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79" r:id="rId4"/>
    <p:sldId id="280" r:id="rId5"/>
    <p:sldId id="281" r:id="rId6"/>
    <p:sldId id="282" r:id="rId7"/>
    <p:sldId id="283" r:id="rId8"/>
    <p:sldId id="284" r:id="rId9"/>
    <p:sldId id="285" r:id="rId10"/>
    <p:sldId id="286" r:id="rId11"/>
    <p:sldId id="287" r:id="rId12"/>
    <p:sldId id="288" r:id="rId13"/>
    <p:sldId id="257" r:id="rId14"/>
    <p:sldId id="289" r:id="rId15"/>
    <p:sldId id="290" r:id="rId16"/>
    <p:sldId id="291" r:id="rId17"/>
    <p:sldId id="258" r:id="rId18"/>
    <p:sldId id="259" r:id="rId19"/>
    <p:sldId id="260" r:id="rId20"/>
    <p:sldId id="261" r:id="rId21"/>
    <p:sldId id="294" r:id="rId22"/>
    <p:sldId id="295" r:id="rId23"/>
    <p:sldId id="263" r:id="rId24"/>
    <p:sldId id="264" r:id="rId25"/>
    <p:sldId id="262" r:id="rId26"/>
    <p:sldId id="296" r:id="rId27"/>
    <p:sldId id="265" r:id="rId28"/>
    <p:sldId id="297" r:id="rId29"/>
    <p:sldId id="298" r:id="rId30"/>
    <p:sldId id="292" r:id="rId31"/>
    <p:sldId id="266" r:id="rId32"/>
    <p:sldId id="293" r:id="rId33"/>
    <p:sldId id="267" r:id="rId34"/>
    <p:sldId id="268" r:id="rId35"/>
    <p:sldId id="269" r:id="rId36"/>
    <p:sldId id="299" r:id="rId37"/>
    <p:sldId id="278" r:id="rId38"/>
  </p:sldIdLst>
  <p:sldSz cx="18288000" cy="10287000"/>
  <p:notesSz cx="6858000" cy="9144000"/>
  <p:embeddedFontLst>
    <p:embeddedFont>
      <p:font typeface="Bobby Jones" panose="020B0604020202020204" charset="0"/>
      <p:regular r:id="rId39"/>
    </p:embeddedFon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1" d="100"/>
          <a:sy n="51" d="100"/>
        </p:scale>
        <p:origin x="691" y="1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76286-9D67-AA46-10E3-EC2FECBD5A8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22B3BAF-927D-44DB-29C5-1DB75356724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7A20E4D-1F52-DF91-621A-DB7A20726A86}"/>
              </a:ext>
            </a:extLst>
          </p:cNvPr>
          <p:cNvSpPr>
            <a:spLocks noGrp="1"/>
          </p:cNvSpPr>
          <p:nvPr>
            <p:ph type="dt" sz="half" idx="10"/>
          </p:nvPr>
        </p:nvSpPr>
        <p:spPr/>
        <p:txBody>
          <a:bodyPr/>
          <a:lstStyle/>
          <a:p>
            <a:fld id="{E2D468EB-1359-4290-94E7-46E11D00530A}" type="datetimeFigureOut">
              <a:rPr lang="en-US" smtClean="0"/>
              <a:t>12/20/2022</a:t>
            </a:fld>
            <a:endParaRPr lang="en-US"/>
          </a:p>
        </p:txBody>
      </p:sp>
      <p:sp>
        <p:nvSpPr>
          <p:cNvPr id="5" name="Footer Placeholder 4">
            <a:extLst>
              <a:ext uri="{FF2B5EF4-FFF2-40B4-BE49-F238E27FC236}">
                <a16:creationId xmlns:a16="http://schemas.microsoft.com/office/drawing/2014/main" id="{F32B195E-1883-01D7-0C2C-4419FABF76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BAD987-9F75-93D7-77C6-722ACBBF6521}"/>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188067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773F1-802B-37CF-29C1-5576B99C02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9D79DB-4893-67D2-F688-0E8224D016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3575C0-2F7F-3866-A781-91D1B7546D9D}"/>
              </a:ext>
            </a:extLst>
          </p:cNvPr>
          <p:cNvSpPr>
            <a:spLocks noGrp="1"/>
          </p:cNvSpPr>
          <p:nvPr>
            <p:ph type="dt" sz="half" idx="10"/>
          </p:nvPr>
        </p:nvSpPr>
        <p:spPr/>
        <p:txBody>
          <a:bodyPr/>
          <a:lstStyle/>
          <a:p>
            <a:fld id="{E2D468EB-1359-4290-94E7-46E11D00530A}" type="datetimeFigureOut">
              <a:rPr lang="en-US" smtClean="0"/>
              <a:t>12/20/2022</a:t>
            </a:fld>
            <a:endParaRPr lang="en-US"/>
          </a:p>
        </p:txBody>
      </p:sp>
      <p:sp>
        <p:nvSpPr>
          <p:cNvPr id="5" name="Footer Placeholder 4">
            <a:extLst>
              <a:ext uri="{FF2B5EF4-FFF2-40B4-BE49-F238E27FC236}">
                <a16:creationId xmlns:a16="http://schemas.microsoft.com/office/drawing/2014/main" id="{6BF29A9C-6A36-6672-BF4B-076C789CEC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E9657C-FCCC-0388-5484-78CB66AF97E3}"/>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36263504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81136-2A9A-FDD3-0F52-F8424FE8E71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A124471-8F37-CBCA-5A45-F959286A0C1A}"/>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243471-F477-EAE2-5EA4-EC370C5D8DF8}"/>
              </a:ext>
            </a:extLst>
          </p:cNvPr>
          <p:cNvSpPr>
            <a:spLocks noGrp="1"/>
          </p:cNvSpPr>
          <p:nvPr>
            <p:ph type="dt" sz="half" idx="10"/>
          </p:nvPr>
        </p:nvSpPr>
        <p:spPr/>
        <p:txBody>
          <a:bodyPr/>
          <a:lstStyle/>
          <a:p>
            <a:fld id="{E2D468EB-1359-4290-94E7-46E11D00530A}" type="datetimeFigureOut">
              <a:rPr lang="en-US" smtClean="0"/>
              <a:t>12/20/2022</a:t>
            </a:fld>
            <a:endParaRPr lang="en-US"/>
          </a:p>
        </p:txBody>
      </p:sp>
      <p:sp>
        <p:nvSpPr>
          <p:cNvPr id="5" name="Footer Placeholder 4">
            <a:extLst>
              <a:ext uri="{FF2B5EF4-FFF2-40B4-BE49-F238E27FC236}">
                <a16:creationId xmlns:a16="http://schemas.microsoft.com/office/drawing/2014/main" id="{6CEF7823-EC28-B1D6-D8C9-B5490D7EBF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45E404-BBA2-91E2-7D94-A0F5897F13B1}"/>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3403901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32C7D-3D29-E66C-135D-635F797040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624460-21BE-3FBF-7C5B-543B4CCF3281}"/>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FCD4C5-856D-2924-37BC-8EC7E1CE4A5B}"/>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ECB553-FEA3-B8DD-E335-7461842728A4}"/>
              </a:ext>
            </a:extLst>
          </p:cNvPr>
          <p:cNvSpPr>
            <a:spLocks noGrp="1"/>
          </p:cNvSpPr>
          <p:nvPr>
            <p:ph type="dt" sz="half" idx="10"/>
          </p:nvPr>
        </p:nvSpPr>
        <p:spPr/>
        <p:txBody>
          <a:bodyPr/>
          <a:lstStyle/>
          <a:p>
            <a:fld id="{E2D468EB-1359-4290-94E7-46E11D00530A}" type="datetimeFigureOut">
              <a:rPr lang="en-US" smtClean="0"/>
              <a:t>12/20/2022</a:t>
            </a:fld>
            <a:endParaRPr lang="en-US"/>
          </a:p>
        </p:txBody>
      </p:sp>
      <p:sp>
        <p:nvSpPr>
          <p:cNvPr id="6" name="Footer Placeholder 5">
            <a:extLst>
              <a:ext uri="{FF2B5EF4-FFF2-40B4-BE49-F238E27FC236}">
                <a16:creationId xmlns:a16="http://schemas.microsoft.com/office/drawing/2014/main" id="{F768988D-436F-99DE-22C4-4211334D81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5A6988-C7A2-5AE4-E3BF-03961AC44E8C}"/>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48737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65F1D-F3CE-D3F6-942E-AF889FD4B2C3}"/>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675A4B-7477-C997-1D26-C509B8E26958}"/>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2B8CC74-52E8-CED8-047D-967FFE303F6C}"/>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F5C6C6-182D-19BF-E385-1CC7DE4DBB3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98D95C1E-DEF8-878C-F821-9D7B71F427C7}"/>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583B46-073A-C190-1DF8-E13B2782B766}"/>
              </a:ext>
            </a:extLst>
          </p:cNvPr>
          <p:cNvSpPr>
            <a:spLocks noGrp="1"/>
          </p:cNvSpPr>
          <p:nvPr>
            <p:ph type="dt" sz="half" idx="10"/>
          </p:nvPr>
        </p:nvSpPr>
        <p:spPr/>
        <p:txBody>
          <a:bodyPr/>
          <a:lstStyle/>
          <a:p>
            <a:fld id="{E2D468EB-1359-4290-94E7-46E11D00530A}" type="datetimeFigureOut">
              <a:rPr lang="en-US" smtClean="0"/>
              <a:t>12/20/2022</a:t>
            </a:fld>
            <a:endParaRPr lang="en-US"/>
          </a:p>
        </p:txBody>
      </p:sp>
      <p:sp>
        <p:nvSpPr>
          <p:cNvPr id="8" name="Footer Placeholder 7">
            <a:extLst>
              <a:ext uri="{FF2B5EF4-FFF2-40B4-BE49-F238E27FC236}">
                <a16:creationId xmlns:a16="http://schemas.microsoft.com/office/drawing/2014/main" id="{3ADBC166-6AB6-BA6F-7808-743028FFCC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52C871-329A-5747-7123-C4F5D5554D01}"/>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802080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75ADF-75B4-21A5-5C8E-15605563D6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31C630-0641-9717-56B4-593933B1FBC0}"/>
              </a:ext>
            </a:extLst>
          </p:cNvPr>
          <p:cNvSpPr>
            <a:spLocks noGrp="1"/>
          </p:cNvSpPr>
          <p:nvPr>
            <p:ph type="dt" sz="half" idx="10"/>
          </p:nvPr>
        </p:nvSpPr>
        <p:spPr/>
        <p:txBody>
          <a:bodyPr/>
          <a:lstStyle/>
          <a:p>
            <a:fld id="{E2D468EB-1359-4290-94E7-46E11D00530A}" type="datetimeFigureOut">
              <a:rPr lang="en-US" smtClean="0"/>
              <a:t>12/20/2022</a:t>
            </a:fld>
            <a:endParaRPr lang="en-US"/>
          </a:p>
        </p:txBody>
      </p:sp>
      <p:sp>
        <p:nvSpPr>
          <p:cNvPr id="4" name="Footer Placeholder 3">
            <a:extLst>
              <a:ext uri="{FF2B5EF4-FFF2-40B4-BE49-F238E27FC236}">
                <a16:creationId xmlns:a16="http://schemas.microsoft.com/office/drawing/2014/main" id="{9F95A946-D3A9-678E-8F96-7F4D4E3792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ECC540-14EE-01FD-E798-25DA6D04E40D}"/>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30966024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499FBE-11F5-89D3-1273-4136462D4251}"/>
              </a:ext>
            </a:extLst>
          </p:cNvPr>
          <p:cNvSpPr>
            <a:spLocks noGrp="1"/>
          </p:cNvSpPr>
          <p:nvPr>
            <p:ph type="dt" sz="half" idx="10"/>
          </p:nvPr>
        </p:nvSpPr>
        <p:spPr/>
        <p:txBody>
          <a:bodyPr/>
          <a:lstStyle/>
          <a:p>
            <a:fld id="{E2D468EB-1359-4290-94E7-46E11D00530A}" type="datetimeFigureOut">
              <a:rPr lang="en-US" smtClean="0"/>
              <a:t>12/20/2022</a:t>
            </a:fld>
            <a:endParaRPr lang="en-US"/>
          </a:p>
        </p:txBody>
      </p:sp>
      <p:sp>
        <p:nvSpPr>
          <p:cNvPr id="3" name="Footer Placeholder 2">
            <a:extLst>
              <a:ext uri="{FF2B5EF4-FFF2-40B4-BE49-F238E27FC236}">
                <a16:creationId xmlns:a16="http://schemas.microsoft.com/office/drawing/2014/main" id="{4A74D577-7082-2A42-868E-1AC25C614A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EC407F-2080-9CCB-611C-F3B0D8B13D2E}"/>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859153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C4BFA-80F1-F06E-2BDB-3DF53517B39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0C54873-C479-69B4-3C54-79734ABBF8FF}"/>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984B76-5470-3C7F-05F1-BE3639FFF9B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65D3FB6-E65A-5547-A249-AEA5B2F34EA0}"/>
              </a:ext>
            </a:extLst>
          </p:cNvPr>
          <p:cNvSpPr>
            <a:spLocks noGrp="1"/>
          </p:cNvSpPr>
          <p:nvPr>
            <p:ph type="dt" sz="half" idx="10"/>
          </p:nvPr>
        </p:nvSpPr>
        <p:spPr/>
        <p:txBody>
          <a:bodyPr/>
          <a:lstStyle/>
          <a:p>
            <a:fld id="{E2D468EB-1359-4290-94E7-46E11D00530A}" type="datetimeFigureOut">
              <a:rPr lang="en-US" smtClean="0"/>
              <a:t>12/20/2022</a:t>
            </a:fld>
            <a:endParaRPr lang="en-US"/>
          </a:p>
        </p:txBody>
      </p:sp>
      <p:sp>
        <p:nvSpPr>
          <p:cNvPr id="6" name="Footer Placeholder 5">
            <a:extLst>
              <a:ext uri="{FF2B5EF4-FFF2-40B4-BE49-F238E27FC236}">
                <a16:creationId xmlns:a16="http://schemas.microsoft.com/office/drawing/2014/main" id="{FFF85EE6-2D6F-A570-41B8-1B0CBF0575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203D48-0C4B-5CC2-3713-93C10592D721}"/>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1999436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69FAC-54E5-86F3-13C3-70175860EF4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F471ECE5-E737-44A6-D37F-2D1B3833B6C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2F0DEA46-2B45-320F-4254-C1E35A970CA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951F83E-0232-0509-E6F9-A5F6CBB362B0}"/>
              </a:ext>
            </a:extLst>
          </p:cNvPr>
          <p:cNvSpPr>
            <a:spLocks noGrp="1"/>
          </p:cNvSpPr>
          <p:nvPr>
            <p:ph type="dt" sz="half" idx="10"/>
          </p:nvPr>
        </p:nvSpPr>
        <p:spPr/>
        <p:txBody>
          <a:bodyPr/>
          <a:lstStyle/>
          <a:p>
            <a:fld id="{E2D468EB-1359-4290-94E7-46E11D00530A}" type="datetimeFigureOut">
              <a:rPr lang="en-US" smtClean="0"/>
              <a:t>12/20/2022</a:t>
            </a:fld>
            <a:endParaRPr lang="en-US"/>
          </a:p>
        </p:txBody>
      </p:sp>
      <p:sp>
        <p:nvSpPr>
          <p:cNvPr id="6" name="Footer Placeholder 5">
            <a:extLst>
              <a:ext uri="{FF2B5EF4-FFF2-40B4-BE49-F238E27FC236}">
                <a16:creationId xmlns:a16="http://schemas.microsoft.com/office/drawing/2014/main" id="{43A21F87-7778-CB6C-CF93-4A05D1383C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3755C-0C90-A72E-67D3-D645F09E5969}"/>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2413055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4D1F9-7FE5-4F45-3859-86F2123DC0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8F9E0C-6FD3-3A6D-4B95-F690298EE5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8ADC9-27B8-0919-BCE3-7EF734AA9C28}"/>
              </a:ext>
            </a:extLst>
          </p:cNvPr>
          <p:cNvSpPr>
            <a:spLocks noGrp="1"/>
          </p:cNvSpPr>
          <p:nvPr>
            <p:ph type="dt" sz="half" idx="10"/>
          </p:nvPr>
        </p:nvSpPr>
        <p:spPr/>
        <p:txBody>
          <a:bodyPr/>
          <a:lstStyle/>
          <a:p>
            <a:fld id="{E2D468EB-1359-4290-94E7-46E11D00530A}" type="datetimeFigureOut">
              <a:rPr lang="en-US" smtClean="0"/>
              <a:t>12/20/2022</a:t>
            </a:fld>
            <a:endParaRPr lang="en-US"/>
          </a:p>
        </p:txBody>
      </p:sp>
      <p:sp>
        <p:nvSpPr>
          <p:cNvPr id="5" name="Footer Placeholder 4">
            <a:extLst>
              <a:ext uri="{FF2B5EF4-FFF2-40B4-BE49-F238E27FC236}">
                <a16:creationId xmlns:a16="http://schemas.microsoft.com/office/drawing/2014/main" id="{64FF6EB8-3F17-7E70-5D41-A3C6D8F274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D3023B-BA16-B984-767D-6BEA4CD2C7BE}"/>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3844628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0D6164-F541-FDBB-A79B-115F8D8E3C17}"/>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AD1DE1-69B7-F6A1-51E9-D0FB2C20899C}"/>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D57AF0-9240-8C1C-4BF3-D44DFB5DDFBF}"/>
              </a:ext>
            </a:extLst>
          </p:cNvPr>
          <p:cNvSpPr>
            <a:spLocks noGrp="1"/>
          </p:cNvSpPr>
          <p:nvPr>
            <p:ph type="dt" sz="half" idx="10"/>
          </p:nvPr>
        </p:nvSpPr>
        <p:spPr/>
        <p:txBody>
          <a:bodyPr/>
          <a:lstStyle/>
          <a:p>
            <a:fld id="{E2D468EB-1359-4290-94E7-46E11D00530A}" type="datetimeFigureOut">
              <a:rPr lang="en-US" smtClean="0"/>
              <a:t>12/20/2022</a:t>
            </a:fld>
            <a:endParaRPr lang="en-US"/>
          </a:p>
        </p:txBody>
      </p:sp>
      <p:sp>
        <p:nvSpPr>
          <p:cNvPr id="5" name="Footer Placeholder 4">
            <a:extLst>
              <a:ext uri="{FF2B5EF4-FFF2-40B4-BE49-F238E27FC236}">
                <a16:creationId xmlns:a16="http://schemas.microsoft.com/office/drawing/2014/main" id="{0E743644-022C-7007-530C-D843F9E6F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AB1746-95C8-6C98-5486-1B74A1A15106}"/>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1880811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628A94-CE7F-27F3-70E8-D0A2133F0E61}"/>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2D8E94-B4CF-7A6C-CAF4-C64877F547A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C1885-A1E8-134D-0DB0-F82E1DE7AD1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2D468EB-1359-4290-94E7-46E11D00530A}" type="datetimeFigureOut">
              <a:rPr lang="en-US" smtClean="0"/>
              <a:t>12/20/2022</a:t>
            </a:fld>
            <a:endParaRPr lang="en-US"/>
          </a:p>
        </p:txBody>
      </p:sp>
      <p:sp>
        <p:nvSpPr>
          <p:cNvPr id="5" name="Footer Placeholder 4">
            <a:extLst>
              <a:ext uri="{FF2B5EF4-FFF2-40B4-BE49-F238E27FC236}">
                <a16:creationId xmlns:a16="http://schemas.microsoft.com/office/drawing/2014/main" id="{63DAFABD-AAB6-2C2A-5F99-A3714011F1BD}"/>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30FF1A-D3A0-D8DC-1580-6A3C09A8F7A1}"/>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4BBFD33-D819-4736-AA9A-D3CBF8396B8D}" type="slidenum">
              <a:rPr lang="en-US" smtClean="0"/>
              <a:t>‹#›</a:t>
            </a:fld>
            <a:endParaRPr lang="en-US"/>
          </a:p>
        </p:txBody>
      </p:sp>
    </p:spTree>
    <p:extLst>
      <p:ext uri="{BB962C8B-B14F-4D97-AF65-F5344CB8AC3E}">
        <p14:creationId xmlns:p14="http://schemas.microsoft.com/office/powerpoint/2010/main" val="30809282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slide" Target="slide3.xml"/><Relationship Id="rId3" Type="http://schemas.microsoft.com/office/2007/relationships/media" Target="../media/media2.mp3"/><Relationship Id="rId7" Type="http://schemas.openxmlformats.org/officeDocument/2006/relationships/image" Target="../media/image18.svg"/><Relationship Id="rId12" Type="http://schemas.openxmlformats.org/officeDocument/2006/relationships/image" Target="../media/image7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11" Type="http://schemas.openxmlformats.org/officeDocument/2006/relationships/image" Target="../media/image70.svg"/><Relationship Id="rId5" Type="http://schemas.openxmlformats.org/officeDocument/2006/relationships/slideLayout" Target="../slideLayouts/slideLayout12.xml"/><Relationship Id="rId10" Type="http://schemas.openxmlformats.org/officeDocument/2006/relationships/image" Target="../media/image69.png"/><Relationship Id="rId4" Type="http://schemas.openxmlformats.org/officeDocument/2006/relationships/audio" Target="../media/media2.mp3"/><Relationship Id="rId9" Type="http://schemas.openxmlformats.org/officeDocument/2006/relationships/image" Target="../media/image68.svg"/><Relationship Id="rId14" Type="http://schemas.openxmlformats.org/officeDocument/2006/relationships/image" Target="../media/image72.png"/></Relationships>
</file>

<file path=ppt/slides/_rels/slide11.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slide" Target="slide3.xml"/><Relationship Id="rId3" Type="http://schemas.microsoft.com/office/2007/relationships/media" Target="../media/media2.mp3"/><Relationship Id="rId7" Type="http://schemas.openxmlformats.org/officeDocument/2006/relationships/image" Target="../media/image18.svg"/><Relationship Id="rId12" Type="http://schemas.openxmlformats.org/officeDocument/2006/relationships/image" Target="../media/image70.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11" Type="http://schemas.openxmlformats.org/officeDocument/2006/relationships/image" Target="../media/image69.png"/><Relationship Id="rId5" Type="http://schemas.openxmlformats.org/officeDocument/2006/relationships/slideLayout" Target="../slideLayouts/slideLayout12.xml"/><Relationship Id="rId10" Type="http://schemas.openxmlformats.org/officeDocument/2006/relationships/image" Target="../media/image68.svg"/><Relationship Id="rId4" Type="http://schemas.openxmlformats.org/officeDocument/2006/relationships/audio" Target="../media/media2.mp3"/><Relationship Id="rId9" Type="http://schemas.openxmlformats.org/officeDocument/2006/relationships/image" Target="../media/image67.png"/><Relationship Id="rId14" Type="http://schemas.openxmlformats.org/officeDocument/2006/relationships/image" Target="../media/image72.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73.jp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74.jp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75.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76.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79.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78.png"/><Relationship Id="rId2" Type="http://schemas.openxmlformats.org/officeDocument/2006/relationships/image" Target="../media/image3.png"/><Relationship Id="rId16"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6" Type="http://schemas.openxmlformats.org/officeDocument/2006/relationships/image" Target="../media/image80.jp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6" Type="http://schemas.openxmlformats.org/officeDocument/2006/relationships/image" Target="../media/image81.jp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2.xml.rels><?xml version="1.0" encoding="UTF-8" standalone="yes"?>
<Relationships xmlns="http://schemas.openxmlformats.org/package/2006/relationships"><Relationship Id="rId13" Type="http://schemas.openxmlformats.org/officeDocument/2006/relationships/image" Target="../media/image28.svg"/><Relationship Id="rId18" Type="http://schemas.openxmlformats.org/officeDocument/2006/relationships/image" Target="../media/image33.png"/><Relationship Id="rId26" Type="http://schemas.openxmlformats.org/officeDocument/2006/relationships/image" Target="../media/image41.png"/><Relationship Id="rId39" Type="http://schemas.openxmlformats.org/officeDocument/2006/relationships/image" Target="../media/image53.gif"/><Relationship Id="rId21" Type="http://schemas.openxmlformats.org/officeDocument/2006/relationships/image" Target="../media/image36.svg"/><Relationship Id="rId34" Type="http://schemas.openxmlformats.org/officeDocument/2006/relationships/image" Target="../media/image48.png"/><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image" Target="../media/image32.svg"/><Relationship Id="rId25" Type="http://schemas.openxmlformats.org/officeDocument/2006/relationships/image" Target="../media/image40.svg"/><Relationship Id="rId33" Type="http://schemas.openxmlformats.org/officeDocument/2006/relationships/image" Target="../media/image47.svg"/><Relationship Id="rId38" Type="http://schemas.openxmlformats.org/officeDocument/2006/relationships/image" Target="../media/image52.gif"/><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5.png"/><Relationship Id="rId29"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6.svg"/><Relationship Id="rId24" Type="http://schemas.openxmlformats.org/officeDocument/2006/relationships/image" Target="../media/image39.png"/><Relationship Id="rId32" Type="http://schemas.openxmlformats.org/officeDocument/2006/relationships/image" Target="../media/image46.png"/><Relationship Id="rId37" Type="http://schemas.openxmlformats.org/officeDocument/2006/relationships/image" Target="../media/image51.svg"/><Relationship Id="rId5" Type="http://schemas.openxmlformats.org/officeDocument/2006/relationships/image" Target="../media/image20.svg"/><Relationship Id="rId15" Type="http://schemas.openxmlformats.org/officeDocument/2006/relationships/image" Target="../media/image30.svg"/><Relationship Id="rId23" Type="http://schemas.openxmlformats.org/officeDocument/2006/relationships/image" Target="../media/image38.svg"/><Relationship Id="rId28" Type="http://schemas.openxmlformats.org/officeDocument/2006/relationships/slide" Target="slide3.xml"/><Relationship Id="rId36" Type="http://schemas.openxmlformats.org/officeDocument/2006/relationships/image" Target="../media/image50.png"/><Relationship Id="rId10" Type="http://schemas.openxmlformats.org/officeDocument/2006/relationships/image" Target="../media/image25.png"/><Relationship Id="rId19" Type="http://schemas.openxmlformats.org/officeDocument/2006/relationships/image" Target="../media/image34.svg"/><Relationship Id="rId31" Type="http://schemas.openxmlformats.org/officeDocument/2006/relationships/image" Target="../media/image45.sv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 Id="rId22" Type="http://schemas.openxmlformats.org/officeDocument/2006/relationships/image" Target="../media/image37.png"/><Relationship Id="rId27" Type="http://schemas.openxmlformats.org/officeDocument/2006/relationships/image" Target="../media/image42.svg"/><Relationship Id="rId30" Type="http://schemas.openxmlformats.org/officeDocument/2006/relationships/image" Target="../media/image44.png"/><Relationship Id="rId35" Type="http://schemas.openxmlformats.org/officeDocument/2006/relationships/image" Target="../media/image49.svg"/><Relationship Id="rId8" Type="http://schemas.openxmlformats.org/officeDocument/2006/relationships/image" Target="../media/image23.png"/><Relationship Id="rId3" Type="http://schemas.openxmlformats.org/officeDocument/2006/relationships/image" Target="../media/image18.sv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6" Type="http://schemas.openxmlformats.org/officeDocument/2006/relationships/image" Target="../media/image82.jp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85.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84.png"/><Relationship Id="rId2" Type="http://schemas.openxmlformats.org/officeDocument/2006/relationships/image" Target="../media/image3.png"/><Relationship Id="rId16"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86.jp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87.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6" Type="http://schemas.openxmlformats.org/officeDocument/2006/relationships/image" Target="../media/image88.jp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6" Type="http://schemas.openxmlformats.org/officeDocument/2006/relationships/image" Target="../media/image89.jp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91.jpg"/><Relationship Id="rId2" Type="http://schemas.openxmlformats.org/officeDocument/2006/relationships/image" Target="../media/image3.png"/><Relationship Id="rId16" Type="http://schemas.openxmlformats.org/officeDocument/2006/relationships/image" Target="../media/image90.jp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6" Type="http://schemas.openxmlformats.org/officeDocument/2006/relationships/image" Target="../media/image92.jp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6" Type="http://schemas.openxmlformats.org/officeDocument/2006/relationships/image" Target="../media/image93.jp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6" Type="http://schemas.openxmlformats.org/officeDocument/2006/relationships/image" Target="../media/image94.jp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96.png"/><Relationship Id="rId2" Type="http://schemas.openxmlformats.org/officeDocument/2006/relationships/image" Target="../media/image3.png"/><Relationship Id="rId16" Type="http://schemas.openxmlformats.org/officeDocument/2006/relationships/image" Target="../media/image95.jp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58.png"/><Relationship Id="rId18" Type="http://schemas.openxmlformats.org/officeDocument/2006/relationships/image" Target="../media/image63.png"/><Relationship Id="rId26" Type="http://schemas.openxmlformats.org/officeDocument/2006/relationships/slide" Target="slide7.xml"/><Relationship Id="rId3" Type="http://schemas.openxmlformats.org/officeDocument/2006/relationships/image" Target="../media/image55.svg"/><Relationship Id="rId21" Type="http://schemas.openxmlformats.org/officeDocument/2006/relationships/image" Target="../media/image66.png"/><Relationship Id="rId7" Type="http://schemas.openxmlformats.org/officeDocument/2006/relationships/image" Target="../media/image18.svg"/><Relationship Id="rId12" Type="http://schemas.openxmlformats.org/officeDocument/2006/relationships/slide" Target="slide12.xml"/><Relationship Id="rId17" Type="http://schemas.openxmlformats.org/officeDocument/2006/relationships/image" Target="../media/image62.png"/><Relationship Id="rId25" Type="http://schemas.openxmlformats.org/officeDocument/2006/relationships/slide" Target="slide8.xml"/><Relationship Id="rId2" Type="http://schemas.openxmlformats.org/officeDocument/2006/relationships/image" Target="../media/image54.png"/><Relationship Id="rId16" Type="http://schemas.openxmlformats.org/officeDocument/2006/relationships/image" Target="../media/image61.png"/><Relationship Id="rId20" Type="http://schemas.openxmlformats.org/officeDocument/2006/relationships/image" Target="../media/image65.png"/><Relationship Id="rId29" Type="http://schemas.openxmlformats.org/officeDocument/2006/relationships/slide" Target="slide11.xml"/><Relationship Id="rId1" Type="http://schemas.openxmlformats.org/officeDocument/2006/relationships/slideLayout" Target="../slideLayouts/slideLayout12.xml"/><Relationship Id="rId6" Type="http://schemas.openxmlformats.org/officeDocument/2006/relationships/image" Target="../media/image17.png"/><Relationship Id="rId11" Type="http://schemas.openxmlformats.org/officeDocument/2006/relationships/image" Target="../media/image20.svg"/><Relationship Id="rId24" Type="http://schemas.openxmlformats.org/officeDocument/2006/relationships/slide" Target="slide5.xml"/><Relationship Id="rId5" Type="http://schemas.openxmlformats.org/officeDocument/2006/relationships/image" Target="../media/image57.png"/><Relationship Id="rId15" Type="http://schemas.openxmlformats.org/officeDocument/2006/relationships/image" Target="../media/image60.png"/><Relationship Id="rId23" Type="http://schemas.openxmlformats.org/officeDocument/2006/relationships/slide" Target="slide6.xml"/><Relationship Id="rId28" Type="http://schemas.openxmlformats.org/officeDocument/2006/relationships/slide" Target="slide10.xml"/><Relationship Id="rId10" Type="http://schemas.openxmlformats.org/officeDocument/2006/relationships/image" Target="../media/image19.png"/><Relationship Id="rId19" Type="http://schemas.openxmlformats.org/officeDocument/2006/relationships/image" Target="../media/image64.png"/><Relationship Id="rId4" Type="http://schemas.openxmlformats.org/officeDocument/2006/relationships/image" Target="../media/image56.png"/><Relationship Id="rId9" Type="http://schemas.openxmlformats.org/officeDocument/2006/relationships/image" Target="../media/image38.svg"/><Relationship Id="rId14" Type="http://schemas.openxmlformats.org/officeDocument/2006/relationships/image" Target="../media/image59.png"/><Relationship Id="rId22" Type="http://schemas.openxmlformats.org/officeDocument/2006/relationships/slide" Target="slide4.xml"/><Relationship Id="rId27" Type="http://schemas.openxmlformats.org/officeDocument/2006/relationships/slide" Target="slide9.xml"/></Relationships>
</file>

<file path=ppt/slides/_rels/slide3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6"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3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99.png"/><Relationship Id="rId2" Type="http://schemas.openxmlformats.org/officeDocument/2006/relationships/image" Target="../media/image3.png"/><Relationship Id="rId16"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3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01.png"/><Relationship Id="rId2" Type="http://schemas.openxmlformats.org/officeDocument/2006/relationships/image" Target="../media/image3.png"/><Relationship Id="rId16"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3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3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6" Type="http://schemas.openxmlformats.org/officeDocument/2006/relationships/image" Target="../media/image102.jp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6" Type="http://schemas.openxmlformats.org/officeDocument/2006/relationships/image" Target="../media/image103.jp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slide" Target="slide3.xml"/><Relationship Id="rId3" Type="http://schemas.microsoft.com/office/2007/relationships/media" Target="../media/media2.mp3"/><Relationship Id="rId7" Type="http://schemas.openxmlformats.org/officeDocument/2006/relationships/image" Target="../media/image18.svg"/><Relationship Id="rId12" Type="http://schemas.openxmlformats.org/officeDocument/2006/relationships/image" Target="../media/image7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11" Type="http://schemas.openxmlformats.org/officeDocument/2006/relationships/image" Target="../media/image70.svg"/><Relationship Id="rId5" Type="http://schemas.openxmlformats.org/officeDocument/2006/relationships/slideLayout" Target="../slideLayouts/slideLayout12.xml"/><Relationship Id="rId10" Type="http://schemas.openxmlformats.org/officeDocument/2006/relationships/image" Target="../media/image69.png"/><Relationship Id="rId4" Type="http://schemas.openxmlformats.org/officeDocument/2006/relationships/audio" Target="../media/media2.mp3"/><Relationship Id="rId9" Type="http://schemas.openxmlformats.org/officeDocument/2006/relationships/image" Target="../media/image68.svg"/><Relationship Id="rId14" Type="http://schemas.openxmlformats.org/officeDocument/2006/relationships/image" Target="../media/image72.png"/></Relationships>
</file>

<file path=ppt/slides/_rels/slide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slide" Target="slide3.xml"/><Relationship Id="rId3" Type="http://schemas.microsoft.com/office/2007/relationships/media" Target="../media/media2.mp3"/><Relationship Id="rId7" Type="http://schemas.openxmlformats.org/officeDocument/2006/relationships/image" Target="../media/image18.svg"/><Relationship Id="rId12" Type="http://schemas.openxmlformats.org/officeDocument/2006/relationships/image" Target="../media/image7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11" Type="http://schemas.openxmlformats.org/officeDocument/2006/relationships/image" Target="../media/image70.svg"/><Relationship Id="rId5" Type="http://schemas.openxmlformats.org/officeDocument/2006/relationships/slideLayout" Target="../slideLayouts/slideLayout12.xml"/><Relationship Id="rId10" Type="http://schemas.openxmlformats.org/officeDocument/2006/relationships/image" Target="../media/image69.png"/><Relationship Id="rId4" Type="http://schemas.openxmlformats.org/officeDocument/2006/relationships/audio" Target="../media/media2.mp3"/><Relationship Id="rId9" Type="http://schemas.openxmlformats.org/officeDocument/2006/relationships/image" Target="../media/image68.svg"/><Relationship Id="rId14" Type="http://schemas.openxmlformats.org/officeDocument/2006/relationships/image" Target="../media/image72.png"/></Relationships>
</file>

<file path=ppt/slides/_rels/slide6.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slide" Target="slide3.xml"/><Relationship Id="rId3" Type="http://schemas.microsoft.com/office/2007/relationships/media" Target="../media/media2.mp3"/><Relationship Id="rId7" Type="http://schemas.openxmlformats.org/officeDocument/2006/relationships/image" Target="../media/image18.svg"/><Relationship Id="rId12" Type="http://schemas.openxmlformats.org/officeDocument/2006/relationships/image" Target="../media/image70.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11" Type="http://schemas.openxmlformats.org/officeDocument/2006/relationships/image" Target="../media/image69.png"/><Relationship Id="rId5" Type="http://schemas.openxmlformats.org/officeDocument/2006/relationships/slideLayout" Target="../slideLayouts/slideLayout12.xml"/><Relationship Id="rId10" Type="http://schemas.openxmlformats.org/officeDocument/2006/relationships/image" Target="../media/image68.svg"/><Relationship Id="rId4" Type="http://schemas.openxmlformats.org/officeDocument/2006/relationships/audio" Target="../media/media2.mp3"/><Relationship Id="rId9" Type="http://schemas.openxmlformats.org/officeDocument/2006/relationships/image" Target="../media/image67.png"/><Relationship Id="rId14" Type="http://schemas.openxmlformats.org/officeDocument/2006/relationships/image" Target="../media/image72.png"/></Relationships>
</file>

<file path=ppt/slides/_rels/slide7.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slide" Target="slide3.xml"/><Relationship Id="rId3" Type="http://schemas.microsoft.com/office/2007/relationships/media" Target="../media/media2.mp3"/><Relationship Id="rId7" Type="http://schemas.openxmlformats.org/officeDocument/2006/relationships/image" Target="../media/image18.svg"/><Relationship Id="rId12" Type="http://schemas.openxmlformats.org/officeDocument/2006/relationships/image" Target="../media/image7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11" Type="http://schemas.openxmlformats.org/officeDocument/2006/relationships/image" Target="../media/image70.svg"/><Relationship Id="rId5" Type="http://schemas.openxmlformats.org/officeDocument/2006/relationships/slideLayout" Target="../slideLayouts/slideLayout12.xml"/><Relationship Id="rId10" Type="http://schemas.openxmlformats.org/officeDocument/2006/relationships/image" Target="../media/image69.png"/><Relationship Id="rId4" Type="http://schemas.openxmlformats.org/officeDocument/2006/relationships/audio" Target="../media/media2.mp3"/><Relationship Id="rId9" Type="http://schemas.openxmlformats.org/officeDocument/2006/relationships/image" Target="../media/image68.svg"/><Relationship Id="rId14" Type="http://schemas.openxmlformats.org/officeDocument/2006/relationships/image" Target="../media/image72.png"/></Relationships>
</file>

<file path=ppt/slides/_rels/slide8.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slide" Target="slide3.xml"/><Relationship Id="rId3" Type="http://schemas.microsoft.com/office/2007/relationships/media" Target="../media/media2.mp3"/><Relationship Id="rId7" Type="http://schemas.openxmlformats.org/officeDocument/2006/relationships/image" Target="../media/image18.svg"/><Relationship Id="rId12" Type="http://schemas.openxmlformats.org/officeDocument/2006/relationships/image" Target="../media/image7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11" Type="http://schemas.openxmlformats.org/officeDocument/2006/relationships/image" Target="../media/image70.svg"/><Relationship Id="rId5" Type="http://schemas.openxmlformats.org/officeDocument/2006/relationships/slideLayout" Target="../slideLayouts/slideLayout12.xml"/><Relationship Id="rId10" Type="http://schemas.openxmlformats.org/officeDocument/2006/relationships/image" Target="../media/image69.png"/><Relationship Id="rId4" Type="http://schemas.openxmlformats.org/officeDocument/2006/relationships/audio" Target="../media/media2.mp3"/><Relationship Id="rId9" Type="http://schemas.openxmlformats.org/officeDocument/2006/relationships/image" Target="../media/image68.svg"/><Relationship Id="rId14" Type="http://schemas.openxmlformats.org/officeDocument/2006/relationships/image" Target="../media/image72.png"/></Relationships>
</file>

<file path=ppt/slides/_rels/slide9.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slide" Target="slide3.xml"/><Relationship Id="rId3" Type="http://schemas.microsoft.com/office/2007/relationships/media" Target="../media/media2.mp3"/><Relationship Id="rId7" Type="http://schemas.openxmlformats.org/officeDocument/2006/relationships/image" Target="../media/image18.svg"/><Relationship Id="rId12" Type="http://schemas.openxmlformats.org/officeDocument/2006/relationships/image" Target="../media/image70.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11" Type="http://schemas.openxmlformats.org/officeDocument/2006/relationships/image" Target="../media/image69.png"/><Relationship Id="rId5" Type="http://schemas.openxmlformats.org/officeDocument/2006/relationships/slideLayout" Target="../slideLayouts/slideLayout12.xml"/><Relationship Id="rId10" Type="http://schemas.openxmlformats.org/officeDocument/2006/relationships/image" Target="../media/image68.svg"/><Relationship Id="rId4" Type="http://schemas.openxmlformats.org/officeDocument/2006/relationships/audio" Target="../media/media2.mp3"/><Relationship Id="rId9" Type="http://schemas.openxmlformats.org/officeDocument/2006/relationships/image" Target="../media/image67.png"/><Relationship Id="rId14"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B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24579" y="7174830"/>
            <a:ext cx="7126880" cy="1817354"/>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27365">
            <a:off x="6395594" y="7174830"/>
            <a:ext cx="510821" cy="488472"/>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366632" y="7174830"/>
            <a:ext cx="510821" cy="48847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8481">
            <a:off x="16742468" y="3319812"/>
            <a:ext cx="2431473" cy="41148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77941" y="7419066"/>
            <a:ext cx="4162718" cy="525113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55164">
            <a:off x="-1277263" y="3319812"/>
            <a:ext cx="2431473" cy="4114800"/>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00000">
            <a:off x="-863053" y="7200900"/>
            <a:ext cx="4360578" cy="4114800"/>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37009">
            <a:off x="15073731" y="-938195"/>
            <a:ext cx="4371138" cy="3536648"/>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19606" flipH="1">
            <a:off x="-1265643" y="-1026203"/>
            <a:ext cx="4588686" cy="3712664"/>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550730">
            <a:off x="6709874" y="-1859167"/>
            <a:ext cx="4214904" cy="4114800"/>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033440" y="8422441"/>
            <a:ext cx="4214904" cy="4114800"/>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209267">
            <a:off x="4200151" y="7298676"/>
            <a:ext cx="1456222" cy="1021175"/>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133806" flipH="1">
            <a:off x="12636849" y="7298676"/>
            <a:ext cx="1456222" cy="1021175"/>
          </a:xfrm>
          <a:prstGeom prst="rect">
            <a:avLst/>
          </a:prstGeom>
        </p:spPr>
      </p:pic>
      <p:sp>
        <p:nvSpPr>
          <p:cNvPr id="18" name="TextBox 17">
            <a:extLst>
              <a:ext uri="{FF2B5EF4-FFF2-40B4-BE49-F238E27FC236}">
                <a16:creationId xmlns:a16="http://schemas.microsoft.com/office/drawing/2014/main" id="{3E40E6E5-09BD-8B4C-8A0A-F669EA5F13C8}"/>
              </a:ext>
            </a:extLst>
          </p:cNvPr>
          <p:cNvSpPr txBox="1"/>
          <p:nvPr/>
        </p:nvSpPr>
        <p:spPr>
          <a:xfrm>
            <a:off x="1931222" y="2766715"/>
            <a:ext cx="13944600" cy="3557512"/>
          </a:xfrm>
          <a:prstGeom prst="rect">
            <a:avLst/>
          </a:prstGeom>
          <a:noFill/>
        </p:spPr>
        <p:txBody>
          <a:bodyPr wrap="square" rtlCol="0">
            <a:spAutoFit/>
          </a:bodyPr>
          <a:lstStyle/>
          <a:p>
            <a:pPr algn="ctr">
              <a:lnSpc>
                <a:spcPct val="150000"/>
              </a:lnSpc>
            </a:pPr>
            <a:r>
              <a:rPr lang="en-US" sz="8000" b="1">
                <a:latin typeface="Arial" panose="020B0604020202020204" pitchFamily="34" charset="0"/>
                <a:cs typeface="Arial" panose="020B0604020202020204" pitchFamily="34" charset="0"/>
              </a:rPr>
              <a:t>CHÀO MỪNG CÁC EM ĐẾN VỚI BÀI HỌC HÔM NAY!</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D46B39CD-3F94-437D-DCFE-B53E41791A53}"/>
              </a:ext>
            </a:extLst>
          </p:cNvPr>
          <p:cNvGrpSpPr/>
          <p:nvPr/>
        </p:nvGrpSpPr>
        <p:grpSpPr>
          <a:xfrm>
            <a:off x="-1668617" y="7860300"/>
            <a:ext cx="22991619" cy="2523744"/>
            <a:chOff x="-1140691" y="5175504"/>
            <a:chExt cx="15327746" cy="1682496"/>
          </a:xfrm>
        </p:grpSpPr>
        <p:pic>
          <p:nvPicPr>
            <p:cNvPr id="29" name="Picture 6">
              <a:extLst>
                <a:ext uri="{FF2B5EF4-FFF2-40B4-BE49-F238E27FC236}">
                  <a16:creationId xmlns:a16="http://schemas.microsoft.com/office/drawing/2014/main" id="{CD47CF20-1E38-A55F-2B39-865A31F0D8B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71855" y="5175504"/>
              <a:ext cx="7315200" cy="1682496"/>
            </a:xfrm>
            <a:prstGeom prst="rect">
              <a:avLst/>
            </a:prstGeom>
          </p:spPr>
        </p:pic>
        <p:pic>
          <p:nvPicPr>
            <p:cNvPr id="30" name="Picture 6">
              <a:extLst>
                <a:ext uri="{FF2B5EF4-FFF2-40B4-BE49-F238E27FC236}">
                  <a16:creationId xmlns:a16="http://schemas.microsoft.com/office/drawing/2014/main" id="{8931F72D-3914-9EF2-26BF-1AE1C5FB08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14255" y="5175504"/>
              <a:ext cx="7315200" cy="1682496"/>
            </a:xfrm>
            <a:prstGeom prst="rect">
              <a:avLst/>
            </a:prstGeom>
          </p:spPr>
        </p:pic>
        <p:pic>
          <p:nvPicPr>
            <p:cNvPr id="31" name="Picture 6">
              <a:extLst>
                <a:ext uri="{FF2B5EF4-FFF2-40B4-BE49-F238E27FC236}">
                  <a16:creationId xmlns:a16="http://schemas.microsoft.com/office/drawing/2014/main" id="{59D39CC0-9933-D5ED-D1D8-30634A51322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Calibri" panose="020F0502020204030204"/>
            </a:endParaRPr>
          </a:p>
        </p:txBody>
      </p:sp>
      <p:sp>
        <p:nvSpPr>
          <p:cNvPr id="17" name="Câu hỏi">
            <a:extLst>
              <a:ext uri="{FF2B5EF4-FFF2-40B4-BE49-F238E27FC236}">
                <a16:creationId xmlns:a16="http://schemas.microsoft.com/office/drawing/2014/main" id="{DB4A04FF-6236-3742-E1CE-33D9E3726307}"/>
              </a:ext>
            </a:extLst>
          </p:cNvPr>
          <p:cNvSpPr/>
          <p:nvPr/>
        </p:nvSpPr>
        <p:spPr>
          <a:xfrm>
            <a:off x="1821872" y="431228"/>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vi-VN" sz="6000" b="1" noProof="1">
                <a:solidFill>
                  <a:prstClr val="black"/>
                </a:solidFill>
                <a:latin typeface="Arial" panose="020B0604020202020204" pitchFamily="34" charset="0"/>
                <a:cs typeface="Arial" panose="020B0604020202020204" pitchFamily="34" charset="0"/>
              </a:rPr>
              <a:t>Câu hỏi </a:t>
            </a:r>
            <a:r>
              <a:rPr lang="en-US" sz="6000" b="1" noProof="1">
                <a:solidFill>
                  <a:prstClr val="black"/>
                </a:solidFill>
                <a:latin typeface="Arial" panose="020B0604020202020204" pitchFamily="34" charset="0"/>
                <a:cs typeface="Arial" panose="020B0604020202020204" pitchFamily="34" charset="0"/>
              </a:rPr>
              <a:t>7: </a:t>
            </a:r>
            <a:r>
              <a:rPr lang="en-US" sz="6000">
                <a:solidFill>
                  <a:prstClr val="black"/>
                </a:solidFill>
                <a:latin typeface="Arial" panose="020B0604020202020204" pitchFamily="34" charset="0"/>
                <a:cs typeface="Arial" panose="020B0604020202020204" pitchFamily="34" charset="0"/>
              </a:rPr>
              <a:t>Sắp xếp các cấp độ tổ chức cấu tạo nên cơ thể từ bé đến lớn</a:t>
            </a:r>
          </a:p>
        </p:txBody>
      </p:sp>
      <p:sp>
        <p:nvSpPr>
          <p:cNvPr id="18" name="Đáp án đúng">
            <a:extLst>
              <a:ext uri="{FF2B5EF4-FFF2-40B4-BE49-F238E27FC236}">
                <a16:creationId xmlns:a16="http://schemas.microsoft.com/office/drawing/2014/main" id="{B78273A2-7E9D-D87F-CCC4-9D3C38DA5CE4}"/>
              </a:ext>
            </a:extLst>
          </p:cNvPr>
          <p:cNvSpPr/>
          <p:nvPr/>
        </p:nvSpPr>
        <p:spPr>
          <a:xfrm>
            <a:off x="9663544" y="388100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en-US" sz="3750">
                <a:solidFill>
                  <a:prstClr val="black"/>
                </a:solidFill>
                <a:latin typeface="Arial" panose="020B0604020202020204" pitchFamily="34" charset="0"/>
                <a:cs typeface="Arial" panose="020B0604020202020204" pitchFamily="34" charset="0"/>
              </a:rPr>
              <a:t>C. Tế bào – Mô – Cơ quan – Hệ cơ quan – Cơ thể</a:t>
            </a:r>
          </a:p>
        </p:txBody>
      </p:sp>
      <p:sp>
        <p:nvSpPr>
          <p:cNvPr id="19" name="Đáp án sai 1">
            <a:extLst>
              <a:ext uri="{FF2B5EF4-FFF2-40B4-BE49-F238E27FC236}">
                <a16:creationId xmlns:a16="http://schemas.microsoft.com/office/drawing/2014/main" id="{164B94FA-E158-F3A3-52E5-9E90C579B3BA}"/>
              </a:ext>
            </a:extLst>
          </p:cNvPr>
          <p:cNvSpPr/>
          <p:nvPr/>
        </p:nvSpPr>
        <p:spPr>
          <a:xfrm>
            <a:off x="1821872" y="388100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en-US" sz="3750">
                <a:solidFill>
                  <a:prstClr val="black"/>
                </a:solidFill>
                <a:latin typeface="Arial" panose="020B0604020202020204" pitchFamily="34" charset="0"/>
                <a:cs typeface="Arial" panose="020B0604020202020204" pitchFamily="34" charset="0"/>
              </a:rPr>
              <a:t>A. Tế bào – Cơ quan – Hệ cơ quan – Mô -  Cơ thể</a:t>
            </a:r>
          </a:p>
        </p:txBody>
      </p:sp>
      <p:sp>
        <p:nvSpPr>
          <p:cNvPr id="20" name="Đáp án sai 2">
            <a:extLst>
              <a:ext uri="{FF2B5EF4-FFF2-40B4-BE49-F238E27FC236}">
                <a16:creationId xmlns:a16="http://schemas.microsoft.com/office/drawing/2014/main" id="{BD070FDC-1312-1A12-786F-7C02FCEBFD72}"/>
              </a:ext>
            </a:extLst>
          </p:cNvPr>
          <p:cNvSpPr/>
          <p:nvPr/>
        </p:nvSpPr>
        <p:spPr>
          <a:xfrm>
            <a:off x="1821872" y="634191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en-US" sz="3750">
                <a:solidFill>
                  <a:prstClr val="black"/>
                </a:solidFill>
                <a:latin typeface="Arial" panose="020B0604020202020204" pitchFamily="34" charset="0"/>
                <a:cs typeface="Arial" panose="020B0604020202020204" pitchFamily="34" charset="0"/>
              </a:rPr>
              <a:t>B. Mô – Tế bào – Hệ cơ quan – Cơ quan – Cơ thể</a:t>
            </a:r>
          </a:p>
        </p:txBody>
      </p:sp>
      <p:sp>
        <p:nvSpPr>
          <p:cNvPr id="21" name="Đáp án sai 3">
            <a:extLst>
              <a:ext uri="{FF2B5EF4-FFF2-40B4-BE49-F238E27FC236}">
                <a16:creationId xmlns:a16="http://schemas.microsoft.com/office/drawing/2014/main" id="{AF914E71-109A-489E-2E4F-42F7CB1F0426}"/>
              </a:ext>
            </a:extLst>
          </p:cNvPr>
          <p:cNvSpPr/>
          <p:nvPr/>
        </p:nvSpPr>
        <p:spPr>
          <a:xfrm>
            <a:off x="9663544" y="633326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en-US" sz="3750">
                <a:solidFill>
                  <a:prstClr val="black"/>
                </a:solidFill>
                <a:latin typeface="Arial" panose="020B0604020202020204" pitchFamily="34" charset="0"/>
                <a:cs typeface="Arial" panose="020B0604020202020204" pitchFamily="34" charset="0"/>
              </a:rPr>
              <a:t>D. Mô – Tế bào – Cơ quan – Hệ cơ quan – Cơ thể</a:t>
            </a:r>
          </a:p>
        </p:txBody>
      </p:sp>
      <p:pic>
        <p:nvPicPr>
          <p:cNvPr id="22" name="Picture 5">
            <a:extLst>
              <a:ext uri="{FF2B5EF4-FFF2-40B4-BE49-F238E27FC236}">
                <a16:creationId xmlns:a16="http://schemas.microsoft.com/office/drawing/2014/main" id="{5BE9A5AF-BF69-F85C-F842-1C7B0735BA9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099147" y="4798124"/>
            <a:ext cx="1279569" cy="1113741"/>
          </a:xfrm>
          <a:prstGeom prst="rect">
            <a:avLst/>
          </a:prstGeom>
        </p:spPr>
      </p:pic>
      <p:pic>
        <p:nvPicPr>
          <p:cNvPr id="23" name="Picture 10">
            <a:extLst>
              <a:ext uri="{FF2B5EF4-FFF2-40B4-BE49-F238E27FC236}">
                <a16:creationId xmlns:a16="http://schemas.microsoft.com/office/drawing/2014/main" id="{FBD0C9BB-F545-BE4E-C99B-7EE3BBBB572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408044" y="7264558"/>
            <a:ext cx="1275183" cy="1136072"/>
          </a:xfrm>
          <a:prstGeom prst="rect">
            <a:avLst/>
          </a:prstGeom>
        </p:spPr>
      </p:pic>
      <p:pic>
        <p:nvPicPr>
          <p:cNvPr id="24" name="Picture 10">
            <a:extLst>
              <a:ext uri="{FF2B5EF4-FFF2-40B4-BE49-F238E27FC236}">
                <a16:creationId xmlns:a16="http://schemas.microsoft.com/office/drawing/2014/main" id="{9DD1EBFF-06FD-0CB4-0B91-7508A461955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051578" y="7291855"/>
            <a:ext cx="1275183" cy="1136072"/>
          </a:xfrm>
          <a:prstGeom prst="rect">
            <a:avLst/>
          </a:prstGeom>
        </p:spPr>
      </p:pic>
      <p:pic>
        <p:nvPicPr>
          <p:cNvPr id="25" name="Picture 10">
            <a:extLst>
              <a:ext uri="{FF2B5EF4-FFF2-40B4-BE49-F238E27FC236}">
                <a16:creationId xmlns:a16="http://schemas.microsoft.com/office/drawing/2014/main" id="{1BCF292E-A189-5939-62F3-2E1BE9F40D7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552910" y="4767697"/>
            <a:ext cx="1275183" cy="1136072"/>
          </a:xfrm>
          <a:prstGeom prst="rect">
            <a:avLst/>
          </a:prstGeom>
        </p:spPr>
      </p:pic>
      <p:pic>
        <p:nvPicPr>
          <p:cNvPr id="26" name="Correct sound effect and wrong sound effect (mp3cut.net)">
            <a:hlinkClick r:id="" action="ppaction://media"/>
            <a:extLst>
              <a:ext uri="{FF2B5EF4-FFF2-40B4-BE49-F238E27FC236}">
                <a16:creationId xmlns:a16="http://schemas.microsoft.com/office/drawing/2014/main" id="{50E0DB1E-6D72-CBFA-1157-BFEAA980FAC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663544" y="-955900"/>
            <a:ext cx="731045" cy="731045"/>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DE48B2AA-F96D-A1EC-7DB6-83255C6177C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653838" y="-955900"/>
            <a:ext cx="731045" cy="731045"/>
          </a:xfrm>
          <a:prstGeom prst="rect">
            <a:avLst/>
          </a:prstGeom>
        </p:spPr>
      </p:pic>
      <p:pic>
        <p:nvPicPr>
          <p:cNvPr id="32" name="Picture 31">
            <a:hlinkClick r:id="rId13" action="ppaction://hlinksldjump"/>
            <a:extLst>
              <a:ext uri="{FF2B5EF4-FFF2-40B4-BE49-F238E27FC236}">
                <a16:creationId xmlns:a16="http://schemas.microsoft.com/office/drawing/2014/main" id="{BB5F5F2C-A340-4709-8F37-2FBB3CBF3998}"/>
              </a:ext>
            </a:extLst>
          </p:cNvPr>
          <p:cNvPicPr>
            <a:picLocks noChangeAspect="1"/>
          </p:cNvPicPr>
          <p:nvPr/>
        </p:nvPicPr>
        <p:blipFill>
          <a:blip r:embed="rId14"/>
          <a:stretch>
            <a:fillRect/>
          </a:stretch>
        </p:blipFill>
        <p:spPr>
          <a:xfrm>
            <a:off x="15827017" y="8144759"/>
            <a:ext cx="2460983" cy="2239695"/>
          </a:xfrm>
          <a:prstGeom prst="rect">
            <a:avLst/>
          </a:prstGeom>
        </p:spPr>
      </p:pic>
    </p:spTree>
    <p:extLst>
      <p:ext uri="{BB962C8B-B14F-4D97-AF65-F5344CB8AC3E}">
        <p14:creationId xmlns:p14="http://schemas.microsoft.com/office/powerpoint/2010/main" val="225788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FA864B56-1676-3891-0F0D-58D3CB1C6949}"/>
              </a:ext>
            </a:extLst>
          </p:cNvPr>
          <p:cNvGrpSpPr/>
          <p:nvPr/>
        </p:nvGrpSpPr>
        <p:grpSpPr>
          <a:xfrm>
            <a:off x="-1668617" y="7860300"/>
            <a:ext cx="22991619" cy="2523744"/>
            <a:chOff x="-1140691" y="5175504"/>
            <a:chExt cx="15327746" cy="1682496"/>
          </a:xfrm>
        </p:grpSpPr>
        <p:pic>
          <p:nvPicPr>
            <p:cNvPr id="29" name="Picture 6">
              <a:extLst>
                <a:ext uri="{FF2B5EF4-FFF2-40B4-BE49-F238E27FC236}">
                  <a16:creationId xmlns:a16="http://schemas.microsoft.com/office/drawing/2014/main" id="{99C31248-8753-D137-BADE-2BCC7C07DB1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71855" y="5175504"/>
              <a:ext cx="7315200" cy="1682496"/>
            </a:xfrm>
            <a:prstGeom prst="rect">
              <a:avLst/>
            </a:prstGeom>
          </p:spPr>
        </p:pic>
        <p:pic>
          <p:nvPicPr>
            <p:cNvPr id="30" name="Picture 6">
              <a:extLst>
                <a:ext uri="{FF2B5EF4-FFF2-40B4-BE49-F238E27FC236}">
                  <a16:creationId xmlns:a16="http://schemas.microsoft.com/office/drawing/2014/main" id="{80C232B7-6848-FB05-3C81-4D314026B8C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14255" y="5175504"/>
              <a:ext cx="7315200" cy="1682496"/>
            </a:xfrm>
            <a:prstGeom prst="rect">
              <a:avLst/>
            </a:prstGeom>
          </p:spPr>
        </p:pic>
        <p:pic>
          <p:nvPicPr>
            <p:cNvPr id="31" name="Picture 6">
              <a:extLst>
                <a:ext uri="{FF2B5EF4-FFF2-40B4-BE49-F238E27FC236}">
                  <a16:creationId xmlns:a16="http://schemas.microsoft.com/office/drawing/2014/main" id="{CD317AD9-633F-A96B-E0A8-04FE8A9469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Calibri" panose="020F0502020204030204"/>
            </a:endParaRPr>
          </a:p>
        </p:txBody>
      </p:sp>
      <p:sp>
        <p:nvSpPr>
          <p:cNvPr id="17" name="Câu hỏi">
            <a:extLst>
              <a:ext uri="{FF2B5EF4-FFF2-40B4-BE49-F238E27FC236}">
                <a16:creationId xmlns:a16="http://schemas.microsoft.com/office/drawing/2014/main" id="{1AB69979-1D5C-6D4F-6590-E0650E70A5B4}"/>
              </a:ext>
            </a:extLst>
          </p:cNvPr>
          <p:cNvSpPr/>
          <p:nvPr/>
        </p:nvSpPr>
        <p:spPr>
          <a:xfrm>
            <a:off x="1821872" y="476003"/>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6000" b="1" noProof="1">
                <a:solidFill>
                  <a:prstClr val="black"/>
                </a:solidFill>
                <a:latin typeface="Arial" panose="020B0604020202020204" pitchFamily="34" charset="0"/>
                <a:cs typeface="Arial" panose="020B0604020202020204" pitchFamily="34" charset="0"/>
              </a:rPr>
              <a:t>Câu hỏi </a:t>
            </a:r>
            <a:r>
              <a:rPr lang="en-US" sz="6000" b="1" noProof="1">
                <a:solidFill>
                  <a:prstClr val="black"/>
                </a:solidFill>
                <a:latin typeface="Arial" panose="020B0604020202020204" pitchFamily="34" charset="0"/>
                <a:cs typeface="Arial" panose="020B0604020202020204" pitchFamily="34" charset="0"/>
              </a:rPr>
              <a:t>8: </a:t>
            </a:r>
            <a:r>
              <a:rPr lang="en-US" sz="6000">
                <a:solidFill>
                  <a:prstClr val="black"/>
                </a:solidFill>
                <a:latin typeface="Arial" panose="020B0604020202020204" pitchFamily="34" charset="0"/>
                <a:cs typeface="Arial" panose="020B0604020202020204" pitchFamily="34" charset="0"/>
              </a:rPr>
              <a:t>Sự phân chia của tế bào giúp</a:t>
            </a:r>
          </a:p>
        </p:txBody>
      </p:sp>
      <p:sp>
        <p:nvSpPr>
          <p:cNvPr id="18" name="Đáp án đúng">
            <a:extLst>
              <a:ext uri="{FF2B5EF4-FFF2-40B4-BE49-F238E27FC236}">
                <a16:creationId xmlns:a16="http://schemas.microsoft.com/office/drawing/2014/main" id="{2FB644CA-CB55-3594-B5C2-C9F8A867CDF0}"/>
              </a:ext>
            </a:extLst>
          </p:cNvPr>
          <p:cNvSpPr/>
          <p:nvPr/>
        </p:nvSpPr>
        <p:spPr>
          <a:xfrm>
            <a:off x="1821872" y="3925784"/>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en-US" sz="4500">
                <a:solidFill>
                  <a:prstClr val="black"/>
                </a:solidFill>
                <a:latin typeface="Arial" panose="020B0604020202020204" pitchFamily="34" charset="0"/>
                <a:cs typeface="Arial" panose="020B0604020202020204" pitchFamily="34" charset="0"/>
              </a:rPr>
              <a:t>A. cơ thể lớn lên và sinh sản</a:t>
            </a:r>
          </a:p>
        </p:txBody>
      </p:sp>
      <p:sp>
        <p:nvSpPr>
          <p:cNvPr id="19" name="Đáp án sai 1">
            <a:extLst>
              <a:ext uri="{FF2B5EF4-FFF2-40B4-BE49-F238E27FC236}">
                <a16:creationId xmlns:a16="http://schemas.microsoft.com/office/drawing/2014/main" id="{30828281-61AD-7A62-0775-C0E24C9C1DEB}"/>
              </a:ext>
            </a:extLst>
          </p:cNvPr>
          <p:cNvSpPr/>
          <p:nvPr/>
        </p:nvSpPr>
        <p:spPr>
          <a:xfrm>
            <a:off x="1821872" y="637803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en-US" sz="4500">
                <a:solidFill>
                  <a:prstClr val="black"/>
                </a:solidFill>
                <a:latin typeface="Arial" panose="020B0604020202020204" pitchFamily="34" charset="0"/>
                <a:cs typeface="Arial" panose="020B0604020202020204" pitchFamily="34" charset="0"/>
              </a:rPr>
              <a:t>B. cung cấp năng lượng cho cơ thể hoạt động</a:t>
            </a:r>
          </a:p>
        </p:txBody>
      </p:sp>
      <p:sp>
        <p:nvSpPr>
          <p:cNvPr id="20" name="Đáp án sai 2">
            <a:extLst>
              <a:ext uri="{FF2B5EF4-FFF2-40B4-BE49-F238E27FC236}">
                <a16:creationId xmlns:a16="http://schemas.microsoft.com/office/drawing/2014/main" id="{E6A889FC-D3A7-FA7C-0DE3-0EA076B22F62}"/>
              </a:ext>
            </a:extLst>
          </p:cNvPr>
          <p:cNvSpPr/>
          <p:nvPr/>
        </p:nvSpPr>
        <p:spPr>
          <a:xfrm>
            <a:off x="9600485" y="407133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en-US" sz="3750">
                <a:solidFill>
                  <a:prstClr val="black"/>
                </a:solidFill>
                <a:latin typeface="Arial" panose="020B0604020202020204" pitchFamily="34" charset="0"/>
                <a:cs typeface="Arial" panose="020B0604020202020204" pitchFamily="34" charset="0"/>
              </a:rPr>
              <a:t>C. cung cấp các sản phẩm tổng hợp cho tế bào</a:t>
            </a:r>
          </a:p>
        </p:txBody>
      </p:sp>
      <p:sp>
        <p:nvSpPr>
          <p:cNvPr id="21" name="Đáp án sai 3">
            <a:extLst>
              <a:ext uri="{FF2B5EF4-FFF2-40B4-BE49-F238E27FC236}">
                <a16:creationId xmlns:a16="http://schemas.microsoft.com/office/drawing/2014/main" id="{39170EEF-8452-D761-9524-3629836006CB}"/>
              </a:ext>
            </a:extLst>
          </p:cNvPr>
          <p:cNvSpPr/>
          <p:nvPr/>
        </p:nvSpPr>
        <p:spPr>
          <a:xfrm>
            <a:off x="9663544" y="637803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en-US" sz="4500">
                <a:solidFill>
                  <a:prstClr val="black"/>
                </a:solidFill>
                <a:latin typeface="Arial" panose="020B0604020202020204" pitchFamily="34" charset="0"/>
                <a:cs typeface="Arial" panose="020B0604020202020204" pitchFamily="34" charset="0"/>
              </a:rPr>
              <a:t>D. giúp cơ thể thích ứng với kích thích</a:t>
            </a: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63544" y="-955900"/>
            <a:ext cx="731045" cy="731045"/>
          </a:xfrm>
          <a:prstGeom prst="rect">
            <a:avLst/>
          </a:prstGeom>
        </p:spPr>
      </p:pic>
      <p:pic>
        <p:nvPicPr>
          <p:cNvPr id="23" name="Picture 5">
            <a:extLst>
              <a:ext uri="{FF2B5EF4-FFF2-40B4-BE49-F238E27FC236}">
                <a16:creationId xmlns:a16="http://schemas.microsoft.com/office/drawing/2014/main" id="{E6F1E875-E86B-BE85-7126-D83A3A72736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141112" y="4796828"/>
            <a:ext cx="1279569" cy="1113741"/>
          </a:xfrm>
          <a:prstGeom prst="rect">
            <a:avLst/>
          </a:prstGeom>
        </p:spPr>
      </p:pic>
      <p:pic>
        <p:nvPicPr>
          <p:cNvPr id="24" name="Picture 10">
            <a:extLst>
              <a:ext uri="{FF2B5EF4-FFF2-40B4-BE49-F238E27FC236}">
                <a16:creationId xmlns:a16="http://schemas.microsoft.com/office/drawing/2014/main" id="{21ED3440-86C4-2238-C706-281A268BA35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189425" y="4963705"/>
            <a:ext cx="1275183" cy="1136072"/>
          </a:xfrm>
          <a:prstGeom prst="rect">
            <a:avLst/>
          </a:prstGeom>
        </p:spPr>
      </p:pic>
      <p:pic>
        <p:nvPicPr>
          <p:cNvPr id="25" name="Picture 10">
            <a:extLst>
              <a:ext uri="{FF2B5EF4-FFF2-40B4-BE49-F238E27FC236}">
                <a16:creationId xmlns:a16="http://schemas.microsoft.com/office/drawing/2014/main" id="{D63E2BD7-F450-5D60-9549-B4F666CC0F2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4970056" y="7358164"/>
            <a:ext cx="1275183" cy="1136072"/>
          </a:xfrm>
          <a:prstGeom prst="rect">
            <a:avLst/>
          </a:prstGeom>
        </p:spPr>
      </p:pic>
      <p:pic>
        <p:nvPicPr>
          <p:cNvPr id="26" name="Picture 10">
            <a:extLst>
              <a:ext uri="{FF2B5EF4-FFF2-40B4-BE49-F238E27FC236}">
                <a16:creationId xmlns:a16="http://schemas.microsoft.com/office/drawing/2014/main" id="{57B1D1AC-929A-1B48-B037-A531AC6D1EB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571090" y="7291855"/>
            <a:ext cx="1275183" cy="1136072"/>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653838" y="-955900"/>
            <a:ext cx="731045" cy="731045"/>
          </a:xfrm>
          <a:prstGeom prst="rect">
            <a:avLst/>
          </a:prstGeom>
        </p:spPr>
      </p:pic>
      <p:pic>
        <p:nvPicPr>
          <p:cNvPr id="32" name="Picture 31">
            <a:hlinkClick r:id="rId13" action="ppaction://hlinksldjump"/>
            <a:extLst>
              <a:ext uri="{FF2B5EF4-FFF2-40B4-BE49-F238E27FC236}">
                <a16:creationId xmlns:a16="http://schemas.microsoft.com/office/drawing/2014/main" id="{F63857DF-B2A2-0E3A-6FEB-7F4A23AE6F9E}"/>
              </a:ext>
            </a:extLst>
          </p:cNvPr>
          <p:cNvPicPr>
            <a:picLocks noChangeAspect="1"/>
          </p:cNvPicPr>
          <p:nvPr/>
        </p:nvPicPr>
        <p:blipFill>
          <a:blip r:embed="rId14"/>
          <a:stretch>
            <a:fillRect/>
          </a:stretch>
        </p:blipFill>
        <p:spPr>
          <a:xfrm>
            <a:off x="15827017" y="8144759"/>
            <a:ext cx="2460983" cy="2239695"/>
          </a:xfrm>
          <a:prstGeom prst="rect">
            <a:avLst/>
          </a:prstGeom>
        </p:spPr>
      </p:pic>
    </p:spTree>
    <p:extLst>
      <p:ext uri="{BB962C8B-B14F-4D97-AF65-F5344CB8AC3E}">
        <p14:creationId xmlns:p14="http://schemas.microsoft.com/office/powerpoint/2010/main" val="344925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2"/>
                                        </p:tgtEl>
                                      </p:cBhvr>
                                    </p:cmd>
                                  </p:childTnLst>
                                </p:cTn>
                              </p:par>
                              <p:par>
                                <p:cTn id="33" presetID="1" presetClass="entr" presetSubtype="0" fill="hold" nodeType="withEffect">
                                  <p:stCondLst>
                                    <p:cond delay="0"/>
                                  </p:stCondLst>
                                  <p:childTnLst>
                                    <p:set>
                                      <p:cBhvr>
                                        <p:cTn id="34" dur="1" fill="hold">
                                          <p:stCondLst>
                                            <p:cond delay="9"/>
                                          </p:stCondLst>
                                        </p:cTn>
                                        <p:tgtEl>
                                          <p:spTgt spid="2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5"/>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2"/>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B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312246" y="908539"/>
            <a:ext cx="9010160" cy="168987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27365">
            <a:off x="6696363" y="8079317"/>
            <a:ext cx="474988" cy="454207"/>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92776" y="8079317"/>
            <a:ext cx="474988" cy="45420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8481">
            <a:off x="16742468" y="3319812"/>
            <a:ext cx="2431473" cy="41148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77941" y="7419066"/>
            <a:ext cx="4162718" cy="525113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55164">
            <a:off x="-1277263" y="3319812"/>
            <a:ext cx="2431473" cy="4114800"/>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00000">
            <a:off x="-863053" y="7200900"/>
            <a:ext cx="4360578" cy="4114800"/>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37009">
            <a:off x="15073731" y="-938195"/>
            <a:ext cx="4371138" cy="3536648"/>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19606" flipH="1">
            <a:off x="-1265643" y="-1026203"/>
            <a:ext cx="4588686" cy="3712664"/>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550730">
            <a:off x="6709874" y="-2567314"/>
            <a:ext cx="4214904" cy="4114800"/>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112710" y="8929433"/>
            <a:ext cx="4214904" cy="4114800"/>
          </a:xfrm>
          <a:prstGeom prst="rect">
            <a:avLst/>
          </a:prstGeom>
        </p:spPr>
      </p:pic>
      <p:pic>
        <p:nvPicPr>
          <p:cNvPr id="15" name="Picture 1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209267">
            <a:off x="4608580" y="8209880"/>
            <a:ext cx="1456222" cy="1021175"/>
          </a:xfrm>
          <a:prstGeom prst="rect">
            <a:avLst/>
          </a:prstGeom>
        </p:spPr>
      </p:pic>
      <p:pic>
        <p:nvPicPr>
          <p:cNvPr id="16" name="Picture 1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569662" flipH="1">
            <a:off x="12174247" y="8258988"/>
            <a:ext cx="1456222" cy="1021175"/>
          </a:xfrm>
          <a:prstGeom prst="rect">
            <a:avLst/>
          </a:prstGeom>
        </p:spPr>
      </p:pic>
      <p:sp>
        <p:nvSpPr>
          <p:cNvPr id="37" name="TextBox 36">
            <a:extLst>
              <a:ext uri="{FF2B5EF4-FFF2-40B4-BE49-F238E27FC236}">
                <a16:creationId xmlns:a16="http://schemas.microsoft.com/office/drawing/2014/main" id="{DC4DF2AE-02AB-9DB8-B3B7-B4E5B033509E}"/>
              </a:ext>
            </a:extLst>
          </p:cNvPr>
          <p:cNvSpPr txBox="1"/>
          <p:nvPr/>
        </p:nvSpPr>
        <p:spPr>
          <a:xfrm>
            <a:off x="5108437" y="730412"/>
            <a:ext cx="7511946" cy="1306255"/>
          </a:xfrm>
          <a:prstGeom prst="rect">
            <a:avLst/>
          </a:prstGeom>
          <a:noFill/>
        </p:spPr>
        <p:txBody>
          <a:bodyPr wrap="square" rtlCol="0">
            <a:spAutoFit/>
          </a:bodyPr>
          <a:lstStyle/>
          <a:p>
            <a:pPr algn="ctr">
              <a:lnSpc>
                <a:spcPct val="150000"/>
              </a:lnSpc>
            </a:pPr>
            <a:r>
              <a:rPr lang="en-US" sz="6000" b="1">
                <a:solidFill>
                  <a:schemeClr val="bg1"/>
                </a:solidFill>
                <a:latin typeface="Arial" panose="020B0604020202020204" pitchFamily="34" charset="0"/>
                <a:cs typeface="Arial" panose="020B0604020202020204" pitchFamily="34" charset="0"/>
              </a:rPr>
              <a:t>Thảo luận nhóm</a:t>
            </a:r>
          </a:p>
        </p:txBody>
      </p:sp>
      <p:sp>
        <p:nvSpPr>
          <p:cNvPr id="42" name="TextBox 41">
            <a:extLst>
              <a:ext uri="{FF2B5EF4-FFF2-40B4-BE49-F238E27FC236}">
                <a16:creationId xmlns:a16="http://schemas.microsoft.com/office/drawing/2014/main" id="{B8C8C35E-71B4-E68C-2A94-20CADDB590BA}"/>
              </a:ext>
            </a:extLst>
          </p:cNvPr>
          <p:cNvSpPr txBox="1"/>
          <p:nvPr/>
        </p:nvSpPr>
        <p:spPr>
          <a:xfrm>
            <a:off x="1615087" y="2933544"/>
            <a:ext cx="15301313" cy="901593"/>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b="1">
                <a:effectLst/>
                <a:latin typeface="Arial" panose="020B0604020202020204" pitchFamily="34" charset="0"/>
                <a:ea typeface="Calibri" panose="020F0502020204030204" pitchFamily="34" charset="0"/>
                <a:cs typeface="Arial" panose="020B0604020202020204" pitchFamily="34" charset="0"/>
              </a:rPr>
              <a:t>Bài 1.</a:t>
            </a:r>
            <a:r>
              <a:rPr lang="nl-NL" sz="4000">
                <a:effectLst/>
                <a:latin typeface="Arial" panose="020B0604020202020204" pitchFamily="34" charset="0"/>
                <a:ea typeface="Calibri" panose="020F0502020204030204" pitchFamily="34" charset="0"/>
                <a:cs typeface="Arial" panose="020B0604020202020204" pitchFamily="34" charset="0"/>
              </a:rPr>
              <a:t> Vẽ sơ đồ tư duy tổng hợp kiến thức về cảm ứng ở sinh vật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44" name="Picture 43">
            <a:extLst>
              <a:ext uri="{FF2B5EF4-FFF2-40B4-BE49-F238E27FC236}">
                <a16:creationId xmlns:a16="http://schemas.microsoft.com/office/drawing/2014/main" id="{B5928DC0-51DF-34D5-4A07-F604666B21F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568399" y="4303526"/>
            <a:ext cx="13303526" cy="54145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500" fill="hold"/>
                                        <p:tgtEl>
                                          <p:spTgt spid="44"/>
                                        </p:tgtEl>
                                        <p:attrNameLst>
                                          <p:attrName>ppt_x</p:attrName>
                                        </p:attrNameLst>
                                      </p:cBhvr>
                                      <p:tavLst>
                                        <p:tav tm="0">
                                          <p:val>
                                            <p:strVal val="#ppt_x"/>
                                          </p:val>
                                        </p:tav>
                                        <p:tav tm="100000">
                                          <p:val>
                                            <p:strVal val="#ppt_x"/>
                                          </p:val>
                                        </p:tav>
                                      </p:tavLst>
                                    </p:anim>
                                    <p:anim calcmode="lin" valueType="num">
                                      <p:cBhvr additive="base">
                                        <p:cTn id="1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B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312246" y="908539"/>
            <a:ext cx="9010160" cy="168987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27365">
            <a:off x="6696363" y="8079317"/>
            <a:ext cx="474988" cy="454207"/>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92776" y="8079317"/>
            <a:ext cx="474988" cy="45420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8481">
            <a:off x="16742468" y="3319812"/>
            <a:ext cx="2431473" cy="41148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77941" y="7419066"/>
            <a:ext cx="4162718" cy="525113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55164">
            <a:off x="-1277263" y="3319812"/>
            <a:ext cx="2431473" cy="4114800"/>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00000">
            <a:off x="-863053" y="7200900"/>
            <a:ext cx="4360578" cy="4114800"/>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37009">
            <a:off x="15073731" y="-938195"/>
            <a:ext cx="4371138" cy="3536648"/>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19606" flipH="1">
            <a:off x="-1265643" y="-1026203"/>
            <a:ext cx="4588686" cy="3712664"/>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550730">
            <a:off x="6709874" y="-2567314"/>
            <a:ext cx="4214904" cy="4114800"/>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112710" y="8929433"/>
            <a:ext cx="4214904" cy="4114800"/>
          </a:xfrm>
          <a:prstGeom prst="rect">
            <a:avLst/>
          </a:prstGeom>
        </p:spPr>
      </p:pic>
      <p:pic>
        <p:nvPicPr>
          <p:cNvPr id="15" name="Picture 1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209267">
            <a:off x="4608580" y="8209880"/>
            <a:ext cx="1456222" cy="1021175"/>
          </a:xfrm>
          <a:prstGeom prst="rect">
            <a:avLst/>
          </a:prstGeom>
        </p:spPr>
      </p:pic>
      <p:pic>
        <p:nvPicPr>
          <p:cNvPr id="16" name="Picture 1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569662" flipH="1">
            <a:off x="12174247" y="8258988"/>
            <a:ext cx="1456222" cy="1021175"/>
          </a:xfrm>
          <a:prstGeom prst="rect">
            <a:avLst/>
          </a:prstGeom>
        </p:spPr>
      </p:pic>
      <p:sp>
        <p:nvSpPr>
          <p:cNvPr id="37" name="TextBox 36">
            <a:extLst>
              <a:ext uri="{FF2B5EF4-FFF2-40B4-BE49-F238E27FC236}">
                <a16:creationId xmlns:a16="http://schemas.microsoft.com/office/drawing/2014/main" id="{DC4DF2AE-02AB-9DB8-B3B7-B4E5B033509E}"/>
              </a:ext>
            </a:extLst>
          </p:cNvPr>
          <p:cNvSpPr txBox="1"/>
          <p:nvPr/>
        </p:nvSpPr>
        <p:spPr>
          <a:xfrm>
            <a:off x="5108437" y="730412"/>
            <a:ext cx="7511946" cy="130625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Thảo luận nhóm</a:t>
            </a:r>
          </a:p>
        </p:txBody>
      </p:sp>
      <p:sp>
        <p:nvSpPr>
          <p:cNvPr id="17" name="TextBox 16">
            <a:extLst>
              <a:ext uri="{FF2B5EF4-FFF2-40B4-BE49-F238E27FC236}">
                <a16:creationId xmlns:a16="http://schemas.microsoft.com/office/drawing/2014/main" id="{0FBB8CCA-9CB8-4911-FFE5-B1F870859826}"/>
              </a:ext>
            </a:extLst>
          </p:cNvPr>
          <p:cNvSpPr txBox="1"/>
          <p:nvPr/>
        </p:nvSpPr>
        <p:spPr>
          <a:xfrm>
            <a:off x="1543821" y="2867934"/>
            <a:ext cx="14853462" cy="1839606"/>
          </a:xfrm>
          <a:prstGeom prst="rect">
            <a:avLst/>
          </a:prstGeom>
          <a:noFill/>
        </p:spPr>
        <p:txBody>
          <a:bodyPr wrap="square">
            <a:spAutoFit/>
          </a:bodyPr>
          <a:lstStyle/>
          <a:p>
            <a:pPr marL="0" marR="0" algn="just">
              <a:lnSpc>
                <a:spcPct val="150000"/>
              </a:lnSpc>
              <a:spcBef>
                <a:spcPts val="600"/>
              </a:spcBef>
              <a:spcAft>
                <a:spcPts val="800"/>
              </a:spcAft>
              <a:tabLst>
                <a:tab pos="213360" algn="l"/>
                <a:tab pos="360045" algn="l"/>
                <a:tab pos="720090" algn="l"/>
                <a:tab pos="2971800" algn="ctr"/>
              </a:tabLst>
            </a:pPr>
            <a:r>
              <a:rPr lang="nl-NL" sz="4000" b="1">
                <a:effectLst/>
                <a:latin typeface="Arial" panose="020B0604020202020204" pitchFamily="34" charset="0"/>
                <a:ea typeface="Calibri" panose="020F0502020204030204" pitchFamily="34" charset="0"/>
                <a:cs typeface="Times New Roman" panose="02020603050405020304" pitchFamily="18" charset="0"/>
              </a:rPr>
              <a:t>Bài 8.</a:t>
            </a:r>
            <a:r>
              <a:rPr lang="nl-NL" sz="4000">
                <a:effectLst/>
                <a:latin typeface="Arial" panose="020B0604020202020204" pitchFamily="34" charset="0"/>
                <a:ea typeface="Calibri" panose="020F0502020204030204" pitchFamily="34" charset="0"/>
                <a:cs typeface="Times New Roman" panose="02020603050405020304" pitchFamily="18" charset="0"/>
              </a:rPr>
              <a:t> Vẽ sơ đồ khái quát quá các hoạt động của cơ thể ở thực vật và động vật</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F500CB6D-352C-237C-A171-57E1C93C82E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191000" y="4746334"/>
            <a:ext cx="12008403" cy="5232475"/>
          </a:xfrm>
          <a:prstGeom prst="rect">
            <a:avLst/>
          </a:prstGeom>
        </p:spPr>
      </p:pic>
    </p:spTree>
    <p:extLst>
      <p:ext uri="{BB962C8B-B14F-4D97-AF65-F5344CB8AC3E}">
        <p14:creationId xmlns:p14="http://schemas.microsoft.com/office/powerpoint/2010/main" val="8649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5" name="Rounded Rectangle 4"/>
          <p:cNvSpPr/>
          <p:nvPr/>
        </p:nvSpPr>
        <p:spPr>
          <a:xfrm>
            <a:off x="6928946" y="827690"/>
            <a:ext cx="5226269" cy="12060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a:solidFill>
                  <a:schemeClr val="tx1"/>
                </a:solidFill>
                <a:latin typeface="Arial" panose="020B0604020202020204" pitchFamily="34" charset="0"/>
                <a:cs typeface="Arial" panose="020B0604020202020204" pitchFamily="34" charset="0"/>
              </a:rPr>
              <a:t>Cảm ứng ở sinh vật</a:t>
            </a:r>
          </a:p>
        </p:txBody>
      </p:sp>
      <p:sp>
        <p:nvSpPr>
          <p:cNvPr id="7" name="Rounded Rectangle 6"/>
          <p:cNvSpPr/>
          <p:nvPr/>
        </p:nvSpPr>
        <p:spPr>
          <a:xfrm>
            <a:off x="6928945" y="827690"/>
            <a:ext cx="5226269" cy="1206062"/>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a:solidFill>
                  <a:schemeClr val="tx1"/>
                </a:solidFill>
                <a:latin typeface="Arial" panose="020B0604020202020204" pitchFamily="34" charset="0"/>
                <a:cs typeface="Arial" panose="020B0604020202020204" pitchFamily="34" charset="0"/>
              </a:rPr>
              <a:t>Cảm ứng ở sinh vật</a:t>
            </a:r>
          </a:p>
        </p:txBody>
      </p:sp>
      <p:sp>
        <p:nvSpPr>
          <p:cNvPr id="8" name="Rounded Rectangle 7"/>
          <p:cNvSpPr/>
          <p:nvPr/>
        </p:nvSpPr>
        <p:spPr>
          <a:xfrm>
            <a:off x="1655381" y="2908736"/>
            <a:ext cx="5226269" cy="1206062"/>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a:solidFill>
                  <a:schemeClr val="tx1"/>
                </a:solidFill>
                <a:latin typeface="Arial" panose="020B0604020202020204" pitchFamily="34" charset="0"/>
                <a:cs typeface="Arial" panose="020B0604020202020204" pitchFamily="34" charset="0"/>
              </a:rPr>
              <a:t>Cảm ứng ở thực vật</a:t>
            </a:r>
          </a:p>
        </p:txBody>
      </p:sp>
      <p:sp>
        <p:nvSpPr>
          <p:cNvPr id="9" name="Rounded Rectangle 8"/>
          <p:cNvSpPr/>
          <p:nvPr/>
        </p:nvSpPr>
        <p:spPr>
          <a:xfrm>
            <a:off x="11516705" y="2908736"/>
            <a:ext cx="5226269" cy="1206062"/>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a:solidFill>
                  <a:schemeClr val="tx1"/>
                </a:solidFill>
                <a:latin typeface="Arial" panose="020B0604020202020204" pitchFamily="34" charset="0"/>
                <a:cs typeface="Arial" panose="020B0604020202020204" pitchFamily="34" charset="0"/>
              </a:rPr>
              <a:t>Cảm ứng ở thực vật</a:t>
            </a:r>
          </a:p>
        </p:txBody>
      </p:sp>
      <p:cxnSp>
        <p:nvCxnSpPr>
          <p:cNvPr id="11" name="Straight Arrow Connector 10"/>
          <p:cNvCxnSpPr>
            <a:stCxn id="7" idx="2"/>
            <a:endCxn id="8" idx="0"/>
          </p:cNvCxnSpPr>
          <p:nvPr/>
        </p:nvCxnSpPr>
        <p:spPr>
          <a:xfrm flipH="1">
            <a:off x="4268516" y="2033752"/>
            <a:ext cx="5273564" cy="87498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p:cNvCxnSpPr>
            <a:stCxn id="7" idx="2"/>
            <a:endCxn id="9" idx="0"/>
          </p:cNvCxnSpPr>
          <p:nvPr/>
        </p:nvCxnSpPr>
        <p:spPr>
          <a:xfrm>
            <a:off x="9542080" y="2033752"/>
            <a:ext cx="4587761" cy="87498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5" name="Rounded Rectangle 14"/>
          <p:cNvSpPr/>
          <p:nvPr/>
        </p:nvSpPr>
        <p:spPr>
          <a:xfrm>
            <a:off x="543912" y="6195847"/>
            <a:ext cx="2222937" cy="1962809"/>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a:solidFill>
                  <a:schemeClr val="tx1"/>
                </a:solidFill>
                <a:latin typeface="Arial" panose="020B0604020202020204" pitchFamily="34" charset="0"/>
                <a:cs typeface="Arial" panose="020B0604020202020204" pitchFamily="34" charset="0"/>
              </a:rPr>
              <a:t>Hướng sáng</a:t>
            </a:r>
          </a:p>
        </p:txBody>
      </p:sp>
      <p:sp>
        <p:nvSpPr>
          <p:cNvPr id="16" name="Rounded Rectangle 15"/>
          <p:cNvSpPr/>
          <p:nvPr/>
        </p:nvSpPr>
        <p:spPr>
          <a:xfrm>
            <a:off x="3192519" y="6195847"/>
            <a:ext cx="2222937" cy="1962809"/>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a:solidFill>
                  <a:schemeClr val="tx1"/>
                </a:solidFill>
                <a:latin typeface="Arial" panose="020B0604020202020204" pitchFamily="34" charset="0"/>
                <a:cs typeface="Arial" panose="020B0604020202020204" pitchFamily="34" charset="0"/>
              </a:rPr>
              <a:t>Hướng nước</a:t>
            </a:r>
          </a:p>
        </p:txBody>
      </p:sp>
      <p:sp>
        <p:nvSpPr>
          <p:cNvPr id="17" name="Rounded Rectangle 16"/>
          <p:cNvSpPr/>
          <p:nvPr/>
        </p:nvSpPr>
        <p:spPr>
          <a:xfrm>
            <a:off x="5817476" y="6195847"/>
            <a:ext cx="2222937" cy="1962809"/>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a:solidFill>
                  <a:schemeClr val="tx1"/>
                </a:solidFill>
                <a:latin typeface="Arial" panose="020B0604020202020204" pitchFamily="34" charset="0"/>
                <a:cs typeface="Arial" panose="020B0604020202020204" pitchFamily="34" charset="0"/>
              </a:rPr>
              <a:t>Hướng tiếp xúc</a:t>
            </a:r>
          </a:p>
        </p:txBody>
      </p:sp>
      <p:cxnSp>
        <p:nvCxnSpPr>
          <p:cNvPr id="19" name="Straight Arrow Connector 18"/>
          <p:cNvCxnSpPr>
            <a:stCxn id="8" idx="2"/>
            <a:endCxn id="15" idx="0"/>
          </p:cNvCxnSpPr>
          <p:nvPr/>
        </p:nvCxnSpPr>
        <p:spPr>
          <a:xfrm flipH="1">
            <a:off x="1655381" y="4114797"/>
            <a:ext cx="2613135" cy="20810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p:cNvCxnSpPr>
            <a:stCxn id="8" idx="2"/>
            <a:endCxn id="16" idx="0"/>
          </p:cNvCxnSpPr>
          <p:nvPr/>
        </p:nvCxnSpPr>
        <p:spPr>
          <a:xfrm>
            <a:off x="4268516" y="4114797"/>
            <a:ext cx="35472" cy="20810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p:cNvCxnSpPr>
            <a:stCxn id="8" idx="2"/>
            <a:endCxn id="17" idx="0"/>
          </p:cNvCxnSpPr>
          <p:nvPr/>
        </p:nvCxnSpPr>
        <p:spPr>
          <a:xfrm>
            <a:off x="4268516" y="4114797"/>
            <a:ext cx="2660429" cy="20810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5" name="Rounded Rectangle 24"/>
          <p:cNvSpPr/>
          <p:nvPr/>
        </p:nvSpPr>
        <p:spPr>
          <a:xfrm>
            <a:off x="10263350" y="6195847"/>
            <a:ext cx="3405353" cy="1962809"/>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a:solidFill>
                  <a:schemeClr val="tx1"/>
                </a:solidFill>
                <a:latin typeface="Arial" panose="020B0604020202020204" pitchFamily="34" charset="0"/>
                <a:cs typeface="Arial" panose="020B0604020202020204" pitchFamily="34" charset="0"/>
              </a:rPr>
              <a:t>Tập tính bẩm sinh</a:t>
            </a:r>
          </a:p>
        </p:txBody>
      </p:sp>
      <p:sp>
        <p:nvSpPr>
          <p:cNvPr id="26" name="Rounded Rectangle 25"/>
          <p:cNvSpPr/>
          <p:nvPr/>
        </p:nvSpPr>
        <p:spPr>
          <a:xfrm>
            <a:off x="14401798" y="6195847"/>
            <a:ext cx="3405353" cy="1962809"/>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a:solidFill>
                  <a:schemeClr val="tx1"/>
                </a:solidFill>
                <a:latin typeface="Arial" panose="020B0604020202020204" pitchFamily="34" charset="0"/>
                <a:cs typeface="Arial" panose="020B0604020202020204" pitchFamily="34" charset="0"/>
              </a:rPr>
              <a:t>Tập tính học được</a:t>
            </a:r>
          </a:p>
        </p:txBody>
      </p:sp>
      <p:cxnSp>
        <p:nvCxnSpPr>
          <p:cNvPr id="33" name="Straight Arrow Connector 32"/>
          <p:cNvCxnSpPr>
            <a:stCxn id="9" idx="2"/>
            <a:endCxn id="25" idx="0"/>
          </p:cNvCxnSpPr>
          <p:nvPr/>
        </p:nvCxnSpPr>
        <p:spPr>
          <a:xfrm flipH="1">
            <a:off x="11966027" y="4114797"/>
            <a:ext cx="2163813" cy="20810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5" name="Straight Arrow Connector 34"/>
          <p:cNvCxnSpPr>
            <a:stCxn id="9" idx="2"/>
            <a:endCxn id="26" idx="0"/>
          </p:cNvCxnSpPr>
          <p:nvPr/>
        </p:nvCxnSpPr>
        <p:spPr>
          <a:xfrm>
            <a:off x="14129840" y="4114797"/>
            <a:ext cx="1974635" cy="20810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6" name="TextBox 35"/>
          <p:cNvSpPr txBox="1"/>
          <p:nvPr/>
        </p:nvSpPr>
        <p:spPr>
          <a:xfrm>
            <a:off x="312821" y="505326"/>
            <a:ext cx="4716380" cy="861774"/>
          </a:xfrm>
          <a:prstGeom prst="rect">
            <a:avLst/>
          </a:prstGeom>
          <a:noFill/>
        </p:spPr>
        <p:txBody>
          <a:bodyPr wrap="square" rtlCol="0">
            <a:spAutoFit/>
          </a:bodyPr>
          <a:lstStyle/>
          <a:p>
            <a:pPr algn="ctr"/>
            <a:r>
              <a:rPr lang="en-US" sz="5000" b="1">
                <a:solidFill>
                  <a:srgbClr val="FF0000"/>
                </a:solidFill>
                <a:latin typeface="Arial" panose="020B0604020202020204" pitchFamily="34" charset="0"/>
                <a:cs typeface="Arial" panose="020B0604020202020204" pitchFamily="34" charset="0"/>
              </a:rPr>
              <a:t>Trả lời bài 1</a:t>
            </a:r>
          </a:p>
        </p:txBody>
      </p:sp>
    </p:spTree>
    <p:extLst>
      <p:ext uri="{BB962C8B-B14F-4D97-AF65-F5344CB8AC3E}">
        <p14:creationId xmlns:p14="http://schemas.microsoft.com/office/powerpoint/2010/main" val="264911032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Rounded Rectangle 1"/>
          <p:cNvSpPr/>
          <p:nvPr/>
        </p:nvSpPr>
        <p:spPr>
          <a:xfrm>
            <a:off x="4283243" y="986591"/>
            <a:ext cx="10537590" cy="2305503"/>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latin typeface="Arial" panose="020B0604020202020204" pitchFamily="34" charset="0"/>
                <a:cs typeface="Arial" panose="020B0604020202020204" pitchFamily="34" charset="0"/>
              </a:rPr>
              <a:t>Các hoạt động sống của cơ thể</a:t>
            </a:r>
          </a:p>
        </p:txBody>
      </p:sp>
      <p:sp>
        <p:nvSpPr>
          <p:cNvPr id="20" name="Rounded Rectangle 19"/>
          <p:cNvSpPr/>
          <p:nvPr/>
        </p:nvSpPr>
        <p:spPr>
          <a:xfrm>
            <a:off x="512591" y="4538882"/>
            <a:ext cx="5286630" cy="4123854"/>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latin typeface="Arial" panose="020B0604020202020204" pitchFamily="34" charset="0"/>
                <a:cs typeface="Arial" panose="020B0604020202020204" pitchFamily="34" charset="0"/>
              </a:rPr>
              <a:t>Trao đổi chất và chuyển hoá năng lượng</a:t>
            </a:r>
          </a:p>
        </p:txBody>
      </p:sp>
      <p:sp>
        <p:nvSpPr>
          <p:cNvPr id="22" name="Rounded Rectangle 21"/>
          <p:cNvSpPr/>
          <p:nvPr/>
        </p:nvSpPr>
        <p:spPr>
          <a:xfrm>
            <a:off x="6352675" y="4538882"/>
            <a:ext cx="3753854" cy="4123854"/>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latin typeface="Arial" panose="020B0604020202020204" pitchFamily="34" charset="0"/>
                <a:cs typeface="Arial" panose="020B0604020202020204" pitchFamily="34" charset="0"/>
              </a:rPr>
              <a:t>Sinh trưởng và phát triển</a:t>
            </a:r>
          </a:p>
        </p:txBody>
      </p:sp>
      <p:sp>
        <p:nvSpPr>
          <p:cNvPr id="24" name="Rounded Rectangle 23"/>
          <p:cNvSpPr/>
          <p:nvPr/>
        </p:nvSpPr>
        <p:spPr>
          <a:xfrm>
            <a:off x="10659982" y="4538882"/>
            <a:ext cx="3234005" cy="4123854"/>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latin typeface="Arial" panose="020B0604020202020204" pitchFamily="34" charset="0"/>
                <a:cs typeface="Arial" panose="020B0604020202020204" pitchFamily="34" charset="0"/>
              </a:rPr>
              <a:t>Cảm ứng</a:t>
            </a:r>
          </a:p>
        </p:txBody>
      </p:sp>
      <p:sp>
        <p:nvSpPr>
          <p:cNvPr id="27" name="Rounded Rectangle 26"/>
          <p:cNvSpPr/>
          <p:nvPr/>
        </p:nvSpPr>
        <p:spPr>
          <a:xfrm>
            <a:off x="14447440" y="4538882"/>
            <a:ext cx="3234005" cy="4123854"/>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latin typeface="Arial" panose="020B0604020202020204" pitchFamily="34" charset="0"/>
                <a:cs typeface="Arial" panose="020B0604020202020204" pitchFamily="34" charset="0"/>
              </a:rPr>
              <a:t>Sinh sản</a:t>
            </a:r>
          </a:p>
        </p:txBody>
      </p:sp>
      <p:cxnSp>
        <p:nvCxnSpPr>
          <p:cNvPr id="4" name="Straight Arrow Connector 3"/>
          <p:cNvCxnSpPr>
            <a:stCxn id="2" idx="2"/>
            <a:endCxn id="20" idx="0"/>
          </p:cNvCxnSpPr>
          <p:nvPr/>
        </p:nvCxnSpPr>
        <p:spPr>
          <a:xfrm flipH="1">
            <a:off x="3155906" y="3292094"/>
            <a:ext cx="6396132" cy="124678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p:cNvCxnSpPr>
            <a:stCxn id="2" idx="2"/>
            <a:endCxn id="22" idx="0"/>
          </p:cNvCxnSpPr>
          <p:nvPr/>
        </p:nvCxnSpPr>
        <p:spPr>
          <a:xfrm flipH="1">
            <a:off x="8229602" y="3292094"/>
            <a:ext cx="1322436" cy="124678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p:cNvCxnSpPr>
            <a:stCxn id="2" idx="2"/>
            <a:endCxn id="24" idx="0"/>
          </p:cNvCxnSpPr>
          <p:nvPr/>
        </p:nvCxnSpPr>
        <p:spPr>
          <a:xfrm>
            <a:off x="9552038" y="3292094"/>
            <a:ext cx="2724947" cy="124678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9" name="Straight Arrow Connector 38"/>
          <p:cNvCxnSpPr>
            <a:stCxn id="2" idx="2"/>
            <a:endCxn id="27" idx="0"/>
          </p:cNvCxnSpPr>
          <p:nvPr/>
        </p:nvCxnSpPr>
        <p:spPr>
          <a:xfrm>
            <a:off x="9552038" y="3292094"/>
            <a:ext cx="6512405" cy="124678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1" name="TextBox 40"/>
          <p:cNvSpPr txBox="1"/>
          <p:nvPr/>
        </p:nvSpPr>
        <p:spPr>
          <a:xfrm>
            <a:off x="-228600" y="555704"/>
            <a:ext cx="4364210" cy="861774"/>
          </a:xfrm>
          <a:prstGeom prst="rect">
            <a:avLst/>
          </a:prstGeom>
          <a:noFill/>
        </p:spPr>
        <p:txBody>
          <a:bodyPr wrap="square" rtlCol="0">
            <a:spAutoFit/>
          </a:bodyPr>
          <a:lstStyle/>
          <a:p>
            <a:pPr algn="ctr"/>
            <a:r>
              <a:rPr lang="en-US" sz="5000" b="1">
                <a:solidFill>
                  <a:srgbClr val="FF0000"/>
                </a:solidFill>
                <a:latin typeface="Arial" panose="020B0604020202020204" pitchFamily="34" charset="0"/>
                <a:cs typeface="Arial" panose="020B0604020202020204" pitchFamily="34" charset="0"/>
              </a:rPr>
              <a:t>Trả lời bài 8</a:t>
            </a:r>
          </a:p>
        </p:txBody>
      </p:sp>
    </p:spTree>
    <p:extLst>
      <p:ext uri="{BB962C8B-B14F-4D97-AF65-F5344CB8AC3E}">
        <p14:creationId xmlns:p14="http://schemas.microsoft.com/office/powerpoint/2010/main" val="1014386776"/>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B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35305" y="405691"/>
            <a:ext cx="6971038" cy="1748266"/>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27365">
            <a:off x="6455151" y="8232737"/>
            <a:ext cx="343401" cy="328377"/>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67643" y="8264002"/>
            <a:ext cx="374971" cy="358566"/>
          </a:xfrm>
          <a:prstGeom prst="rect">
            <a:avLst/>
          </a:prstGeom>
        </p:spPr>
      </p:pic>
      <p:pic>
        <p:nvPicPr>
          <p:cNvPr id="5" name="Picture 5"/>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8481">
            <a:off x="16742468" y="3319812"/>
            <a:ext cx="2431473" cy="4114800"/>
          </a:xfrm>
          <a:prstGeom prst="rect">
            <a:avLst/>
          </a:prstGeom>
        </p:spPr>
      </p:pic>
      <p:pic>
        <p:nvPicPr>
          <p:cNvPr id="6" name="Picture 6"/>
          <p:cNvPicPr>
            <a:picLocks noChangeAspect="1"/>
          </p:cNvPicPr>
          <p:nvPr/>
        </p:nvPicPr>
        <p:blipFill>
          <a:blip r:embed="rId8">
            <a:alphaModFix amt="5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77941" y="7419066"/>
            <a:ext cx="4162718" cy="5251135"/>
          </a:xfrm>
          <a:prstGeom prst="rect">
            <a:avLst/>
          </a:prstGeom>
        </p:spPr>
      </p:pic>
      <p:pic>
        <p:nvPicPr>
          <p:cNvPr id="7" name="Picture 7"/>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55164">
            <a:off x="-1277263" y="3319812"/>
            <a:ext cx="2431473" cy="4114800"/>
          </a:xfrm>
          <a:prstGeom prst="rect">
            <a:avLst/>
          </a:prstGeom>
        </p:spPr>
      </p:pic>
      <p:pic>
        <p:nvPicPr>
          <p:cNvPr id="8" name="Picture 8"/>
          <p:cNvPicPr>
            <a:picLocks noChangeAspect="1"/>
          </p:cNvPicPr>
          <p:nvPr/>
        </p:nvPicPr>
        <p:blipFill>
          <a:blip r:embed="rId10">
            <a:alphaModFix amt="5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00000">
            <a:off x="-863053" y="7200900"/>
            <a:ext cx="4360578" cy="4114800"/>
          </a:xfrm>
          <a:prstGeom prst="rect">
            <a:avLst/>
          </a:prstGeom>
        </p:spPr>
      </p:pic>
      <p:pic>
        <p:nvPicPr>
          <p:cNvPr id="9" name="Picture 9"/>
          <p:cNvPicPr>
            <a:picLocks noChangeAspect="1"/>
          </p:cNvPicPr>
          <p:nvPr/>
        </p:nvPicPr>
        <p:blipFill>
          <a:blip r:embed="rId12">
            <a:alphaModFix amt="50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37009">
            <a:off x="15073731" y="-938195"/>
            <a:ext cx="4371138" cy="3536648"/>
          </a:xfrm>
          <a:prstGeom prst="rect">
            <a:avLst/>
          </a:prstGeom>
        </p:spPr>
      </p:pic>
      <p:pic>
        <p:nvPicPr>
          <p:cNvPr id="10" name="Picture 10"/>
          <p:cNvPicPr>
            <a:picLocks noChangeAspect="1"/>
          </p:cNvPicPr>
          <p:nvPr/>
        </p:nvPicPr>
        <p:blipFill>
          <a:blip r:embed="rId12">
            <a:alphaModFix amt="50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19606" flipH="1">
            <a:off x="-1265643" y="-1026203"/>
            <a:ext cx="4588686" cy="3712664"/>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550730">
            <a:off x="964579" y="-1894771"/>
            <a:ext cx="4214904" cy="4114800"/>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209267">
            <a:off x="4608580" y="8209880"/>
            <a:ext cx="1456222" cy="1021175"/>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569662" flipH="1">
            <a:off x="12174247" y="8258988"/>
            <a:ext cx="1456222" cy="1021175"/>
          </a:xfrm>
          <a:prstGeom prst="rect">
            <a:avLst/>
          </a:prstGeom>
        </p:spPr>
      </p:pic>
      <p:sp>
        <p:nvSpPr>
          <p:cNvPr id="20" name="TextBox 20"/>
          <p:cNvSpPr txBox="1"/>
          <p:nvPr/>
        </p:nvSpPr>
        <p:spPr>
          <a:xfrm>
            <a:off x="3519833" y="285761"/>
            <a:ext cx="11414266" cy="1334276"/>
          </a:xfrm>
          <a:prstGeom prst="rect">
            <a:avLst/>
          </a:prstGeom>
        </p:spPr>
        <p:txBody>
          <a:bodyPr lIns="0" tIns="0" rIns="0" bIns="0" rtlCol="0" anchor="t">
            <a:spAutoFit/>
          </a:bodyPr>
          <a:lstStyle/>
          <a:p>
            <a:pPr algn="ctr">
              <a:lnSpc>
                <a:spcPct val="150000"/>
              </a:lnSpc>
              <a:spcBef>
                <a:spcPct val="0"/>
              </a:spcBef>
            </a:pPr>
            <a:r>
              <a:rPr lang="en-US" sz="6500" b="1">
                <a:solidFill>
                  <a:schemeClr val="bg1"/>
                </a:solidFill>
                <a:latin typeface="Arial" panose="020B0604020202020204" pitchFamily="34" charset="0"/>
                <a:cs typeface="Arial" panose="020B0604020202020204" pitchFamily="34" charset="0"/>
              </a:rPr>
              <a:t>LUYỆN TẬP</a:t>
            </a:r>
          </a:p>
        </p:txBody>
      </p:sp>
      <p:sp>
        <p:nvSpPr>
          <p:cNvPr id="28" name="Line Callout 1 (Border and Accent Bar) 3">
            <a:extLst>
              <a:ext uri="{FF2B5EF4-FFF2-40B4-BE49-F238E27FC236}">
                <a16:creationId xmlns:a16="http://schemas.microsoft.com/office/drawing/2014/main" id="{344CDC9F-3B64-B056-E6C9-602053427388}"/>
              </a:ext>
            </a:extLst>
          </p:cNvPr>
          <p:cNvSpPr/>
          <p:nvPr/>
        </p:nvSpPr>
        <p:spPr>
          <a:xfrm>
            <a:off x="2133600" y="2796169"/>
            <a:ext cx="12230763" cy="1460391"/>
          </a:xfrm>
          <a:prstGeom prst="accentBorderCallout1">
            <a:avLst>
              <a:gd name="adj1" fmla="val 18750"/>
              <a:gd name="adj2" fmla="val -3127"/>
              <a:gd name="adj3" fmla="val 17954"/>
              <a:gd name="adj4" fmla="val -17509"/>
            </a:avLst>
          </a:prstGeom>
          <a:solidFill>
            <a:srgbClr val="FFFFFF">
              <a:lumMod val="60000"/>
              <a:lumOff val="40000"/>
            </a:srgbClr>
          </a:solidFill>
          <a:ln w="25400" cap="flat" cmpd="sng" algn="ctr">
            <a:solidFill>
              <a:srgbClr val="FFFFFF">
                <a:lumMod val="50000"/>
              </a:srgbClr>
            </a:solidFill>
            <a:prstDash val="solid"/>
          </a:ln>
          <a:effectLst>
            <a:outerShdw blurRad="50800" dist="38100" dir="18900000" algn="bl" rotWithShape="0">
              <a:prstClr val="black">
                <a:alpha val="40000"/>
              </a:prstClr>
            </a:outerShdw>
          </a:effectLst>
        </p:spPr>
        <p:txBody>
          <a:bodyPr rtlCol="0" anchor="ctr"/>
          <a:lstStyle/>
          <a:p>
            <a:pPr lvl="0" algn="ctr">
              <a:lnSpc>
                <a:spcPct val="150000"/>
              </a:lnSpc>
              <a:buClr>
                <a:srgbClr val="000000"/>
              </a:buClr>
            </a:pPr>
            <a:r>
              <a:rPr lang="en-US" sz="4500" b="1">
                <a:latin typeface="Arial" panose="020B0604020202020204" pitchFamily="34" charset="0"/>
                <a:cs typeface="Arial" panose="020B0604020202020204" pitchFamily="34" charset="0"/>
              </a:rPr>
              <a:t>Hoàn thành Bài tập 2 – 7 SGK trang 165</a:t>
            </a:r>
            <a:endParaRPr kumimoji="0" lang="en-US" sz="4500" b="1" i="0" u="none" strike="noStrike" kern="0" cap="none" spc="0" normalizeH="0" baseline="0" noProof="0" dirty="0">
              <a:ln>
                <a:noFill/>
              </a:ln>
              <a:solidFill>
                <a:srgbClr val="FFEFE7">
                  <a:lumMod val="50000"/>
                </a:srgbClr>
              </a:solidFill>
              <a:effectLst/>
              <a:uLnTx/>
              <a:uFillTx/>
              <a:latin typeface="Arial" panose="020B0604020202020204" pitchFamily="34" charset="0"/>
              <a:cs typeface="Arial" panose="020B0604020202020204" pitchFamily="34" charset="0"/>
              <a:sym typeface="Arial"/>
            </a:endParaRPr>
          </a:p>
        </p:txBody>
      </p:sp>
      <p:pic>
        <p:nvPicPr>
          <p:cNvPr id="30" name="Graphic 29">
            <a:extLst>
              <a:ext uri="{FF2B5EF4-FFF2-40B4-BE49-F238E27FC236}">
                <a16:creationId xmlns:a16="http://schemas.microsoft.com/office/drawing/2014/main" id="{17D3F896-0A75-5A84-DF90-182E3EE64F8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590800" y="4301001"/>
            <a:ext cx="12030741" cy="6030409"/>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ppt_x</p:attrName>
                                        </p:attrNameLst>
                                      </p:cBhvr>
                                      <p:tavLst>
                                        <p:tav tm="0">
                                          <p:val>
                                            <p:strVal val="#ppt_x-#ppt_w/2"/>
                                          </p:val>
                                        </p:tav>
                                        <p:tav tm="100000">
                                          <p:val>
                                            <p:strVal val="#ppt_x"/>
                                          </p:val>
                                        </p:tav>
                                      </p:tavLst>
                                    </p:anim>
                                    <p:anim calcmode="lin" valueType="num">
                                      <p:cBhvr>
                                        <p:cTn id="8" dur="500" fill="hold"/>
                                        <p:tgtEl>
                                          <p:spTgt spid="28"/>
                                        </p:tgtEl>
                                        <p:attrNameLst>
                                          <p:attrName>ppt_y</p:attrName>
                                        </p:attrNameLst>
                                      </p:cBhvr>
                                      <p:tavLst>
                                        <p:tav tm="0">
                                          <p:val>
                                            <p:strVal val="#ppt_y"/>
                                          </p:val>
                                        </p:tav>
                                        <p:tav tm="100000">
                                          <p:val>
                                            <p:strVal val="#ppt_y"/>
                                          </p:val>
                                        </p:tav>
                                      </p:tavLst>
                                    </p:anim>
                                    <p:anim calcmode="lin" valueType="num">
                                      <p:cBhvr>
                                        <p:cTn id="9" dur="500" fill="hold"/>
                                        <p:tgtEl>
                                          <p:spTgt spid="28"/>
                                        </p:tgtEl>
                                        <p:attrNameLst>
                                          <p:attrName>ppt_w</p:attrName>
                                        </p:attrNameLst>
                                      </p:cBhvr>
                                      <p:tavLst>
                                        <p:tav tm="0">
                                          <p:val>
                                            <p:fltVal val="0"/>
                                          </p:val>
                                        </p:tav>
                                        <p:tav tm="100000">
                                          <p:val>
                                            <p:strVal val="#ppt_w"/>
                                          </p:val>
                                        </p:tav>
                                      </p:tavLst>
                                    </p:anim>
                                    <p:anim calcmode="lin" valueType="num">
                                      <p:cBhvr>
                                        <p:cTn id="10" dur="500" fill="hold"/>
                                        <p:tgtEl>
                                          <p:spTgt spid="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BE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27365">
            <a:off x="6455151" y="8232737"/>
            <a:ext cx="343401" cy="328377"/>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67643" y="8264002"/>
            <a:ext cx="374971" cy="358566"/>
          </a:xfrm>
          <a:prstGeom prst="rect">
            <a:avLst/>
          </a:prstGeom>
        </p:spPr>
      </p:pic>
      <p:pic>
        <p:nvPicPr>
          <p:cNvPr id="5" name="Picture 5"/>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8481">
            <a:off x="16742468" y="3319812"/>
            <a:ext cx="2431473" cy="4114800"/>
          </a:xfrm>
          <a:prstGeom prst="rect">
            <a:avLst/>
          </a:prstGeom>
        </p:spPr>
      </p:pic>
      <p:pic>
        <p:nvPicPr>
          <p:cNvPr id="6" name="Picture 6"/>
          <p:cNvPicPr>
            <a:picLocks noChangeAspect="1"/>
          </p:cNvPicPr>
          <p:nvPr/>
        </p:nvPicPr>
        <p:blipFill>
          <a:blip r:embed="rId6">
            <a:alphaModFix amt="3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177941" y="7419066"/>
            <a:ext cx="4162718" cy="5251135"/>
          </a:xfrm>
          <a:prstGeom prst="rect">
            <a:avLst/>
          </a:prstGeom>
        </p:spPr>
      </p:pic>
      <p:pic>
        <p:nvPicPr>
          <p:cNvPr id="7" name="Picture 7"/>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55164">
            <a:off x="-1277263" y="3319812"/>
            <a:ext cx="2431473" cy="4114800"/>
          </a:xfrm>
          <a:prstGeom prst="rect">
            <a:avLst/>
          </a:prstGeom>
        </p:spPr>
      </p:pic>
      <p:pic>
        <p:nvPicPr>
          <p:cNvPr id="8" name="Picture 8"/>
          <p:cNvPicPr>
            <a:picLocks noChangeAspect="1"/>
          </p:cNvPicPr>
          <p:nvPr/>
        </p:nvPicPr>
        <p:blipFill>
          <a:blip r:embed="rId8">
            <a:alphaModFix amt="3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a:off x="-863053" y="7200900"/>
            <a:ext cx="4360578" cy="4114800"/>
          </a:xfrm>
          <a:prstGeom prst="rect">
            <a:avLst/>
          </a:prstGeom>
        </p:spPr>
      </p:pic>
      <p:pic>
        <p:nvPicPr>
          <p:cNvPr id="9" name="Picture 9"/>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37009">
            <a:off x="15073731" y="-938195"/>
            <a:ext cx="4371138" cy="3536648"/>
          </a:xfrm>
          <a:prstGeom prst="rect">
            <a:avLst/>
          </a:prstGeom>
        </p:spPr>
      </p:pic>
      <p:pic>
        <p:nvPicPr>
          <p:cNvPr id="10" name="Picture 10"/>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9606" flipH="1">
            <a:off x="-1265643" y="-1026203"/>
            <a:ext cx="4588686" cy="3712664"/>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550730">
            <a:off x="6709874" y="-2567314"/>
            <a:ext cx="4214904" cy="411480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112710" y="8929433"/>
            <a:ext cx="4214904" cy="4114800"/>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209267">
            <a:off x="1203111" y="638706"/>
            <a:ext cx="1456222" cy="1021175"/>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569662" flipH="1">
            <a:off x="15652550" y="1089474"/>
            <a:ext cx="1456222" cy="1021175"/>
          </a:xfrm>
          <a:prstGeom prst="rect">
            <a:avLst/>
          </a:prstGeom>
        </p:spPr>
      </p:pic>
      <p:sp>
        <p:nvSpPr>
          <p:cNvPr id="24" name="Snip Single Corner Rectangle 21">
            <a:extLst>
              <a:ext uri="{FF2B5EF4-FFF2-40B4-BE49-F238E27FC236}">
                <a16:creationId xmlns:a16="http://schemas.microsoft.com/office/drawing/2014/main" id="{69CF2875-9697-2AC4-1AFE-1389C55FFE14}"/>
              </a:ext>
            </a:extLst>
          </p:cNvPr>
          <p:cNvSpPr/>
          <p:nvPr/>
        </p:nvSpPr>
        <p:spPr>
          <a:xfrm>
            <a:off x="2285999" y="743393"/>
            <a:ext cx="15425874" cy="2201878"/>
          </a:xfrm>
          <a:prstGeom prst="snip1Rect">
            <a:avLst/>
          </a:prstGeom>
          <a:solidFill>
            <a:schemeClr val="bg1"/>
          </a:solidFill>
          <a:ln>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600"/>
              </a:spcBef>
              <a:spcAft>
                <a:spcPts val="800"/>
              </a:spcAft>
            </a:pPr>
            <a:r>
              <a:rPr lang="en-US" sz="40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2. </a:t>
            </a:r>
            <a:r>
              <a:rPr lang="en-US" sz="40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Lấy ví dụ chứng minh vai trò của tập tính đối với động vật. Trình bày một số ứng dụng hiểu biết về tập tính trong thực tiễn.</a:t>
            </a:r>
          </a:p>
        </p:txBody>
      </p:sp>
      <p:sp>
        <p:nvSpPr>
          <p:cNvPr id="28" name="Snip Single Corner Rectangle 21">
            <a:extLst>
              <a:ext uri="{FF2B5EF4-FFF2-40B4-BE49-F238E27FC236}">
                <a16:creationId xmlns:a16="http://schemas.microsoft.com/office/drawing/2014/main" id="{8F66020A-81A0-1A1F-41FA-CF20A407DD98}"/>
              </a:ext>
            </a:extLst>
          </p:cNvPr>
          <p:cNvSpPr/>
          <p:nvPr/>
        </p:nvSpPr>
        <p:spPr>
          <a:xfrm>
            <a:off x="2285999" y="4092471"/>
            <a:ext cx="15425874" cy="2201878"/>
          </a:xfrm>
          <a:prstGeom prst="snip1Rect">
            <a:avLst/>
          </a:prstGeom>
          <a:solidFill>
            <a:schemeClr val="bg1"/>
          </a:solidFill>
          <a:ln>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800"/>
              </a:spcAft>
            </a:pPr>
            <a:r>
              <a:rPr lang="en-US" sz="4000" b="1">
                <a:solidFill>
                  <a:srgbClr val="000000"/>
                </a:solidFill>
                <a:effectLst/>
                <a:latin typeface="Arial" panose="020B0604020202020204" pitchFamily="34" charset="0"/>
                <a:ea typeface="Times New Roman" panose="02020603050405020304" pitchFamily="18" charset="0"/>
              </a:rPr>
              <a:t>3. </a:t>
            </a:r>
            <a:r>
              <a:rPr lang="en-US" sz="4000">
                <a:solidFill>
                  <a:srgbClr val="000000"/>
                </a:solidFill>
                <a:effectLst/>
                <a:latin typeface="Arial" panose="020B0604020202020204" pitchFamily="34" charset="0"/>
                <a:ea typeface="Times New Roman" panose="02020603050405020304" pitchFamily="18" charset="0"/>
              </a:rPr>
              <a:t>Nêu mối quan hệ giữa sinh trưởng và phát triển ở sinh vật. Cho ví dụ minh hoạ.</a:t>
            </a:r>
            <a:endParaRPr lang="en-US" sz="4000">
              <a:effectLst/>
              <a:latin typeface="Times New Roman" panose="02020603050405020304" pitchFamily="18" charset="0"/>
              <a:ea typeface="Times New Roman" panose="02020603050405020304" pitchFamily="18" charset="0"/>
            </a:endParaRPr>
          </a:p>
        </p:txBody>
      </p:sp>
      <p:sp>
        <p:nvSpPr>
          <p:cNvPr id="30" name="Snip Single Corner Rectangle 21">
            <a:extLst>
              <a:ext uri="{FF2B5EF4-FFF2-40B4-BE49-F238E27FC236}">
                <a16:creationId xmlns:a16="http://schemas.microsoft.com/office/drawing/2014/main" id="{CD7169DC-ED36-759B-828C-FA2B0C491733}"/>
              </a:ext>
            </a:extLst>
          </p:cNvPr>
          <p:cNvSpPr/>
          <p:nvPr/>
        </p:nvSpPr>
        <p:spPr>
          <a:xfrm>
            <a:off x="2285999" y="7503393"/>
            <a:ext cx="15425874" cy="2201878"/>
          </a:xfrm>
          <a:prstGeom prst="snip1Rect">
            <a:avLst/>
          </a:prstGeom>
          <a:solidFill>
            <a:schemeClr val="bg1"/>
          </a:solidFill>
          <a:ln>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800"/>
              </a:spcAft>
            </a:pPr>
            <a:r>
              <a:rPr lang="en-US" sz="4000" b="1">
                <a:solidFill>
                  <a:srgbClr val="000000"/>
                </a:solidFill>
                <a:effectLst/>
                <a:latin typeface="Arial" panose="020B0604020202020204" pitchFamily="34" charset="0"/>
                <a:ea typeface="Times New Roman" panose="02020603050405020304" pitchFamily="18" charset="0"/>
              </a:rPr>
              <a:t>4. </a:t>
            </a:r>
            <a:r>
              <a:rPr lang="en-US" sz="4000">
                <a:solidFill>
                  <a:srgbClr val="000000"/>
                </a:solidFill>
                <a:effectLst/>
                <a:latin typeface="Arial" panose="020B0604020202020204" pitchFamily="34" charset="0"/>
                <a:ea typeface="Times New Roman" panose="02020603050405020304" pitchFamily="18" charset="0"/>
              </a:rPr>
              <a:t>Trình bày ứng dụng hiểu biết về sinh trưởng và phát triển ở sinh vật vào thực tiễn. Lấy ví dụ ở địa phương em.</a:t>
            </a:r>
            <a:endParaRPr lang="en-US" sz="4000">
              <a:effectLst/>
              <a:latin typeface="Times New Roman" panose="02020603050405020304" pitchFamily="18" charset="0"/>
              <a:ea typeface="Times New Roman" panose="02020603050405020304" pitchFamily="18" charset="0"/>
            </a:endParaRPr>
          </a:p>
        </p:txBody>
      </p:sp>
      <p:pic>
        <p:nvPicPr>
          <p:cNvPr id="34" name="Picture 33">
            <a:extLst>
              <a:ext uri="{FF2B5EF4-FFF2-40B4-BE49-F238E27FC236}">
                <a16:creationId xmlns:a16="http://schemas.microsoft.com/office/drawing/2014/main" id="{85122166-7BC1-EA6A-94A8-F2B00E24D2EF}"/>
              </a:ext>
            </a:extLst>
          </p:cNvPr>
          <p:cNvPicPr>
            <a:picLocks noChangeAspect="1"/>
          </p:cNvPicPr>
          <p:nvPr/>
        </p:nvPicPr>
        <p:blipFill>
          <a:blip r:embed="rId16"/>
          <a:srcRect/>
          <a:stretch>
            <a:fillRect/>
          </a:stretch>
        </p:blipFill>
        <p:spPr>
          <a:xfrm>
            <a:off x="533878" y="1051680"/>
            <a:ext cx="1718902" cy="1501163"/>
          </a:xfrm>
          <a:prstGeom prst="rect">
            <a:avLst/>
          </a:prstGeom>
        </p:spPr>
      </p:pic>
      <p:pic>
        <p:nvPicPr>
          <p:cNvPr id="35" name="Picture 34">
            <a:extLst>
              <a:ext uri="{FF2B5EF4-FFF2-40B4-BE49-F238E27FC236}">
                <a16:creationId xmlns:a16="http://schemas.microsoft.com/office/drawing/2014/main" id="{77A31232-2FC0-0917-BEB7-6F5BB4BBF2C6}"/>
              </a:ext>
            </a:extLst>
          </p:cNvPr>
          <p:cNvPicPr>
            <a:picLocks noChangeAspect="1"/>
          </p:cNvPicPr>
          <p:nvPr/>
        </p:nvPicPr>
        <p:blipFill>
          <a:blip r:embed="rId17"/>
          <a:srcRect/>
          <a:stretch>
            <a:fillRect/>
          </a:stretch>
        </p:blipFill>
        <p:spPr>
          <a:xfrm>
            <a:off x="520577" y="7759064"/>
            <a:ext cx="1745504" cy="1524395"/>
          </a:xfrm>
          <a:prstGeom prst="rect">
            <a:avLst/>
          </a:prstGeom>
        </p:spPr>
      </p:pic>
      <p:pic>
        <p:nvPicPr>
          <p:cNvPr id="36" name="Picture 35">
            <a:extLst>
              <a:ext uri="{FF2B5EF4-FFF2-40B4-BE49-F238E27FC236}">
                <a16:creationId xmlns:a16="http://schemas.microsoft.com/office/drawing/2014/main" id="{8611F98E-DB8D-A1D2-8074-AD1855FB848A}"/>
              </a:ext>
            </a:extLst>
          </p:cNvPr>
          <p:cNvPicPr>
            <a:picLocks noChangeAspect="1"/>
          </p:cNvPicPr>
          <p:nvPr/>
        </p:nvPicPr>
        <p:blipFill>
          <a:blip r:embed="rId18"/>
          <a:srcRect/>
          <a:stretch>
            <a:fillRect/>
          </a:stretch>
        </p:blipFill>
        <p:spPr>
          <a:xfrm>
            <a:off x="454433" y="4248741"/>
            <a:ext cx="1798347" cy="15705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45">
                                          <p:stCondLst>
                                            <p:cond delay="0"/>
                                          </p:stCondLst>
                                        </p:cTn>
                                        <p:tgtEl>
                                          <p:spTgt spid="34"/>
                                        </p:tgtEl>
                                      </p:cBhvr>
                                    </p:animEffect>
                                    <p:anim calcmode="lin" valueType="num">
                                      <p:cBhvr>
                                        <p:cTn id="8" dur="456"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34"/>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34"/>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34"/>
                                        </p:tgtEl>
                                        <p:attrNameLst>
                                          <p:attrName>ppt_y</p:attrName>
                                        </p:attrNameLst>
                                      </p:cBhvr>
                                      <p:tavLst>
                                        <p:tav tm="0" fmla="#ppt_y-sin(pi*$)/81">
                                          <p:val>
                                            <p:fltVal val="0"/>
                                          </p:val>
                                        </p:tav>
                                        <p:tav tm="100000">
                                          <p:val>
                                            <p:fltVal val="1"/>
                                          </p:val>
                                        </p:tav>
                                      </p:tavLst>
                                    </p:anim>
                                    <p:animScale>
                                      <p:cBhvr>
                                        <p:cTn id="13" dur="7">
                                          <p:stCondLst>
                                            <p:cond delay="162"/>
                                          </p:stCondLst>
                                        </p:cTn>
                                        <p:tgtEl>
                                          <p:spTgt spid="34"/>
                                        </p:tgtEl>
                                      </p:cBhvr>
                                      <p:to x="100000" y="60000"/>
                                    </p:animScale>
                                    <p:animScale>
                                      <p:cBhvr>
                                        <p:cTn id="14" dur="41" decel="50000">
                                          <p:stCondLst>
                                            <p:cond delay="169"/>
                                          </p:stCondLst>
                                        </p:cTn>
                                        <p:tgtEl>
                                          <p:spTgt spid="34"/>
                                        </p:tgtEl>
                                      </p:cBhvr>
                                      <p:to x="100000" y="100000"/>
                                    </p:animScale>
                                    <p:animScale>
                                      <p:cBhvr>
                                        <p:cTn id="15" dur="7">
                                          <p:stCondLst>
                                            <p:cond delay="328"/>
                                          </p:stCondLst>
                                        </p:cTn>
                                        <p:tgtEl>
                                          <p:spTgt spid="34"/>
                                        </p:tgtEl>
                                      </p:cBhvr>
                                      <p:to x="100000" y="80000"/>
                                    </p:animScale>
                                    <p:animScale>
                                      <p:cBhvr>
                                        <p:cTn id="16" dur="41" decel="50000">
                                          <p:stCondLst>
                                            <p:cond delay="335"/>
                                          </p:stCondLst>
                                        </p:cTn>
                                        <p:tgtEl>
                                          <p:spTgt spid="34"/>
                                        </p:tgtEl>
                                      </p:cBhvr>
                                      <p:to x="100000" y="100000"/>
                                    </p:animScale>
                                    <p:animScale>
                                      <p:cBhvr>
                                        <p:cTn id="17" dur="7">
                                          <p:stCondLst>
                                            <p:cond delay="410"/>
                                          </p:stCondLst>
                                        </p:cTn>
                                        <p:tgtEl>
                                          <p:spTgt spid="34"/>
                                        </p:tgtEl>
                                      </p:cBhvr>
                                      <p:to x="100000" y="90000"/>
                                    </p:animScale>
                                    <p:animScale>
                                      <p:cBhvr>
                                        <p:cTn id="18" dur="41" decel="50000">
                                          <p:stCondLst>
                                            <p:cond delay="417"/>
                                          </p:stCondLst>
                                        </p:cTn>
                                        <p:tgtEl>
                                          <p:spTgt spid="34"/>
                                        </p:tgtEl>
                                      </p:cBhvr>
                                      <p:to x="100000" y="100000"/>
                                    </p:animScale>
                                    <p:animScale>
                                      <p:cBhvr>
                                        <p:cTn id="19" dur="7">
                                          <p:stCondLst>
                                            <p:cond delay="452"/>
                                          </p:stCondLst>
                                        </p:cTn>
                                        <p:tgtEl>
                                          <p:spTgt spid="34"/>
                                        </p:tgtEl>
                                      </p:cBhvr>
                                      <p:to x="100000" y="95000"/>
                                    </p:animScale>
                                    <p:animScale>
                                      <p:cBhvr>
                                        <p:cTn id="20" dur="41" decel="50000">
                                          <p:stCondLst>
                                            <p:cond delay="459"/>
                                          </p:stCondLst>
                                        </p:cTn>
                                        <p:tgtEl>
                                          <p:spTgt spid="3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145">
                                          <p:stCondLst>
                                            <p:cond delay="0"/>
                                          </p:stCondLst>
                                        </p:cTn>
                                        <p:tgtEl>
                                          <p:spTgt spid="24"/>
                                        </p:tgtEl>
                                      </p:cBhvr>
                                    </p:animEffect>
                                    <p:anim calcmode="lin" valueType="num">
                                      <p:cBhvr>
                                        <p:cTn id="24" dur="456"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24"/>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24"/>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24"/>
                                        </p:tgtEl>
                                        <p:attrNameLst>
                                          <p:attrName>ppt_y</p:attrName>
                                        </p:attrNameLst>
                                      </p:cBhvr>
                                      <p:tavLst>
                                        <p:tav tm="0" fmla="#ppt_y-sin(pi*$)/81">
                                          <p:val>
                                            <p:fltVal val="0"/>
                                          </p:val>
                                        </p:tav>
                                        <p:tav tm="100000">
                                          <p:val>
                                            <p:fltVal val="1"/>
                                          </p:val>
                                        </p:tav>
                                      </p:tavLst>
                                    </p:anim>
                                    <p:animScale>
                                      <p:cBhvr>
                                        <p:cTn id="29" dur="7">
                                          <p:stCondLst>
                                            <p:cond delay="162"/>
                                          </p:stCondLst>
                                        </p:cTn>
                                        <p:tgtEl>
                                          <p:spTgt spid="24"/>
                                        </p:tgtEl>
                                      </p:cBhvr>
                                      <p:to x="100000" y="60000"/>
                                    </p:animScale>
                                    <p:animScale>
                                      <p:cBhvr>
                                        <p:cTn id="30" dur="41" decel="50000">
                                          <p:stCondLst>
                                            <p:cond delay="169"/>
                                          </p:stCondLst>
                                        </p:cTn>
                                        <p:tgtEl>
                                          <p:spTgt spid="24"/>
                                        </p:tgtEl>
                                      </p:cBhvr>
                                      <p:to x="100000" y="100000"/>
                                    </p:animScale>
                                    <p:animScale>
                                      <p:cBhvr>
                                        <p:cTn id="31" dur="7">
                                          <p:stCondLst>
                                            <p:cond delay="328"/>
                                          </p:stCondLst>
                                        </p:cTn>
                                        <p:tgtEl>
                                          <p:spTgt spid="24"/>
                                        </p:tgtEl>
                                      </p:cBhvr>
                                      <p:to x="100000" y="80000"/>
                                    </p:animScale>
                                    <p:animScale>
                                      <p:cBhvr>
                                        <p:cTn id="32" dur="41" decel="50000">
                                          <p:stCondLst>
                                            <p:cond delay="335"/>
                                          </p:stCondLst>
                                        </p:cTn>
                                        <p:tgtEl>
                                          <p:spTgt spid="24"/>
                                        </p:tgtEl>
                                      </p:cBhvr>
                                      <p:to x="100000" y="100000"/>
                                    </p:animScale>
                                    <p:animScale>
                                      <p:cBhvr>
                                        <p:cTn id="33" dur="7">
                                          <p:stCondLst>
                                            <p:cond delay="410"/>
                                          </p:stCondLst>
                                        </p:cTn>
                                        <p:tgtEl>
                                          <p:spTgt spid="24"/>
                                        </p:tgtEl>
                                      </p:cBhvr>
                                      <p:to x="100000" y="90000"/>
                                    </p:animScale>
                                    <p:animScale>
                                      <p:cBhvr>
                                        <p:cTn id="34" dur="41" decel="50000">
                                          <p:stCondLst>
                                            <p:cond delay="417"/>
                                          </p:stCondLst>
                                        </p:cTn>
                                        <p:tgtEl>
                                          <p:spTgt spid="24"/>
                                        </p:tgtEl>
                                      </p:cBhvr>
                                      <p:to x="100000" y="100000"/>
                                    </p:animScale>
                                    <p:animScale>
                                      <p:cBhvr>
                                        <p:cTn id="35" dur="7">
                                          <p:stCondLst>
                                            <p:cond delay="452"/>
                                          </p:stCondLst>
                                        </p:cTn>
                                        <p:tgtEl>
                                          <p:spTgt spid="24"/>
                                        </p:tgtEl>
                                      </p:cBhvr>
                                      <p:to x="100000" y="95000"/>
                                    </p:animScale>
                                    <p:animScale>
                                      <p:cBhvr>
                                        <p:cTn id="36" dur="41" decel="50000">
                                          <p:stCondLst>
                                            <p:cond delay="459"/>
                                          </p:stCondLst>
                                        </p:cTn>
                                        <p:tgtEl>
                                          <p:spTgt spid="2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down)">
                                      <p:cBhvr>
                                        <p:cTn id="41" dur="145">
                                          <p:stCondLst>
                                            <p:cond delay="0"/>
                                          </p:stCondLst>
                                        </p:cTn>
                                        <p:tgtEl>
                                          <p:spTgt spid="36"/>
                                        </p:tgtEl>
                                      </p:cBhvr>
                                    </p:animEffect>
                                    <p:anim calcmode="lin" valueType="num">
                                      <p:cBhvr>
                                        <p:cTn id="42" dur="456"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43" dur="166"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44" dur="166" tmFilter="0, 0; 0.125,0.2665; 0.25,0.4; 0.375,0.465; 0.5,0.5;  0.625,0.535; 0.75,0.6; 0.875,0.7335; 1,1">
                                          <p:stCondLst>
                                            <p:cond delay="166"/>
                                          </p:stCondLst>
                                        </p:cTn>
                                        <p:tgtEl>
                                          <p:spTgt spid="36"/>
                                        </p:tgtEl>
                                        <p:attrNameLst>
                                          <p:attrName>ppt_y</p:attrName>
                                        </p:attrNameLst>
                                      </p:cBhvr>
                                      <p:tavLst>
                                        <p:tav tm="0" fmla="#ppt_y-sin(pi*$)/9">
                                          <p:val>
                                            <p:fltVal val="0"/>
                                          </p:val>
                                        </p:tav>
                                        <p:tav tm="100000">
                                          <p:val>
                                            <p:fltVal val="1"/>
                                          </p:val>
                                        </p:tav>
                                      </p:tavLst>
                                    </p:anim>
                                    <p:anim calcmode="lin" valueType="num">
                                      <p:cBhvr>
                                        <p:cTn id="45" dur="83" tmFilter="0, 0; 0.125,0.2665; 0.25,0.4; 0.375,0.465; 0.5,0.5;  0.625,0.535; 0.75,0.6; 0.875,0.7335; 1,1">
                                          <p:stCondLst>
                                            <p:cond delay="331"/>
                                          </p:stCondLst>
                                        </p:cTn>
                                        <p:tgtEl>
                                          <p:spTgt spid="36"/>
                                        </p:tgtEl>
                                        <p:attrNameLst>
                                          <p:attrName>ppt_y</p:attrName>
                                        </p:attrNameLst>
                                      </p:cBhvr>
                                      <p:tavLst>
                                        <p:tav tm="0" fmla="#ppt_y-sin(pi*$)/27">
                                          <p:val>
                                            <p:fltVal val="0"/>
                                          </p:val>
                                        </p:tav>
                                        <p:tav tm="100000">
                                          <p:val>
                                            <p:fltVal val="1"/>
                                          </p:val>
                                        </p:tav>
                                      </p:tavLst>
                                    </p:anim>
                                    <p:anim calcmode="lin" valueType="num">
                                      <p:cBhvr>
                                        <p:cTn id="46" dur="41" tmFilter="0, 0; 0.125,0.2665; 0.25,0.4; 0.375,0.465; 0.5,0.5;  0.625,0.535; 0.75,0.6; 0.875,0.7335; 1,1">
                                          <p:stCondLst>
                                            <p:cond delay="414"/>
                                          </p:stCondLst>
                                        </p:cTn>
                                        <p:tgtEl>
                                          <p:spTgt spid="36"/>
                                        </p:tgtEl>
                                        <p:attrNameLst>
                                          <p:attrName>ppt_y</p:attrName>
                                        </p:attrNameLst>
                                      </p:cBhvr>
                                      <p:tavLst>
                                        <p:tav tm="0" fmla="#ppt_y-sin(pi*$)/81">
                                          <p:val>
                                            <p:fltVal val="0"/>
                                          </p:val>
                                        </p:tav>
                                        <p:tav tm="100000">
                                          <p:val>
                                            <p:fltVal val="1"/>
                                          </p:val>
                                        </p:tav>
                                      </p:tavLst>
                                    </p:anim>
                                    <p:animScale>
                                      <p:cBhvr>
                                        <p:cTn id="47" dur="7">
                                          <p:stCondLst>
                                            <p:cond delay="162"/>
                                          </p:stCondLst>
                                        </p:cTn>
                                        <p:tgtEl>
                                          <p:spTgt spid="36"/>
                                        </p:tgtEl>
                                      </p:cBhvr>
                                      <p:to x="100000" y="60000"/>
                                    </p:animScale>
                                    <p:animScale>
                                      <p:cBhvr>
                                        <p:cTn id="48" dur="41" decel="50000">
                                          <p:stCondLst>
                                            <p:cond delay="169"/>
                                          </p:stCondLst>
                                        </p:cTn>
                                        <p:tgtEl>
                                          <p:spTgt spid="36"/>
                                        </p:tgtEl>
                                      </p:cBhvr>
                                      <p:to x="100000" y="100000"/>
                                    </p:animScale>
                                    <p:animScale>
                                      <p:cBhvr>
                                        <p:cTn id="49" dur="7">
                                          <p:stCondLst>
                                            <p:cond delay="328"/>
                                          </p:stCondLst>
                                        </p:cTn>
                                        <p:tgtEl>
                                          <p:spTgt spid="36"/>
                                        </p:tgtEl>
                                      </p:cBhvr>
                                      <p:to x="100000" y="80000"/>
                                    </p:animScale>
                                    <p:animScale>
                                      <p:cBhvr>
                                        <p:cTn id="50" dur="41" decel="50000">
                                          <p:stCondLst>
                                            <p:cond delay="335"/>
                                          </p:stCondLst>
                                        </p:cTn>
                                        <p:tgtEl>
                                          <p:spTgt spid="36"/>
                                        </p:tgtEl>
                                      </p:cBhvr>
                                      <p:to x="100000" y="100000"/>
                                    </p:animScale>
                                    <p:animScale>
                                      <p:cBhvr>
                                        <p:cTn id="51" dur="7">
                                          <p:stCondLst>
                                            <p:cond delay="410"/>
                                          </p:stCondLst>
                                        </p:cTn>
                                        <p:tgtEl>
                                          <p:spTgt spid="36"/>
                                        </p:tgtEl>
                                      </p:cBhvr>
                                      <p:to x="100000" y="90000"/>
                                    </p:animScale>
                                    <p:animScale>
                                      <p:cBhvr>
                                        <p:cTn id="52" dur="41" decel="50000">
                                          <p:stCondLst>
                                            <p:cond delay="417"/>
                                          </p:stCondLst>
                                        </p:cTn>
                                        <p:tgtEl>
                                          <p:spTgt spid="36"/>
                                        </p:tgtEl>
                                      </p:cBhvr>
                                      <p:to x="100000" y="100000"/>
                                    </p:animScale>
                                    <p:animScale>
                                      <p:cBhvr>
                                        <p:cTn id="53" dur="7">
                                          <p:stCondLst>
                                            <p:cond delay="452"/>
                                          </p:stCondLst>
                                        </p:cTn>
                                        <p:tgtEl>
                                          <p:spTgt spid="36"/>
                                        </p:tgtEl>
                                      </p:cBhvr>
                                      <p:to x="100000" y="95000"/>
                                    </p:animScale>
                                    <p:animScale>
                                      <p:cBhvr>
                                        <p:cTn id="54" dur="41" decel="50000">
                                          <p:stCondLst>
                                            <p:cond delay="459"/>
                                          </p:stCondLst>
                                        </p:cTn>
                                        <p:tgtEl>
                                          <p:spTgt spid="36"/>
                                        </p:tgtEl>
                                      </p:cBhvr>
                                      <p:to x="100000" y="100000"/>
                                    </p:animScale>
                                  </p:childTnLst>
                                </p:cTn>
                              </p:par>
                              <p:par>
                                <p:cTn id="55" presetID="26"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down)">
                                      <p:cBhvr>
                                        <p:cTn id="57" dur="145">
                                          <p:stCondLst>
                                            <p:cond delay="0"/>
                                          </p:stCondLst>
                                        </p:cTn>
                                        <p:tgtEl>
                                          <p:spTgt spid="28"/>
                                        </p:tgtEl>
                                      </p:cBhvr>
                                    </p:animEffect>
                                    <p:anim calcmode="lin" valueType="num">
                                      <p:cBhvr>
                                        <p:cTn id="58" dur="456"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59" dur="166"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60" dur="166" tmFilter="0, 0; 0.125,0.2665; 0.25,0.4; 0.375,0.465; 0.5,0.5;  0.625,0.535; 0.75,0.6; 0.875,0.7335; 1,1">
                                          <p:stCondLst>
                                            <p:cond delay="166"/>
                                          </p:stCondLst>
                                        </p:cTn>
                                        <p:tgtEl>
                                          <p:spTgt spid="28"/>
                                        </p:tgtEl>
                                        <p:attrNameLst>
                                          <p:attrName>ppt_y</p:attrName>
                                        </p:attrNameLst>
                                      </p:cBhvr>
                                      <p:tavLst>
                                        <p:tav tm="0" fmla="#ppt_y-sin(pi*$)/9">
                                          <p:val>
                                            <p:fltVal val="0"/>
                                          </p:val>
                                        </p:tav>
                                        <p:tav tm="100000">
                                          <p:val>
                                            <p:fltVal val="1"/>
                                          </p:val>
                                        </p:tav>
                                      </p:tavLst>
                                    </p:anim>
                                    <p:anim calcmode="lin" valueType="num">
                                      <p:cBhvr>
                                        <p:cTn id="61" dur="83" tmFilter="0, 0; 0.125,0.2665; 0.25,0.4; 0.375,0.465; 0.5,0.5;  0.625,0.535; 0.75,0.6; 0.875,0.7335; 1,1">
                                          <p:stCondLst>
                                            <p:cond delay="331"/>
                                          </p:stCondLst>
                                        </p:cTn>
                                        <p:tgtEl>
                                          <p:spTgt spid="28"/>
                                        </p:tgtEl>
                                        <p:attrNameLst>
                                          <p:attrName>ppt_y</p:attrName>
                                        </p:attrNameLst>
                                      </p:cBhvr>
                                      <p:tavLst>
                                        <p:tav tm="0" fmla="#ppt_y-sin(pi*$)/27">
                                          <p:val>
                                            <p:fltVal val="0"/>
                                          </p:val>
                                        </p:tav>
                                        <p:tav tm="100000">
                                          <p:val>
                                            <p:fltVal val="1"/>
                                          </p:val>
                                        </p:tav>
                                      </p:tavLst>
                                    </p:anim>
                                    <p:anim calcmode="lin" valueType="num">
                                      <p:cBhvr>
                                        <p:cTn id="62" dur="41" tmFilter="0, 0; 0.125,0.2665; 0.25,0.4; 0.375,0.465; 0.5,0.5;  0.625,0.535; 0.75,0.6; 0.875,0.7335; 1,1">
                                          <p:stCondLst>
                                            <p:cond delay="414"/>
                                          </p:stCondLst>
                                        </p:cTn>
                                        <p:tgtEl>
                                          <p:spTgt spid="28"/>
                                        </p:tgtEl>
                                        <p:attrNameLst>
                                          <p:attrName>ppt_y</p:attrName>
                                        </p:attrNameLst>
                                      </p:cBhvr>
                                      <p:tavLst>
                                        <p:tav tm="0" fmla="#ppt_y-sin(pi*$)/81">
                                          <p:val>
                                            <p:fltVal val="0"/>
                                          </p:val>
                                        </p:tav>
                                        <p:tav tm="100000">
                                          <p:val>
                                            <p:fltVal val="1"/>
                                          </p:val>
                                        </p:tav>
                                      </p:tavLst>
                                    </p:anim>
                                    <p:animScale>
                                      <p:cBhvr>
                                        <p:cTn id="63" dur="7">
                                          <p:stCondLst>
                                            <p:cond delay="162"/>
                                          </p:stCondLst>
                                        </p:cTn>
                                        <p:tgtEl>
                                          <p:spTgt spid="28"/>
                                        </p:tgtEl>
                                      </p:cBhvr>
                                      <p:to x="100000" y="60000"/>
                                    </p:animScale>
                                    <p:animScale>
                                      <p:cBhvr>
                                        <p:cTn id="64" dur="41" decel="50000">
                                          <p:stCondLst>
                                            <p:cond delay="169"/>
                                          </p:stCondLst>
                                        </p:cTn>
                                        <p:tgtEl>
                                          <p:spTgt spid="28"/>
                                        </p:tgtEl>
                                      </p:cBhvr>
                                      <p:to x="100000" y="100000"/>
                                    </p:animScale>
                                    <p:animScale>
                                      <p:cBhvr>
                                        <p:cTn id="65" dur="7">
                                          <p:stCondLst>
                                            <p:cond delay="328"/>
                                          </p:stCondLst>
                                        </p:cTn>
                                        <p:tgtEl>
                                          <p:spTgt spid="28"/>
                                        </p:tgtEl>
                                      </p:cBhvr>
                                      <p:to x="100000" y="80000"/>
                                    </p:animScale>
                                    <p:animScale>
                                      <p:cBhvr>
                                        <p:cTn id="66" dur="41" decel="50000">
                                          <p:stCondLst>
                                            <p:cond delay="335"/>
                                          </p:stCondLst>
                                        </p:cTn>
                                        <p:tgtEl>
                                          <p:spTgt spid="28"/>
                                        </p:tgtEl>
                                      </p:cBhvr>
                                      <p:to x="100000" y="100000"/>
                                    </p:animScale>
                                    <p:animScale>
                                      <p:cBhvr>
                                        <p:cTn id="67" dur="7">
                                          <p:stCondLst>
                                            <p:cond delay="410"/>
                                          </p:stCondLst>
                                        </p:cTn>
                                        <p:tgtEl>
                                          <p:spTgt spid="28"/>
                                        </p:tgtEl>
                                      </p:cBhvr>
                                      <p:to x="100000" y="90000"/>
                                    </p:animScale>
                                    <p:animScale>
                                      <p:cBhvr>
                                        <p:cTn id="68" dur="41" decel="50000">
                                          <p:stCondLst>
                                            <p:cond delay="417"/>
                                          </p:stCondLst>
                                        </p:cTn>
                                        <p:tgtEl>
                                          <p:spTgt spid="28"/>
                                        </p:tgtEl>
                                      </p:cBhvr>
                                      <p:to x="100000" y="100000"/>
                                    </p:animScale>
                                    <p:animScale>
                                      <p:cBhvr>
                                        <p:cTn id="69" dur="7">
                                          <p:stCondLst>
                                            <p:cond delay="452"/>
                                          </p:stCondLst>
                                        </p:cTn>
                                        <p:tgtEl>
                                          <p:spTgt spid="28"/>
                                        </p:tgtEl>
                                      </p:cBhvr>
                                      <p:to x="100000" y="95000"/>
                                    </p:animScale>
                                    <p:animScale>
                                      <p:cBhvr>
                                        <p:cTn id="70" dur="41" decel="50000">
                                          <p:stCondLst>
                                            <p:cond delay="459"/>
                                          </p:stCondLst>
                                        </p:cTn>
                                        <p:tgtEl>
                                          <p:spTgt spid="28"/>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nodeType="click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wipe(down)">
                                      <p:cBhvr>
                                        <p:cTn id="75" dur="145">
                                          <p:stCondLst>
                                            <p:cond delay="0"/>
                                          </p:stCondLst>
                                        </p:cTn>
                                        <p:tgtEl>
                                          <p:spTgt spid="35"/>
                                        </p:tgtEl>
                                      </p:cBhvr>
                                    </p:animEffect>
                                    <p:anim calcmode="lin" valueType="num">
                                      <p:cBhvr>
                                        <p:cTn id="76" dur="456"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7" dur="166"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8" dur="166" tmFilter="0, 0; 0.125,0.2665; 0.25,0.4; 0.375,0.465; 0.5,0.5;  0.625,0.535; 0.75,0.6; 0.875,0.7335; 1,1">
                                          <p:stCondLst>
                                            <p:cond delay="166"/>
                                          </p:stCondLst>
                                        </p:cTn>
                                        <p:tgtEl>
                                          <p:spTgt spid="35"/>
                                        </p:tgtEl>
                                        <p:attrNameLst>
                                          <p:attrName>ppt_y</p:attrName>
                                        </p:attrNameLst>
                                      </p:cBhvr>
                                      <p:tavLst>
                                        <p:tav tm="0" fmla="#ppt_y-sin(pi*$)/9">
                                          <p:val>
                                            <p:fltVal val="0"/>
                                          </p:val>
                                        </p:tav>
                                        <p:tav tm="100000">
                                          <p:val>
                                            <p:fltVal val="1"/>
                                          </p:val>
                                        </p:tav>
                                      </p:tavLst>
                                    </p:anim>
                                    <p:anim calcmode="lin" valueType="num">
                                      <p:cBhvr>
                                        <p:cTn id="79" dur="83" tmFilter="0, 0; 0.125,0.2665; 0.25,0.4; 0.375,0.465; 0.5,0.5;  0.625,0.535; 0.75,0.6; 0.875,0.7335; 1,1">
                                          <p:stCondLst>
                                            <p:cond delay="331"/>
                                          </p:stCondLst>
                                        </p:cTn>
                                        <p:tgtEl>
                                          <p:spTgt spid="35"/>
                                        </p:tgtEl>
                                        <p:attrNameLst>
                                          <p:attrName>ppt_y</p:attrName>
                                        </p:attrNameLst>
                                      </p:cBhvr>
                                      <p:tavLst>
                                        <p:tav tm="0" fmla="#ppt_y-sin(pi*$)/27">
                                          <p:val>
                                            <p:fltVal val="0"/>
                                          </p:val>
                                        </p:tav>
                                        <p:tav tm="100000">
                                          <p:val>
                                            <p:fltVal val="1"/>
                                          </p:val>
                                        </p:tav>
                                      </p:tavLst>
                                    </p:anim>
                                    <p:anim calcmode="lin" valueType="num">
                                      <p:cBhvr>
                                        <p:cTn id="80" dur="41" tmFilter="0, 0; 0.125,0.2665; 0.25,0.4; 0.375,0.465; 0.5,0.5;  0.625,0.535; 0.75,0.6; 0.875,0.7335; 1,1">
                                          <p:stCondLst>
                                            <p:cond delay="414"/>
                                          </p:stCondLst>
                                        </p:cTn>
                                        <p:tgtEl>
                                          <p:spTgt spid="35"/>
                                        </p:tgtEl>
                                        <p:attrNameLst>
                                          <p:attrName>ppt_y</p:attrName>
                                        </p:attrNameLst>
                                      </p:cBhvr>
                                      <p:tavLst>
                                        <p:tav tm="0" fmla="#ppt_y-sin(pi*$)/81">
                                          <p:val>
                                            <p:fltVal val="0"/>
                                          </p:val>
                                        </p:tav>
                                        <p:tav tm="100000">
                                          <p:val>
                                            <p:fltVal val="1"/>
                                          </p:val>
                                        </p:tav>
                                      </p:tavLst>
                                    </p:anim>
                                    <p:animScale>
                                      <p:cBhvr>
                                        <p:cTn id="81" dur="7">
                                          <p:stCondLst>
                                            <p:cond delay="162"/>
                                          </p:stCondLst>
                                        </p:cTn>
                                        <p:tgtEl>
                                          <p:spTgt spid="35"/>
                                        </p:tgtEl>
                                      </p:cBhvr>
                                      <p:to x="100000" y="60000"/>
                                    </p:animScale>
                                    <p:animScale>
                                      <p:cBhvr>
                                        <p:cTn id="82" dur="41" decel="50000">
                                          <p:stCondLst>
                                            <p:cond delay="169"/>
                                          </p:stCondLst>
                                        </p:cTn>
                                        <p:tgtEl>
                                          <p:spTgt spid="35"/>
                                        </p:tgtEl>
                                      </p:cBhvr>
                                      <p:to x="100000" y="100000"/>
                                    </p:animScale>
                                    <p:animScale>
                                      <p:cBhvr>
                                        <p:cTn id="83" dur="7">
                                          <p:stCondLst>
                                            <p:cond delay="328"/>
                                          </p:stCondLst>
                                        </p:cTn>
                                        <p:tgtEl>
                                          <p:spTgt spid="35"/>
                                        </p:tgtEl>
                                      </p:cBhvr>
                                      <p:to x="100000" y="80000"/>
                                    </p:animScale>
                                    <p:animScale>
                                      <p:cBhvr>
                                        <p:cTn id="84" dur="41" decel="50000">
                                          <p:stCondLst>
                                            <p:cond delay="335"/>
                                          </p:stCondLst>
                                        </p:cTn>
                                        <p:tgtEl>
                                          <p:spTgt spid="35"/>
                                        </p:tgtEl>
                                      </p:cBhvr>
                                      <p:to x="100000" y="100000"/>
                                    </p:animScale>
                                    <p:animScale>
                                      <p:cBhvr>
                                        <p:cTn id="85" dur="7">
                                          <p:stCondLst>
                                            <p:cond delay="410"/>
                                          </p:stCondLst>
                                        </p:cTn>
                                        <p:tgtEl>
                                          <p:spTgt spid="35"/>
                                        </p:tgtEl>
                                      </p:cBhvr>
                                      <p:to x="100000" y="90000"/>
                                    </p:animScale>
                                    <p:animScale>
                                      <p:cBhvr>
                                        <p:cTn id="86" dur="41" decel="50000">
                                          <p:stCondLst>
                                            <p:cond delay="417"/>
                                          </p:stCondLst>
                                        </p:cTn>
                                        <p:tgtEl>
                                          <p:spTgt spid="35"/>
                                        </p:tgtEl>
                                      </p:cBhvr>
                                      <p:to x="100000" y="100000"/>
                                    </p:animScale>
                                    <p:animScale>
                                      <p:cBhvr>
                                        <p:cTn id="87" dur="7">
                                          <p:stCondLst>
                                            <p:cond delay="452"/>
                                          </p:stCondLst>
                                        </p:cTn>
                                        <p:tgtEl>
                                          <p:spTgt spid="35"/>
                                        </p:tgtEl>
                                      </p:cBhvr>
                                      <p:to x="100000" y="95000"/>
                                    </p:animScale>
                                    <p:animScale>
                                      <p:cBhvr>
                                        <p:cTn id="88" dur="41" decel="50000">
                                          <p:stCondLst>
                                            <p:cond delay="459"/>
                                          </p:stCondLst>
                                        </p:cTn>
                                        <p:tgtEl>
                                          <p:spTgt spid="35"/>
                                        </p:tgtEl>
                                      </p:cBhvr>
                                      <p:to x="100000" y="100000"/>
                                    </p:animScale>
                                  </p:childTnLst>
                                </p:cTn>
                              </p:par>
                              <p:par>
                                <p:cTn id="89" presetID="26" presetClass="entr" presetSubtype="0" fill="hold" grpId="0" nodeType="with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wipe(down)">
                                      <p:cBhvr>
                                        <p:cTn id="91" dur="145">
                                          <p:stCondLst>
                                            <p:cond delay="0"/>
                                          </p:stCondLst>
                                        </p:cTn>
                                        <p:tgtEl>
                                          <p:spTgt spid="30"/>
                                        </p:tgtEl>
                                      </p:cBhvr>
                                    </p:animEffect>
                                    <p:anim calcmode="lin" valueType="num">
                                      <p:cBhvr>
                                        <p:cTn id="92" dur="456"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3" dur="166"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94" dur="166" tmFilter="0, 0; 0.125,0.2665; 0.25,0.4; 0.375,0.465; 0.5,0.5;  0.625,0.535; 0.75,0.6; 0.875,0.7335; 1,1">
                                          <p:stCondLst>
                                            <p:cond delay="166"/>
                                          </p:stCondLst>
                                        </p:cTn>
                                        <p:tgtEl>
                                          <p:spTgt spid="30"/>
                                        </p:tgtEl>
                                        <p:attrNameLst>
                                          <p:attrName>ppt_y</p:attrName>
                                        </p:attrNameLst>
                                      </p:cBhvr>
                                      <p:tavLst>
                                        <p:tav tm="0" fmla="#ppt_y-sin(pi*$)/9">
                                          <p:val>
                                            <p:fltVal val="0"/>
                                          </p:val>
                                        </p:tav>
                                        <p:tav tm="100000">
                                          <p:val>
                                            <p:fltVal val="1"/>
                                          </p:val>
                                        </p:tav>
                                      </p:tavLst>
                                    </p:anim>
                                    <p:anim calcmode="lin" valueType="num">
                                      <p:cBhvr>
                                        <p:cTn id="95" dur="83" tmFilter="0, 0; 0.125,0.2665; 0.25,0.4; 0.375,0.465; 0.5,0.5;  0.625,0.535; 0.75,0.6; 0.875,0.7335; 1,1">
                                          <p:stCondLst>
                                            <p:cond delay="331"/>
                                          </p:stCondLst>
                                        </p:cTn>
                                        <p:tgtEl>
                                          <p:spTgt spid="30"/>
                                        </p:tgtEl>
                                        <p:attrNameLst>
                                          <p:attrName>ppt_y</p:attrName>
                                        </p:attrNameLst>
                                      </p:cBhvr>
                                      <p:tavLst>
                                        <p:tav tm="0" fmla="#ppt_y-sin(pi*$)/27">
                                          <p:val>
                                            <p:fltVal val="0"/>
                                          </p:val>
                                        </p:tav>
                                        <p:tav tm="100000">
                                          <p:val>
                                            <p:fltVal val="1"/>
                                          </p:val>
                                        </p:tav>
                                      </p:tavLst>
                                    </p:anim>
                                    <p:anim calcmode="lin" valueType="num">
                                      <p:cBhvr>
                                        <p:cTn id="96" dur="41" tmFilter="0, 0; 0.125,0.2665; 0.25,0.4; 0.375,0.465; 0.5,0.5;  0.625,0.535; 0.75,0.6; 0.875,0.7335; 1,1">
                                          <p:stCondLst>
                                            <p:cond delay="414"/>
                                          </p:stCondLst>
                                        </p:cTn>
                                        <p:tgtEl>
                                          <p:spTgt spid="30"/>
                                        </p:tgtEl>
                                        <p:attrNameLst>
                                          <p:attrName>ppt_y</p:attrName>
                                        </p:attrNameLst>
                                      </p:cBhvr>
                                      <p:tavLst>
                                        <p:tav tm="0" fmla="#ppt_y-sin(pi*$)/81">
                                          <p:val>
                                            <p:fltVal val="0"/>
                                          </p:val>
                                        </p:tav>
                                        <p:tav tm="100000">
                                          <p:val>
                                            <p:fltVal val="1"/>
                                          </p:val>
                                        </p:tav>
                                      </p:tavLst>
                                    </p:anim>
                                    <p:animScale>
                                      <p:cBhvr>
                                        <p:cTn id="97" dur="7">
                                          <p:stCondLst>
                                            <p:cond delay="162"/>
                                          </p:stCondLst>
                                        </p:cTn>
                                        <p:tgtEl>
                                          <p:spTgt spid="30"/>
                                        </p:tgtEl>
                                      </p:cBhvr>
                                      <p:to x="100000" y="60000"/>
                                    </p:animScale>
                                    <p:animScale>
                                      <p:cBhvr>
                                        <p:cTn id="98" dur="41" decel="50000">
                                          <p:stCondLst>
                                            <p:cond delay="169"/>
                                          </p:stCondLst>
                                        </p:cTn>
                                        <p:tgtEl>
                                          <p:spTgt spid="30"/>
                                        </p:tgtEl>
                                      </p:cBhvr>
                                      <p:to x="100000" y="100000"/>
                                    </p:animScale>
                                    <p:animScale>
                                      <p:cBhvr>
                                        <p:cTn id="99" dur="7">
                                          <p:stCondLst>
                                            <p:cond delay="328"/>
                                          </p:stCondLst>
                                        </p:cTn>
                                        <p:tgtEl>
                                          <p:spTgt spid="30"/>
                                        </p:tgtEl>
                                      </p:cBhvr>
                                      <p:to x="100000" y="80000"/>
                                    </p:animScale>
                                    <p:animScale>
                                      <p:cBhvr>
                                        <p:cTn id="100" dur="41" decel="50000">
                                          <p:stCondLst>
                                            <p:cond delay="335"/>
                                          </p:stCondLst>
                                        </p:cTn>
                                        <p:tgtEl>
                                          <p:spTgt spid="30"/>
                                        </p:tgtEl>
                                      </p:cBhvr>
                                      <p:to x="100000" y="100000"/>
                                    </p:animScale>
                                    <p:animScale>
                                      <p:cBhvr>
                                        <p:cTn id="101" dur="7">
                                          <p:stCondLst>
                                            <p:cond delay="410"/>
                                          </p:stCondLst>
                                        </p:cTn>
                                        <p:tgtEl>
                                          <p:spTgt spid="30"/>
                                        </p:tgtEl>
                                      </p:cBhvr>
                                      <p:to x="100000" y="90000"/>
                                    </p:animScale>
                                    <p:animScale>
                                      <p:cBhvr>
                                        <p:cTn id="102" dur="41" decel="50000">
                                          <p:stCondLst>
                                            <p:cond delay="417"/>
                                          </p:stCondLst>
                                        </p:cTn>
                                        <p:tgtEl>
                                          <p:spTgt spid="30"/>
                                        </p:tgtEl>
                                      </p:cBhvr>
                                      <p:to x="100000" y="100000"/>
                                    </p:animScale>
                                    <p:animScale>
                                      <p:cBhvr>
                                        <p:cTn id="103" dur="7">
                                          <p:stCondLst>
                                            <p:cond delay="452"/>
                                          </p:stCondLst>
                                        </p:cTn>
                                        <p:tgtEl>
                                          <p:spTgt spid="30"/>
                                        </p:tgtEl>
                                      </p:cBhvr>
                                      <p:to x="100000" y="95000"/>
                                    </p:animScale>
                                    <p:animScale>
                                      <p:cBhvr>
                                        <p:cTn id="104" dur="41" decel="50000">
                                          <p:stCondLst>
                                            <p:cond delay="459"/>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BE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27365">
            <a:off x="6455151" y="8232737"/>
            <a:ext cx="343401" cy="328377"/>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67643" y="8264002"/>
            <a:ext cx="374971" cy="358566"/>
          </a:xfrm>
          <a:prstGeom prst="rect">
            <a:avLst/>
          </a:prstGeom>
        </p:spPr>
      </p:pic>
      <p:pic>
        <p:nvPicPr>
          <p:cNvPr id="5" name="Picture 5"/>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8481">
            <a:off x="16742468" y="3319812"/>
            <a:ext cx="2431473" cy="4114800"/>
          </a:xfrm>
          <a:prstGeom prst="rect">
            <a:avLst/>
          </a:prstGeom>
        </p:spPr>
      </p:pic>
      <p:pic>
        <p:nvPicPr>
          <p:cNvPr id="6" name="Picture 6"/>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177941" y="7419066"/>
            <a:ext cx="4162718" cy="5251135"/>
          </a:xfrm>
          <a:prstGeom prst="rect">
            <a:avLst/>
          </a:prstGeom>
        </p:spPr>
      </p:pic>
      <p:pic>
        <p:nvPicPr>
          <p:cNvPr id="7" name="Picture 7"/>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55164">
            <a:off x="-1277263" y="3319812"/>
            <a:ext cx="2431473" cy="4114800"/>
          </a:xfrm>
          <a:prstGeom prst="rect">
            <a:avLst/>
          </a:prstGeom>
        </p:spPr>
      </p:pic>
      <p:pic>
        <p:nvPicPr>
          <p:cNvPr id="8" name="Picture 8"/>
          <p:cNvPicPr>
            <a:picLocks noChangeAspect="1"/>
          </p:cNvPicPr>
          <p:nvPr/>
        </p:nvPicPr>
        <p:blipFill>
          <a:blip r:embed="rId8">
            <a:alphaModFix amt="5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a:off x="-863053" y="7200900"/>
            <a:ext cx="4360578" cy="4114800"/>
          </a:xfrm>
          <a:prstGeom prst="rect">
            <a:avLst/>
          </a:prstGeom>
        </p:spPr>
      </p:pic>
      <p:pic>
        <p:nvPicPr>
          <p:cNvPr id="10" name="Picture 10"/>
          <p:cNvPicPr>
            <a:picLocks noChangeAspect="1"/>
          </p:cNvPicPr>
          <p:nvPr/>
        </p:nvPicPr>
        <p:blipFill>
          <a:blip r:embed="rId10">
            <a:alphaModFix amt="5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37009">
            <a:off x="15073731" y="-938195"/>
            <a:ext cx="4371138" cy="3536648"/>
          </a:xfrm>
          <a:prstGeom prst="rect">
            <a:avLst/>
          </a:prstGeom>
        </p:spPr>
      </p:pic>
      <p:pic>
        <p:nvPicPr>
          <p:cNvPr id="11" name="Picture 11"/>
          <p:cNvPicPr>
            <a:picLocks noChangeAspect="1"/>
          </p:cNvPicPr>
          <p:nvPr/>
        </p:nvPicPr>
        <p:blipFill>
          <a:blip r:embed="rId10">
            <a:alphaModFix amt="5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9606" flipH="1">
            <a:off x="-1265643" y="-1026203"/>
            <a:ext cx="4588686" cy="3712664"/>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550730">
            <a:off x="6709874" y="-2567314"/>
            <a:ext cx="4214904" cy="4114800"/>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112710" y="8929433"/>
            <a:ext cx="4214904" cy="4114800"/>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209267">
            <a:off x="4608580" y="8209880"/>
            <a:ext cx="1456222" cy="1021175"/>
          </a:xfrm>
          <a:prstGeom prst="rect">
            <a:avLst/>
          </a:prstGeom>
        </p:spPr>
      </p:pic>
      <p:pic>
        <p:nvPicPr>
          <p:cNvPr id="15" name="Picture 1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569662" flipH="1">
            <a:off x="12174247" y="8258988"/>
            <a:ext cx="1456222" cy="1021175"/>
          </a:xfrm>
          <a:prstGeom prst="rect">
            <a:avLst/>
          </a:prstGeom>
        </p:spPr>
      </p:pic>
      <p:sp>
        <p:nvSpPr>
          <p:cNvPr id="27" name="Rectangle: Rounded Corners 26">
            <a:extLst>
              <a:ext uri="{FF2B5EF4-FFF2-40B4-BE49-F238E27FC236}">
                <a16:creationId xmlns:a16="http://schemas.microsoft.com/office/drawing/2014/main" id="{74BF235A-20A7-9B63-96DD-EFFD62F34346}"/>
              </a:ext>
            </a:extLst>
          </p:cNvPr>
          <p:cNvSpPr/>
          <p:nvPr/>
        </p:nvSpPr>
        <p:spPr>
          <a:xfrm>
            <a:off x="11332611" y="439201"/>
            <a:ext cx="4603614" cy="990600"/>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FF0000"/>
                </a:solidFill>
                <a:latin typeface="Arial" panose="020B0604020202020204" pitchFamily="34" charset="0"/>
                <a:cs typeface="Arial" panose="020B0604020202020204" pitchFamily="34" charset="0"/>
              </a:rPr>
              <a:t>Trả lời câu 2</a:t>
            </a:r>
          </a:p>
        </p:txBody>
      </p:sp>
      <p:grpSp>
        <p:nvGrpSpPr>
          <p:cNvPr id="29" name="Group 28">
            <a:extLst>
              <a:ext uri="{FF2B5EF4-FFF2-40B4-BE49-F238E27FC236}">
                <a16:creationId xmlns:a16="http://schemas.microsoft.com/office/drawing/2014/main" id="{5A6805C6-FB47-E598-2F9A-0559590E8351}"/>
              </a:ext>
            </a:extLst>
          </p:cNvPr>
          <p:cNvGrpSpPr/>
          <p:nvPr/>
        </p:nvGrpSpPr>
        <p:grpSpPr>
          <a:xfrm>
            <a:off x="576417" y="1027279"/>
            <a:ext cx="8780343" cy="8699865"/>
            <a:chOff x="922618" y="1578568"/>
            <a:chExt cx="6500780" cy="5327316"/>
          </a:xfrm>
        </p:grpSpPr>
        <p:sp>
          <p:nvSpPr>
            <p:cNvPr id="30" name="Rounded Rectangle 32">
              <a:extLst>
                <a:ext uri="{FF2B5EF4-FFF2-40B4-BE49-F238E27FC236}">
                  <a16:creationId xmlns:a16="http://schemas.microsoft.com/office/drawing/2014/main" id="{11D60674-CF16-ABBC-F50C-F6BE0E07E3B4}"/>
                </a:ext>
              </a:extLst>
            </p:cNvPr>
            <p:cNvSpPr/>
            <p:nvPr/>
          </p:nvSpPr>
          <p:spPr>
            <a:xfrm>
              <a:off x="922618" y="1578568"/>
              <a:ext cx="6324108" cy="4889826"/>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3">
              <a:extLst>
                <a:ext uri="{FF2B5EF4-FFF2-40B4-BE49-F238E27FC236}">
                  <a16:creationId xmlns:a16="http://schemas.microsoft.com/office/drawing/2014/main" id="{3B0861E0-A4E0-A00D-9D35-98245F333444}"/>
                </a:ext>
              </a:extLst>
            </p:cNvPr>
            <p:cNvSpPr/>
            <p:nvPr/>
          </p:nvSpPr>
          <p:spPr>
            <a:xfrm>
              <a:off x="1099290" y="1867258"/>
              <a:ext cx="6324108" cy="50386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2CC9E0E-C9E2-9536-0AEB-198EFD748A30}"/>
                </a:ext>
              </a:extLst>
            </p:cNvPr>
            <p:cNvSpPr/>
            <p:nvPr/>
          </p:nvSpPr>
          <p:spPr>
            <a:xfrm>
              <a:off x="1190909" y="2456614"/>
              <a:ext cx="5926199" cy="4262898"/>
            </a:xfrm>
            <a:prstGeom prst="rect">
              <a:avLst/>
            </a:prstGeom>
          </p:spPr>
          <p:txBody>
            <a:bodyPr wrap="square">
              <a:spAutoFit/>
            </a:bodyPr>
            <a:lstStyle/>
            <a:p>
              <a:pPr marL="457200" marR="0" indent="-457200" algn="just">
                <a:lnSpc>
                  <a:spcPct val="150000"/>
                </a:lnSpc>
                <a:spcAft>
                  <a:spcPts val="600"/>
                </a:spcAft>
                <a:buFont typeface="Wingdings" panose="05000000000000000000" pitchFamily="2" charset="2"/>
                <a:buChar char="§"/>
              </a:pPr>
              <a:r>
                <a:rPr lang="en-US" sz="3500">
                  <a:solidFill>
                    <a:srgbClr val="000000"/>
                  </a:solidFill>
                  <a:effectLst/>
                  <a:latin typeface="Arial" panose="020B0604020202020204" pitchFamily="34" charset="0"/>
                  <a:ea typeface="Tahoma" panose="020B0604030504040204" pitchFamily="34" charset="0"/>
                  <a:cs typeface="Arial" panose="020B0604020202020204" pitchFamily="34" charset="0"/>
                </a:rPr>
                <a:t>Tập tính của động vật có vai trò quan trọng trong việc bảo vệ cơ thể và phát triển nòi giống.</a:t>
              </a:r>
              <a:endParaRPr lang="en-US" sz="3500">
                <a:latin typeface="Arial" panose="020B0604020202020204" pitchFamily="34" charset="0"/>
                <a:ea typeface="Tahoma" panose="020B0604030504040204" pitchFamily="34" charset="0"/>
                <a:cs typeface="Arial" panose="020B0604020202020204" pitchFamily="34" charset="0"/>
              </a:endParaRPr>
            </a:p>
            <a:p>
              <a:pPr marL="457200" marR="0" indent="-457200" algn="just">
                <a:lnSpc>
                  <a:spcPct val="150000"/>
                </a:lnSpc>
                <a:spcAft>
                  <a:spcPts val="600"/>
                </a:spcAft>
                <a:buFont typeface="Wingdings" panose="05000000000000000000" pitchFamily="2" charset="2"/>
                <a:buChar char="§"/>
              </a:pPr>
              <a:r>
                <a:rPr lang="en-US" sz="3500">
                  <a:solidFill>
                    <a:srgbClr val="000000"/>
                  </a:solidFill>
                  <a:effectLst/>
                  <a:latin typeface="Arial" panose="020B0604020202020204" pitchFamily="34" charset="0"/>
                  <a:ea typeface="Tahoma" panose="020B0604030504040204" pitchFamily="34" charset="0"/>
                  <a:cs typeface="Arial" panose="020B0604020202020204" pitchFamily="34" charset="0"/>
                </a:rPr>
                <a:t>Ví dụ:</a:t>
              </a:r>
              <a:endParaRPr lang="en-US" sz="3500">
                <a:effectLst/>
                <a:latin typeface="Arial" panose="020B0604020202020204" pitchFamily="34" charset="0"/>
                <a:ea typeface="Times New Roman" panose="02020603050405020304" pitchFamily="18" charset="0"/>
                <a:cs typeface="Arial" panose="020B0604020202020204" pitchFamily="34" charset="0"/>
              </a:endParaRPr>
            </a:p>
            <a:p>
              <a:pPr marL="457200" marR="0" indent="-457200" algn="just">
                <a:lnSpc>
                  <a:spcPct val="150000"/>
                </a:lnSpc>
                <a:spcAft>
                  <a:spcPts val="600"/>
                </a:spcAft>
                <a:buFont typeface="Arial" panose="020B0604020202020204" pitchFamily="34" charset="0"/>
                <a:buChar char="•"/>
              </a:pPr>
              <a:r>
                <a:rPr lang="en-US" sz="3500">
                  <a:solidFill>
                    <a:srgbClr val="000000"/>
                  </a:solidFill>
                  <a:effectLst/>
                  <a:latin typeface="Arial" panose="020B0604020202020204" pitchFamily="34" charset="0"/>
                  <a:ea typeface="Tahoma" panose="020B0604030504040204" pitchFamily="34" charset="0"/>
                  <a:cs typeface="Arial" panose="020B0604020202020204" pitchFamily="34" charset="0"/>
                </a:rPr>
                <a:t>Tập tính giăng tơ của nhện là để bắt mồi, bảo vệ cơ thể.</a:t>
              </a:r>
              <a:endParaRPr lang="en-US" sz="3500">
                <a:latin typeface="Arial" panose="020B0604020202020204" pitchFamily="34" charset="0"/>
                <a:ea typeface="Tahoma" panose="020B0604030504040204" pitchFamily="34" charset="0"/>
                <a:cs typeface="Arial" panose="020B0604020202020204" pitchFamily="34" charset="0"/>
              </a:endParaRPr>
            </a:p>
            <a:p>
              <a:pPr marL="457200" marR="0" indent="-457200" algn="just">
                <a:lnSpc>
                  <a:spcPct val="150000"/>
                </a:lnSpc>
                <a:spcAft>
                  <a:spcPts val="600"/>
                </a:spcAft>
                <a:buFont typeface="Arial" panose="020B0604020202020204" pitchFamily="34" charset="0"/>
                <a:buChar char="•"/>
              </a:pPr>
              <a:r>
                <a:rPr lang="en-US" sz="3500">
                  <a:solidFill>
                    <a:srgbClr val="000000"/>
                  </a:solidFill>
                  <a:effectLst/>
                  <a:latin typeface="Arial" panose="020B0604020202020204" pitchFamily="34" charset="0"/>
                  <a:ea typeface="Tahoma" panose="020B0604030504040204" pitchFamily="34" charset="0"/>
                  <a:cs typeface="Arial" panose="020B0604020202020204" pitchFamily="34" charset="0"/>
                </a:rPr>
                <a:t>Chim làm tổ đẻ trứng để phát triển nòi giống.</a:t>
              </a:r>
              <a:endParaRPr lang="en-US" sz="350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35" name="Picture 34">
            <a:extLst>
              <a:ext uri="{FF2B5EF4-FFF2-40B4-BE49-F238E27FC236}">
                <a16:creationId xmlns:a16="http://schemas.microsoft.com/office/drawing/2014/main" id="{CC8E8806-574F-159C-6E61-864951BC2ED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188949" y="2182411"/>
            <a:ext cx="6995046" cy="69950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BE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27365">
            <a:off x="6455151" y="8232737"/>
            <a:ext cx="343401" cy="328377"/>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67643" y="8264002"/>
            <a:ext cx="374971" cy="358566"/>
          </a:xfrm>
          <a:prstGeom prst="rect">
            <a:avLst/>
          </a:prstGeom>
        </p:spPr>
      </p:pic>
      <p:pic>
        <p:nvPicPr>
          <p:cNvPr id="5" name="Picture 5"/>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8481">
            <a:off x="16742468" y="3319812"/>
            <a:ext cx="2431473" cy="4114800"/>
          </a:xfrm>
          <a:prstGeom prst="rect">
            <a:avLst/>
          </a:prstGeom>
        </p:spPr>
      </p:pic>
      <p:pic>
        <p:nvPicPr>
          <p:cNvPr id="6" name="Picture 6"/>
          <p:cNvPicPr>
            <a:picLocks noChangeAspect="1"/>
          </p:cNvPicPr>
          <p:nvPr/>
        </p:nvPicPr>
        <p:blipFill>
          <a:blip r:embed="rId6">
            <a:alphaModFix amt="3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177941" y="7419066"/>
            <a:ext cx="4162718" cy="5251135"/>
          </a:xfrm>
          <a:prstGeom prst="rect">
            <a:avLst/>
          </a:prstGeom>
        </p:spPr>
      </p:pic>
      <p:pic>
        <p:nvPicPr>
          <p:cNvPr id="7" name="Picture 7"/>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55164">
            <a:off x="-1277263" y="3319812"/>
            <a:ext cx="2431473" cy="4114800"/>
          </a:xfrm>
          <a:prstGeom prst="rect">
            <a:avLst/>
          </a:prstGeom>
        </p:spPr>
      </p:pic>
      <p:pic>
        <p:nvPicPr>
          <p:cNvPr id="8" name="Picture 8"/>
          <p:cNvPicPr>
            <a:picLocks noChangeAspect="1"/>
          </p:cNvPicPr>
          <p:nvPr/>
        </p:nvPicPr>
        <p:blipFill>
          <a:blip r:embed="rId8">
            <a:alphaModFix amt="3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a:off x="-863053" y="7200900"/>
            <a:ext cx="4360578" cy="4114800"/>
          </a:xfrm>
          <a:prstGeom prst="rect">
            <a:avLst/>
          </a:prstGeom>
        </p:spPr>
      </p:pic>
      <p:pic>
        <p:nvPicPr>
          <p:cNvPr id="9" name="Picture 9"/>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37009">
            <a:off x="15073731" y="-938195"/>
            <a:ext cx="4371138" cy="3536648"/>
          </a:xfrm>
          <a:prstGeom prst="rect">
            <a:avLst/>
          </a:prstGeom>
        </p:spPr>
      </p:pic>
      <p:pic>
        <p:nvPicPr>
          <p:cNvPr id="10" name="Picture 10"/>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9606" flipH="1">
            <a:off x="-1265643" y="-1026203"/>
            <a:ext cx="4588686" cy="3712664"/>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550730">
            <a:off x="6709874" y="-2567314"/>
            <a:ext cx="4214904" cy="411480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112710" y="8929433"/>
            <a:ext cx="4214904" cy="4114800"/>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209267">
            <a:off x="589125" y="8616533"/>
            <a:ext cx="1456222" cy="1021175"/>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569662" flipH="1">
            <a:off x="15868950" y="8616533"/>
            <a:ext cx="1456222" cy="1021175"/>
          </a:xfrm>
          <a:prstGeom prst="rect">
            <a:avLst/>
          </a:prstGeom>
        </p:spPr>
      </p:pic>
      <p:grpSp>
        <p:nvGrpSpPr>
          <p:cNvPr id="22" name="Group 21">
            <a:extLst>
              <a:ext uri="{FF2B5EF4-FFF2-40B4-BE49-F238E27FC236}">
                <a16:creationId xmlns:a16="http://schemas.microsoft.com/office/drawing/2014/main" id="{255A5179-158A-FF46-87E2-818D7D220D59}"/>
              </a:ext>
            </a:extLst>
          </p:cNvPr>
          <p:cNvGrpSpPr/>
          <p:nvPr/>
        </p:nvGrpSpPr>
        <p:grpSpPr>
          <a:xfrm>
            <a:off x="531536" y="1263797"/>
            <a:ext cx="8780343" cy="8078621"/>
            <a:chOff x="922618" y="1578568"/>
            <a:chExt cx="6500780" cy="5327316"/>
          </a:xfrm>
        </p:grpSpPr>
        <p:sp>
          <p:nvSpPr>
            <p:cNvPr id="23" name="Rounded Rectangle 32">
              <a:extLst>
                <a:ext uri="{FF2B5EF4-FFF2-40B4-BE49-F238E27FC236}">
                  <a16:creationId xmlns:a16="http://schemas.microsoft.com/office/drawing/2014/main" id="{BDE2FC45-5B84-43AA-E84B-7CDDE53860EF}"/>
                </a:ext>
              </a:extLst>
            </p:cNvPr>
            <p:cNvSpPr/>
            <p:nvPr/>
          </p:nvSpPr>
          <p:spPr>
            <a:xfrm>
              <a:off x="922618" y="1578568"/>
              <a:ext cx="6324108" cy="4889826"/>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33">
              <a:extLst>
                <a:ext uri="{FF2B5EF4-FFF2-40B4-BE49-F238E27FC236}">
                  <a16:creationId xmlns:a16="http://schemas.microsoft.com/office/drawing/2014/main" id="{028F251E-C602-46C1-5B24-62D70580A1AA}"/>
                </a:ext>
              </a:extLst>
            </p:cNvPr>
            <p:cNvSpPr/>
            <p:nvPr/>
          </p:nvSpPr>
          <p:spPr>
            <a:xfrm>
              <a:off x="1099290" y="1867258"/>
              <a:ext cx="6324108" cy="50386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B5F41E2-D1E0-4118-0266-65D65E961CD9}"/>
                </a:ext>
              </a:extLst>
            </p:cNvPr>
            <p:cNvSpPr/>
            <p:nvPr/>
          </p:nvSpPr>
          <p:spPr>
            <a:xfrm>
              <a:off x="1190909" y="2456614"/>
              <a:ext cx="5926199" cy="4038695"/>
            </a:xfrm>
            <a:prstGeom prst="rect">
              <a:avLst/>
            </a:prstGeom>
          </p:spPr>
          <p:txBody>
            <a:bodyPr wrap="square">
              <a:spAutoFit/>
            </a:bodyPr>
            <a:lstStyle/>
            <a:p>
              <a:pPr marL="571500" marR="0" indent="-571500" algn="just">
                <a:lnSpc>
                  <a:spcPct val="150000"/>
                </a:lnSpc>
                <a:spcAft>
                  <a:spcPts val="600"/>
                </a:spcAft>
                <a:buFont typeface="Wingdings" panose="05000000000000000000" pitchFamily="2" charset="2"/>
                <a:buChar char="§"/>
              </a:pPr>
              <a:r>
                <a:rPr lang="en-US" sz="4000">
                  <a:solidFill>
                    <a:srgbClr val="000000"/>
                  </a:solidFill>
                  <a:effectLst/>
                  <a:latin typeface="Arial" panose="020B0604020202020204" pitchFamily="34" charset="0"/>
                  <a:ea typeface="Tahoma" panose="020B0604030504040204" pitchFamily="34" charset="0"/>
                  <a:cs typeface="Arial" panose="020B0604020202020204" pitchFamily="34" charset="0"/>
                </a:rPr>
                <a:t>Một số ứng dụng hiểu biết về tập tính trong thực tiễn:</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Aft>
                  <a:spcPts val="600"/>
                </a:spcAft>
                <a:buFont typeface="Arial" panose="020B0604020202020204" pitchFamily="34" charset="0"/>
                <a:buChar char="•"/>
              </a:pPr>
              <a:r>
                <a:rPr lang="en-US" sz="4000">
                  <a:solidFill>
                    <a:srgbClr val="000000"/>
                  </a:solidFill>
                  <a:effectLst/>
                  <a:latin typeface="Arial" panose="020B0604020202020204" pitchFamily="34" charset="0"/>
                  <a:ea typeface="Tahoma" panose="020B0604030504040204" pitchFamily="34" charset="0"/>
                  <a:cs typeface="Arial" panose="020B0604020202020204" pitchFamily="34" charset="0"/>
                </a:rPr>
                <a:t>Dạy chó, chim ưng săn mồi (săn bắn).</a:t>
              </a:r>
              <a:endParaRPr lang="en-US" sz="4000">
                <a:latin typeface="Arial" panose="020B0604020202020204" pitchFamily="34" charset="0"/>
                <a:ea typeface="Tahoma" panose="020B0604030504040204" pitchFamily="34" charset="0"/>
                <a:cs typeface="Arial" panose="020B0604020202020204" pitchFamily="34" charset="0"/>
              </a:endParaRPr>
            </a:p>
            <a:p>
              <a:pPr marL="571500" marR="0" indent="-571500" algn="just">
                <a:lnSpc>
                  <a:spcPct val="150000"/>
                </a:lnSpc>
                <a:spcAft>
                  <a:spcPts val="600"/>
                </a:spcAft>
                <a:buFont typeface="Arial" panose="020B0604020202020204" pitchFamily="34" charset="0"/>
                <a:buChar char="•"/>
              </a:pPr>
              <a:r>
                <a:rPr lang="en-US" sz="4000">
                  <a:solidFill>
                    <a:srgbClr val="000000"/>
                  </a:solidFill>
                  <a:effectLst/>
                  <a:latin typeface="Arial" panose="020B0604020202020204" pitchFamily="34" charset="0"/>
                  <a:ea typeface="Tahoma" panose="020B0604030504040204" pitchFamily="34" charset="0"/>
                  <a:cs typeface="Arial" panose="020B0604020202020204" pitchFamily="34" charset="0"/>
                </a:rPr>
                <a:t>Dạy hổ, voi, khỉ làm xiếc, dạy cá heo lao qua vòng trên mặt nước (giải trí).</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28" name="Picture 27">
            <a:extLst>
              <a:ext uri="{FF2B5EF4-FFF2-40B4-BE49-F238E27FC236}">
                <a16:creationId xmlns:a16="http://schemas.microsoft.com/office/drawing/2014/main" id="{58BBA361-A970-A61C-3F37-F413D3B617F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66662" y="3192149"/>
            <a:ext cx="7911316" cy="5251136"/>
          </a:xfrm>
          <a:prstGeom prst="rect">
            <a:avLst/>
          </a:prstGeom>
        </p:spPr>
      </p:pic>
      <p:sp>
        <p:nvSpPr>
          <p:cNvPr id="29" name="Rectangle: Rounded Corners 28">
            <a:extLst>
              <a:ext uri="{FF2B5EF4-FFF2-40B4-BE49-F238E27FC236}">
                <a16:creationId xmlns:a16="http://schemas.microsoft.com/office/drawing/2014/main" id="{FC0FAA6D-DCD6-B0E9-6CD0-E2CBC0966BFF}"/>
              </a:ext>
            </a:extLst>
          </p:cNvPr>
          <p:cNvSpPr/>
          <p:nvPr/>
        </p:nvSpPr>
        <p:spPr>
          <a:xfrm>
            <a:off x="11271562" y="1325390"/>
            <a:ext cx="4603614" cy="990600"/>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FF0000"/>
                </a:solidFill>
                <a:latin typeface="Arial" panose="020B0604020202020204" pitchFamily="34" charset="0"/>
                <a:cs typeface="Arial" panose="020B0604020202020204" pitchFamily="34" charset="0"/>
              </a:rPr>
              <a:t>Trả lời câu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E184DE7-3575-6DEA-C9D0-BD2511213349}"/>
              </a:ext>
            </a:extLst>
          </p:cNvPr>
          <p:cNvGrpSpPr/>
          <p:nvPr/>
        </p:nvGrpSpPr>
        <p:grpSpPr>
          <a:xfrm>
            <a:off x="-1668617" y="7860300"/>
            <a:ext cx="22991619" cy="2523744"/>
            <a:chOff x="-1140691" y="5175504"/>
            <a:chExt cx="15327746" cy="1682496"/>
          </a:xfrm>
        </p:grpSpPr>
        <p:pic>
          <p:nvPicPr>
            <p:cNvPr id="4" name="Picture 6">
              <a:extLst>
                <a:ext uri="{FF2B5EF4-FFF2-40B4-BE49-F238E27FC236}">
                  <a16:creationId xmlns:a16="http://schemas.microsoft.com/office/drawing/2014/main" id="{3E494D30-ADB8-9F57-AEB8-270C725B23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5" name="Picture 6">
              <a:extLst>
                <a:ext uri="{FF2B5EF4-FFF2-40B4-BE49-F238E27FC236}">
                  <a16:creationId xmlns:a16="http://schemas.microsoft.com/office/drawing/2014/main" id="{E49245B5-4046-56FB-7042-AA5B37E8BA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6" name="Picture 6">
              <a:extLst>
                <a:ext uri="{FF2B5EF4-FFF2-40B4-BE49-F238E27FC236}">
                  <a16:creationId xmlns:a16="http://schemas.microsoft.com/office/drawing/2014/main" id="{12090104-38A1-06FC-5506-29D2E89126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pic>
        <p:nvPicPr>
          <p:cNvPr id="20" name="Picture 6">
            <a:extLst>
              <a:ext uri="{FF2B5EF4-FFF2-40B4-BE49-F238E27FC236}">
                <a16:creationId xmlns:a16="http://schemas.microsoft.com/office/drawing/2014/main" id="{52289406-86B0-1D1A-5CB2-3DEE5266C2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51517" y="414092"/>
            <a:ext cx="9305217" cy="9872909"/>
          </a:xfrm>
          <a:prstGeom prst="rect">
            <a:avLst/>
          </a:prstGeom>
        </p:spPr>
      </p:pic>
      <p:pic>
        <p:nvPicPr>
          <p:cNvPr id="10" name="Picture 3">
            <a:extLst>
              <a:ext uri="{FF2B5EF4-FFF2-40B4-BE49-F238E27FC236}">
                <a16:creationId xmlns:a16="http://schemas.microsoft.com/office/drawing/2014/main" id="{77AEFDD7-FCBC-120C-9E85-427C9EB915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634517" y="317048"/>
            <a:ext cx="1242189" cy="1194761"/>
          </a:xfrm>
          <a:prstGeom prst="rect">
            <a:avLst/>
          </a:prstGeom>
        </p:spPr>
      </p:pic>
      <p:pic>
        <p:nvPicPr>
          <p:cNvPr id="12" name="Picture 10">
            <a:extLst>
              <a:ext uri="{FF2B5EF4-FFF2-40B4-BE49-F238E27FC236}">
                <a16:creationId xmlns:a16="http://schemas.microsoft.com/office/drawing/2014/main" id="{28943401-6617-D439-050B-C232791DC7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279812" y="4467491"/>
            <a:ext cx="1569615" cy="1452608"/>
          </a:xfrm>
          <a:prstGeom prst="rect">
            <a:avLst/>
          </a:prstGeom>
        </p:spPr>
      </p:pic>
      <p:pic>
        <p:nvPicPr>
          <p:cNvPr id="13" name="Picture 12">
            <a:extLst>
              <a:ext uri="{FF2B5EF4-FFF2-40B4-BE49-F238E27FC236}">
                <a16:creationId xmlns:a16="http://schemas.microsoft.com/office/drawing/2014/main" id="{436DC77B-0792-ACF8-4F80-E79EFD48AA1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366918" y="4467491"/>
            <a:ext cx="1250501" cy="1300143"/>
          </a:xfrm>
          <a:prstGeom prst="rect">
            <a:avLst/>
          </a:prstGeom>
        </p:spPr>
      </p:pic>
      <p:pic>
        <p:nvPicPr>
          <p:cNvPr id="14" name="Picture 13">
            <a:extLst>
              <a:ext uri="{FF2B5EF4-FFF2-40B4-BE49-F238E27FC236}">
                <a16:creationId xmlns:a16="http://schemas.microsoft.com/office/drawing/2014/main" id="{E78586A8-697F-1EBC-E48B-FFEB516130C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909283" y="2374825"/>
            <a:ext cx="1195184" cy="1177799"/>
          </a:xfrm>
          <a:prstGeom prst="rect">
            <a:avLst/>
          </a:prstGeom>
        </p:spPr>
      </p:pic>
      <p:pic>
        <p:nvPicPr>
          <p:cNvPr id="15" name="Picture 17">
            <a:extLst>
              <a:ext uri="{FF2B5EF4-FFF2-40B4-BE49-F238E27FC236}">
                <a16:creationId xmlns:a16="http://schemas.microsoft.com/office/drawing/2014/main" id="{11532108-6B71-7BC9-AA2C-B03AA560D68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964559" y="1956554"/>
            <a:ext cx="1285872" cy="1274183"/>
          </a:xfrm>
          <a:prstGeom prst="rect">
            <a:avLst/>
          </a:prstGeom>
        </p:spPr>
      </p:pic>
      <p:pic>
        <p:nvPicPr>
          <p:cNvPr id="16" name="Picture 18">
            <a:extLst>
              <a:ext uri="{FF2B5EF4-FFF2-40B4-BE49-F238E27FC236}">
                <a16:creationId xmlns:a16="http://schemas.microsoft.com/office/drawing/2014/main" id="{24A75B89-019E-40C1-BEA8-B26DF5D4DD8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4251280" y="3831049"/>
            <a:ext cx="1006472" cy="1006472"/>
          </a:xfrm>
          <a:prstGeom prst="rect">
            <a:avLst/>
          </a:prstGeom>
        </p:spPr>
      </p:pic>
      <p:pic>
        <p:nvPicPr>
          <p:cNvPr id="17" name="Picture 22">
            <a:extLst>
              <a:ext uri="{FF2B5EF4-FFF2-40B4-BE49-F238E27FC236}">
                <a16:creationId xmlns:a16="http://schemas.microsoft.com/office/drawing/2014/main" id="{ACB7035A-F89B-F833-226F-AB16369DBEA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965566" y="2564523"/>
            <a:ext cx="1266525" cy="1266525"/>
          </a:xfrm>
          <a:prstGeom prst="rect">
            <a:avLst/>
          </a:prstGeom>
        </p:spPr>
      </p:pic>
      <p:pic>
        <p:nvPicPr>
          <p:cNvPr id="18" name="Picture 23">
            <a:extLst>
              <a:ext uri="{FF2B5EF4-FFF2-40B4-BE49-F238E27FC236}">
                <a16:creationId xmlns:a16="http://schemas.microsoft.com/office/drawing/2014/main" id="{1F24DED9-4B07-88A2-F455-FC89045985F1}"/>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9250431" y="1008470"/>
            <a:ext cx="1535571" cy="1518819"/>
          </a:xfrm>
          <a:prstGeom prst="rect">
            <a:avLst/>
          </a:prstGeom>
        </p:spPr>
      </p:pic>
      <p:sp>
        <p:nvSpPr>
          <p:cNvPr id="21" name="Title 1">
            <a:extLst>
              <a:ext uri="{FF2B5EF4-FFF2-40B4-BE49-F238E27FC236}">
                <a16:creationId xmlns:a16="http://schemas.microsoft.com/office/drawing/2014/main" id="{267291F7-1CE9-F8D8-E7BF-69634CC2FC59}"/>
              </a:ext>
            </a:extLst>
          </p:cNvPr>
          <p:cNvSpPr txBox="1">
            <a:spLocks/>
          </p:cNvSpPr>
          <p:nvPr/>
        </p:nvSpPr>
        <p:spPr>
          <a:xfrm>
            <a:off x="135698" y="3167080"/>
            <a:ext cx="8425544"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10800" b="1" dirty="0">
                <a:solidFill>
                  <a:srgbClr val="FF0000"/>
                </a:solidFill>
                <a:latin typeface="Arial" panose="020B0604020202020204" pitchFamily="34" charset="0"/>
                <a:cs typeface="Arial" panose="020B0604020202020204" pitchFamily="34" charset="0"/>
              </a:rPr>
              <a:t>HÁI HOA DÂN CHỦ</a:t>
            </a:r>
          </a:p>
        </p:txBody>
      </p:sp>
      <p:grpSp>
        <p:nvGrpSpPr>
          <p:cNvPr id="28" name="Group 27">
            <a:extLst>
              <a:ext uri="{FF2B5EF4-FFF2-40B4-BE49-F238E27FC236}">
                <a16:creationId xmlns:a16="http://schemas.microsoft.com/office/drawing/2014/main" id="{44CFE1A0-E7AF-7335-5DC4-8EA980CD2D92}"/>
              </a:ext>
            </a:extLst>
          </p:cNvPr>
          <p:cNvGrpSpPr/>
          <p:nvPr/>
        </p:nvGrpSpPr>
        <p:grpSpPr>
          <a:xfrm>
            <a:off x="-57466" y="6657978"/>
            <a:ext cx="18403946" cy="2387802"/>
            <a:chOff x="-3822" y="4580045"/>
            <a:chExt cx="12269297" cy="1591868"/>
          </a:xfrm>
        </p:grpSpPr>
        <p:pic>
          <p:nvPicPr>
            <p:cNvPr id="22" name="Picture 16">
              <a:extLst>
                <a:ext uri="{FF2B5EF4-FFF2-40B4-BE49-F238E27FC236}">
                  <a16:creationId xmlns:a16="http://schemas.microsoft.com/office/drawing/2014/main" id="{5FF0E80C-B9AD-073A-406E-F32F7D8061FC}"/>
                </a:ext>
              </a:extLst>
            </p:cNvPr>
            <p:cNvPicPr>
              <a:picLocks noChangeAspect="1"/>
            </p:cNvPicPr>
            <p:nvPr/>
          </p:nvPicPr>
          <p:blipFill rotWithShape="1">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r="40067"/>
            <a:stretch/>
          </p:blipFill>
          <p:spPr>
            <a:xfrm rot="20678505">
              <a:off x="-3822" y="4812783"/>
              <a:ext cx="1881751" cy="1359130"/>
            </a:xfrm>
            <a:prstGeom prst="rect">
              <a:avLst/>
            </a:prstGeom>
          </p:spPr>
        </p:pic>
        <p:pic>
          <p:nvPicPr>
            <p:cNvPr id="23" name="Picture 16">
              <a:extLst>
                <a:ext uri="{FF2B5EF4-FFF2-40B4-BE49-F238E27FC236}">
                  <a16:creationId xmlns:a16="http://schemas.microsoft.com/office/drawing/2014/main" id="{F1895DA0-99C9-F7C9-4BBB-FA2B642D065B}"/>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644428">
              <a:off x="1759075" y="4600319"/>
              <a:ext cx="3139754" cy="1359130"/>
            </a:xfrm>
            <a:prstGeom prst="rect">
              <a:avLst/>
            </a:prstGeom>
          </p:spPr>
        </p:pic>
        <p:pic>
          <p:nvPicPr>
            <p:cNvPr id="24" name="Picture 16">
              <a:extLst>
                <a:ext uri="{FF2B5EF4-FFF2-40B4-BE49-F238E27FC236}">
                  <a16:creationId xmlns:a16="http://schemas.microsoft.com/office/drawing/2014/main" id="{DBE679A6-E5B1-FA99-A145-3581681CE3CC}"/>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80549">
              <a:off x="5719881" y="4580045"/>
              <a:ext cx="3139754" cy="1359130"/>
            </a:xfrm>
            <a:prstGeom prst="rect">
              <a:avLst/>
            </a:prstGeom>
          </p:spPr>
        </p:pic>
        <p:pic>
          <p:nvPicPr>
            <p:cNvPr id="25" name="Picture 16">
              <a:extLst>
                <a:ext uri="{FF2B5EF4-FFF2-40B4-BE49-F238E27FC236}">
                  <a16:creationId xmlns:a16="http://schemas.microsoft.com/office/drawing/2014/main" id="{AF5229AB-C5E2-490A-D16F-31438F4AB0BF}"/>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342150">
              <a:off x="9125721" y="4651195"/>
              <a:ext cx="3139754" cy="1359130"/>
            </a:xfrm>
            <a:prstGeom prst="rect">
              <a:avLst/>
            </a:prstGeom>
          </p:spPr>
        </p:pic>
        <p:pic>
          <p:nvPicPr>
            <p:cNvPr id="27" name="Picture 16">
              <a:extLst>
                <a:ext uri="{FF2B5EF4-FFF2-40B4-BE49-F238E27FC236}">
                  <a16:creationId xmlns:a16="http://schemas.microsoft.com/office/drawing/2014/main" id="{0CD72171-44F0-8F25-429D-BE9586249037}"/>
                </a:ext>
              </a:extLst>
            </p:cNvPr>
            <p:cNvPicPr>
              <a:picLocks noChangeAspect="1"/>
            </p:cNvPicPr>
            <p:nvPr/>
          </p:nvPicPr>
          <p:blipFill rotWithShape="1">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l="60455"/>
            <a:stretch/>
          </p:blipFill>
          <p:spPr>
            <a:xfrm rot="21095236">
              <a:off x="4673503" y="4825296"/>
              <a:ext cx="1095223" cy="1198887"/>
            </a:xfrm>
            <a:prstGeom prst="rect">
              <a:avLst/>
            </a:prstGeom>
          </p:spPr>
        </p:pic>
      </p:grpSp>
      <p:pic>
        <p:nvPicPr>
          <p:cNvPr id="26" name="Picture 7">
            <a:extLst>
              <a:ext uri="{FF2B5EF4-FFF2-40B4-BE49-F238E27FC236}">
                <a16:creationId xmlns:a16="http://schemas.microsoft.com/office/drawing/2014/main" id="{711E2CCB-5FFA-5400-187B-4D0E7FA15EB6}"/>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0783399" y="371693"/>
            <a:ext cx="1379123" cy="1371600"/>
          </a:xfrm>
          <a:prstGeom prst="rect">
            <a:avLst/>
          </a:prstGeom>
        </p:spPr>
      </p:pic>
      <p:pic>
        <p:nvPicPr>
          <p:cNvPr id="31" name="Picture 9">
            <a:extLst>
              <a:ext uri="{FF2B5EF4-FFF2-40B4-BE49-F238E27FC236}">
                <a16:creationId xmlns:a16="http://schemas.microsoft.com/office/drawing/2014/main" id="{4929A72A-7268-2D9C-3E19-8A878F2F367A}"/>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15434672" y="617607"/>
            <a:ext cx="1737696" cy="1783080"/>
          </a:xfrm>
          <a:prstGeom prst="rect">
            <a:avLst/>
          </a:prstGeom>
        </p:spPr>
      </p:pic>
      <p:pic>
        <p:nvPicPr>
          <p:cNvPr id="8" name="Picture 7">
            <a:hlinkClick r:id="rId28" action="ppaction://hlinksldjump"/>
            <a:extLst>
              <a:ext uri="{FF2B5EF4-FFF2-40B4-BE49-F238E27FC236}">
                <a16:creationId xmlns:a16="http://schemas.microsoft.com/office/drawing/2014/main" id="{086EEC77-356E-FD74-CABC-4E28ED1AB921}"/>
              </a:ext>
            </a:extLst>
          </p:cNvPr>
          <p:cNvPicPr>
            <a:picLocks noChangeAspect="1"/>
          </p:cNvPicPr>
          <p:nvPr/>
        </p:nvPicPr>
        <p:blipFill>
          <a:blip r:embed="rId29"/>
          <a:stretch>
            <a:fillRect/>
          </a:stretch>
        </p:blipFill>
        <p:spPr>
          <a:xfrm>
            <a:off x="12033752" y="4712216"/>
            <a:ext cx="3026927" cy="2075868"/>
          </a:xfrm>
          <a:prstGeom prst="rect">
            <a:avLst/>
          </a:prstGeom>
        </p:spPr>
      </p:pic>
      <p:pic>
        <p:nvPicPr>
          <p:cNvPr id="32" name="Picture 11">
            <a:extLst>
              <a:ext uri="{FF2B5EF4-FFF2-40B4-BE49-F238E27FC236}">
                <a16:creationId xmlns:a16="http://schemas.microsoft.com/office/drawing/2014/main" id="{37C5C25E-A44E-87C8-BB4B-A882227505F1}"/>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13722693" y="2118585"/>
            <a:ext cx="1292733" cy="1309398"/>
          </a:xfrm>
          <a:prstGeom prst="rect">
            <a:avLst/>
          </a:prstGeom>
        </p:spPr>
      </p:pic>
      <p:pic>
        <p:nvPicPr>
          <p:cNvPr id="33" name="Picture 5">
            <a:extLst>
              <a:ext uri="{FF2B5EF4-FFF2-40B4-BE49-F238E27FC236}">
                <a16:creationId xmlns:a16="http://schemas.microsoft.com/office/drawing/2014/main" id="{4530212E-86CD-70D1-01DB-5C35AC257963}"/>
              </a:ext>
            </a:extLst>
          </p:cNvPr>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15723653" y="3783689"/>
            <a:ext cx="840338" cy="840338"/>
          </a:xfrm>
          <a:prstGeom prst="rect">
            <a:avLst/>
          </a:prstGeom>
        </p:spPr>
      </p:pic>
      <p:pic>
        <p:nvPicPr>
          <p:cNvPr id="34" name="Picture 2">
            <a:extLst>
              <a:ext uri="{FF2B5EF4-FFF2-40B4-BE49-F238E27FC236}">
                <a16:creationId xmlns:a16="http://schemas.microsoft.com/office/drawing/2014/main" id="{6CA70E75-2200-94D0-6A61-2641279DF36F}"/>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14159174" y="617607"/>
            <a:ext cx="1127766" cy="1067148"/>
          </a:xfrm>
          <a:prstGeom prst="rect">
            <a:avLst/>
          </a:prstGeom>
        </p:spPr>
      </p:pic>
      <p:pic>
        <p:nvPicPr>
          <p:cNvPr id="35" name="Picture 14">
            <a:extLst>
              <a:ext uri="{FF2B5EF4-FFF2-40B4-BE49-F238E27FC236}">
                <a16:creationId xmlns:a16="http://schemas.microsoft.com/office/drawing/2014/main" id="{3BC28EB1-BD5B-84AE-ED80-C7C7BF783A68}"/>
              </a:ext>
            </a:extLst>
          </p:cNvPr>
          <p:cNvPicPr>
            <a:picLocks noChangeAspect="1"/>
          </p:cNvPicPr>
          <p:nvPr/>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rcRect/>
          <a:stretch>
            <a:fillRect/>
          </a:stretch>
        </p:blipFill>
        <p:spPr>
          <a:xfrm>
            <a:off x="15440722" y="5347359"/>
            <a:ext cx="946196" cy="937593"/>
          </a:xfrm>
          <a:prstGeom prst="rect">
            <a:avLst/>
          </a:prstGeom>
        </p:spPr>
      </p:pic>
      <p:pic>
        <p:nvPicPr>
          <p:cNvPr id="29" name="Picture 28">
            <a:extLst>
              <a:ext uri="{FF2B5EF4-FFF2-40B4-BE49-F238E27FC236}">
                <a16:creationId xmlns:a16="http://schemas.microsoft.com/office/drawing/2014/main" id="{7CA40649-0834-6384-D653-72432C22A04E}"/>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304355" y="4233778"/>
            <a:ext cx="1023597" cy="994937"/>
          </a:xfrm>
          <a:prstGeom prst="rect">
            <a:avLst/>
          </a:prstGeom>
        </p:spPr>
      </p:pic>
      <p:pic>
        <p:nvPicPr>
          <p:cNvPr id="30" name="Picture 29">
            <a:extLst>
              <a:ext uri="{FF2B5EF4-FFF2-40B4-BE49-F238E27FC236}">
                <a16:creationId xmlns:a16="http://schemas.microsoft.com/office/drawing/2014/main" id="{C7E09598-3AED-44CD-AC84-C689CEA7E9B7}"/>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1197719" y="1318916"/>
            <a:ext cx="1023597" cy="958086"/>
          </a:xfrm>
          <a:prstGeom prst="rect">
            <a:avLst/>
          </a:prstGeom>
        </p:spPr>
      </p:pic>
    </p:spTree>
    <p:extLst>
      <p:ext uri="{BB962C8B-B14F-4D97-AF65-F5344CB8AC3E}">
        <p14:creationId xmlns:p14="http://schemas.microsoft.com/office/powerpoint/2010/main" val="15820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5000" fill="hold" grpId="0" nodeType="withEffect">
                                  <p:stCondLst>
                                    <p:cond delay="0"/>
                                  </p:stCondLst>
                                  <p:childTnLst>
                                    <p:animEffect transition="out" filter="fade">
                                      <p:cBhvr>
                                        <p:cTn id="6" dur="500" tmFilter="0, 0; .2, .5; .8, .5; 1, 0"/>
                                        <p:tgtEl>
                                          <p:spTgt spid="21"/>
                                        </p:tgtEl>
                                      </p:cBhvr>
                                    </p:animEffect>
                                    <p:animScale>
                                      <p:cBhvr>
                                        <p:cTn id="7" dur="250" autoRev="1" fill="hold"/>
                                        <p:tgtEl>
                                          <p:spTgt spid="21"/>
                                        </p:tgtEl>
                                      </p:cBhvr>
                                      <p:by x="105000" y="105000"/>
                                    </p:animScale>
                                  </p:childTnLst>
                                </p:cTn>
                              </p:par>
                              <p:par>
                                <p:cTn id="8" presetID="0" presetClass="path" presetSubtype="0" accel="50000" decel="50000" fill="hold" nodeType="withEffect">
                                  <p:stCondLst>
                                    <p:cond delay="0"/>
                                  </p:stCondLst>
                                  <p:childTnLst>
                                    <p:animMotion origin="layout" path="M -0.05469 0.11134 C -0.03073 0.13171 0.00312 0.12477 0.01641 0.17245 C 0.05091 0.21342 0.08398 0.21991 0.12487 0.16088 C 0.15286 0.13079 0.16406 0.0625 0.20951 0.07037 C 0.25273 0.08287 0.22161 0.17338 0.26654 0.20903 C 0.28281 0.25717 0.25742 0.31944 0.29023 0.375 C 0.32331 0.36296 0.33685 0.29074 0.34036 0.21111 C 0.35273 0.15717 0.38411 0.17338 0.38815 0.11967 C 0.39102 0.05995 0.42773 0.05486 0.42487 -0.01111 C 0.47331 -0.04908 0.49505 -0.00648 0.51432 0.03403 C 0.52292 0.08264 0.54714 0.04028 0.55833 0.06134 C 0.56745 0.07592 0.54909 0.13449 0.56654 0.14074 C 0.59336 0.11898 0.59648 0.08009 0.60234 0.03704 C 0.61497 0.01875 0.62148 -0.00787 0.64023 -0.01783 C 0.6681 -0.02917 0.69219 -0.01736 0.70938 0.01157 C 0.74141 0.0412 0.71276 0.09629 0.73802 0.13819 C 0.75938 0.17014 0.7724 0.15555 0.78438 0.12917 C 0.79414 0.10046 0.7862 0.06273 0.79974 0.03426 C 0.80547 0.02546 0.84557 0.06111 0.8513 0.05231 " pathEditMode="relative" rAng="0" ptsTypes="AAAAAAAAAAAAAAAAAAA">
                                      <p:cBhvr>
                                        <p:cTn id="9" dur="15000" fill="hold"/>
                                        <p:tgtEl>
                                          <p:spTgt spid="30"/>
                                        </p:tgtEl>
                                        <p:attrNameLst>
                                          <p:attrName>ppt_x</p:attrName>
                                          <p:attrName>ppt_y</p:attrName>
                                        </p:attrNameLst>
                                      </p:cBhvr>
                                      <p:rCtr x="45299" y="6319"/>
                                    </p:animMotion>
                                  </p:childTnLst>
                                </p:cTn>
                              </p:par>
                              <p:par>
                                <p:cTn id="10" presetID="0" presetClass="path" presetSubtype="0" accel="50000" decel="50000" fill="hold" nodeType="withEffect">
                                  <p:stCondLst>
                                    <p:cond delay="0"/>
                                  </p:stCondLst>
                                  <p:childTnLst>
                                    <p:animMotion origin="layout" path="M 0.0013 -0.00463 C 0.0013 0.04769 -0.00586 0.05139 0.02109 0.11111 C 0.03034 0.14468 0.04583 0.19468 0.06198 0.19676 C 0.078 0.19861 0.11016 0.18241 0.1168 0.12246 C 0.11914 0.10162 0.09401 0.08195 0.12409 0.06019 C 0.14844 0.05903 0.14479 0.10741 0.18893 0.10695 C 0.20313 0.09213 0.22826 0.11598 0.23151 0.0625 C 0.19792 0.01528 0.22122 -0.00509 0.20846 -0.03541 C 0.20625 -0.06851 0.15664 -0.07222 0.18529 -0.12801 C 0.20573 -0.17731 0.24792 -0.06365 0.29297 -0.10069 C 0.30313 -0.13981 0.23945 -0.17037 0.25313 -0.23472 C 0.26003 -0.25856 0.27669 -0.25046 0.28711 -0.24791 " pathEditMode="relative" rAng="0" ptsTypes="AAAAAAAAAAAA">
                                      <p:cBhvr>
                                        <p:cTn id="11" dur="15000" fill="hold"/>
                                        <p:tgtEl>
                                          <p:spTgt spid="29"/>
                                        </p:tgtEl>
                                        <p:attrNameLst>
                                          <p:attrName>ppt_x</p:attrName>
                                          <p:attrName>ppt_y</p:attrName>
                                        </p:attrNameLst>
                                      </p:cBhvr>
                                      <p:rCtr x="14596" y="-2269"/>
                                    </p:animMotion>
                                  </p:childTnLst>
                                </p:cTn>
                              </p:par>
                              <p:par>
                                <p:cTn id="12" presetID="8" presetClass="emph" presetSubtype="0" repeatCount="indefinite" fill="hold" nodeType="withEffect">
                                  <p:stCondLst>
                                    <p:cond delay="0"/>
                                  </p:stCondLst>
                                  <p:childTnLst>
                                    <p:animRot by="21600000">
                                      <p:cBhvr>
                                        <p:cTn id="13" dur="2000" fill="hold"/>
                                        <p:tgtEl>
                                          <p:spTgt spid="15"/>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8"/>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2000" fill="hold"/>
                                        <p:tgtEl>
                                          <p:spTgt spid="17"/>
                                        </p:tgtEl>
                                        <p:attrNameLst>
                                          <p:attrName>r</p:attrName>
                                        </p:attrNameLst>
                                      </p:cBhvr>
                                    </p:animRot>
                                  </p:childTnLst>
                                </p:cTn>
                              </p:par>
                              <p:par>
                                <p:cTn id="18" presetID="8" presetClass="emph" presetSubtype="0" repeatCount="indefinite" fill="hold" nodeType="withEffect">
                                  <p:stCondLst>
                                    <p:cond delay="0"/>
                                  </p:stCondLst>
                                  <p:childTnLst>
                                    <p:animRot by="21600000">
                                      <p:cBhvr>
                                        <p:cTn id="19" dur="2000" fill="hold"/>
                                        <p:tgtEl>
                                          <p:spTgt spid="10"/>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16"/>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000" fill="hold"/>
                                        <p:tgtEl>
                                          <p:spTgt spid="14"/>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3"/>
                                        </p:tgtEl>
                                        <p:attrNameLst>
                                          <p:attrName>r</p:attrName>
                                        </p:attrNameLst>
                                      </p:cBhvr>
                                    </p:animRot>
                                  </p:childTnLst>
                                </p:cTn>
                              </p:par>
                              <p:par>
                                <p:cTn id="26" presetID="8" presetClass="emph" presetSubtype="0" repeatCount="indefinite" fill="hold" nodeType="withEffect">
                                  <p:stCondLst>
                                    <p:cond delay="0"/>
                                  </p:stCondLst>
                                  <p:childTnLst>
                                    <p:animRot by="21600000">
                                      <p:cBhvr>
                                        <p:cTn id="27" dur="2000" fill="hold"/>
                                        <p:tgtEl>
                                          <p:spTgt spid="12"/>
                                        </p:tgtEl>
                                        <p:attrNameLst>
                                          <p:attrName>r</p:attrName>
                                        </p:attrNameLst>
                                      </p:cBhvr>
                                    </p:animRot>
                                  </p:childTnLst>
                                </p:cTn>
                              </p:par>
                              <p:par>
                                <p:cTn id="28" presetID="8" presetClass="emph" presetSubtype="0" repeatCount="indefinite" fill="hold" nodeType="withEffect">
                                  <p:stCondLst>
                                    <p:cond delay="0"/>
                                  </p:stCondLst>
                                  <p:childTnLst>
                                    <p:animRot by="21600000">
                                      <p:cBhvr>
                                        <p:cTn id="29" dur="2000" fill="hold"/>
                                        <p:tgtEl>
                                          <p:spTgt spid="26"/>
                                        </p:tgtEl>
                                        <p:attrNameLst>
                                          <p:attrName>r</p:attrName>
                                        </p:attrNameLst>
                                      </p:cBhvr>
                                    </p:animRot>
                                  </p:childTnLst>
                                </p:cTn>
                              </p:par>
                              <p:par>
                                <p:cTn id="30" presetID="8" presetClass="emph" presetSubtype="0" repeatCount="indefinite" fill="hold" nodeType="withEffect">
                                  <p:stCondLst>
                                    <p:cond delay="0"/>
                                  </p:stCondLst>
                                  <p:childTnLst>
                                    <p:animRot by="21600000">
                                      <p:cBhvr>
                                        <p:cTn id="31" dur="2000" fill="hold"/>
                                        <p:tgtEl>
                                          <p:spTgt spid="31"/>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000" fill="hold"/>
                                        <p:tgtEl>
                                          <p:spTgt spid="32"/>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33"/>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34"/>
                                        </p:tgtEl>
                                        <p:attrNameLst>
                                          <p:attrName>r</p:attrName>
                                        </p:attrNameLst>
                                      </p:cBhvr>
                                    </p:animRot>
                                  </p:childTnLst>
                                </p:cTn>
                              </p:par>
                              <p:par>
                                <p:cTn id="38" presetID="8" presetClass="emph" presetSubtype="0" repeatCount="indefinite" fill="hold" nodeType="withEffect">
                                  <p:stCondLst>
                                    <p:cond delay="0"/>
                                  </p:stCondLst>
                                  <p:childTnLst>
                                    <p:animRot by="21600000">
                                      <p:cBhvr>
                                        <p:cTn id="39" dur="2000" fill="hold"/>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BE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27365">
            <a:off x="6455151" y="8232737"/>
            <a:ext cx="343401" cy="328377"/>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67643" y="8264002"/>
            <a:ext cx="374971" cy="358566"/>
          </a:xfrm>
          <a:prstGeom prst="rect">
            <a:avLst/>
          </a:prstGeom>
        </p:spPr>
      </p:pic>
      <p:pic>
        <p:nvPicPr>
          <p:cNvPr id="5" name="Picture 5"/>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8481">
            <a:off x="16742468" y="3319812"/>
            <a:ext cx="2431473" cy="4114800"/>
          </a:xfrm>
          <a:prstGeom prst="rect">
            <a:avLst/>
          </a:prstGeom>
        </p:spPr>
      </p:pic>
      <p:pic>
        <p:nvPicPr>
          <p:cNvPr id="6" name="Picture 6"/>
          <p:cNvPicPr>
            <a:picLocks noChangeAspect="1"/>
          </p:cNvPicPr>
          <p:nvPr/>
        </p:nvPicPr>
        <p:blipFill>
          <a:blip r:embed="rId6">
            <a:alphaModFix amt="3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177941" y="7419066"/>
            <a:ext cx="4162718" cy="5251135"/>
          </a:xfrm>
          <a:prstGeom prst="rect">
            <a:avLst/>
          </a:prstGeom>
        </p:spPr>
      </p:pic>
      <p:pic>
        <p:nvPicPr>
          <p:cNvPr id="7" name="Picture 7"/>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55164">
            <a:off x="-1277263" y="3319812"/>
            <a:ext cx="2431473" cy="4114800"/>
          </a:xfrm>
          <a:prstGeom prst="rect">
            <a:avLst/>
          </a:prstGeom>
        </p:spPr>
      </p:pic>
      <p:pic>
        <p:nvPicPr>
          <p:cNvPr id="8" name="Picture 8"/>
          <p:cNvPicPr>
            <a:picLocks noChangeAspect="1"/>
          </p:cNvPicPr>
          <p:nvPr/>
        </p:nvPicPr>
        <p:blipFill>
          <a:blip r:embed="rId8">
            <a:alphaModFix amt="3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a:off x="-863053" y="7200900"/>
            <a:ext cx="4360578" cy="4114800"/>
          </a:xfrm>
          <a:prstGeom prst="rect">
            <a:avLst/>
          </a:prstGeom>
        </p:spPr>
      </p:pic>
      <p:pic>
        <p:nvPicPr>
          <p:cNvPr id="9" name="Picture 9"/>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37009">
            <a:off x="15073731" y="-938195"/>
            <a:ext cx="4371138" cy="3536648"/>
          </a:xfrm>
          <a:prstGeom prst="rect">
            <a:avLst/>
          </a:prstGeom>
        </p:spPr>
      </p:pic>
      <p:pic>
        <p:nvPicPr>
          <p:cNvPr id="10" name="Picture 10"/>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9606" flipH="1">
            <a:off x="-1265643" y="-1026203"/>
            <a:ext cx="4588686" cy="3712664"/>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550730">
            <a:off x="6709874" y="-2567314"/>
            <a:ext cx="4214904" cy="411480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112710" y="8929433"/>
            <a:ext cx="4214904" cy="4114800"/>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209267">
            <a:off x="589125" y="8616533"/>
            <a:ext cx="1456222" cy="1021175"/>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569662" flipH="1">
            <a:off x="15868950" y="8616533"/>
            <a:ext cx="1456222" cy="1021175"/>
          </a:xfrm>
          <a:prstGeom prst="rect">
            <a:avLst/>
          </a:prstGeom>
        </p:spPr>
      </p:pic>
      <p:grpSp>
        <p:nvGrpSpPr>
          <p:cNvPr id="22" name="Group 21">
            <a:extLst>
              <a:ext uri="{FF2B5EF4-FFF2-40B4-BE49-F238E27FC236}">
                <a16:creationId xmlns:a16="http://schemas.microsoft.com/office/drawing/2014/main" id="{255A5179-158A-FF46-87E2-818D7D220D59}"/>
              </a:ext>
            </a:extLst>
          </p:cNvPr>
          <p:cNvGrpSpPr/>
          <p:nvPr/>
        </p:nvGrpSpPr>
        <p:grpSpPr>
          <a:xfrm>
            <a:off x="499111" y="2482005"/>
            <a:ext cx="8780343" cy="6100544"/>
            <a:chOff x="922618" y="1578568"/>
            <a:chExt cx="6500780" cy="5327316"/>
          </a:xfrm>
        </p:grpSpPr>
        <p:sp>
          <p:nvSpPr>
            <p:cNvPr id="23" name="Rounded Rectangle 32">
              <a:extLst>
                <a:ext uri="{FF2B5EF4-FFF2-40B4-BE49-F238E27FC236}">
                  <a16:creationId xmlns:a16="http://schemas.microsoft.com/office/drawing/2014/main" id="{BDE2FC45-5B84-43AA-E84B-7CDDE53860EF}"/>
                </a:ext>
              </a:extLst>
            </p:cNvPr>
            <p:cNvSpPr/>
            <p:nvPr/>
          </p:nvSpPr>
          <p:spPr>
            <a:xfrm>
              <a:off x="922618" y="1578568"/>
              <a:ext cx="6324108" cy="4889826"/>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ounded Rectangle 33">
              <a:extLst>
                <a:ext uri="{FF2B5EF4-FFF2-40B4-BE49-F238E27FC236}">
                  <a16:creationId xmlns:a16="http://schemas.microsoft.com/office/drawing/2014/main" id="{028F251E-C602-46C1-5B24-62D70580A1AA}"/>
                </a:ext>
              </a:extLst>
            </p:cNvPr>
            <p:cNvSpPr/>
            <p:nvPr/>
          </p:nvSpPr>
          <p:spPr>
            <a:xfrm>
              <a:off x="1099290" y="1867258"/>
              <a:ext cx="6324108" cy="50386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2B5F41E2-D1E0-4118-0266-65D65E961CD9}"/>
                </a:ext>
              </a:extLst>
            </p:cNvPr>
            <p:cNvSpPr/>
            <p:nvPr/>
          </p:nvSpPr>
          <p:spPr>
            <a:xfrm>
              <a:off x="1190909" y="2456614"/>
              <a:ext cx="6055817" cy="3082641"/>
            </a:xfrm>
            <a:prstGeom prst="rect">
              <a:avLst/>
            </a:prstGeom>
          </p:spPr>
          <p:txBody>
            <a:bodyPr wrap="square">
              <a:spAutoFit/>
            </a:bodyPr>
            <a:lstStyle/>
            <a:p>
              <a:pPr marL="571500" marR="0" lvl="0" indent="-571500" algn="just" defTabSz="914400" rtl="0" eaLnBrk="1" fontAlgn="auto" latinLnBrk="0" hangingPunct="1">
                <a:lnSpc>
                  <a:spcPct val="150000"/>
                </a:lnSpc>
                <a:spcBef>
                  <a:spcPts val="0"/>
                </a:spcBef>
                <a:spcAft>
                  <a:spcPts val="600"/>
                </a:spcAft>
                <a:buClrTx/>
                <a:buSzTx/>
                <a:buFont typeface="Wingdings" panose="05000000000000000000" pitchFamily="2" charset="2"/>
                <a:buChar char="§"/>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rPr>
                <a:t>Một số ứng dụng hiểu biết về tập tính trong thực tiễn:</a:t>
              </a:r>
            </a:p>
            <a:p>
              <a:pPr marL="571500" marR="0" lvl="0" indent="-571500" algn="just"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US" sz="4000">
                  <a:solidFill>
                    <a:srgbClr val="000000"/>
                  </a:solidFill>
                  <a:effectLst/>
                  <a:latin typeface="Arial" panose="020B0604020202020204" pitchFamily="34" charset="0"/>
                  <a:ea typeface="Tahoma" panose="020B0604030504040204" pitchFamily="34" charset="0"/>
                </a:rPr>
                <a:t>Làm bù nhìn để ở ruộng mương đuổi chim chóc phá hoại mùa màng (bảo vệ mùa màng).</a:t>
              </a:r>
              <a:endParaRPr lang="en-US" sz="4000">
                <a:effectLst/>
                <a:latin typeface="Times New Roman" panose="02020603050405020304" pitchFamily="18" charset="0"/>
                <a:ea typeface="Times New Roman" panose="02020603050405020304" pitchFamily="18" charset="0"/>
              </a:endParaRPr>
            </a:p>
          </p:txBody>
        </p:sp>
      </p:grpSp>
      <p:sp>
        <p:nvSpPr>
          <p:cNvPr id="29" name="Rectangle: Rounded Corners 28">
            <a:extLst>
              <a:ext uri="{FF2B5EF4-FFF2-40B4-BE49-F238E27FC236}">
                <a16:creationId xmlns:a16="http://schemas.microsoft.com/office/drawing/2014/main" id="{FC0FAA6D-DCD6-B0E9-6CD0-E2CBC0966BFF}"/>
              </a:ext>
            </a:extLst>
          </p:cNvPr>
          <p:cNvSpPr/>
          <p:nvPr/>
        </p:nvSpPr>
        <p:spPr>
          <a:xfrm>
            <a:off x="11271562" y="1325390"/>
            <a:ext cx="4603614" cy="990600"/>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Trả lời câu 2</a:t>
            </a:r>
          </a:p>
        </p:txBody>
      </p:sp>
      <p:pic>
        <p:nvPicPr>
          <p:cNvPr id="16" name="Picture 15">
            <a:extLst>
              <a:ext uri="{FF2B5EF4-FFF2-40B4-BE49-F238E27FC236}">
                <a16:creationId xmlns:a16="http://schemas.microsoft.com/office/drawing/2014/main" id="{BB324F7B-46B6-32F8-3ECA-1D88817077F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94480" y="2744813"/>
            <a:ext cx="7827683" cy="5870762"/>
          </a:xfrm>
          <a:prstGeom prst="rect">
            <a:avLst/>
          </a:prstGeom>
        </p:spPr>
      </p:pic>
    </p:spTree>
    <p:extLst>
      <p:ext uri="{BB962C8B-B14F-4D97-AF65-F5344CB8AC3E}">
        <p14:creationId xmlns:p14="http://schemas.microsoft.com/office/powerpoint/2010/main" val="270122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BE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27365">
            <a:off x="6455151" y="8232737"/>
            <a:ext cx="343401" cy="328377"/>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67643" y="8264002"/>
            <a:ext cx="374971" cy="358566"/>
          </a:xfrm>
          <a:prstGeom prst="rect">
            <a:avLst/>
          </a:prstGeom>
        </p:spPr>
      </p:pic>
      <p:pic>
        <p:nvPicPr>
          <p:cNvPr id="5" name="Picture 5"/>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8481">
            <a:off x="16742468" y="3319812"/>
            <a:ext cx="2431473" cy="4114800"/>
          </a:xfrm>
          <a:prstGeom prst="rect">
            <a:avLst/>
          </a:prstGeom>
        </p:spPr>
      </p:pic>
      <p:pic>
        <p:nvPicPr>
          <p:cNvPr id="6" name="Picture 6"/>
          <p:cNvPicPr>
            <a:picLocks noChangeAspect="1"/>
          </p:cNvPicPr>
          <p:nvPr/>
        </p:nvPicPr>
        <p:blipFill>
          <a:blip r:embed="rId6">
            <a:alphaModFix amt="3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177941" y="7419066"/>
            <a:ext cx="4162718" cy="5251135"/>
          </a:xfrm>
          <a:prstGeom prst="rect">
            <a:avLst/>
          </a:prstGeom>
        </p:spPr>
      </p:pic>
      <p:pic>
        <p:nvPicPr>
          <p:cNvPr id="7" name="Picture 7"/>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55164">
            <a:off x="-1277263" y="3319812"/>
            <a:ext cx="2431473" cy="4114800"/>
          </a:xfrm>
          <a:prstGeom prst="rect">
            <a:avLst/>
          </a:prstGeom>
        </p:spPr>
      </p:pic>
      <p:pic>
        <p:nvPicPr>
          <p:cNvPr id="8" name="Picture 8"/>
          <p:cNvPicPr>
            <a:picLocks noChangeAspect="1"/>
          </p:cNvPicPr>
          <p:nvPr/>
        </p:nvPicPr>
        <p:blipFill>
          <a:blip r:embed="rId8">
            <a:alphaModFix amt="3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a:off x="-863053" y="7200900"/>
            <a:ext cx="4360578" cy="4114800"/>
          </a:xfrm>
          <a:prstGeom prst="rect">
            <a:avLst/>
          </a:prstGeom>
        </p:spPr>
      </p:pic>
      <p:pic>
        <p:nvPicPr>
          <p:cNvPr id="9" name="Picture 9"/>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37009">
            <a:off x="15073731" y="-938195"/>
            <a:ext cx="4371138" cy="3536648"/>
          </a:xfrm>
          <a:prstGeom prst="rect">
            <a:avLst/>
          </a:prstGeom>
        </p:spPr>
      </p:pic>
      <p:pic>
        <p:nvPicPr>
          <p:cNvPr id="10" name="Picture 10"/>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9606" flipH="1">
            <a:off x="-1265643" y="-1026203"/>
            <a:ext cx="4588686" cy="3712664"/>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550730">
            <a:off x="6709874" y="-2567314"/>
            <a:ext cx="4214904" cy="411480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112710" y="8929433"/>
            <a:ext cx="4214904" cy="4114800"/>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209267">
            <a:off x="589125" y="8616533"/>
            <a:ext cx="1456222" cy="1021175"/>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569662" flipH="1">
            <a:off x="15868950" y="8616533"/>
            <a:ext cx="1456222" cy="1021175"/>
          </a:xfrm>
          <a:prstGeom prst="rect">
            <a:avLst/>
          </a:prstGeom>
        </p:spPr>
      </p:pic>
      <p:sp>
        <p:nvSpPr>
          <p:cNvPr id="29" name="Rectangle: Rounded Corners 28">
            <a:extLst>
              <a:ext uri="{FF2B5EF4-FFF2-40B4-BE49-F238E27FC236}">
                <a16:creationId xmlns:a16="http://schemas.microsoft.com/office/drawing/2014/main" id="{FC0FAA6D-DCD6-B0E9-6CD0-E2CBC0966BFF}"/>
              </a:ext>
            </a:extLst>
          </p:cNvPr>
          <p:cNvSpPr/>
          <p:nvPr/>
        </p:nvSpPr>
        <p:spPr>
          <a:xfrm>
            <a:off x="6626851" y="334829"/>
            <a:ext cx="4603614" cy="990600"/>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Trả lời câu 3</a:t>
            </a:r>
          </a:p>
        </p:txBody>
      </p:sp>
      <p:sp>
        <p:nvSpPr>
          <p:cNvPr id="2" name="Rounded Rectangle 14">
            <a:extLst>
              <a:ext uri="{FF2B5EF4-FFF2-40B4-BE49-F238E27FC236}">
                <a16:creationId xmlns:a16="http://schemas.microsoft.com/office/drawing/2014/main" id="{786F3A44-8311-05C0-CBAD-6FDCEB04B3F5}"/>
              </a:ext>
            </a:extLst>
          </p:cNvPr>
          <p:cNvSpPr/>
          <p:nvPr/>
        </p:nvSpPr>
        <p:spPr>
          <a:xfrm>
            <a:off x="2895600" y="1921968"/>
            <a:ext cx="14811197" cy="3662071"/>
          </a:xfrm>
          <a:prstGeom prst="roundRect">
            <a:avLst/>
          </a:prstGeom>
          <a:solidFill>
            <a:schemeClr val="accent1">
              <a:lumMod val="20000"/>
              <a:lumOff val="80000"/>
            </a:schemeClr>
          </a:solidFill>
          <a:ln w="38100">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Mối quan hệ giữa sinh trưởng và phát triển ở sinh vật: mật thiết với nhau, nối tiếp và xen kẽ nhau. Sinh trưởng là cơ sở cho phát triển. Phát triển thúc đẩy sinh trưởng và làm xuất hiện hình thái mới.</a:t>
            </a:r>
          </a:p>
        </p:txBody>
      </p:sp>
      <p:sp>
        <p:nvSpPr>
          <p:cNvPr id="17" name="Rounded Rectangle 14">
            <a:extLst>
              <a:ext uri="{FF2B5EF4-FFF2-40B4-BE49-F238E27FC236}">
                <a16:creationId xmlns:a16="http://schemas.microsoft.com/office/drawing/2014/main" id="{F4FA2E96-597F-CFAE-CEEB-671D084DF522}"/>
              </a:ext>
            </a:extLst>
          </p:cNvPr>
          <p:cNvSpPr/>
          <p:nvPr/>
        </p:nvSpPr>
        <p:spPr>
          <a:xfrm>
            <a:off x="2895600" y="6323452"/>
            <a:ext cx="14789862" cy="3272270"/>
          </a:xfrm>
          <a:prstGeom prst="roundRect">
            <a:avLst/>
          </a:prstGeom>
          <a:solidFill>
            <a:schemeClr val="accent1">
              <a:lumMod val="20000"/>
              <a:lumOff val="80000"/>
            </a:schemeClr>
          </a:solidFill>
          <a:ln w="38100">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Ví dụ: Hạt nảy mầm lớn lên thành cây mầm, cây mầm lớn lên thành cây con, cây con đạt được mức độ sinh trưởng nhất định thì ra nụ, nụ lớn lên hình thành hoa và kết quả.</a:t>
            </a:r>
          </a:p>
        </p:txBody>
      </p:sp>
      <p:pic>
        <p:nvPicPr>
          <p:cNvPr id="19" name="Picture 18">
            <a:extLst>
              <a:ext uri="{FF2B5EF4-FFF2-40B4-BE49-F238E27FC236}">
                <a16:creationId xmlns:a16="http://schemas.microsoft.com/office/drawing/2014/main" id="{E7CACB29-D579-4984-70E0-671460D14A95}"/>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0649" t="24702" r="11848" b="23506"/>
          <a:stretch/>
        </p:blipFill>
        <p:spPr>
          <a:xfrm>
            <a:off x="602538" y="2349780"/>
            <a:ext cx="2048512" cy="1372714"/>
          </a:xfrm>
          <a:prstGeom prst="rect">
            <a:avLst/>
          </a:prstGeom>
        </p:spPr>
      </p:pic>
      <p:pic>
        <p:nvPicPr>
          <p:cNvPr id="20" name="Picture 19">
            <a:extLst>
              <a:ext uri="{FF2B5EF4-FFF2-40B4-BE49-F238E27FC236}">
                <a16:creationId xmlns:a16="http://schemas.microsoft.com/office/drawing/2014/main" id="{9F0E0038-5C44-AFB4-DD95-D770B6CCEEB5}"/>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0649" t="24702" r="11848" b="23506"/>
          <a:stretch/>
        </p:blipFill>
        <p:spPr>
          <a:xfrm>
            <a:off x="557366" y="7759064"/>
            <a:ext cx="2092769" cy="1402371"/>
          </a:xfrm>
          <a:prstGeom prst="rect">
            <a:avLst/>
          </a:prstGeom>
        </p:spPr>
      </p:pic>
      <p:pic>
        <p:nvPicPr>
          <p:cNvPr id="26" name="Graphic 25">
            <a:extLst>
              <a:ext uri="{FF2B5EF4-FFF2-40B4-BE49-F238E27FC236}">
                <a16:creationId xmlns:a16="http://schemas.microsoft.com/office/drawing/2014/main" id="{CF752F13-A0D7-F08E-E7B1-231E80F1B8EE}"/>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488546" y="4025199"/>
            <a:ext cx="2047597" cy="3616066"/>
          </a:xfrm>
          <a:prstGeom prst="rect">
            <a:avLst/>
          </a:prstGeom>
        </p:spPr>
      </p:pic>
    </p:spTree>
    <p:extLst>
      <p:ext uri="{BB962C8B-B14F-4D97-AF65-F5344CB8AC3E}">
        <p14:creationId xmlns:p14="http://schemas.microsoft.com/office/powerpoint/2010/main" val="199038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12" presetClass="entr" presetSubtype="8"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p:tgtEl>
                                          <p:spTgt spid="19"/>
                                        </p:tgtEl>
                                        <p:attrNameLst>
                                          <p:attrName>ppt_x</p:attrName>
                                        </p:attrNameLst>
                                      </p:cBhvr>
                                      <p:tavLst>
                                        <p:tav tm="0">
                                          <p:val>
                                            <p:strVal val="#ppt_x-#ppt_w*1.125000"/>
                                          </p:val>
                                        </p:tav>
                                        <p:tav tm="100000">
                                          <p:val>
                                            <p:strVal val="#ppt_x"/>
                                          </p:val>
                                        </p:tav>
                                      </p:tavLst>
                                    </p:anim>
                                    <p:animEffect transition="in" filter="wipe(righ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par>
                                <p:cTn id="26" presetID="12" presetClass="entr" presetSubtype="8"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p:tgtEl>
                                          <p:spTgt spid="20"/>
                                        </p:tgtEl>
                                        <p:attrNameLst>
                                          <p:attrName>ppt_x</p:attrName>
                                        </p:attrNameLst>
                                      </p:cBhvr>
                                      <p:tavLst>
                                        <p:tav tm="0">
                                          <p:val>
                                            <p:strVal val="#ppt_x-#ppt_w*1.125000"/>
                                          </p:val>
                                        </p:tav>
                                        <p:tav tm="100000">
                                          <p:val>
                                            <p:strVal val="#ppt_x"/>
                                          </p:val>
                                        </p:tav>
                                      </p:tavLst>
                                    </p:anim>
                                    <p:animEffect transition="in" filter="wipe(right)">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B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715000" y="830129"/>
            <a:ext cx="6626953" cy="168987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27365">
            <a:off x="6455151" y="8232737"/>
            <a:ext cx="343401" cy="328377"/>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67643" y="8264002"/>
            <a:ext cx="374971" cy="358566"/>
          </a:xfrm>
          <a:prstGeom prst="rect">
            <a:avLst/>
          </a:prstGeom>
        </p:spPr>
      </p:pic>
      <p:pic>
        <p:nvPicPr>
          <p:cNvPr id="5" name="Picture 5"/>
          <p:cNvPicPr>
            <a:picLocks noChangeAspect="1"/>
          </p:cNvPicPr>
          <p:nvPr/>
        </p:nvPicPr>
        <p:blipFill>
          <a:blip r:embed="rId6">
            <a:alphaModFix amt="3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8481">
            <a:off x="16742468" y="3319812"/>
            <a:ext cx="2431473" cy="4114800"/>
          </a:xfrm>
          <a:prstGeom prst="rect">
            <a:avLst/>
          </a:prstGeom>
        </p:spPr>
      </p:pic>
      <p:pic>
        <p:nvPicPr>
          <p:cNvPr id="6" name="Picture 6"/>
          <p:cNvPicPr>
            <a:picLocks noChangeAspect="1"/>
          </p:cNvPicPr>
          <p:nvPr/>
        </p:nvPicPr>
        <p:blipFill>
          <a:blip r:embed="rId8">
            <a:alphaModFix amt="3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77941" y="7419066"/>
            <a:ext cx="4162718" cy="5251135"/>
          </a:xfrm>
          <a:prstGeom prst="rect">
            <a:avLst/>
          </a:prstGeom>
        </p:spPr>
      </p:pic>
      <p:pic>
        <p:nvPicPr>
          <p:cNvPr id="7" name="Picture 7"/>
          <p:cNvPicPr>
            <a:picLocks noChangeAspect="1"/>
          </p:cNvPicPr>
          <p:nvPr/>
        </p:nvPicPr>
        <p:blipFill>
          <a:blip r:embed="rId6">
            <a:alphaModFix amt="3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55164">
            <a:off x="-1277263" y="3319812"/>
            <a:ext cx="2431473" cy="4114800"/>
          </a:xfrm>
          <a:prstGeom prst="rect">
            <a:avLst/>
          </a:prstGeom>
        </p:spPr>
      </p:pic>
      <p:pic>
        <p:nvPicPr>
          <p:cNvPr id="8" name="Picture 8"/>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00000">
            <a:off x="-863053" y="7200900"/>
            <a:ext cx="4360578" cy="4114800"/>
          </a:xfrm>
          <a:prstGeom prst="rect">
            <a:avLst/>
          </a:prstGeom>
        </p:spPr>
      </p:pic>
      <p:pic>
        <p:nvPicPr>
          <p:cNvPr id="9" name="Picture 9"/>
          <p:cNvPicPr>
            <a:picLocks noChangeAspect="1"/>
          </p:cNvPicPr>
          <p:nvPr/>
        </p:nvPicPr>
        <p:blipFill>
          <a:blip r:embed="rId12">
            <a:alphaModFix amt="30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37009">
            <a:off x="15073731" y="-938195"/>
            <a:ext cx="4371138" cy="3536648"/>
          </a:xfrm>
          <a:prstGeom prst="rect">
            <a:avLst/>
          </a:prstGeom>
        </p:spPr>
      </p:pic>
      <p:pic>
        <p:nvPicPr>
          <p:cNvPr id="10" name="Picture 10"/>
          <p:cNvPicPr>
            <a:picLocks noChangeAspect="1"/>
          </p:cNvPicPr>
          <p:nvPr/>
        </p:nvPicPr>
        <p:blipFill>
          <a:blip r:embed="rId12">
            <a:alphaModFix amt="30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19606" flipH="1">
            <a:off x="-1265643" y="-1026203"/>
            <a:ext cx="4588686" cy="3712664"/>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550730">
            <a:off x="6709874" y="-2567314"/>
            <a:ext cx="4214904" cy="4114800"/>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112710" y="8929433"/>
            <a:ext cx="4214904" cy="4114800"/>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209267">
            <a:off x="4608580" y="8209880"/>
            <a:ext cx="1456222" cy="1021175"/>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569662" flipH="1">
            <a:off x="12174247" y="8258988"/>
            <a:ext cx="1456222" cy="1021175"/>
          </a:xfrm>
          <a:prstGeom prst="rect">
            <a:avLst/>
          </a:prstGeom>
        </p:spPr>
      </p:pic>
      <p:sp>
        <p:nvSpPr>
          <p:cNvPr id="22" name="TextBox 21">
            <a:extLst>
              <a:ext uri="{FF2B5EF4-FFF2-40B4-BE49-F238E27FC236}">
                <a16:creationId xmlns:a16="http://schemas.microsoft.com/office/drawing/2014/main" id="{8C02EBBA-0723-6C6E-15D1-11768E7FF74D}"/>
              </a:ext>
            </a:extLst>
          </p:cNvPr>
          <p:cNvSpPr txBox="1"/>
          <p:nvPr/>
        </p:nvSpPr>
        <p:spPr>
          <a:xfrm>
            <a:off x="6718533" y="831742"/>
            <a:ext cx="4850934" cy="1103892"/>
          </a:xfrm>
          <a:prstGeom prst="rect">
            <a:avLst/>
          </a:prstGeom>
          <a:noFill/>
        </p:spPr>
        <p:txBody>
          <a:bodyPr wrap="square" rtlCol="0">
            <a:spAutoFit/>
          </a:bodyPr>
          <a:lstStyle/>
          <a:p>
            <a:pPr algn="ctr">
              <a:lnSpc>
                <a:spcPct val="150000"/>
              </a:lnSpc>
            </a:pPr>
            <a:r>
              <a:rPr lang="en-US" sz="5000" b="1">
                <a:solidFill>
                  <a:schemeClr val="bg1"/>
                </a:solidFill>
                <a:latin typeface="Arial" panose="020B0604020202020204" pitchFamily="34" charset="0"/>
                <a:cs typeface="Arial" panose="020B0604020202020204" pitchFamily="34" charset="0"/>
              </a:rPr>
              <a:t>Hình ảnh</a:t>
            </a:r>
          </a:p>
        </p:txBody>
      </p:sp>
      <p:pic>
        <p:nvPicPr>
          <p:cNvPr id="24" name="Picture 23">
            <a:extLst>
              <a:ext uri="{FF2B5EF4-FFF2-40B4-BE49-F238E27FC236}">
                <a16:creationId xmlns:a16="http://schemas.microsoft.com/office/drawing/2014/main" id="{29462429-71E4-4D71-5C46-6AD88C291D5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847090" y="2867934"/>
            <a:ext cx="9582150" cy="6381750"/>
          </a:xfrm>
          <a:prstGeom prst="rect">
            <a:avLst/>
          </a:prstGeom>
        </p:spPr>
      </p:pic>
      <p:pic>
        <p:nvPicPr>
          <p:cNvPr id="25" name="Picture 24">
            <a:extLst>
              <a:ext uri="{FF2B5EF4-FFF2-40B4-BE49-F238E27FC236}">
                <a16:creationId xmlns:a16="http://schemas.microsoft.com/office/drawing/2014/main" id="{007928B7-5E41-EAEA-C585-E0296AC9A12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526995" y="2320938"/>
            <a:ext cx="7881726" cy="7881726"/>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BE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27365">
            <a:off x="6455151" y="8232737"/>
            <a:ext cx="343401" cy="328377"/>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67643" y="8264002"/>
            <a:ext cx="374971" cy="358566"/>
          </a:xfrm>
          <a:prstGeom prst="rect">
            <a:avLst/>
          </a:prstGeom>
        </p:spPr>
      </p:pic>
      <p:pic>
        <p:nvPicPr>
          <p:cNvPr id="5" name="Picture 5"/>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8481">
            <a:off x="16742468" y="3319812"/>
            <a:ext cx="2431473" cy="4114800"/>
          </a:xfrm>
          <a:prstGeom prst="rect">
            <a:avLst/>
          </a:prstGeom>
        </p:spPr>
      </p:pic>
      <p:pic>
        <p:nvPicPr>
          <p:cNvPr id="6" name="Picture 6"/>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177941" y="7419066"/>
            <a:ext cx="4162718" cy="5251135"/>
          </a:xfrm>
          <a:prstGeom prst="rect">
            <a:avLst/>
          </a:prstGeom>
        </p:spPr>
      </p:pic>
      <p:pic>
        <p:nvPicPr>
          <p:cNvPr id="7" name="Picture 7"/>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55164">
            <a:off x="-1277263" y="3319812"/>
            <a:ext cx="2431473" cy="4114800"/>
          </a:xfrm>
          <a:prstGeom prst="rect">
            <a:avLst/>
          </a:prstGeom>
        </p:spPr>
      </p:pic>
      <p:pic>
        <p:nvPicPr>
          <p:cNvPr id="8" name="Picture 8"/>
          <p:cNvPicPr>
            <a:picLocks noChangeAspect="1"/>
          </p:cNvPicPr>
          <p:nvPr/>
        </p:nvPicPr>
        <p:blipFill>
          <a:blip r:embed="rId8">
            <a:alphaModFix amt="5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a:off x="-863053" y="7200900"/>
            <a:ext cx="4360578" cy="4114800"/>
          </a:xfrm>
          <a:prstGeom prst="rect">
            <a:avLst/>
          </a:prstGeom>
        </p:spPr>
      </p:pic>
      <p:pic>
        <p:nvPicPr>
          <p:cNvPr id="9" name="Picture 9"/>
          <p:cNvPicPr>
            <a:picLocks noChangeAspect="1"/>
          </p:cNvPicPr>
          <p:nvPr/>
        </p:nvPicPr>
        <p:blipFill>
          <a:blip r:embed="rId10">
            <a:alphaModFix amt="5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37009">
            <a:off x="15073731" y="-938195"/>
            <a:ext cx="4371138" cy="3536648"/>
          </a:xfrm>
          <a:prstGeom prst="rect">
            <a:avLst/>
          </a:prstGeom>
        </p:spPr>
      </p:pic>
      <p:pic>
        <p:nvPicPr>
          <p:cNvPr id="10" name="Picture 10"/>
          <p:cNvPicPr>
            <a:picLocks noChangeAspect="1"/>
          </p:cNvPicPr>
          <p:nvPr/>
        </p:nvPicPr>
        <p:blipFill>
          <a:blip r:embed="rId10">
            <a:alphaModFix amt="5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9606" flipH="1">
            <a:off x="-1265643" y="-1026203"/>
            <a:ext cx="4588686" cy="3712664"/>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550730">
            <a:off x="6709874" y="-2567314"/>
            <a:ext cx="4214904" cy="411480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112710" y="8929433"/>
            <a:ext cx="4214904" cy="4114800"/>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209267">
            <a:off x="4608580" y="8209880"/>
            <a:ext cx="1456222" cy="1021175"/>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569662" flipH="1">
            <a:off x="12174247" y="8258988"/>
            <a:ext cx="1456222" cy="1021175"/>
          </a:xfrm>
          <a:prstGeom prst="rect">
            <a:avLst/>
          </a:prstGeom>
        </p:spPr>
      </p:pic>
      <p:sp>
        <p:nvSpPr>
          <p:cNvPr id="29" name="TextBox 28">
            <a:extLst>
              <a:ext uri="{FF2B5EF4-FFF2-40B4-BE49-F238E27FC236}">
                <a16:creationId xmlns:a16="http://schemas.microsoft.com/office/drawing/2014/main" id="{502F995E-B5BD-1AAD-59AA-282556C504C4}"/>
              </a:ext>
            </a:extLst>
          </p:cNvPr>
          <p:cNvSpPr txBox="1"/>
          <p:nvPr/>
        </p:nvSpPr>
        <p:spPr>
          <a:xfrm>
            <a:off x="337019" y="1808328"/>
            <a:ext cx="9037937" cy="7494552"/>
          </a:xfrm>
          <a:prstGeom prst="rect">
            <a:avLst/>
          </a:prstGeom>
          <a:noFill/>
        </p:spPr>
        <p:txBody>
          <a:bodyPr wrap="square">
            <a:spAutoFit/>
          </a:bodyPr>
          <a:lstStyle/>
          <a:p>
            <a:pPr marL="0" marR="0" algn="just">
              <a:lnSpc>
                <a:spcPct val="150000"/>
              </a:lnSpc>
              <a:spcAft>
                <a:spcPts val="600"/>
              </a:spcAft>
            </a:pPr>
            <a:r>
              <a:rPr lang="en-US" sz="3500">
                <a:solidFill>
                  <a:srgbClr val="000000"/>
                </a:solidFill>
                <a:effectLst/>
                <a:latin typeface="Arial" panose="020B0604020202020204" pitchFamily="34" charset="0"/>
                <a:ea typeface="Tahoma" panose="020B0604030504040204" pitchFamily="34" charset="0"/>
                <a:cs typeface="Arial" panose="020B0604020202020204" pitchFamily="34" charset="0"/>
              </a:rPr>
              <a:t>Ứng dụng hiểu biết về sinh trưởng và phát triển ở sinh vật vào thực tiễn:</a:t>
            </a:r>
            <a:endParaRPr lang="en-US" sz="350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Aft>
                <a:spcPts val="600"/>
              </a:spcAft>
              <a:buFont typeface="Wingdings" panose="05000000000000000000" pitchFamily="2" charset="2"/>
              <a:buChar char="q"/>
            </a:pPr>
            <a:r>
              <a:rPr lang="en-US" sz="3500">
                <a:solidFill>
                  <a:srgbClr val="000000"/>
                </a:solidFill>
                <a:effectLst/>
                <a:latin typeface="Arial" panose="020B0604020202020204" pitchFamily="34" charset="0"/>
                <a:ea typeface="Tahoma" panose="020B0604030504040204" pitchFamily="34" charset="0"/>
                <a:cs typeface="Arial" panose="020B0604020202020204" pitchFamily="34" charset="0"/>
              </a:rPr>
              <a:t>Đối với thực vật:</a:t>
            </a:r>
            <a:endParaRPr lang="en-US" sz="350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Aft>
                <a:spcPts val="600"/>
              </a:spcAft>
              <a:buFont typeface="Arial" panose="020B0604020202020204" pitchFamily="34" charset="0"/>
              <a:buChar char="•"/>
            </a:pPr>
            <a:r>
              <a:rPr lang="en-US" sz="3500">
                <a:solidFill>
                  <a:srgbClr val="000000"/>
                </a:solidFill>
                <a:effectLst/>
                <a:latin typeface="Arial" panose="020B0604020202020204" pitchFamily="34" charset="0"/>
                <a:ea typeface="Tahoma" panose="020B0604030504040204" pitchFamily="34" charset="0"/>
                <a:cs typeface="Arial" panose="020B0604020202020204" pitchFamily="34" charset="0"/>
              </a:rPr>
              <a:t>Đưa ra các biện pháp kĩ thuật chăm sóc phù hợp, xác định thời điểm thu hoạch,… </a:t>
            </a:r>
            <a:endParaRPr lang="en-US" sz="350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Aft>
                <a:spcPts val="600"/>
              </a:spcAft>
            </a:pPr>
            <a:r>
              <a:rPr lang="en-US" sz="3500">
                <a:solidFill>
                  <a:srgbClr val="000000"/>
                </a:solidFill>
                <a:effectLst/>
                <a:latin typeface="Arial" panose="020B0604020202020204" pitchFamily="34" charset="0"/>
                <a:ea typeface="Tahoma" panose="020B0604030504040204" pitchFamily="34" charset="0"/>
                <a:cs typeface="Arial" panose="020B0604020202020204" pitchFamily="34" charset="0"/>
              </a:rPr>
              <a:t>Ví dụ: Cung cấp nhiều nước, phân đạm cho cây lúa vào giai đoạn lúa đẻ nhánh và giảm nước, không bón phân đạm vào giai đoạn lúa chín.</a:t>
            </a:r>
            <a:endParaRPr lang="en-US" sz="3500">
              <a:effectLst/>
              <a:latin typeface="Arial" panose="020B0604020202020204" pitchFamily="34" charset="0"/>
              <a:ea typeface="Times New Roman" panose="02020603050405020304" pitchFamily="18" charset="0"/>
              <a:cs typeface="Arial" panose="020B0604020202020204" pitchFamily="34" charset="0"/>
            </a:endParaRPr>
          </a:p>
        </p:txBody>
      </p:sp>
      <p:sp>
        <p:nvSpPr>
          <p:cNvPr id="30" name="Rectangle: Rounded Corners 29">
            <a:extLst>
              <a:ext uri="{FF2B5EF4-FFF2-40B4-BE49-F238E27FC236}">
                <a16:creationId xmlns:a16="http://schemas.microsoft.com/office/drawing/2014/main" id="{3D1B0C2F-4B2C-34ED-AB2E-77A40C5E8D85}"/>
              </a:ext>
            </a:extLst>
          </p:cNvPr>
          <p:cNvSpPr/>
          <p:nvPr/>
        </p:nvSpPr>
        <p:spPr>
          <a:xfrm>
            <a:off x="6842193" y="521702"/>
            <a:ext cx="4603614" cy="990600"/>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FF0000"/>
                </a:solidFill>
                <a:latin typeface="Arial" panose="020B0604020202020204" pitchFamily="34" charset="0"/>
                <a:cs typeface="Arial" panose="020B0604020202020204" pitchFamily="34" charset="0"/>
              </a:rPr>
              <a:t>Trả lời câu 4</a:t>
            </a:r>
          </a:p>
        </p:txBody>
      </p:sp>
      <p:pic>
        <p:nvPicPr>
          <p:cNvPr id="32" name="Picture 31">
            <a:extLst>
              <a:ext uri="{FF2B5EF4-FFF2-40B4-BE49-F238E27FC236}">
                <a16:creationId xmlns:a16="http://schemas.microsoft.com/office/drawing/2014/main" id="{DFABF204-876A-FE91-0A99-2EAD5DAC0B2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25000" y="3674462"/>
            <a:ext cx="7949189" cy="39159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fade">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fade">
                                      <p:cBhvr>
                                        <p:cTn id="17" dur="500"/>
                                        <p:tgtEl>
                                          <p:spTgt spid="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xEl>
                                              <p:pRg st="3" end="3"/>
                                            </p:txEl>
                                          </p:spTgt>
                                        </p:tgtEl>
                                        <p:attrNameLst>
                                          <p:attrName>style.visibility</p:attrName>
                                        </p:attrNameLst>
                                      </p:cBhvr>
                                      <p:to>
                                        <p:strVal val="visible"/>
                                      </p:to>
                                    </p:set>
                                    <p:animEffect transition="in" filter="fade">
                                      <p:cBhvr>
                                        <p:cTn id="22" dur="500"/>
                                        <p:tgtEl>
                                          <p:spTgt spid="2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ppt_x"/>
                                          </p:val>
                                        </p:tav>
                                        <p:tav tm="100000">
                                          <p:val>
                                            <p:strVal val="#ppt_x"/>
                                          </p:val>
                                        </p:tav>
                                      </p:tavLst>
                                    </p:anim>
                                    <p:anim calcmode="lin" valueType="num">
                                      <p:cBhvr additive="base">
                                        <p:cTn id="2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BE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27365">
            <a:off x="6455151" y="8232737"/>
            <a:ext cx="343401" cy="328377"/>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67643" y="8264002"/>
            <a:ext cx="374971" cy="358566"/>
          </a:xfrm>
          <a:prstGeom prst="rect">
            <a:avLst/>
          </a:prstGeom>
        </p:spPr>
      </p:pic>
      <p:pic>
        <p:nvPicPr>
          <p:cNvPr id="5" name="Picture 5"/>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8481">
            <a:off x="16742468" y="3319812"/>
            <a:ext cx="2431473" cy="4114800"/>
          </a:xfrm>
          <a:prstGeom prst="rect">
            <a:avLst/>
          </a:prstGeom>
        </p:spPr>
      </p:pic>
      <p:pic>
        <p:nvPicPr>
          <p:cNvPr id="6" name="Picture 6"/>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177941" y="7419066"/>
            <a:ext cx="4162718" cy="5251135"/>
          </a:xfrm>
          <a:prstGeom prst="rect">
            <a:avLst/>
          </a:prstGeom>
        </p:spPr>
      </p:pic>
      <p:pic>
        <p:nvPicPr>
          <p:cNvPr id="7" name="Picture 7"/>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55164">
            <a:off x="-1277263" y="3319812"/>
            <a:ext cx="2431473" cy="4114800"/>
          </a:xfrm>
          <a:prstGeom prst="rect">
            <a:avLst/>
          </a:prstGeom>
        </p:spPr>
      </p:pic>
      <p:pic>
        <p:nvPicPr>
          <p:cNvPr id="8" name="Picture 8"/>
          <p:cNvPicPr>
            <a:picLocks noChangeAspect="1"/>
          </p:cNvPicPr>
          <p:nvPr/>
        </p:nvPicPr>
        <p:blipFill>
          <a:blip r:embed="rId8">
            <a:alphaModFix amt="5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a:off x="-863053" y="7200900"/>
            <a:ext cx="4360578" cy="4114800"/>
          </a:xfrm>
          <a:prstGeom prst="rect">
            <a:avLst/>
          </a:prstGeom>
        </p:spPr>
      </p:pic>
      <p:pic>
        <p:nvPicPr>
          <p:cNvPr id="9" name="Picture 9"/>
          <p:cNvPicPr>
            <a:picLocks noChangeAspect="1"/>
          </p:cNvPicPr>
          <p:nvPr/>
        </p:nvPicPr>
        <p:blipFill>
          <a:blip r:embed="rId10">
            <a:alphaModFix amt="5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37009">
            <a:off x="15073731" y="-938195"/>
            <a:ext cx="4371138" cy="3536648"/>
          </a:xfrm>
          <a:prstGeom prst="rect">
            <a:avLst/>
          </a:prstGeom>
        </p:spPr>
      </p:pic>
      <p:pic>
        <p:nvPicPr>
          <p:cNvPr id="11" name="Picture 11"/>
          <p:cNvPicPr>
            <a:picLocks noChangeAspect="1"/>
          </p:cNvPicPr>
          <p:nvPr/>
        </p:nvPicPr>
        <p:blipFill>
          <a:blip r:embed="rId10">
            <a:alphaModFix amt="5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9606" flipH="1">
            <a:off x="-1265643" y="-1026203"/>
            <a:ext cx="4588686" cy="3712664"/>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550730">
            <a:off x="6703330" y="-2408994"/>
            <a:ext cx="4214904" cy="4114800"/>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112710" y="8929433"/>
            <a:ext cx="4214904" cy="4114800"/>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209267">
            <a:off x="4608580" y="8209880"/>
            <a:ext cx="1456222" cy="1021175"/>
          </a:xfrm>
          <a:prstGeom prst="rect">
            <a:avLst/>
          </a:prstGeom>
        </p:spPr>
      </p:pic>
      <p:pic>
        <p:nvPicPr>
          <p:cNvPr id="15" name="Picture 1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569662" flipH="1">
            <a:off x="12174247" y="8258988"/>
            <a:ext cx="1456222" cy="1021175"/>
          </a:xfrm>
          <a:prstGeom prst="rect">
            <a:avLst/>
          </a:prstGeom>
        </p:spPr>
      </p:pic>
      <p:sp>
        <p:nvSpPr>
          <p:cNvPr id="29" name="TextBox 28">
            <a:extLst>
              <a:ext uri="{FF2B5EF4-FFF2-40B4-BE49-F238E27FC236}">
                <a16:creationId xmlns:a16="http://schemas.microsoft.com/office/drawing/2014/main" id="{1AE559C5-DE2F-423A-E213-A1FD4807523B}"/>
              </a:ext>
            </a:extLst>
          </p:cNvPr>
          <p:cNvSpPr txBox="1"/>
          <p:nvPr/>
        </p:nvSpPr>
        <p:spPr>
          <a:xfrm>
            <a:off x="677544" y="2266963"/>
            <a:ext cx="8139782" cy="6518516"/>
          </a:xfrm>
          <a:prstGeom prst="rect">
            <a:avLst/>
          </a:prstGeom>
          <a:noFill/>
        </p:spPr>
        <p:txBody>
          <a:bodyPr wrap="square">
            <a:spAutoFit/>
          </a:bodyPr>
          <a:lstStyle/>
          <a:p>
            <a:pPr marL="571500" marR="0" indent="-571500" algn="just">
              <a:lnSpc>
                <a:spcPct val="150000"/>
              </a:lnSpc>
              <a:spcAft>
                <a:spcPts val="600"/>
              </a:spcAft>
              <a:buFont typeface="Arial" panose="020B0604020202020204" pitchFamily="34" charset="0"/>
              <a:buChar char="•"/>
            </a:pPr>
            <a:r>
              <a:rPr lang="en-US" sz="4000">
                <a:solidFill>
                  <a:srgbClr val="000000"/>
                </a:solidFill>
                <a:effectLst/>
                <a:latin typeface="Arial" panose="020B0604020202020204" pitchFamily="34" charset="0"/>
                <a:ea typeface="Tahoma" panose="020B0604030504040204" pitchFamily="34" charset="0"/>
                <a:cs typeface="Arial" panose="020B0604020202020204" pitchFamily="34" charset="0"/>
              </a:rPr>
              <a:t>Điều khiển điều kiện môi trường như ánh sáng, nhiệt độ, nước nhằm kích thích ra hoa sớm, tăng hiệu suất tạo quả.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Aft>
                <a:spcPts val="600"/>
              </a:spcAft>
            </a:pPr>
            <a:r>
              <a:rPr lang="en-US" sz="4000">
                <a:solidFill>
                  <a:srgbClr val="000000"/>
                </a:solidFill>
                <a:effectLst/>
                <a:latin typeface="Arial" panose="020B0604020202020204" pitchFamily="34" charset="0"/>
                <a:ea typeface="Tahoma" panose="020B0604030504040204" pitchFamily="34" charset="0"/>
                <a:cs typeface="Arial" panose="020B0604020202020204" pitchFamily="34" charset="0"/>
              </a:rPr>
              <a:t>Ví dụ: Chiếu sáng trên 16 giờ cho hoa lay ơn ra hoa đẹp và to hơn và bền hơn.</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sp>
        <p:nvSpPr>
          <p:cNvPr id="30" name="Rectangle: Rounded Corners 29">
            <a:extLst>
              <a:ext uri="{FF2B5EF4-FFF2-40B4-BE49-F238E27FC236}">
                <a16:creationId xmlns:a16="http://schemas.microsoft.com/office/drawing/2014/main" id="{35DD541B-0A1C-51A4-67B4-C97A17572027}"/>
              </a:ext>
            </a:extLst>
          </p:cNvPr>
          <p:cNvSpPr/>
          <p:nvPr/>
        </p:nvSpPr>
        <p:spPr>
          <a:xfrm>
            <a:off x="6515519" y="594684"/>
            <a:ext cx="4603614" cy="990600"/>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FF0000"/>
                </a:solidFill>
                <a:latin typeface="Arial" panose="020B0604020202020204" pitchFamily="34" charset="0"/>
                <a:cs typeface="Arial" panose="020B0604020202020204" pitchFamily="34" charset="0"/>
              </a:rPr>
              <a:t>Trả lời câu 4</a:t>
            </a:r>
          </a:p>
        </p:txBody>
      </p:sp>
      <p:pic>
        <p:nvPicPr>
          <p:cNvPr id="10" name="Picture 9">
            <a:extLst>
              <a:ext uri="{FF2B5EF4-FFF2-40B4-BE49-F238E27FC236}">
                <a16:creationId xmlns:a16="http://schemas.microsoft.com/office/drawing/2014/main" id="{E6993965-886E-0541-6433-2B94F20DFEC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53236" y="2065102"/>
            <a:ext cx="7414157" cy="74141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fade">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BE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27365">
            <a:off x="6455151" y="8232737"/>
            <a:ext cx="343401" cy="328377"/>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67643" y="8264002"/>
            <a:ext cx="374971" cy="358566"/>
          </a:xfrm>
          <a:prstGeom prst="rect">
            <a:avLst/>
          </a:prstGeom>
        </p:spPr>
      </p:pic>
      <p:pic>
        <p:nvPicPr>
          <p:cNvPr id="5" name="Picture 5"/>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8481">
            <a:off x="16742468" y="3319812"/>
            <a:ext cx="2431473" cy="4114800"/>
          </a:xfrm>
          <a:prstGeom prst="rect">
            <a:avLst/>
          </a:prstGeom>
        </p:spPr>
      </p:pic>
      <p:pic>
        <p:nvPicPr>
          <p:cNvPr id="6" name="Picture 6"/>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177941" y="7419066"/>
            <a:ext cx="4162718" cy="5251135"/>
          </a:xfrm>
          <a:prstGeom prst="rect">
            <a:avLst/>
          </a:prstGeom>
        </p:spPr>
      </p:pic>
      <p:pic>
        <p:nvPicPr>
          <p:cNvPr id="7" name="Picture 7"/>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55164">
            <a:off x="-1277263" y="3319812"/>
            <a:ext cx="2431473" cy="4114800"/>
          </a:xfrm>
          <a:prstGeom prst="rect">
            <a:avLst/>
          </a:prstGeom>
        </p:spPr>
      </p:pic>
      <p:pic>
        <p:nvPicPr>
          <p:cNvPr id="8" name="Picture 8"/>
          <p:cNvPicPr>
            <a:picLocks noChangeAspect="1"/>
          </p:cNvPicPr>
          <p:nvPr/>
        </p:nvPicPr>
        <p:blipFill>
          <a:blip r:embed="rId8">
            <a:alphaModFix amt="5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a:off x="-863053" y="7200900"/>
            <a:ext cx="4360578" cy="4114800"/>
          </a:xfrm>
          <a:prstGeom prst="rect">
            <a:avLst/>
          </a:prstGeom>
        </p:spPr>
      </p:pic>
      <p:pic>
        <p:nvPicPr>
          <p:cNvPr id="9" name="Picture 9"/>
          <p:cNvPicPr>
            <a:picLocks noChangeAspect="1"/>
          </p:cNvPicPr>
          <p:nvPr/>
        </p:nvPicPr>
        <p:blipFill>
          <a:blip r:embed="rId10">
            <a:alphaModFix amt="5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37009">
            <a:off x="15073731" y="-938195"/>
            <a:ext cx="4371138" cy="3536648"/>
          </a:xfrm>
          <a:prstGeom prst="rect">
            <a:avLst/>
          </a:prstGeom>
        </p:spPr>
      </p:pic>
      <p:pic>
        <p:nvPicPr>
          <p:cNvPr id="11" name="Picture 11"/>
          <p:cNvPicPr>
            <a:picLocks noChangeAspect="1"/>
          </p:cNvPicPr>
          <p:nvPr/>
        </p:nvPicPr>
        <p:blipFill>
          <a:blip r:embed="rId10">
            <a:alphaModFix amt="5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9606" flipH="1">
            <a:off x="-1265643" y="-1026203"/>
            <a:ext cx="4588686" cy="3712664"/>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550730">
            <a:off x="6703330" y="-2408994"/>
            <a:ext cx="4214904" cy="4114800"/>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112710" y="8929433"/>
            <a:ext cx="4214904" cy="4114800"/>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209267">
            <a:off x="16328886" y="6276256"/>
            <a:ext cx="1456222" cy="1021175"/>
          </a:xfrm>
          <a:prstGeom prst="rect">
            <a:avLst/>
          </a:prstGeom>
        </p:spPr>
      </p:pic>
      <p:pic>
        <p:nvPicPr>
          <p:cNvPr id="15" name="Picture 1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569662" flipH="1">
            <a:off x="12174247" y="8258988"/>
            <a:ext cx="1456222" cy="1021175"/>
          </a:xfrm>
          <a:prstGeom prst="rect">
            <a:avLst/>
          </a:prstGeom>
        </p:spPr>
      </p:pic>
      <p:sp>
        <p:nvSpPr>
          <p:cNvPr id="30" name="Rectangle: Rounded Corners 29">
            <a:extLst>
              <a:ext uri="{FF2B5EF4-FFF2-40B4-BE49-F238E27FC236}">
                <a16:creationId xmlns:a16="http://schemas.microsoft.com/office/drawing/2014/main" id="{35DD541B-0A1C-51A4-67B4-C97A17572027}"/>
              </a:ext>
            </a:extLst>
          </p:cNvPr>
          <p:cNvSpPr/>
          <p:nvPr/>
        </p:nvSpPr>
        <p:spPr>
          <a:xfrm>
            <a:off x="6515519" y="594684"/>
            <a:ext cx="4603614" cy="990600"/>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Trả lời câu 4</a:t>
            </a:r>
          </a:p>
        </p:txBody>
      </p:sp>
      <p:sp>
        <p:nvSpPr>
          <p:cNvPr id="17" name="TextBox 16">
            <a:extLst>
              <a:ext uri="{FF2B5EF4-FFF2-40B4-BE49-F238E27FC236}">
                <a16:creationId xmlns:a16="http://schemas.microsoft.com/office/drawing/2014/main" id="{C6B321C4-F335-5CA2-C6EF-A9BB6E08FB50}"/>
              </a:ext>
            </a:extLst>
          </p:cNvPr>
          <p:cNvSpPr txBox="1"/>
          <p:nvPr/>
        </p:nvSpPr>
        <p:spPr>
          <a:xfrm>
            <a:off x="867593" y="1599692"/>
            <a:ext cx="9074584" cy="8444941"/>
          </a:xfrm>
          <a:prstGeom prst="rect">
            <a:avLst/>
          </a:prstGeom>
          <a:noFill/>
        </p:spPr>
        <p:txBody>
          <a:bodyPr wrap="square">
            <a:spAutoFit/>
          </a:bodyPr>
          <a:lstStyle/>
          <a:p>
            <a:pPr marL="685800" marR="0" indent="-685800" algn="just">
              <a:lnSpc>
                <a:spcPct val="150000"/>
              </a:lnSpc>
              <a:spcAft>
                <a:spcPts val="600"/>
              </a:spcAft>
              <a:buFont typeface="Arial" panose="020B0604020202020204" pitchFamily="34" charset="0"/>
              <a:buChar char="•"/>
            </a:pPr>
            <a:r>
              <a:rPr lang="en-US" sz="4000">
                <a:solidFill>
                  <a:srgbClr val="000000"/>
                </a:solidFill>
                <a:effectLst/>
                <a:latin typeface="Arial" panose="020B0604020202020204" pitchFamily="34" charset="0"/>
                <a:ea typeface="Tahoma" panose="020B0604030504040204" pitchFamily="34" charset="0"/>
                <a:cs typeface="Arial" panose="020B0604020202020204" pitchFamily="34" charset="0"/>
              </a:rPr>
              <a:t>Trồng cây đúng mùa vụ, luân canh. Ví dụ: Trồng bắp cải vào mùa đông,…</a:t>
            </a:r>
          </a:p>
          <a:p>
            <a:pPr marL="685800" marR="0" indent="-685800" algn="just">
              <a:lnSpc>
                <a:spcPct val="150000"/>
              </a:lnSpc>
              <a:spcAft>
                <a:spcPts val="600"/>
              </a:spcAft>
              <a:buFont typeface="Arial" panose="020B0604020202020204" pitchFamily="34" charset="0"/>
              <a:buChar char="•"/>
            </a:pPr>
            <a:r>
              <a:rPr lang="en-US" sz="4000">
                <a:solidFill>
                  <a:srgbClr val="000000"/>
                </a:solidFill>
                <a:effectLst/>
                <a:latin typeface="Arial" panose="020B0604020202020204" pitchFamily="34" charset="0"/>
                <a:ea typeface="Tahoma" panose="020B0604030504040204" pitchFamily="34" charset="0"/>
                <a:cs typeface="Arial" panose="020B0604020202020204" pitchFamily="34" charset="0"/>
              </a:rPr>
              <a:t>Sử dụng các chất kích thích làm cho cây ra rễ, tăng chiều cao, rút ngắn thời gian sinh trưởng, tăng năng suất,…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Aft>
                <a:spcPts val="600"/>
              </a:spcAft>
            </a:pPr>
            <a:r>
              <a:rPr lang="en-US" sz="4000">
                <a:solidFill>
                  <a:srgbClr val="000000"/>
                </a:solidFill>
                <a:effectLst/>
                <a:latin typeface="Arial" panose="020B0604020202020204" pitchFamily="34" charset="0"/>
                <a:ea typeface="Tahoma" panose="020B0604030504040204" pitchFamily="34" charset="0"/>
                <a:cs typeface="Arial" panose="020B0604020202020204" pitchFamily="34" charset="0"/>
              </a:rPr>
              <a:t>Ví dụ: Sử dụng vitamin B1 để làm cây ra rễ nhanh,…</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0" name="Picture 19">
            <a:extLst>
              <a:ext uri="{FF2B5EF4-FFF2-40B4-BE49-F238E27FC236}">
                <a16:creationId xmlns:a16="http://schemas.microsoft.com/office/drawing/2014/main" id="{9A31F355-2C5E-B5B5-5357-B66D8B13580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673544" y="5882820"/>
            <a:ext cx="4214904" cy="4214904"/>
          </a:xfrm>
          <a:prstGeom prst="rect">
            <a:avLst/>
          </a:prstGeom>
        </p:spPr>
      </p:pic>
      <p:pic>
        <p:nvPicPr>
          <p:cNvPr id="22" name="Picture 21">
            <a:extLst>
              <a:ext uri="{FF2B5EF4-FFF2-40B4-BE49-F238E27FC236}">
                <a16:creationId xmlns:a16="http://schemas.microsoft.com/office/drawing/2014/main" id="{B9AA289F-F733-2226-B2D7-B89DC1B0C66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30438" y="1719526"/>
            <a:ext cx="5364552" cy="4023414"/>
          </a:xfrm>
          <a:prstGeom prst="rect">
            <a:avLst/>
          </a:prstGeom>
        </p:spPr>
      </p:pic>
    </p:spTree>
    <p:extLst>
      <p:ext uri="{BB962C8B-B14F-4D97-AF65-F5344CB8AC3E}">
        <p14:creationId xmlns:p14="http://schemas.microsoft.com/office/powerpoint/2010/main" val="153202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ppt_x"/>
                                          </p:val>
                                        </p:tav>
                                        <p:tav tm="100000">
                                          <p:val>
                                            <p:strVal val="#ppt_x"/>
                                          </p:val>
                                        </p:tav>
                                      </p:tavLst>
                                    </p:anim>
                                    <p:anim calcmode="lin" valueType="num">
                                      <p:cBhvr additive="base">
                                        <p:cTn id="2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FBE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27365">
            <a:off x="6455151" y="8232737"/>
            <a:ext cx="343401" cy="328377"/>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67643" y="8264002"/>
            <a:ext cx="374971" cy="358566"/>
          </a:xfrm>
          <a:prstGeom prst="rect">
            <a:avLst/>
          </a:prstGeom>
        </p:spPr>
      </p:pic>
      <p:pic>
        <p:nvPicPr>
          <p:cNvPr id="5" name="Picture 5"/>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8481">
            <a:off x="16742468" y="3319812"/>
            <a:ext cx="2431473" cy="4114800"/>
          </a:xfrm>
          <a:prstGeom prst="rect">
            <a:avLst/>
          </a:prstGeom>
        </p:spPr>
      </p:pic>
      <p:pic>
        <p:nvPicPr>
          <p:cNvPr id="6" name="Picture 6"/>
          <p:cNvPicPr>
            <a:picLocks noChangeAspect="1"/>
          </p:cNvPicPr>
          <p:nvPr/>
        </p:nvPicPr>
        <p:blipFill>
          <a:blip r:embed="rId6">
            <a:alphaModFix amt="3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177941" y="7419066"/>
            <a:ext cx="4162718" cy="5251135"/>
          </a:xfrm>
          <a:prstGeom prst="rect">
            <a:avLst/>
          </a:prstGeom>
        </p:spPr>
      </p:pic>
      <p:pic>
        <p:nvPicPr>
          <p:cNvPr id="7" name="Picture 7"/>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55164">
            <a:off x="-1277263" y="3319812"/>
            <a:ext cx="2431473" cy="4114800"/>
          </a:xfrm>
          <a:prstGeom prst="rect">
            <a:avLst/>
          </a:prstGeom>
        </p:spPr>
      </p:pic>
      <p:pic>
        <p:nvPicPr>
          <p:cNvPr id="8" name="Picture 8"/>
          <p:cNvPicPr>
            <a:picLocks noChangeAspect="1"/>
          </p:cNvPicPr>
          <p:nvPr/>
        </p:nvPicPr>
        <p:blipFill>
          <a:blip r:embed="rId8">
            <a:alphaModFix amt="3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a:off x="-863053" y="7200900"/>
            <a:ext cx="4360578" cy="4114800"/>
          </a:xfrm>
          <a:prstGeom prst="rect">
            <a:avLst/>
          </a:prstGeom>
        </p:spPr>
      </p:pic>
      <p:pic>
        <p:nvPicPr>
          <p:cNvPr id="9" name="Picture 9"/>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37009">
            <a:off x="15073731" y="-938195"/>
            <a:ext cx="4371138" cy="3536648"/>
          </a:xfrm>
          <a:prstGeom prst="rect">
            <a:avLst/>
          </a:prstGeom>
        </p:spPr>
      </p:pic>
      <p:pic>
        <p:nvPicPr>
          <p:cNvPr id="10" name="Picture 10"/>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9606" flipH="1">
            <a:off x="-1265643" y="-1026203"/>
            <a:ext cx="4588686" cy="3712664"/>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550730">
            <a:off x="6709874" y="-2567314"/>
            <a:ext cx="4214904" cy="411480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112710" y="8929433"/>
            <a:ext cx="4214904" cy="4114800"/>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209267">
            <a:off x="16896021" y="426790"/>
            <a:ext cx="1456222" cy="1021175"/>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569662" flipH="1">
            <a:off x="12174247" y="8258988"/>
            <a:ext cx="1456222" cy="1021175"/>
          </a:xfrm>
          <a:prstGeom prst="rect">
            <a:avLst/>
          </a:prstGeom>
        </p:spPr>
      </p:pic>
      <p:sp>
        <p:nvSpPr>
          <p:cNvPr id="24" name="TextBox 23">
            <a:extLst>
              <a:ext uri="{FF2B5EF4-FFF2-40B4-BE49-F238E27FC236}">
                <a16:creationId xmlns:a16="http://schemas.microsoft.com/office/drawing/2014/main" id="{FFD73747-E316-D799-3B1C-00AA869E0455}"/>
              </a:ext>
            </a:extLst>
          </p:cNvPr>
          <p:cNvSpPr txBox="1"/>
          <p:nvPr/>
        </p:nvSpPr>
        <p:spPr>
          <a:xfrm>
            <a:off x="924668" y="1466786"/>
            <a:ext cx="8218740" cy="8442119"/>
          </a:xfrm>
          <a:prstGeom prst="rect">
            <a:avLst/>
          </a:prstGeom>
          <a:noFill/>
        </p:spPr>
        <p:txBody>
          <a:bodyPr wrap="square">
            <a:spAutoFit/>
          </a:bodyPr>
          <a:lstStyle/>
          <a:p>
            <a:pPr marL="571500" marR="0" indent="-571500">
              <a:lnSpc>
                <a:spcPct val="150000"/>
              </a:lnSpc>
              <a:spcAft>
                <a:spcPts val="600"/>
              </a:spcAft>
              <a:buFont typeface="Wingdings" panose="05000000000000000000" pitchFamily="2" charset="2"/>
              <a:buChar char="q"/>
            </a:pPr>
            <a:r>
              <a:rPr lang="en-US" sz="4000">
                <a:solidFill>
                  <a:srgbClr val="000000"/>
                </a:solidFill>
                <a:effectLst/>
                <a:latin typeface="Arial" panose="020B0604020202020204" pitchFamily="34" charset="0"/>
                <a:ea typeface="Tahoma" panose="020B0604030504040204" pitchFamily="34" charset="0"/>
                <a:cs typeface="Arial" panose="020B0604020202020204" pitchFamily="34" charset="0"/>
              </a:rPr>
              <a:t>Đối với động vật: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Aft>
                <a:spcPts val="600"/>
              </a:spcAft>
              <a:buFont typeface="Arial" panose="020B0604020202020204" pitchFamily="34" charset="0"/>
              <a:buChar char="•"/>
            </a:pPr>
            <a:r>
              <a:rPr lang="en-US" sz="4000">
                <a:solidFill>
                  <a:srgbClr val="000000"/>
                </a:solidFill>
                <a:effectLst/>
                <a:latin typeface="Arial" panose="020B0604020202020204" pitchFamily="34" charset="0"/>
                <a:ea typeface="Tahoma" panose="020B0604030504040204" pitchFamily="34" charset="0"/>
                <a:cs typeface="Arial" panose="020B0604020202020204" pitchFamily="34" charset="0"/>
              </a:rPr>
              <a:t>Điều hòa sinh trưởng và phát triển ở vật nuôi bằng cách sử dụng các loại vitamin, khoáng chất kích thích sự trao đổi, thích đẩy sinh trưởng, phát triển của vật nuôi.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Aft>
                <a:spcPts val="600"/>
              </a:spcAft>
            </a:pPr>
            <a:r>
              <a:rPr lang="en-US" sz="4000">
                <a:solidFill>
                  <a:srgbClr val="000000"/>
                </a:solidFill>
                <a:effectLst/>
                <a:latin typeface="Arial" panose="020B0604020202020204" pitchFamily="34" charset="0"/>
                <a:ea typeface="Tahoma" panose="020B0604030504040204" pitchFamily="34" charset="0"/>
                <a:cs typeface="Arial" panose="020B0604020202020204" pitchFamily="34" charset="0"/>
              </a:rPr>
              <a:t>Ví dụ: Bổ sung vitamin A, C, D, E,… cho lợn, trâu, bò.</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sp>
        <p:nvSpPr>
          <p:cNvPr id="25" name="Rectangle: Rounded Corners 24">
            <a:extLst>
              <a:ext uri="{FF2B5EF4-FFF2-40B4-BE49-F238E27FC236}">
                <a16:creationId xmlns:a16="http://schemas.microsoft.com/office/drawing/2014/main" id="{31626DF5-A6C5-C0F8-AB5F-2BD9FA14F3A6}"/>
              </a:ext>
            </a:extLst>
          </p:cNvPr>
          <p:cNvSpPr/>
          <p:nvPr/>
        </p:nvSpPr>
        <p:spPr>
          <a:xfrm>
            <a:off x="6515519" y="594684"/>
            <a:ext cx="4603614" cy="990600"/>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Trả lời câu 4</a:t>
            </a:r>
          </a:p>
        </p:txBody>
      </p:sp>
      <p:pic>
        <p:nvPicPr>
          <p:cNvPr id="27" name="Picture 26">
            <a:extLst>
              <a:ext uri="{FF2B5EF4-FFF2-40B4-BE49-F238E27FC236}">
                <a16:creationId xmlns:a16="http://schemas.microsoft.com/office/drawing/2014/main" id="{E199BD8C-2F6A-6524-E2A3-9F236E8585C5}"/>
              </a:ext>
            </a:extLst>
          </p:cNvPr>
          <p:cNvPicPr>
            <a:picLocks noChangeAspect="1"/>
          </p:cNvPicPr>
          <p:nvPr/>
        </p:nvPicPr>
        <p:blipFill rotWithShape="1">
          <a:blip r:embed="rId16">
            <a:extLst>
              <a:ext uri="{28A0092B-C50C-407E-A947-70E740481C1C}">
                <a14:useLocalDpi xmlns:a14="http://schemas.microsoft.com/office/drawing/2010/main" val="0"/>
              </a:ext>
            </a:extLst>
          </a:blip>
          <a:srcRect l="6974" t="6379" r="6110" b="5780"/>
          <a:stretch/>
        </p:blipFill>
        <p:spPr>
          <a:xfrm>
            <a:off x="10468256" y="1822421"/>
            <a:ext cx="6584608" cy="78907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fade">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xEl>
                                              <p:pRg st="2" end="2"/>
                                            </p:txEl>
                                          </p:spTgt>
                                        </p:tgtEl>
                                        <p:attrNameLst>
                                          <p:attrName>style.visibility</p:attrName>
                                        </p:attrNameLst>
                                      </p:cBhvr>
                                      <p:to>
                                        <p:strVal val="visible"/>
                                      </p:to>
                                    </p:set>
                                    <p:animEffect transition="in" filter="fade">
                                      <p:cBhvr>
                                        <p:cTn id="17" dur="500"/>
                                        <p:tgtEl>
                                          <p:spTgt spid="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FBE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27365">
            <a:off x="6455151" y="8232737"/>
            <a:ext cx="343401" cy="328377"/>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67643" y="8264002"/>
            <a:ext cx="374971" cy="358566"/>
          </a:xfrm>
          <a:prstGeom prst="rect">
            <a:avLst/>
          </a:prstGeom>
        </p:spPr>
      </p:pic>
      <p:pic>
        <p:nvPicPr>
          <p:cNvPr id="5" name="Picture 5"/>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8481">
            <a:off x="16742468" y="3319812"/>
            <a:ext cx="2431473" cy="4114800"/>
          </a:xfrm>
          <a:prstGeom prst="rect">
            <a:avLst/>
          </a:prstGeom>
        </p:spPr>
      </p:pic>
      <p:pic>
        <p:nvPicPr>
          <p:cNvPr id="6" name="Picture 6"/>
          <p:cNvPicPr>
            <a:picLocks noChangeAspect="1"/>
          </p:cNvPicPr>
          <p:nvPr/>
        </p:nvPicPr>
        <p:blipFill>
          <a:blip r:embed="rId6">
            <a:alphaModFix amt="3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177941" y="7419066"/>
            <a:ext cx="4162718" cy="5251135"/>
          </a:xfrm>
          <a:prstGeom prst="rect">
            <a:avLst/>
          </a:prstGeom>
        </p:spPr>
      </p:pic>
      <p:pic>
        <p:nvPicPr>
          <p:cNvPr id="7" name="Picture 7"/>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55164">
            <a:off x="-1277263" y="3319812"/>
            <a:ext cx="2431473" cy="4114800"/>
          </a:xfrm>
          <a:prstGeom prst="rect">
            <a:avLst/>
          </a:prstGeom>
        </p:spPr>
      </p:pic>
      <p:pic>
        <p:nvPicPr>
          <p:cNvPr id="8" name="Picture 8"/>
          <p:cNvPicPr>
            <a:picLocks noChangeAspect="1"/>
          </p:cNvPicPr>
          <p:nvPr/>
        </p:nvPicPr>
        <p:blipFill>
          <a:blip r:embed="rId8">
            <a:alphaModFix amt="3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a:off x="-863053" y="7200900"/>
            <a:ext cx="4360578" cy="4114800"/>
          </a:xfrm>
          <a:prstGeom prst="rect">
            <a:avLst/>
          </a:prstGeom>
        </p:spPr>
      </p:pic>
      <p:pic>
        <p:nvPicPr>
          <p:cNvPr id="9" name="Picture 9"/>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37009">
            <a:off x="15073731" y="-938195"/>
            <a:ext cx="4371138" cy="3536648"/>
          </a:xfrm>
          <a:prstGeom prst="rect">
            <a:avLst/>
          </a:prstGeom>
        </p:spPr>
      </p:pic>
      <p:pic>
        <p:nvPicPr>
          <p:cNvPr id="10" name="Picture 10"/>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9606" flipH="1">
            <a:off x="-1265643" y="-1026203"/>
            <a:ext cx="4588686" cy="3712664"/>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550730">
            <a:off x="6709874" y="-2567314"/>
            <a:ext cx="4214904" cy="411480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112710" y="8929433"/>
            <a:ext cx="4214904" cy="4114800"/>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209267">
            <a:off x="16896021" y="426790"/>
            <a:ext cx="1456222" cy="1021175"/>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569662" flipH="1">
            <a:off x="12174247" y="8258988"/>
            <a:ext cx="1456222" cy="1021175"/>
          </a:xfrm>
          <a:prstGeom prst="rect">
            <a:avLst/>
          </a:prstGeom>
        </p:spPr>
      </p:pic>
      <p:sp>
        <p:nvSpPr>
          <p:cNvPr id="25" name="Rectangle: Rounded Corners 24">
            <a:extLst>
              <a:ext uri="{FF2B5EF4-FFF2-40B4-BE49-F238E27FC236}">
                <a16:creationId xmlns:a16="http://schemas.microsoft.com/office/drawing/2014/main" id="{31626DF5-A6C5-C0F8-AB5F-2BD9FA14F3A6}"/>
              </a:ext>
            </a:extLst>
          </p:cNvPr>
          <p:cNvSpPr/>
          <p:nvPr/>
        </p:nvSpPr>
        <p:spPr>
          <a:xfrm>
            <a:off x="6515519" y="594684"/>
            <a:ext cx="4603614" cy="990600"/>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Trả lời câu 4</a:t>
            </a:r>
          </a:p>
        </p:txBody>
      </p:sp>
      <p:pic>
        <p:nvPicPr>
          <p:cNvPr id="15" name="Picture 14">
            <a:extLst>
              <a:ext uri="{FF2B5EF4-FFF2-40B4-BE49-F238E27FC236}">
                <a16:creationId xmlns:a16="http://schemas.microsoft.com/office/drawing/2014/main" id="{1B7BEC7A-4F91-BB6C-A688-0E991742BBC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78576" y="2243748"/>
            <a:ext cx="9184260" cy="6888195"/>
          </a:xfrm>
          <a:prstGeom prst="rect">
            <a:avLst/>
          </a:prstGeom>
        </p:spPr>
      </p:pic>
      <p:sp>
        <p:nvSpPr>
          <p:cNvPr id="18" name="TextBox 17">
            <a:extLst>
              <a:ext uri="{FF2B5EF4-FFF2-40B4-BE49-F238E27FC236}">
                <a16:creationId xmlns:a16="http://schemas.microsoft.com/office/drawing/2014/main" id="{AC175CB6-1F66-DCB4-45D1-D1ED57125BC9}"/>
              </a:ext>
            </a:extLst>
          </p:cNvPr>
          <p:cNvSpPr txBox="1"/>
          <p:nvPr/>
        </p:nvSpPr>
        <p:spPr>
          <a:xfrm>
            <a:off x="344313" y="2142152"/>
            <a:ext cx="8085655" cy="6518516"/>
          </a:xfrm>
          <a:prstGeom prst="rect">
            <a:avLst/>
          </a:prstGeom>
          <a:noFill/>
        </p:spPr>
        <p:txBody>
          <a:bodyPr wrap="square">
            <a:spAutoFit/>
          </a:bodyPr>
          <a:lstStyle/>
          <a:p>
            <a:pPr marL="571500" marR="0" indent="-571500">
              <a:lnSpc>
                <a:spcPct val="150000"/>
              </a:lnSpc>
              <a:spcAft>
                <a:spcPts val="600"/>
              </a:spcAft>
              <a:buFont typeface="Arial" panose="020B0604020202020204" pitchFamily="34" charset="0"/>
              <a:buChar char="•"/>
            </a:pPr>
            <a:r>
              <a:rPr lang="en-US" sz="4000">
                <a:solidFill>
                  <a:srgbClr val="000000"/>
                </a:solidFill>
                <a:effectLst/>
                <a:latin typeface="Arial" panose="020B0604020202020204" pitchFamily="34" charset="0"/>
                <a:ea typeface="Tahoma" panose="020B0604030504040204" pitchFamily="34" charset="0"/>
                <a:cs typeface="Arial" panose="020B0604020202020204" pitchFamily="34" charset="0"/>
              </a:rPr>
              <a:t>Điều khiển yếu tố môi trường để làm thay đổi tốc độ sinh trưởng và phát triển của vật nuôi.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Aft>
                <a:spcPts val="600"/>
              </a:spcAft>
            </a:pPr>
            <a:r>
              <a:rPr lang="en-US" sz="4000">
                <a:solidFill>
                  <a:srgbClr val="000000"/>
                </a:solidFill>
                <a:effectLst/>
                <a:latin typeface="Arial" panose="020B0604020202020204" pitchFamily="34" charset="0"/>
                <a:ea typeface="Tahoma" panose="020B0604030504040204" pitchFamily="34" charset="0"/>
                <a:cs typeface="Arial" panose="020B0604020202020204" pitchFamily="34" charset="0"/>
              </a:rPr>
              <a:t>Ví dụ: Cải tạo chuồng trại đủ ánh sáng, ấm vào mùa đông, mát vào mùa hè để đảm bảo sự sinh trưởng và phát triển của vật nuôi.</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8298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FBE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27365">
            <a:off x="6455151" y="8232737"/>
            <a:ext cx="343401" cy="328377"/>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67643" y="8264002"/>
            <a:ext cx="374971" cy="358566"/>
          </a:xfrm>
          <a:prstGeom prst="rect">
            <a:avLst/>
          </a:prstGeom>
        </p:spPr>
      </p:pic>
      <p:pic>
        <p:nvPicPr>
          <p:cNvPr id="5" name="Picture 5"/>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8481">
            <a:off x="16742468" y="3319812"/>
            <a:ext cx="2431473" cy="4114800"/>
          </a:xfrm>
          <a:prstGeom prst="rect">
            <a:avLst/>
          </a:prstGeom>
        </p:spPr>
      </p:pic>
      <p:pic>
        <p:nvPicPr>
          <p:cNvPr id="6" name="Picture 6"/>
          <p:cNvPicPr>
            <a:picLocks noChangeAspect="1"/>
          </p:cNvPicPr>
          <p:nvPr/>
        </p:nvPicPr>
        <p:blipFill>
          <a:blip r:embed="rId6">
            <a:alphaModFix amt="3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177941" y="7419066"/>
            <a:ext cx="4162718" cy="5251135"/>
          </a:xfrm>
          <a:prstGeom prst="rect">
            <a:avLst/>
          </a:prstGeom>
        </p:spPr>
      </p:pic>
      <p:pic>
        <p:nvPicPr>
          <p:cNvPr id="7" name="Picture 7"/>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55164">
            <a:off x="-1277263" y="3319812"/>
            <a:ext cx="2431473" cy="4114800"/>
          </a:xfrm>
          <a:prstGeom prst="rect">
            <a:avLst/>
          </a:prstGeom>
        </p:spPr>
      </p:pic>
      <p:pic>
        <p:nvPicPr>
          <p:cNvPr id="8" name="Picture 8"/>
          <p:cNvPicPr>
            <a:picLocks noChangeAspect="1"/>
          </p:cNvPicPr>
          <p:nvPr/>
        </p:nvPicPr>
        <p:blipFill>
          <a:blip r:embed="rId8">
            <a:alphaModFix amt="3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a:off x="-863053" y="7200900"/>
            <a:ext cx="4360578" cy="4114800"/>
          </a:xfrm>
          <a:prstGeom prst="rect">
            <a:avLst/>
          </a:prstGeom>
        </p:spPr>
      </p:pic>
      <p:pic>
        <p:nvPicPr>
          <p:cNvPr id="9" name="Picture 9"/>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37009">
            <a:off x="15073731" y="-938195"/>
            <a:ext cx="4371138" cy="3536648"/>
          </a:xfrm>
          <a:prstGeom prst="rect">
            <a:avLst/>
          </a:prstGeom>
        </p:spPr>
      </p:pic>
      <p:pic>
        <p:nvPicPr>
          <p:cNvPr id="10" name="Picture 10"/>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9606" flipH="1">
            <a:off x="-1265643" y="-1026203"/>
            <a:ext cx="4588686" cy="3712664"/>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550730">
            <a:off x="6709874" y="-2567314"/>
            <a:ext cx="4214904" cy="411480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112710" y="8929433"/>
            <a:ext cx="4214904" cy="4114800"/>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209267">
            <a:off x="16896021" y="426790"/>
            <a:ext cx="1456222" cy="1021175"/>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569662" flipH="1">
            <a:off x="12174247" y="8258988"/>
            <a:ext cx="1456222" cy="1021175"/>
          </a:xfrm>
          <a:prstGeom prst="rect">
            <a:avLst/>
          </a:prstGeom>
        </p:spPr>
      </p:pic>
      <p:sp>
        <p:nvSpPr>
          <p:cNvPr id="25" name="Rectangle: Rounded Corners 24">
            <a:extLst>
              <a:ext uri="{FF2B5EF4-FFF2-40B4-BE49-F238E27FC236}">
                <a16:creationId xmlns:a16="http://schemas.microsoft.com/office/drawing/2014/main" id="{31626DF5-A6C5-C0F8-AB5F-2BD9FA14F3A6}"/>
              </a:ext>
            </a:extLst>
          </p:cNvPr>
          <p:cNvSpPr/>
          <p:nvPr/>
        </p:nvSpPr>
        <p:spPr>
          <a:xfrm>
            <a:off x="6515519" y="594684"/>
            <a:ext cx="4603614" cy="990600"/>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Trả lời câu 4</a:t>
            </a:r>
          </a:p>
        </p:txBody>
      </p:sp>
      <p:sp>
        <p:nvSpPr>
          <p:cNvPr id="17" name="TextBox 16">
            <a:extLst>
              <a:ext uri="{FF2B5EF4-FFF2-40B4-BE49-F238E27FC236}">
                <a16:creationId xmlns:a16="http://schemas.microsoft.com/office/drawing/2014/main" id="{BEED3886-0FBC-06E0-FE86-1835DC7FED99}"/>
              </a:ext>
            </a:extLst>
          </p:cNvPr>
          <p:cNvSpPr txBox="1"/>
          <p:nvPr/>
        </p:nvSpPr>
        <p:spPr>
          <a:xfrm>
            <a:off x="479057" y="2527936"/>
            <a:ext cx="8123446" cy="5595186"/>
          </a:xfrm>
          <a:prstGeom prst="rect">
            <a:avLst/>
          </a:prstGeom>
          <a:noFill/>
        </p:spPr>
        <p:txBody>
          <a:bodyPr wrap="square">
            <a:spAutoFit/>
          </a:bodyPr>
          <a:lstStyle/>
          <a:p>
            <a:pPr marL="571500" marR="0" indent="-571500" algn="just">
              <a:lnSpc>
                <a:spcPct val="150000"/>
              </a:lnSpc>
              <a:spcAft>
                <a:spcPts val="600"/>
              </a:spcAft>
              <a:buFont typeface="Arial" panose="020B0604020202020204" pitchFamily="34" charset="0"/>
              <a:buChar char="•"/>
            </a:pPr>
            <a:r>
              <a:rPr lang="en-US" sz="4000">
                <a:solidFill>
                  <a:srgbClr val="000000"/>
                </a:solidFill>
                <a:effectLst/>
                <a:latin typeface="Arial" panose="020B0604020202020204" pitchFamily="34" charset="0"/>
                <a:ea typeface="Tahoma" panose="020B0604030504040204" pitchFamily="34" charset="0"/>
                <a:cs typeface="Arial" panose="020B0604020202020204" pitchFamily="34" charset="0"/>
              </a:rPr>
              <a:t>Dựa vào hiểu biết về chu kì sinh trưởng và phát triển của các loài sâu để có biện pháp tiêu diệt sâu hại cây trồng hiệu quả.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Aft>
                <a:spcPts val="600"/>
              </a:spcAft>
            </a:pPr>
            <a:r>
              <a:rPr lang="en-US" sz="4000">
                <a:solidFill>
                  <a:srgbClr val="000000"/>
                </a:solidFill>
                <a:effectLst/>
                <a:latin typeface="Arial" panose="020B0604020202020204" pitchFamily="34" charset="0"/>
                <a:ea typeface="Tahoma" panose="020B0604030504040204" pitchFamily="34" charset="0"/>
                <a:cs typeface="Arial" panose="020B0604020202020204" pitchFamily="34" charset="0"/>
              </a:rPr>
              <a:t>Ví dụ: diệt sâu bướm hại mùa màng</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0" name="Picture 19">
            <a:extLst>
              <a:ext uri="{FF2B5EF4-FFF2-40B4-BE49-F238E27FC236}">
                <a16:creationId xmlns:a16="http://schemas.microsoft.com/office/drawing/2014/main" id="{286009F4-921A-3969-BBA5-541D4776279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05879" y="2729897"/>
            <a:ext cx="8413614" cy="5609076"/>
          </a:xfrm>
          <a:prstGeom prst="rect">
            <a:avLst/>
          </a:prstGeom>
        </p:spPr>
      </p:pic>
    </p:spTree>
    <p:extLst>
      <p:ext uri="{BB962C8B-B14F-4D97-AF65-F5344CB8AC3E}">
        <p14:creationId xmlns:p14="http://schemas.microsoft.com/office/powerpoint/2010/main" val="148641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FBE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27365">
            <a:off x="6455151" y="8232737"/>
            <a:ext cx="343401" cy="328377"/>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67643" y="8264002"/>
            <a:ext cx="374971" cy="358566"/>
          </a:xfrm>
          <a:prstGeom prst="rect">
            <a:avLst/>
          </a:prstGeom>
        </p:spPr>
      </p:pic>
      <p:pic>
        <p:nvPicPr>
          <p:cNvPr id="5" name="Picture 5"/>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8481">
            <a:off x="16742468" y="3319812"/>
            <a:ext cx="2431473" cy="4114800"/>
          </a:xfrm>
          <a:prstGeom prst="rect">
            <a:avLst/>
          </a:prstGeom>
        </p:spPr>
      </p:pic>
      <p:pic>
        <p:nvPicPr>
          <p:cNvPr id="6" name="Picture 6"/>
          <p:cNvPicPr>
            <a:picLocks noChangeAspect="1"/>
          </p:cNvPicPr>
          <p:nvPr/>
        </p:nvPicPr>
        <p:blipFill>
          <a:blip r:embed="rId6">
            <a:alphaModFix amt="3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177941" y="7419066"/>
            <a:ext cx="4162718" cy="5251135"/>
          </a:xfrm>
          <a:prstGeom prst="rect">
            <a:avLst/>
          </a:prstGeom>
        </p:spPr>
      </p:pic>
      <p:pic>
        <p:nvPicPr>
          <p:cNvPr id="7" name="Picture 7"/>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55164">
            <a:off x="-1277263" y="3319812"/>
            <a:ext cx="2431473" cy="4114800"/>
          </a:xfrm>
          <a:prstGeom prst="rect">
            <a:avLst/>
          </a:prstGeom>
        </p:spPr>
      </p:pic>
      <p:pic>
        <p:nvPicPr>
          <p:cNvPr id="8" name="Picture 8"/>
          <p:cNvPicPr>
            <a:picLocks noChangeAspect="1"/>
          </p:cNvPicPr>
          <p:nvPr/>
        </p:nvPicPr>
        <p:blipFill>
          <a:blip r:embed="rId8">
            <a:alphaModFix amt="3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a:off x="-863053" y="7200900"/>
            <a:ext cx="4360578" cy="4114800"/>
          </a:xfrm>
          <a:prstGeom prst="rect">
            <a:avLst/>
          </a:prstGeom>
        </p:spPr>
      </p:pic>
      <p:pic>
        <p:nvPicPr>
          <p:cNvPr id="9" name="Picture 9"/>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37009">
            <a:off x="15073731" y="-938195"/>
            <a:ext cx="4371138" cy="3536648"/>
          </a:xfrm>
          <a:prstGeom prst="rect">
            <a:avLst/>
          </a:prstGeom>
        </p:spPr>
      </p:pic>
      <p:pic>
        <p:nvPicPr>
          <p:cNvPr id="10" name="Picture 10"/>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9606" flipH="1">
            <a:off x="-1265643" y="-1026203"/>
            <a:ext cx="4588686" cy="3712664"/>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550730">
            <a:off x="6709874" y="-2567314"/>
            <a:ext cx="4214904" cy="411480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112710" y="8929433"/>
            <a:ext cx="4214904" cy="4114800"/>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209267">
            <a:off x="1203111" y="638706"/>
            <a:ext cx="1456222" cy="1021175"/>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569662" flipH="1">
            <a:off x="15652550" y="1089474"/>
            <a:ext cx="1456222" cy="1021175"/>
          </a:xfrm>
          <a:prstGeom prst="rect">
            <a:avLst/>
          </a:prstGeom>
        </p:spPr>
      </p:pic>
      <p:sp>
        <p:nvSpPr>
          <p:cNvPr id="24" name="Snip Single Corner Rectangle 21">
            <a:extLst>
              <a:ext uri="{FF2B5EF4-FFF2-40B4-BE49-F238E27FC236}">
                <a16:creationId xmlns:a16="http://schemas.microsoft.com/office/drawing/2014/main" id="{69CF2875-9697-2AC4-1AFE-1389C55FFE14}"/>
              </a:ext>
            </a:extLst>
          </p:cNvPr>
          <p:cNvSpPr/>
          <p:nvPr/>
        </p:nvSpPr>
        <p:spPr>
          <a:xfrm>
            <a:off x="768256" y="2501532"/>
            <a:ext cx="8347457" cy="5480371"/>
          </a:xfrm>
          <a:prstGeom prst="snip1Rect">
            <a:avLst/>
          </a:prstGeom>
          <a:solidFill>
            <a:schemeClr val="bg1"/>
          </a:solidFill>
          <a:ln>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50000"/>
              </a:lnSpc>
              <a:spcBef>
                <a:spcPts val="0"/>
              </a:spcBef>
              <a:spcAft>
                <a:spcPts val="1200"/>
              </a:spcAft>
            </a:pPr>
            <a:r>
              <a:rPr lang="en-US" sz="40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5. </a:t>
            </a:r>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Quan sát hình 2 cho biết:</a:t>
            </a:r>
          </a:p>
          <a:p>
            <a:pPr marL="342900" marR="30480" lvl="0" indent="-342900" algn="just">
              <a:lnSpc>
                <a:spcPct val="150000"/>
              </a:lnSpc>
              <a:spcBef>
                <a:spcPts val="0"/>
              </a:spcBef>
              <a:spcAft>
                <a:spcPts val="1200"/>
              </a:spcAft>
              <a:buFont typeface="Symbol" panose="05050102010706020507" pitchFamily="18" charset="2"/>
              <a:buChar char=""/>
            </a:pPr>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Hoa đơn tính hay lưỡng tính </a:t>
            </a:r>
          </a:p>
          <a:p>
            <a:pPr marL="342900" marR="30480" lvl="0" indent="-342900" algn="just">
              <a:lnSpc>
                <a:spcPct val="150000"/>
              </a:lnSpc>
              <a:spcBef>
                <a:spcPts val="0"/>
              </a:spcBef>
              <a:spcAft>
                <a:spcPts val="1200"/>
              </a:spcAft>
              <a:buFont typeface="Symbol" panose="05050102010706020507" pitchFamily="18" charset="2"/>
              <a:buChar char=""/>
            </a:pPr>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Tác nhân thụ phấn cho hoa</a:t>
            </a:r>
          </a:p>
          <a:p>
            <a:pPr marL="342900" marR="30480" lvl="0" indent="-342900" algn="just">
              <a:lnSpc>
                <a:spcPct val="150000"/>
              </a:lnSpc>
              <a:spcBef>
                <a:spcPts val="0"/>
              </a:spcBef>
              <a:spcAft>
                <a:spcPts val="1200"/>
              </a:spcAft>
              <a:buFont typeface="Symbol" panose="05050102010706020507" pitchFamily="18" charset="2"/>
              <a:buChar char=""/>
            </a:pPr>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Hình thức thụ phấn của ho</a:t>
            </a:r>
            <a:r>
              <a:rPr lang="en-US" sz="4000">
                <a:solidFill>
                  <a:schemeClr val="tx1"/>
                </a:solidFill>
                <a:effectLst/>
                <a:latin typeface="Arial" panose="020B0604020202020204" pitchFamily="34" charset="0"/>
                <a:ea typeface="Times New Roman" panose="02020603050405020304" pitchFamily="18" charset="0"/>
              </a:rPr>
              <a:t>a</a:t>
            </a:r>
          </a:p>
        </p:txBody>
      </p:sp>
      <p:pic>
        <p:nvPicPr>
          <p:cNvPr id="16" name="Picture 15">
            <a:extLst>
              <a:ext uri="{FF2B5EF4-FFF2-40B4-BE49-F238E27FC236}">
                <a16:creationId xmlns:a16="http://schemas.microsoft.com/office/drawing/2014/main" id="{0BD3D74E-AFAF-BE94-4601-97503BD5406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77344" y="2212833"/>
            <a:ext cx="7758226" cy="6230452"/>
          </a:xfrm>
          <a:prstGeom prst="rect">
            <a:avLst/>
          </a:prstGeom>
        </p:spPr>
      </p:pic>
      <p:pic>
        <p:nvPicPr>
          <p:cNvPr id="17" name="Picture 16">
            <a:extLst>
              <a:ext uri="{FF2B5EF4-FFF2-40B4-BE49-F238E27FC236}">
                <a16:creationId xmlns:a16="http://schemas.microsoft.com/office/drawing/2014/main" id="{1706579D-234A-88C2-A63C-6EF5C00F0168}"/>
              </a:ext>
            </a:extLst>
          </p:cNvPr>
          <p:cNvPicPr>
            <a:picLocks noChangeAspect="1"/>
          </p:cNvPicPr>
          <p:nvPr/>
        </p:nvPicPr>
        <p:blipFill>
          <a:blip r:embed="rId17"/>
          <a:srcRect/>
          <a:stretch>
            <a:fillRect/>
          </a:stretch>
        </p:blipFill>
        <p:spPr>
          <a:xfrm>
            <a:off x="6892151" y="1281510"/>
            <a:ext cx="2751127" cy="2482609"/>
          </a:xfrm>
          <a:prstGeom prst="rect">
            <a:avLst/>
          </a:prstGeom>
        </p:spPr>
      </p:pic>
    </p:spTree>
    <p:extLst>
      <p:ext uri="{BB962C8B-B14F-4D97-AF65-F5344CB8AC3E}">
        <p14:creationId xmlns:p14="http://schemas.microsoft.com/office/powerpoint/2010/main" val="296771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41" name="Picture 12">
            <a:extLst>
              <a:ext uri="{FF2B5EF4-FFF2-40B4-BE49-F238E27FC236}">
                <a16:creationId xmlns:a16="http://schemas.microsoft.com/office/drawing/2014/main" id="{CB1263D8-73B8-080A-89AA-32FA0FA239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73365" y="346763"/>
            <a:ext cx="2581380" cy="2757147"/>
          </a:xfrm>
          <a:prstGeom prst="rect">
            <a:avLst/>
          </a:prstGeom>
        </p:spPr>
      </p:pic>
      <p:grpSp>
        <p:nvGrpSpPr>
          <p:cNvPr id="31" name="Group 30">
            <a:extLst>
              <a:ext uri="{FF2B5EF4-FFF2-40B4-BE49-F238E27FC236}">
                <a16:creationId xmlns:a16="http://schemas.microsoft.com/office/drawing/2014/main" id="{711A3176-B5A1-6CFA-8098-929F7A1E638A}"/>
              </a:ext>
            </a:extLst>
          </p:cNvPr>
          <p:cNvGrpSpPr/>
          <p:nvPr/>
        </p:nvGrpSpPr>
        <p:grpSpPr>
          <a:xfrm>
            <a:off x="18613412" y="936894"/>
            <a:ext cx="9098499" cy="3905886"/>
            <a:chOff x="12408941" y="624596"/>
            <a:chExt cx="6065666" cy="2603924"/>
          </a:xfrm>
        </p:grpSpPr>
        <p:pic>
          <p:nvPicPr>
            <p:cNvPr id="32" name="Picture 15">
              <a:extLst>
                <a:ext uri="{FF2B5EF4-FFF2-40B4-BE49-F238E27FC236}">
                  <a16:creationId xmlns:a16="http://schemas.microsoft.com/office/drawing/2014/main" id="{B9C6D28A-9704-02A7-353C-42EA09BC08BC}"/>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3" name="Picture 23">
              <a:extLst>
                <a:ext uri="{FF2B5EF4-FFF2-40B4-BE49-F238E27FC236}">
                  <a16:creationId xmlns:a16="http://schemas.microsoft.com/office/drawing/2014/main" id="{2A1188D5-579D-1ACB-447F-FC77D9DDC6F9}"/>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4" name="Picture 15">
              <a:extLst>
                <a:ext uri="{FF2B5EF4-FFF2-40B4-BE49-F238E27FC236}">
                  <a16:creationId xmlns:a16="http://schemas.microsoft.com/office/drawing/2014/main" id="{8C2E669C-DB23-0638-164E-04B28E1F1AD4}"/>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5" name="Picture 15">
              <a:extLst>
                <a:ext uri="{FF2B5EF4-FFF2-40B4-BE49-F238E27FC236}">
                  <a16:creationId xmlns:a16="http://schemas.microsoft.com/office/drawing/2014/main" id="{C55878C1-2DDD-45AF-937C-0EEA8DAF84BA}"/>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6" name="Group 35">
            <a:extLst>
              <a:ext uri="{FF2B5EF4-FFF2-40B4-BE49-F238E27FC236}">
                <a16:creationId xmlns:a16="http://schemas.microsoft.com/office/drawing/2014/main" id="{50645645-CCF4-1C07-CDC3-FDD66505168A}"/>
              </a:ext>
            </a:extLst>
          </p:cNvPr>
          <p:cNvGrpSpPr/>
          <p:nvPr/>
        </p:nvGrpSpPr>
        <p:grpSpPr>
          <a:xfrm>
            <a:off x="-7638498" y="264367"/>
            <a:ext cx="7521471" cy="3896873"/>
            <a:chOff x="-5092332" y="176244"/>
            <a:chExt cx="5014314" cy="2597915"/>
          </a:xfrm>
        </p:grpSpPr>
        <p:pic>
          <p:nvPicPr>
            <p:cNvPr id="37" name="Picture 15">
              <a:extLst>
                <a:ext uri="{FF2B5EF4-FFF2-40B4-BE49-F238E27FC236}">
                  <a16:creationId xmlns:a16="http://schemas.microsoft.com/office/drawing/2014/main" id="{34C8BA7E-B877-F6AB-7431-DF1D83F524D7}"/>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8" name="Picture 15">
              <a:extLst>
                <a:ext uri="{FF2B5EF4-FFF2-40B4-BE49-F238E27FC236}">
                  <a16:creationId xmlns:a16="http://schemas.microsoft.com/office/drawing/2014/main" id="{657847A2-2C87-779E-818C-5B711513A8D0}"/>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9" name="Picture 15">
              <a:extLst>
                <a:ext uri="{FF2B5EF4-FFF2-40B4-BE49-F238E27FC236}">
                  <a16:creationId xmlns:a16="http://schemas.microsoft.com/office/drawing/2014/main" id="{DD239C67-470F-B40E-3BD9-7E138BF9E271}"/>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40" name="Picture 15">
              <a:extLst>
                <a:ext uri="{FF2B5EF4-FFF2-40B4-BE49-F238E27FC236}">
                  <a16:creationId xmlns:a16="http://schemas.microsoft.com/office/drawing/2014/main" id="{5FE649C3-DCE5-4301-F325-5A7512D443D0}"/>
                </a:ext>
              </a:extLst>
            </p:cNvPr>
            <p:cNvPicPr>
              <a:picLocks noChangeAspect="1"/>
            </p:cNvPicPr>
            <p:nvPr/>
          </p:nvPicPr>
          <p:blipFill>
            <a:blip r:embed="rId4"/>
            <a:srcRect/>
            <a:stretch>
              <a:fillRect/>
            </a:stretch>
          </p:blipFill>
          <p:spPr>
            <a:xfrm>
              <a:off x="-5092332" y="871045"/>
              <a:ext cx="1130523" cy="694801"/>
            </a:xfrm>
            <a:prstGeom prst="rect">
              <a:avLst/>
            </a:prstGeom>
          </p:spPr>
        </p:pic>
      </p:grpSp>
      <p:grpSp>
        <p:nvGrpSpPr>
          <p:cNvPr id="7" name="Group 6">
            <a:extLst>
              <a:ext uri="{FF2B5EF4-FFF2-40B4-BE49-F238E27FC236}">
                <a16:creationId xmlns:a16="http://schemas.microsoft.com/office/drawing/2014/main" id="{AE184DE7-3575-6DEA-C9D0-BD2511213349}"/>
              </a:ext>
            </a:extLst>
          </p:cNvPr>
          <p:cNvGrpSpPr/>
          <p:nvPr/>
        </p:nvGrpSpPr>
        <p:grpSpPr>
          <a:xfrm>
            <a:off x="-1668617" y="7860300"/>
            <a:ext cx="22991619" cy="2523744"/>
            <a:chOff x="-1140691" y="5175504"/>
            <a:chExt cx="15327746" cy="1682496"/>
          </a:xfrm>
        </p:grpSpPr>
        <p:pic>
          <p:nvPicPr>
            <p:cNvPr id="4" name="Picture 6">
              <a:extLst>
                <a:ext uri="{FF2B5EF4-FFF2-40B4-BE49-F238E27FC236}">
                  <a16:creationId xmlns:a16="http://schemas.microsoft.com/office/drawing/2014/main" id="{3E494D30-ADB8-9F57-AEB8-270C725B239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71855" y="5175504"/>
              <a:ext cx="7315200" cy="1682496"/>
            </a:xfrm>
            <a:prstGeom prst="rect">
              <a:avLst/>
            </a:prstGeom>
          </p:spPr>
        </p:pic>
        <p:pic>
          <p:nvPicPr>
            <p:cNvPr id="5" name="Picture 6">
              <a:extLst>
                <a:ext uri="{FF2B5EF4-FFF2-40B4-BE49-F238E27FC236}">
                  <a16:creationId xmlns:a16="http://schemas.microsoft.com/office/drawing/2014/main" id="{E49245B5-4046-56FB-7042-AA5B37E8BA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14255" y="5175504"/>
              <a:ext cx="7315200" cy="1682496"/>
            </a:xfrm>
            <a:prstGeom prst="rect">
              <a:avLst/>
            </a:prstGeom>
          </p:spPr>
        </p:pic>
        <p:pic>
          <p:nvPicPr>
            <p:cNvPr id="6" name="Picture 6">
              <a:extLst>
                <a:ext uri="{FF2B5EF4-FFF2-40B4-BE49-F238E27FC236}">
                  <a16:creationId xmlns:a16="http://schemas.microsoft.com/office/drawing/2014/main" id="{12090104-38A1-06FC-5506-29D2E891262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0691" y="5175504"/>
              <a:ext cx="7315200" cy="1682496"/>
            </a:xfrm>
            <a:prstGeom prst="rect">
              <a:avLst/>
            </a:prstGeom>
          </p:spPr>
        </p:pic>
      </p:grpSp>
      <p:grpSp>
        <p:nvGrpSpPr>
          <p:cNvPr id="28" name="Group 27">
            <a:extLst>
              <a:ext uri="{FF2B5EF4-FFF2-40B4-BE49-F238E27FC236}">
                <a16:creationId xmlns:a16="http://schemas.microsoft.com/office/drawing/2014/main" id="{44CFE1A0-E7AF-7335-5DC4-8EA980CD2D92}"/>
              </a:ext>
            </a:extLst>
          </p:cNvPr>
          <p:cNvGrpSpPr/>
          <p:nvPr/>
        </p:nvGrpSpPr>
        <p:grpSpPr>
          <a:xfrm>
            <a:off x="-57466" y="6688389"/>
            <a:ext cx="18403946" cy="2357391"/>
            <a:chOff x="-3822" y="4600319"/>
            <a:chExt cx="12269297" cy="1571594"/>
          </a:xfrm>
        </p:grpSpPr>
        <p:pic>
          <p:nvPicPr>
            <p:cNvPr id="24" name="Picture 16">
              <a:extLst>
                <a:ext uri="{FF2B5EF4-FFF2-40B4-BE49-F238E27FC236}">
                  <a16:creationId xmlns:a16="http://schemas.microsoft.com/office/drawing/2014/main" id="{DBE679A6-E5B1-FA99-A145-3581681CE3C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0549">
              <a:off x="6034977" y="4615801"/>
              <a:ext cx="3139754" cy="1359130"/>
            </a:xfrm>
            <a:prstGeom prst="rect">
              <a:avLst/>
            </a:prstGeom>
          </p:spPr>
        </p:pic>
        <p:pic>
          <p:nvPicPr>
            <p:cNvPr id="22" name="Picture 16">
              <a:extLst>
                <a:ext uri="{FF2B5EF4-FFF2-40B4-BE49-F238E27FC236}">
                  <a16:creationId xmlns:a16="http://schemas.microsoft.com/office/drawing/2014/main" id="{5FF0E80C-B9AD-073A-406E-F32F7D8061FC}"/>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40067"/>
            <a:stretch/>
          </p:blipFill>
          <p:spPr>
            <a:xfrm rot="20678505">
              <a:off x="-3822" y="4812783"/>
              <a:ext cx="1881751" cy="1359130"/>
            </a:xfrm>
            <a:prstGeom prst="rect">
              <a:avLst/>
            </a:prstGeom>
          </p:spPr>
        </p:pic>
        <p:pic>
          <p:nvPicPr>
            <p:cNvPr id="23" name="Picture 16">
              <a:extLst>
                <a:ext uri="{FF2B5EF4-FFF2-40B4-BE49-F238E27FC236}">
                  <a16:creationId xmlns:a16="http://schemas.microsoft.com/office/drawing/2014/main" id="{F1895DA0-99C9-F7C9-4BBB-FA2B642D065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44428">
              <a:off x="1759075" y="4600319"/>
              <a:ext cx="3139754" cy="1359130"/>
            </a:xfrm>
            <a:prstGeom prst="rect">
              <a:avLst/>
            </a:prstGeom>
          </p:spPr>
        </p:pic>
        <p:pic>
          <p:nvPicPr>
            <p:cNvPr id="25" name="Picture 16">
              <a:extLst>
                <a:ext uri="{FF2B5EF4-FFF2-40B4-BE49-F238E27FC236}">
                  <a16:creationId xmlns:a16="http://schemas.microsoft.com/office/drawing/2014/main" id="{AF5229AB-C5E2-490A-D16F-31438F4AB0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50">
              <a:off x="9125721" y="4651195"/>
              <a:ext cx="3139754" cy="1359130"/>
            </a:xfrm>
            <a:prstGeom prst="rect">
              <a:avLst/>
            </a:prstGeom>
          </p:spPr>
        </p:pic>
        <p:pic>
          <p:nvPicPr>
            <p:cNvPr id="27" name="Picture 16">
              <a:extLst>
                <a:ext uri="{FF2B5EF4-FFF2-40B4-BE49-F238E27FC236}">
                  <a16:creationId xmlns:a16="http://schemas.microsoft.com/office/drawing/2014/main" id="{0CD72171-44F0-8F25-429D-BE9586249037}"/>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60455"/>
            <a:stretch/>
          </p:blipFill>
          <p:spPr>
            <a:xfrm rot="21095236">
              <a:off x="4824437" y="4819608"/>
              <a:ext cx="1095223" cy="1198887"/>
            </a:xfrm>
            <a:prstGeom prst="rect">
              <a:avLst/>
            </a:prstGeom>
          </p:spPr>
        </p:pic>
      </p:grpSp>
      <p:pic>
        <p:nvPicPr>
          <p:cNvPr id="20" name="Picture 6">
            <a:extLst>
              <a:ext uri="{FF2B5EF4-FFF2-40B4-BE49-F238E27FC236}">
                <a16:creationId xmlns:a16="http://schemas.microsoft.com/office/drawing/2014/main" id="{52289406-86B0-1D1A-5CB2-3DEE5266C2A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255518" y="511136"/>
            <a:ext cx="9305217" cy="9872909"/>
          </a:xfrm>
          <a:prstGeom prst="rect">
            <a:avLst/>
          </a:prstGeom>
        </p:spPr>
      </p:pic>
      <p:pic>
        <p:nvPicPr>
          <p:cNvPr id="68" name="Picture 67">
            <a:hlinkClick r:id="rId12" action="ppaction://hlinksldjump"/>
            <a:extLst>
              <a:ext uri="{FF2B5EF4-FFF2-40B4-BE49-F238E27FC236}">
                <a16:creationId xmlns:a16="http://schemas.microsoft.com/office/drawing/2014/main" id="{1E457CC4-7B44-5608-750F-717E0C74CFBC}"/>
              </a:ext>
            </a:extLst>
          </p:cNvPr>
          <p:cNvPicPr>
            <a:picLocks noChangeAspect="1"/>
          </p:cNvPicPr>
          <p:nvPr/>
        </p:nvPicPr>
        <p:blipFill>
          <a:blip r:embed="rId13"/>
          <a:stretch>
            <a:fillRect/>
          </a:stretch>
        </p:blipFill>
        <p:spPr>
          <a:xfrm>
            <a:off x="7635110" y="6535764"/>
            <a:ext cx="3017781" cy="2313633"/>
          </a:xfrm>
          <a:prstGeom prst="rect">
            <a:avLst/>
          </a:prstGeom>
        </p:spPr>
      </p:pic>
      <p:pic>
        <p:nvPicPr>
          <p:cNvPr id="70" name="Picture 69">
            <a:extLst>
              <a:ext uri="{FF2B5EF4-FFF2-40B4-BE49-F238E27FC236}">
                <a16:creationId xmlns:a16="http://schemas.microsoft.com/office/drawing/2014/main" id="{98A76762-8654-54D9-9834-4F2F680F7B10}"/>
              </a:ext>
            </a:extLst>
          </p:cNvPr>
          <p:cNvPicPr>
            <a:picLocks noChangeAspect="1"/>
          </p:cNvPicPr>
          <p:nvPr/>
        </p:nvPicPr>
        <p:blipFill>
          <a:blip r:embed="rId14"/>
          <a:stretch>
            <a:fillRect/>
          </a:stretch>
        </p:blipFill>
        <p:spPr>
          <a:xfrm>
            <a:off x="3593204" y="2114219"/>
            <a:ext cx="1280271" cy="1463168"/>
          </a:xfrm>
          <a:prstGeom prst="rect">
            <a:avLst/>
          </a:prstGeom>
        </p:spPr>
      </p:pic>
      <p:pic>
        <p:nvPicPr>
          <p:cNvPr id="71" name="Picture 70">
            <a:extLst>
              <a:ext uri="{FF2B5EF4-FFF2-40B4-BE49-F238E27FC236}">
                <a16:creationId xmlns:a16="http://schemas.microsoft.com/office/drawing/2014/main" id="{ED69E891-B28B-8431-64CA-9DAC590F0222}"/>
              </a:ext>
            </a:extLst>
          </p:cNvPr>
          <p:cNvPicPr>
            <a:picLocks noChangeAspect="1"/>
          </p:cNvPicPr>
          <p:nvPr/>
        </p:nvPicPr>
        <p:blipFill>
          <a:blip r:embed="rId15"/>
          <a:stretch>
            <a:fillRect/>
          </a:stretch>
        </p:blipFill>
        <p:spPr>
          <a:xfrm>
            <a:off x="5007023" y="1355447"/>
            <a:ext cx="1536326" cy="1627773"/>
          </a:xfrm>
          <a:prstGeom prst="rect">
            <a:avLst/>
          </a:prstGeom>
        </p:spPr>
      </p:pic>
      <p:pic>
        <p:nvPicPr>
          <p:cNvPr id="72" name="Picture 71">
            <a:extLst>
              <a:ext uri="{FF2B5EF4-FFF2-40B4-BE49-F238E27FC236}">
                <a16:creationId xmlns:a16="http://schemas.microsoft.com/office/drawing/2014/main" id="{BB271963-4899-2698-C17D-6C6EA82A4CC8}"/>
              </a:ext>
            </a:extLst>
          </p:cNvPr>
          <p:cNvPicPr>
            <a:picLocks noChangeAspect="1"/>
          </p:cNvPicPr>
          <p:nvPr/>
        </p:nvPicPr>
        <p:blipFill>
          <a:blip r:embed="rId16"/>
          <a:stretch>
            <a:fillRect/>
          </a:stretch>
        </p:blipFill>
        <p:spPr>
          <a:xfrm>
            <a:off x="4536210" y="4344704"/>
            <a:ext cx="1563759" cy="1545470"/>
          </a:xfrm>
          <a:prstGeom prst="rect">
            <a:avLst/>
          </a:prstGeom>
        </p:spPr>
      </p:pic>
      <p:pic>
        <p:nvPicPr>
          <p:cNvPr id="73" name="Picture 72">
            <a:extLst>
              <a:ext uri="{FF2B5EF4-FFF2-40B4-BE49-F238E27FC236}">
                <a16:creationId xmlns:a16="http://schemas.microsoft.com/office/drawing/2014/main" id="{2EF0BCB2-FAEC-AE4A-7583-1B761456A116}"/>
              </a:ext>
            </a:extLst>
          </p:cNvPr>
          <p:cNvPicPr>
            <a:picLocks noChangeAspect="1"/>
          </p:cNvPicPr>
          <p:nvPr/>
        </p:nvPicPr>
        <p:blipFill>
          <a:blip r:embed="rId17"/>
          <a:stretch>
            <a:fillRect/>
          </a:stretch>
        </p:blipFill>
        <p:spPr>
          <a:xfrm>
            <a:off x="6496517" y="555624"/>
            <a:ext cx="1371719" cy="1527180"/>
          </a:xfrm>
          <a:prstGeom prst="rect">
            <a:avLst/>
          </a:prstGeom>
        </p:spPr>
      </p:pic>
      <p:pic>
        <p:nvPicPr>
          <p:cNvPr id="74" name="Picture 73">
            <a:extLst>
              <a:ext uri="{FF2B5EF4-FFF2-40B4-BE49-F238E27FC236}">
                <a16:creationId xmlns:a16="http://schemas.microsoft.com/office/drawing/2014/main" id="{316AA19F-449C-2DA2-0AEB-1E4F6AAD99C1}"/>
              </a:ext>
            </a:extLst>
          </p:cNvPr>
          <p:cNvPicPr>
            <a:picLocks noChangeAspect="1"/>
          </p:cNvPicPr>
          <p:nvPr/>
        </p:nvPicPr>
        <p:blipFill>
          <a:blip r:embed="rId18"/>
          <a:stretch>
            <a:fillRect/>
          </a:stretch>
        </p:blipFill>
        <p:spPr>
          <a:xfrm>
            <a:off x="6484265" y="2584658"/>
            <a:ext cx="1508891" cy="1582049"/>
          </a:xfrm>
          <a:prstGeom prst="rect">
            <a:avLst/>
          </a:prstGeom>
        </p:spPr>
      </p:pic>
      <p:pic>
        <p:nvPicPr>
          <p:cNvPr id="75" name="Picture 74">
            <a:extLst>
              <a:ext uri="{FF2B5EF4-FFF2-40B4-BE49-F238E27FC236}">
                <a16:creationId xmlns:a16="http://schemas.microsoft.com/office/drawing/2014/main" id="{E7D81144-87F8-9182-A95C-889274E40A3B}"/>
              </a:ext>
            </a:extLst>
          </p:cNvPr>
          <p:cNvPicPr>
            <a:picLocks noChangeAspect="1"/>
          </p:cNvPicPr>
          <p:nvPr/>
        </p:nvPicPr>
        <p:blipFill>
          <a:blip r:embed="rId19"/>
          <a:stretch>
            <a:fillRect/>
          </a:stretch>
        </p:blipFill>
        <p:spPr>
          <a:xfrm>
            <a:off x="7991834" y="129152"/>
            <a:ext cx="1774091" cy="1710077"/>
          </a:xfrm>
          <a:prstGeom prst="rect">
            <a:avLst/>
          </a:prstGeom>
        </p:spPr>
      </p:pic>
      <p:pic>
        <p:nvPicPr>
          <p:cNvPr id="77" name="Picture 76">
            <a:extLst>
              <a:ext uri="{FF2B5EF4-FFF2-40B4-BE49-F238E27FC236}">
                <a16:creationId xmlns:a16="http://schemas.microsoft.com/office/drawing/2014/main" id="{EB0105FD-D52F-EFCD-B1EF-6067B2C87E92}"/>
              </a:ext>
            </a:extLst>
          </p:cNvPr>
          <p:cNvPicPr>
            <a:picLocks noChangeAspect="1"/>
          </p:cNvPicPr>
          <p:nvPr/>
        </p:nvPicPr>
        <p:blipFill>
          <a:blip r:embed="rId20"/>
          <a:stretch>
            <a:fillRect/>
          </a:stretch>
        </p:blipFill>
        <p:spPr>
          <a:xfrm>
            <a:off x="10847964" y="885400"/>
            <a:ext cx="1737510" cy="1783235"/>
          </a:xfrm>
          <a:prstGeom prst="rect">
            <a:avLst/>
          </a:prstGeom>
        </p:spPr>
      </p:pic>
      <p:pic>
        <p:nvPicPr>
          <p:cNvPr id="79" name="Picture 78">
            <a:extLst>
              <a:ext uri="{FF2B5EF4-FFF2-40B4-BE49-F238E27FC236}">
                <a16:creationId xmlns:a16="http://schemas.microsoft.com/office/drawing/2014/main" id="{0CB06CE3-925E-A070-37CB-4DB2AC3AE006}"/>
              </a:ext>
            </a:extLst>
          </p:cNvPr>
          <p:cNvPicPr>
            <a:picLocks noChangeAspect="1"/>
          </p:cNvPicPr>
          <p:nvPr/>
        </p:nvPicPr>
        <p:blipFill>
          <a:blip r:embed="rId21"/>
          <a:stretch>
            <a:fillRect/>
          </a:stretch>
        </p:blipFill>
        <p:spPr>
          <a:xfrm>
            <a:off x="11451154" y="4295809"/>
            <a:ext cx="1371719" cy="1508891"/>
          </a:xfrm>
          <a:prstGeom prst="rect">
            <a:avLst/>
          </a:prstGeom>
        </p:spPr>
      </p:pic>
      <p:pic>
        <p:nvPicPr>
          <p:cNvPr id="19" name="Picture 18">
            <a:hlinkClick r:id="rId22" action="ppaction://hlinksldjump"/>
            <a:extLst>
              <a:ext uri="{FF2B5EF4-FFF2-40B4-BE49-F238E27FC236}">
                <a16:creationId xmlns:a16="http://schemas.microsoft.com/office/drawing/2014/main" id="{9A7C21CA-D515-D072-EB49-F0AB94141C68}"/>
              </a:ext>
            </a:extLst>
          </p:cNvPr>
          <p:cNvPicPr>
            <a:picLocks noChangeAspect="1"/>
          </p:cNvPicPr>
          <p:nvPr/>
        </p:nvPicPr>
        <p:blipFill>
          <a:blip r:embed="rId14"/>
          <a:stretch>
            <a:fillRect/>
          </a:stretch>
        </p:blipFill>
        <p:spPr>
          <a:xfrm>
            <a:off x="3585389" y="2120167"/>
            <a:ext cx="1280271" cy="1463168"/>
          </a:xfrm>
          <a:prstGeom prst="rect">
            <a:avLst/>
          </a:prstGeom>
        </p:spPr>
      </p:pic>
      <p:pic>
        <p:nvPicPr>
          <p:cNvPr id="54" name="Picture 53">
            <a:hlinkClick r:id="rId23" action="ppaction://hlinksldjump"/>
            <a:extLst>
              <a:ext uri="{FF2B5EF4-FFF2-40B4-BE49-F238E27FC236}">
                <a16:creationId xmlns:a16="http://schemas.microsoft.com/office/drawing/2014/main" id="{B983A08D-64B2-5558-82CA-3B2BF2704795}"/>
              </a:ext>
            </a:extLst>
          </p:cNvPr>
          <p:cNvPicPr>
            <a:picLocks noChangeAspect="1"/>
          </p:cNvPicPr>
          <p:nvPr/>
        </p:nvPicPr>
        <p:blipFill>
          <a:blip r:embed="rId15"/>
          <a:stretch>
            <a:fillRect/>
          </a:stretch>
        </p:blipFill>
        <p:spPr>
          <a:xfrm>
            <a:off x="5042797" y="1382810"/>
            <a:ext cx="1536326" cy="1627773"/>
          </a:xfrm>
          <a:prstGeom prst="rect">
            <a:avLst/>
          </a:prstGeom>
        </p:spPr>
      </p:pic>
      <p:pic>
        <p:nvPicPr>
          <p:cNvPr id="55" name="Picture 54">
            <a:hlinkClick r:id="rId24" action="ppaction://hlinksldjump"/>
            <a:extLst>
              <a:ext uri="{FF2B5EF4-FFF2-40B4-BE49-F238E27FC236}">
                <a16:creationId xmlns:a16="http://schemas.microsoft.com/office/drawing/2014/main" id="{8A0CFB29-0543-D892-1478-6323B98F0662}"/>
              </a:ext>
            </a:extLst>
          </p:cNvPr>
          <p:cNvPicPr>
            <a:picLocks noChangeAspect="1"/>
          </p:cNvPicPr>
          <p:nvPr/>
        </p:nvPicPr>
        <p:blipFill>
          <a:blip r:embed="rId16"/>
          <a:stretch>
            <a:fillRect/>
          </a:stretch>
        </p:blipFill>
        <p:spPr>
          <a:xfrm>
            <a:off x="4536210" y="4338757"/>
            <a:ext cx="1563759" cy="1545470"/>
          </a:xfrm>
          <a:prstGeom prst="rect">
            <a:avLst/>
          </a:prstGeom>
        </p:spPr>
      </p:pic>
      <p:pic>
        <p:nvPicPr>
          <p:cNvPr id="56" name="Picture 55">
            <a:hlinkClick r:id="rId25" action="ppaction://hlinksldjump"/>
            <a:extLst>
              <a:ext uri="{FF2B5EF4-FFF2-40B4-BE49-F238E27FC236}">
                <a16:creationId xmlns:a16="http://schemas.microsoft.com/office/drawing/2014/main" id="{BEDEFEA5-547B-0EE8-8CFA-352B739375F0}"/>
              </a:ext>
            </a:extLst>
          </p:cNvPr>
          <p:cNvPicPr>
            <a:picLocks noChangeAspect="1"/>
          </p:cNvPicPr>
          <p:nvPr/>
        </p:nvPicPr>
        <p:blipFill>
          <a:blip r:embed="rId17"/>
          <a:stretch>
            <a:fillRect/>
          </a:stretch>
        </p:blipFill>
        <p:spPr>
          <a:xfrm>
            <a:off x="6473651" y="542978"/>
            <a:ext cx="1371719" cy="1527180"/>
          </a:xfrm>
          <a:prstGeom prst="rect">
            <a:avLst/>
          </a:prstGeom>
        </p:spPr>
      </p:pic>
      <p:pic>
        <p:nvPicPr>
          <p:cNvPr id="57" name="Picture 56">
            <a:hlinkClick r:id="rId26" action="ppaction://hlinksldjump"/>
            <a:extLst>
              <a:ext uri="{FF2B5EF4-FFF2-40B4-BE49-F238E27FC236}">
                <a16:creationId xmlns:a16="http://schemas.microsoft.com/office/drawing/2014/main" id="{C84A0A08-50EE-F9DD-387C-3941C953E0A4}"/>
              </a:ext>
            </a:extLst>
          </p:cNvPr>
          <p:cNvPicPr>
            <a:picLocks noChangeAspect="1"/>
          </p:cNvPicPr>
          <p:nvPr/>
        </p:nvPicPr>
        <p:blipFill>
          <a:blip r:embed="rId18"/>
          <a:stretch>
            <a:fillRect/>
          </a:stretch>
        </p:blipFill>
        <p:spPr>
          <a:xfrm>
            <a:off x="6497449" y="2607781"/>
            <a:ext cx="1508891" cy="1582049"/>
          </a:xfrm>
          <a:prstGeom prst="rect">
            <a:avLst/>
          </a:prstGeom>
        </p:spPr>
      </p:pic>
      <p:pic>
        <p:nvPicPr>
          <p:cNvPr id="58" name="Picture 57">
            <a:hlinkClick r:id="rId27" action="ppaction://hlinksldjump"/>
            <a:extLst>
              <a:ext uri="{FF2B5EF4-FFF2-40B4-BE49-F238E27FC236}">
                <a16:creationId xmlns:a16="http://schemas.microsoft.com/office/drawing/2014/main" id="{523D9709-94E3-6852-DDB3-57F678A48876}"/>
              </a:ext>
            </a:extLst>
          </p:cNvPr>
          <p:cNvPicPr>
            <a:picLocks noChangeAspect="1"/>
          </p:cNvPicPr>
          <p:nvPr/>
        </p:nvPicPr>
        <p:blipFill>
          <a:blip r:embed="rId19"/>
          <a:stretch>
            <a:fillRect/>
          </a:stretch>
        </p:blipFill>
        <p:spPr>
          <a:xfrm>
            <a:off x="8006339" y="117592"/>
            <a:ext cx="1774091" cy="1710077"/>
          </a:xfrm>
          <a:prstGeom prst="rect">
            <a:avLst/>
          </a:prstGeom>
        </p:spPr>
      </p:pic>
      <p:pic>
        <p:nvPicPr>
          <p:cNvPr id="60" name="Picture 59">
            <a:hlinkClick r:id="rId28" action="ppaction://hlinksldjump"/>
            <a:extLst>
              <a:ext uri="{FF2B5EF4-FFF2-40B4-BE49-F238E27FC236}">
                <a16:creationId xmlns:a16="http://schemas.microsoft.com/office/drawing/2014/main" id="{4BB876A9-DF67-AEEE-C945-CD0E87065E50}"/>
              </a:ext>
            </a:extLst>
          </p:cNvPr>
          <p:cNvPicPr>
            <a:picLocks noChangeAspect="1"/>
          </p:cNvPicPr>
          <p:nvPr/>
        </p:nvPicPr>
        <p:blipFill>
          <a:blip r:embed="rId20"/>
          <a:stretch>
            <a:fillRect/>
          </a:stretch>
        </p:blipFill>
        <p:spPr>
          <a:xfrm>
            <a:off x="10840127" y="851395"/>
            <a:ext cx="1737510" cy="1783235"/>
          </a:xfrm>
          <a:prstGeom prst="rect">
            <a:avLst/>
          </a:prstGeom>
        </p:spPr>
      </p:pic>
      <p:pic>
        <p:nvPicPr>
          <p:cNvPr id="62" name="Picture 61">
            <a:hlinkClick r:id="rId29" action="ppaction://hlinksldjump"/>
            <a:extLst>
              <a:ext uri="{FF2B5EF4-FFF2-40B4-BE49-F238E27FC236}">
                <a16:creationId xmlns:a16="http://schemas.microsoft.com/office/drawing/2014/main" id="{CC6CF054-22EA-8DD5-931F-3EA6B497DAC4}"/>
              </a:ext>
            </a:extLst>
          </p:cNvPr>
          <p:cNvPicPr>
            <a:picLocks noChangeAspect="1"/>
          </p:cNvPicPr>
          <p:nvPr/>
        </p:nvPicPr>
        <p:blipFill>
          <a:blip r:embed="rId21"/>
          <a:stretch>
            <a:fillRect/>
          </a:stretch>
        </p:blipFill>
        <p:spPr>
          <a:xfrm>
            <a:off x="11445578" y="4295809"/>
            <a:ext cx="1371719" cy="1508891"/>
          </a:xfrm>
          <a:prstGeom prst="rect">
            <a:avLst/>
          </a:prstGeom>
        </p:spPr>
      </p:pic>
    </p:spTree>
    <p:extLst>
      <p:ext uri="{BB962C8B-B14F-4D97-AF65-F5344CB8AC3E}">
        <p14:creationId xmlns:p14="http://schemas.microsoft.com/office/powerpoint/2010/main" val="106045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0" fill="hold"/>
                                        <p:tgtEl>
                                          <p:spTgt spid="36"/>
                                        </p:tgtEl>
                                        <p:attrNameLst>
                                          <p:attrName>ppt_x</p:attrName>
                                        </p:attrNameLst>
                                      </p:cBhvr>
                                      <p:tavLst>
                                        <p:tav tm="0">
                                          <p:val>
                                            <p:strVal val="1+#ppt_w/2"/>
                                          </p:val>
                                        </p:tav>
                                        <p:tav tm="100000">
                                          <p:val>
                                            <p:strVal val="#ppt_x"/>
                                          </p:val>
                                        </p:tav>
                                      </p:tavLst>
                                    </p:anim>
                                    <p:anim calcmode="lin" valueType="num">
                                      <p:cBhvr additive="base">
                                        <p:cTn id="8" dur="100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8000" fill="hold"/>
                                        <p:tgtEl>
                                          <p:spTgt spid="31"/>
                                        </p:tgtEl>
                                        <p:attrNameLst>
                                          <p:attrName>ppt_x</p:attrName>
                                        </p:attrNameLst>
                                      </p:cBhvr>
                                      <p:tavLst>
                                        <p:tav tm="0">
                                          <p:val>
                                            <p:strVal val="0-#ppt_w/2"/>
                                          </p:val>
                                        </p:tav>
                                        <p:tav tm="100000">
                                          <p:val>
                                            <p:strVal val="#ppt_x"/>
                                          </p:val>
                                        </p:tav>
                                      </p:tavLst>
                                    </p:anim>
                                    <p:anim calcmode="lin" valueType="num">
                                      <p:cBhvr additive="base">
                                        <p:cTn id="12" dur="8000" fill="hold"/>
                                        <p:tgtEl>
                                          <p:spTgt spid="31"/>
                                        </p:tgtEl>
                                        <p:attrNameLst>
                                          <p:attrName>ppt_y</p:attrName>
                                        </p:attrNameLst>
                                      </p:cBhvr>
                                      <p:tavLst>
                                        <p:tav tm="0">
                                          <p:val>
                                            <p:strVal val="#ppt_y"/>
                                          </p:val>
                                        </p:tav>
                                        <p:tav tm="100000">
                                          <p:val>
                                            <p:strVal val="#ppt_y"/>
                                          </p:val>
                                        </p:tav>
                                      </p:tavLst>
                                    </p:anim>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9"/>
                                        </p:tgtEl>
                                        <p:attrNameLst>
                                          <p:attrName>r</p:attrName>
                                        </p:attrNameLst>
                                      </p:cBhvr>
                                    </p:animRot>
                                    <p:animRot by="-240000">
                                      <p:cBhvr>
                                        <p:cTn id="15" dur="200" fill="hold">
                                          <p:stCondLst>
                                            <p:cond delay="200"/>
                                          </p:stCondLst>
                                        </p:cTn>
                                        <p:tgtEl>
                                          <p:spTgt spid="19"/>
                                        </p:tgtEl>
                                        <p:attrNameLst>
                                          <p:attrName>r</p:attrName>
                                        </p:attrNameLst>
                                      </p:cBhvr>
                                    </p:animRot>
                                    <p:animRot by="240000">
                                      <p:cBhvr>
                                        <p:cTn id="16" dur="200" fill="hold">
                                          <p:stCondLst>
                                            <p:cond delay="400"/>
                                          </p:stCondLst>
                                        </p:cTn>
                                        <p:tgtEl>
                                          <p:spTgt spid="19"/>
                                        </p:tgtEl>
                                        <p:attrNameLst>
                                          <p:attrName>r</p:attrName>
                                        </p:attrNameLst>
                                      </p:cBhvr>
                                    </p:animRot>
                                    <p:animRot by="-240000">
                                      <p:cBhvr>
                                        <p:cTn id="17" dur="200" fill="hold">
                                          <p:stCondLst>
                                            <p:cond delay="600"/>
                                          </p:stCondLst>
                                        </p:cTn>
                                        <p:tgtEl>
                                          <p:spTgt spid="19"/>
                                        </p:tgtEl>
                                        <p:attrNameLst>
                                          <p:attrName>r</p:attrName>
                                        </p:attrNameLst>
                                      </p:cBhvr>
                                    </p:animRot>
                                    <p:animRot by="120000">
                                      <p:cBhvr>
                                        <p:cTn id="18" dur="200" fill="hold">
                                          <p:stCondLst>
                                            <p:cond delay="800"/>
                                          </p:stCondLst>
                                        </p:cTn>
                                        <p:tgtEl>
                                          <p:spTgt spid="19"/>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54"/>
                                        </p:tgtEl>
                                        <p:attrNameLst>
                                          <p:attrName>r</p:attrName>
                                        </p:attrNameLst>
                                      </p:cBhvr>
                                    </p:animRot>
                                    <p:animRot by="-240000">
                                      <p:cBhvr>
                                        <p:cTn id="21" dur="200" fill="hold">
                                          <p:stCondLst>
                                            <p:cond delay="200"/>
                                          </p:stCondLst>
                                        </p:cTn>
                                        <p:tgtEl>
                                          <p:spTgt spid="54"/>
                                        </p:tgtEl>
                                        <p:attrNameLst>
                                          <p:attrName>r</p:attrName>
                                        </p:attrNameLst>
                                      </p:cBhvr>
                                    </p:animRot>
                                    <p:animRot by="240000">
                                      <p:cBhvr>
                                        <p:cTn id="22" dur="200" fill="hold">
                                          <p:stCondLst>
                                            <p:cond delay="400"/>
                                          </p:stCondLst>
                                        </p:cTn>
                                        <p:tgtEl>
                                          <p:spTgt spid="54"/>
                                        </p:tgtEl>
                                        <p:attrNameLst>
                                          <p:attrName>r</p:attrName>
                                        </p:attrNameLst>
                                      </p:cBhvr>
                                    </p:animRot>
                                    <p:animRot by="-240000">
                                      <p:cBhvr>
                                        <p:cTn id="23" dur="200" fill="hold">
                                          <p:stCondLst>
                                            <p:cond delay="600"/>
                                          </p:stCondLst>
                                        </p:cTn>
                                        <p:tgtEl>
                                          <p:spTgt spid="54"/>
                                        </p:tgtEl>
                                        <p:attrNameLst>
                                          <p:attrName>r</p:attrName>
                                        </p:attrNameLst>
                                      </p:cBhvr>
                                    </p:animRot>
                                    <p:animRot by="120000">
                                      <p:cBhvr>
                                        <p:cTn id="24" dur="200" fill="hold">
                                          <p:stCondLst>
                                            <p:cond delay="800"/>
                                          </p:stCondLst>
                                        </p:cTn>
                                        <p:tgtEl>
                                          <p:spTgt spid="54"/>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55"/>
                                        </p:tgtEl>
                                        <p:attrNameLst>
                                          <p:attrName>r</p:attrName>
                                        </p:attrNameLst>
                                      </p:cBhvr>
                                    </p:animRot>
                                    <p:animRot by="-240000">
                                      <p:cBhvr>
                                        <p:cTn id="27" dur="200" fill="hold">
                                          <p:stCondLst>
                                            <p:cond delay="200"/>
                                          </p:stCondLst>
                                        </p:cTn>
                                        <p:tgtEl>
                                          <p:spTgt spid="55"/>
                                        </p:tgtEl>
                                        <p:attrNameLst>
                                          <p:attrName>r</p:attrName>
                                        </p:attrNameLst>
                                      </p:cBhvr>
                                    </p:animRot>
                                    <p:animRot by="240000">
                                      <p:cBhvr>
                                        <p:cTn id="28" dur="200" fill="hold">
                                          <p:stCondLst>
                                            <p:cond delay="400"/>
                                          </p:stCondLst>
                                        </p:cTn>
                                        <p:tgtEl>
                                          <p:spTgt spid="55"/>
                                        </p:tgtEl>
                                        <p:attrNameLst>
                                          <p:attrName>r</p:attrName>
                                        </p:attrNameLst>
                                      </p:cBhvr>
                                    </p:animRot>
                                    <p:animRot by="-240000">
                                      <p:cBhvr>
                                        <p:cTn id="29" dur="200" fill="hold">
                                          <p:stCondLst>
                                            <p:cond delay="600"/>
                                          </p:stCondLst>
                                        </p:cTn>
                                        <p:tgtEl>
                                          <p:spTgt spid="55"/>
                                        </p:tgtEl>
                                        <p:attrNameLst>
                                          <p:attrName>r</p:attrName>
                                        </p:attrNameLst>
                                      </p:cBhvr>
                                    </p:animRot>
                                    <p:animRot by="120000">
                                      <p:cBhvr>
                                        <p:cTn id="30" dur="200" fill="hold">
                                          <p:stCondLst>
                                            <p:cond delay="800"/>
                                          </p:stCondLst>
                                        </p:cTn>
                                        <p:tgtEl>
                                          <p:spTgt spid="5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56"/>
                                        </p:tgtEl>
                                        <p:attrNameLst>
                                          <p:attrName>r</p:attrName>
                                        </p:attrNameLst>
                                      </p:cBhvr>
                                    </p:animRot>
                                    <p:animRot by="-240000">
                                      <p:cBhvr>
                                        <p:cTn id="33" dur="200" fill="hold">
                                          <p:stCondLst>
                                            <p:cond delay="200"/>
                                          </p:stCondLst>
                                        </p:cTn>
                                        <p:tgtEl>
                                          <p:spTgt spid="56"/>
                                        </p:tgtEl>
                                        <p:attrNameLst>
                                          <p:attrName>r</p:attrName>
                                        </p:attrNameLst>
                                      </p:cBhvr>
                                    </p:animRot>
                                    <p:animRot by="240000">
                                      <p:cBhvr>
                                        <p:cTn id="34" dur="200" fill="hold">
                                          <p:stCondLst>
                                            <p:cond delay="400"/>
                                          </p:stCondLst>
                                        </p:cTn>
                                        <p:tgtEl>
                                          <p:spTgt spid="56"/>
                                        </p:tgtEl>
                                        <p:attrNameLst>
                                          <p:attrName>r</p:attrName>
                                        </p:attrNameLst>
                                      </p:cBhvr>
                                    </p:animRot>
                                    <p:animRot by="-240000">
                                      <p:cBhvr>
                                        <p:cTn id="35" dur="200" fill="hold">
                                          <p:stCondLst>
                                            <p:cond delay="600"/>
                                          </p:stCondLst>
                                        </p:cTn>
                                        <p:tgtEl>
                                          <p:spTgt spid="56"/>
                                        </p:tgtEl>
                                        <p:attrNameLst>
                                          <p:attrName>r</p:attrName>
                                        </p:attrNameLst>
                                      </p:cBhvr>
                                    </p:animRot>
                                    <p:animRot by="120000">
                                      <p:cBhvr>
                                        <p:cTn id="36" dur="200" fill="hold">
                                          <p:stCondLst>
                                            <p:cond delay="800"/>
                                          </p:stCondLst>
                                        </p:cTn>
                                        <p:tgtEl>
                                          <p:spTgt spid="56"/>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57"/>
                                        </p:tgtEl>
                                        <p:attrNameLst>
                                          <p:attrName>r</p:attrName>
                                        </p:attrNameLst>
                                      </p:cBhvr>
                                    </p:animRot>
                                    <p:animRot by="-240000">
                                      <p:cBhvr>
                                        <p:cTn id="39" dur="200" fill="hold">
                                          <p:stCondLst>
                                            <p:cond delay="200"/>
                                          </p:stCondLst>
                                        </p:cTn>
                                        <p:tgtEl>
                                          <p:spTgt spid="57"/>
                                        </p:tgtEl>
                                        <p:attrNameLst>
                                          <p:attrName>r</p:attrName>
                                        </p:attrNameLst>
                                      </p:cBhvr>
                                    </p:animRot>
                                    <p:animRot by="240000">
                                      <p:cBhvr>
                                        <p:cTn id="40" dur="200" fill="hold">
                                          <p:stCondLst>
                                            <p:cond delay="400"/>
                                          </p:stCondLst>
                                        </p:cTn>
                                        <p:tgtEl>
                                          <p:spTgt spid="57"/>
                                        </p:tgtEl>
                                        <p:attrNameLst>
                                          <p:attrName>r</p:attrName>
                                        </p:attrNameLst>
                                      </p:cBhvr>
                                    </p:animRot>
                                    <p:animRot by="-240000">
                                      <p:cBhvr>
                                        <p:cTn id="41" dur="200" fill="hold">
                                          <p:stCondLst>
                                            <p:cond delay="600"/>
                                          </p:stCondLst>
                                        </p:cTn>
                                        <p:tgtEl>
                                          <p:spTgt spid="57"/>
                                        </p:tgtEl>
                                        <p:attrNameLst>
                                          <p:attrName>r</p:attrName>
                                        </p:attrNameLst>
                                      </p:cBhvr>
                                    </p:animRot>
                                    <p:animRot by="120000">
                                      <p:cBhvr>
                                        <p:cTn id="42" dur="200" fill="hold">
                                          <p:stCondLst>
                                            <p:cond delay="800"/>
                                          </p:stCondLst>
                                        </p:cTn>
                                        <p:tgtEl>
                                          <p:spTgt spid="57"/>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100" fill="hold">
                                          <p:stCondLst>
                                            <p:cond delay="0"/>
                                          </p:stCondLst>
                                        </p:cTn>
                                        <p:tgtEl>
                                          <p:spTgt spid="58"/>
                                        </p:tgtEl>
                                        <p:attrNameLst>
                                          <p:attrName>r</p:attrName>
                                        </p:attrNameLst>
                                      </p:cBhvr>
                                    </p:animRot>
                                    <p:animRot by="-240000">
                                      <p:cBhvr>
                                        <p:cTn id="45" dur="200" fill="hold">
                                          <p:stCondLst>
                                            <p:cond delay="200"/>
                                          </p:stCondLst>
                                        </p:cTn>
                                        <p:tgtEl>
                                          <p:spTgt spid="58"/>
                                        </p:tgtEl>
                                        <p:attrNameLst>
                                          <p:attrName>r</p:attrName>
                                        </p:attrNameLst>
                                      </p:cBhvr>
                                    </p:animRot>
                                    <p:animRot by="240000">
                                      <p:cBhvr>
                                        <p:cTn id="46" dur="200" fill="hold">
                                          <p:stCondLst>
                                            <p:cond delay="400"/>
                                          </p:stCondLst>
                                        </p:cTn>
                                        <p:tgtEl>
                                          <p:spTgt spid="58"/>
                                        </p:tgtEl>
                                        <p:attrNameLst>
                                          <p:attrName>r</p:attrName>
                                        </p:attrNameLst>
                                      </p:cBhvr>
                                    </p:animRot>
                                    <p:animRot by="-240000">
                                      <p:cBhvr>
                                        <p:cTn id="47" dur="200" fill="hold">
                                          <p:stCondLst>
                                            <p:cond delay="600"/>
                                          </p:stCondLst>
                                        </p:cTn>
                                        <p:tgtEl>
                                          <p:spTgt spid="58"/>
                                        </p:tgtEl>
                                        <p:attrNameLst>
                                          <p:attrName>r</p:attrName>
                                        </p:attrNameLst>
                                      </p:cBhvr>
                                    </p:animRot>
                                    <p:animRot by="120000">
                                      <p:cBhvr>
                                        <p:cTn id="48" dur="200" fill="hold">
                                          <p:stCondLst>
                                            <p:cond delay="800"/>
                                          </p:stCondLst>
                                        </p:cTn>
                                        <p:tgtEl>
                                          <p:spTgt spid="58"/>
                                        </p:tgtEl>
                                        <p:attrNameLst>
                                          <p:attrName>r</p:attrName>
                                        </p:attrNameLst>
                                      </p:cBhvr>
                                    </p:animRo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60"/>
                                        </p:tgtEl>
                                        <p:attrNameLst>
                                          <p:attrName>r</p:attrName>
                                        </p:attrNameLst>
                                      </p:cBhvr>
                                    </p:animRot>
                                    <p:animRot by="-240000">
                                      <p:cBhvr>
                                        <p:cTn id="51" dur="200" fill="hold">
                                          <p:stCondLst>
                                            <p:cond delay="200"/>
                                          </p:stCondLst>
                                        </p:cTn>
                                        <p:tgtEl>
                                          <p:spTgt spid="60"/>
                                        </p:tgtEl>
                                        <p:attrNameLst>
                                          <p:attrName>r</p:attrName>
                                        </p:attrNameLst>
                                      </p:cBhvr>
                                    </p:animRot>
                                    <p:animRot by="240000">
                                      <p:cBhvr>
                                        <p:cTn id="52" dur="200" fill="hold">
                                          <p:stCondLst>
                                            <p:cond delay="400"/>
                                          </p:stCondLst>
                                        </p:cTn>
                                        <p:tgtEl>
                                          <p:spTgt spid="60"/>
                                        </p:tgtEl>
                                        <p:attrNameLst>
                                          <p:attrName>r</p:attrName>
                                        </p:attrNameLst>
                                      </p:cBhvr>
                                    </p:animRot>
                                    <p:animRot by="-240000">
                                      <p:cBhvr>
                                        <p:cTn id="53" dur="200" fill="hold">
                                          <p:stCondLst>
                                            <p:cond delay="600"/>
                                          </p:stCondLst>
                                        </p:cTn>
                                        <p:tgtEl>
                                          <p:spTgt spid="60"/>
                                        </p:tgtEl>
                                        <p:attrNameLst>
                                          <p:attrName>r</p:attrName>
                                        </p:attrNameLst>
                                      </p:cBhvr>
                                    </p:animRot>
                                    <p:animRot by="120000">
                                      <p:cBhvr>
                                        <p:cTn id="54" dur="200" fill="hold">
                                          <p:stCondLst>
                                            <p:cond delay="800"/>
                                          </p:stCondLst>
                                        </p:cTn>
                                        <p:tgtEl>
                                          <p:spTgt spid="60"/>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100" fill="hold">
                                          <p:stCondLst>
                                            <p:cond delay="0"/>
                                          </p:stCondLst>
                                        </p:cTn>
                                        <p:tgtEl>
                                          <p:spTgt spid="62"/>
                                        </p:tgtEl>
                                        <p:attrNameLst>
                                          <p:attrName>r</p:attrName>
                                        </p:attrNameLst>
                                      </p:cBhvr>
                                    </p:animRot>
                                    <p:animRot by="-240000">
                                      <p:cBhvr>
                                        <p:cTn id="57" dur="200" fill="hold">
                                          <p:stCondLst>
                                            <p:cond delay="200"/>
                                          </p:stCondLst>
                                        </p:cTn>
                                        <p:tgtEl>
                                          <p:spTgt spid="62"/>
                                        </p:tgtEl>
                                        <p:attrNameLst>
                                          <p:attrName>r</p:attrName>
                                        </p:attrNameLst>
                                      </p:cBhvr>
                                    </p:animRot>
                                    <p:animRot by="240000">
                                      <p:cBhvr>
                                        <p:cTn id="58" dur="200" fill="hold">
                                          <p:stCondLst>
                                            <p:cond delay="400"/>
                                          </p:stCondLst>
                                        </p:cTn>
                                        <p:tgtEl>
                                          <p:spTgt spid="62"/>
                                        </p:tgtEl>
                                        <p:attrNameLst>
                                          <p:attrName>r</p:attrName>
                                        </p:attrNameLst>
                                      </p:cBhvr>
                                    </p:animRot>
                                    <p:animRot by="-240000">
                                      <p:cBhvr>
                                        <p:cTn id="59" dur="200" fill="hold">
                                          <p:stCondLst>
                                            <p:cond delay="600"/>
                                          </p:stCondLst>
                                        </p:cTn>
                                        <p:tgtEl>
                                          <p:spTgt spid="62"/>
                                        </p:tgtEl>
                                        <p:attrNameLst>
                                          <p:attrName>r</p:attrName>
                                        </p:attrNameLst>
                                      </p:cBhvr>
                                    </p:animRot>
                                    <p:animRot by="120000">
                                      <p:cBhvr>
                                        <p:cTn id="60" dur="200" fill="hold">
                                          <p:stCondLst>
                                            <p:cond delay="800"/>
                                          </p:stCondLst>
                                        </p:cTn>
                                        <p:tgtEl>
                                          <p:spTgt spid="62"/>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70"/>
                                        </p:tgtEl>
                                        <p:attrNameLst>
                                          <p:attrName>r</p:attrName>
                                        </p:attrNameLst>
                                      </p:cBhvr>
                                    </p:animRot>
                                    <p:animRot by="-240000">
                                      <p:cBhvr>
                                        <p:cTn id="63" dur="200" fill="hold">
                                          <p:stCondLst>
                                            <p:cond delay="200"/>
                                          </p:stCondLst>
                                        </p:cTn>
                                        <p:tgtEl>
                                          <p:spTgt spid="70"/>
                                        </p:tgtEl>
                                        <p:attrNameLst>
                                          <p:attrName>r</p:attrName>
                                        </p:attrNameLst>
                                      </p:cBhvr>
                                    </p:animRot>
                                    <p:animRot by="240000">
                                      <p:cBhvr>
                                        <p:cTn id="64" dur="200" fill="hold">
                                          <p:stCondLst>
                                            <p:cond delay="400"/>
                                          </p:stCondLst>
                                        </p:cTn>
                                        <p:tgtEl>
                                          <p:spTgt spid="70"/>
                                        </p:tgtEl>
                                        <p:attrNameLst>
                                          <p:attrName>r</p:attrName>
                                        </p:attrNameLst>
                                      </p:cBhvr>
                                    </p:animRot>
                                    <p:animRot by="-240000">
                                      <p:cBhvr>
                                        <p:cTn id="65" dur="200" fill="hold">
                                          <p:stCondLst>
                                            <p:cond delay="600"/>
                                          </p:stCondLst>
                                        </p:cTn>
                                        <p:tgtEl>
                                          <p:spTgt spid="70"/>
                                        </p:tgtEl>
                                        <p:attrNameLst>
                                          <p:attrName>r</p:attrName>
                                        </p:attrNameLst>
                                      </p:cBhvr>
                                    </p:animRot>
                                    <p:animRot by="120000">
                                      <p:cBhvr>
                                        <p:cTn id="66" dur="200" fill="hold">
                                          <p:stCondLst>
                                            <p:cond delay="800"/>
                                          </p:stCondLst>
                                        </p:cTn>
                                        <p:tgtEl>
                                          <p:spTgt spid="70"/>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71"/>
                                        </p:tgtEl>
                                        <p:attrNameLst>
                                          <p:attrName>r</p:attrName>
                                        </p:attrNameLst>
                                      </p:cBhvr>
                                    </p:animRot>
                                    <p:animRot by="-240000">
                                      <p:cBhvr>
                                        <p:cTn id="69" dur="200" fill="hold">
                                          <p:stCondLst>
                                            <p:cond delay="200"/>
                                          </p:stCondLst>
                                        </p:cTn>
                                        <p:tgtEl>
                                          <p:spTgt spid="71"/>
                                        </p:tgtEl>
                                        <p:attrNameLst>
                                          <p:attrName>r</p:attrName>
                                        </p:attrNameLst>
                                      </p:cBhvr>
                                    </p:animRot>
                                    <p:animRot by="240000">
                                      <p:cBhvr>
                                        <p:cTn id="70" dur="200" fill="hold">
                                          <p:stCondLst>
                                            <p:cond delay="400"/>
                                          </p:stCondLst>
                                        </p:cTn>
                                        <p:tgtEl>
                                          <p:spTgt spid="71"/>
                                        </p:tgtEl>
                                        <p:attrNameLst>
                                          <p:attrName>r</p:attrName>
                                        </p:attrNameLst>
                                      </p:cBhvr>
                                    </p:animRot>
                                    <p:animRot by="-240000">
                                      <p:cBhvr>
                                        <p:cTn id="71" dur="200" fill="hold">
                                          <p:stCondLst>
                                            <p:cond delay="600"/>
                                          </p:stCondLst>
                                        </p:cTn>
                                        <p:tgtEl>
                                          <p:spTgt spid="71"/>
                                        </p:tgtEl>
                                        <p:attrNameLst>
                                          <p:attrName>r</p:attrName>
                                        </p:attrNameLst>
                                      </p:cBhvr>
                                    </p:animRot>
                                    <p:animRot by="120000">
                                      <p:cBhvr>
                                        <p:cTn id="72" dur="200" fill="hold">
                                          <p:stCondLst>
                                            <p:cond delay="800"/>
                                          </p:stCondLst>
                                        </p:cTn>
                                        <p:tgtEl>
                                          <p:spTgt spid="71"/>
                                        </p:tgtEl>
                                        <p:attrNameLst>
                                          <p:attrName>r</p:attrName>
                                        </p:attrNameLst>
                                      </p:cBhvr>
                                    </p:animRot>
                                  </p:childTnLst>
                                </p:cTn>
                              </p:par>
                              <p:par>
                                <p:cTn id="73" presetID="32" presetClass="emph" presetSubtype="0" repeatCount="indefinite" fill="hold" nodeType="withEffect">
                                  <p:stCondLst>
                                    <p:cond delay="0"/>
                                  </p:stCondLst>
                                  <p:childTnLst>
                                    <p:animRot by="120000">
                                      <p:cBhvr>
                                        <p:cTn id="74" dur="100" fill="hold">
                                          <p:stCondLst>
                                            <p:cond delay="0"/>
                                          </p:stCondLst>
                                        </p:cTn>
                                        <p:tgtEl>
                                          <p:spTgt spid="72"/>
                                        </p:tgtEl>
                                        <p:attrNameLst>
                                          <p:attrName>r</p:attrName>
                                        </p:attrNameLst>
                                      </p:cBhvr>
                                    </p:animRot>
                                    <p:animRot by="-240000">
                                      <p:cBhvr>
                                        <p:cTn id="75" dur="200" fill="hold">
                                          <p:stCondLst>
                                            <p:cond delay="200"/>
                                          </p:stCondLst>
                                        </p:cTn>
                                        <p:tgtEl>
                                          <p:spTgt spid="72"/>
                                        </p:tgtEl>
                                        <p:attrNameLst>
                                          <p:attrName>r</p:attrName>
                                        </p:attrNameLst>
                                      </p:cBhvr>
                                    </p:animRot>
                                    <p:animRot by="240000">
                                      <p:cBhvr>
                                        <p:cTn id="76" dur="200" fill="hold">
                                          <p:stCondLst>
                                            <p:cond delay="400"/>
                                          </p:stCondLst>
                                        </p:cTn>
                                        <p:tgtEl>
                                          <p:spTgt spid="72"/>
                                        </p:tgtEl>
                                        <p:attrNameLst>
                                          <p:attrName>r</p:attrName>
                                        </p:attrNameLst>
                                      </p:cBhvr>
                                    </p:animRot>
                                    <p:animRot by="-240000">
                                      <p:cBhvr>
                                        <p:cTn id="77" dur="200" fill="hold">
                                          <p:stCondLst>
                                            <p:cond delay="600"/>
                                          </p:stCondLst>
                                        </p:cTn>
                                        <p:tgtEl>
                                          <p:spTgt spid="72"/>
                                        </p:tgtEl>
                                        <p:attrNameLst>
                                          <p:attrName>r</p:attrName>
                                        </p:attrNameLst>
                                      </p:cBhvr>
                                    </p:animRot>
                                    <p:animRot by="120000">
                                      <p:cBhvr>
                                        <p:cTn id="78" dur="200" fill="hold">
                                          <p:stCondLst>
                                            <p:cond delay="800"/>
                                          </p:stCondLst>
                                        </p:cTn>
                                        <p:tgtEl>
                                          <p:spTgt spid="72"/>
                                        </p:tgtEl>
                                        <p:attrNameLst>
                                          <p:attrName>r</p:attrName>
                                        </p:attrNameLst>
                                      </p:cBhvr>
                                    </p:animRot>
                                  </p:childTnLst>
                                </p:cTn>
                              </p:par>
                              <p:par>
                                <p:cTn id="79" presetID="32" presetClass="emph" presetSubtype="0" repeatCount="indefinite" fill="hold" nodeType="withEffect">
                                  <p:stCondLst>
                                    <p:cond delay="0"/>
                                  </p:stCondLst>
                                  <p:childTnLst>
                                    <p:animRot by="120000">
                                      <p:cBhvr>
                                        <p:cTn id="80" dur="100" fill="hold">
                                          <p:stCondLst>
                                            <p:cond delay="0"/>
                                          </p:stCondLst>
                                        </p:cTn>
                                        <p:tgtEl>
                                          <p:spTgt spid="73"/>
                                        </p:tgtEl>
                                        <p:attrNameLst>
                                          <p:attrName>r</p:attrName>
                                        </p:attrNameLst>
                                      </p:cBhvr>
                                    </p:animRot>
                                    <p:animRot by="-240000">
                                      <p:cBhvr>
                                        <p:cTn id="81" dur="200" fill="hold">
                                          <p:stCondLst>
                                            <p:cond delay="200"/>
                                          </p:stCondLst>
                                        </p:cTn>
                                        <p:tgtEl>
                                          <p:spTgt spid="73"/>
                                        </p:tgtEl>
                                        <p:attrNameLst>
                                          <p:attrName>r</p:attrName>
                                        </p:attrNameLst>
                                      </p:cBhvr>
                                    </p:animRot>
                                    <p:animRot by="240000">
                                      <p:cBhvr>
                                        <p:cTn id="82" dur="200" fill="hold">
                                          <p:stCondLst>
                                            <p:cond delay="400"/>
                                          </p:stCondLst>
                                        </p:cTn>
                                        <p:tgtEl>
                                          <p:spTgt spid="73"/>
                                        </p:tgtEl>
                                        <p:attrNameLst>
                                          <p:attrName>r</p:attrName>
                                        </p:attrNameLst>
                                      </p:cBhvr>
                                    </p:animRot>
                                    <p:animRot by="-240000">
                                      <p:cBhvr>
                                        <p:cTn id="83" dur="200" fill="hold">
                                          <p:stCondLst>
                                            <p:cond delay="600"/>
                                          </p:stCondLst>
                                        </p:cTn>
                                        <p:tgtEl>
                                          <p:spTgt spid="73"/>
                                        </p:tgtEl>
                                        <p:attrNameLst>
                                          <p:attrName>r</p:attrName>
                                        </p:attrNameLst>
                                      </p:cBhvr>
                                    </p:animRot>
                                    <p:animRot by="120000">
                                      <p:cBhvr>
                                        <p:cTn id="84" dur="200" fill="hold">
                                          <p:stCondLst>
                                            <p:cond delay="800"/>
                                          </p:stCondLst>
                                        </p:cTn>
                                        <p:tgtEl>
                                          <p:spTgt spid="73"/>
                                        </p:tgtEl>
                                        <p:attrNameLst>
                                          <p:attrName>r</p:attrName>
                                        </p:attrNameLst>
                                      </p:cBhvr>
                                    </p:animRo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74"/>
                                        </p:tgtEl>
                                        <p:attrNameLst>
                                          <p:attrName>r</p:attrName>
                                        </p:attrNameLst>
                                      </p:cBhvr>
                                    </p:animRot>
                                    <p:animRot by="-240000">
                                      <p:cBhvr>
                                        <p:cTn id="87" dur="200" fill="hold">
                                          <p:stCondLst>
                                            <p:cond delay="200"/>
                                          </p:stCondLst>
                                        </p:cTn>
                                        <p:tgtEl>
                                          <p:spTgt spid="74"/>
                                        </p:tgtEl>
                                        <p:attrNameLst>
                                          <p:attrName>r</p:attrName>
                                        </p:attrNameLst>
                                      </p:cBhvr>
                                    </p:animRot>
                                    <p:animRot by="240000">
                                      <p:cBhvr>
                                        <p:cTn id="88" dur="200" fill="hold">
                                          <p:stCondLst>
                                            <p:cond delay="400"/>
                                          </p:stCondLst>
                                        </p:cTn>
                                        <p:tgtEl>
                                          <p:spTgt spid="74"/>
                                        </p:tgtEl>
                                        <p:attrNameLst>
                                          <p:attrName>r</p:attrName>
                                        </p:attrNameLst>
                                      </p:cBhvr>
                                    </p:animRot>
                                    <p:animRot by="-240000">
                                      <p:cBhvr>
                                        <p:cTn id="89" dur="200" fill="hold">
                                          <p:stCondLst>
                                            <p:cond delay="600"/>
                                          </p:stCondLst>
                                        </p:cTn>
                                        <p:tgtEl>
                                          <p:spTgt spid="74"/>
                                        </p:tgtEl>
                                        <p:attrNameLst>
                                          <p:attrName>r</p:attrName>
                                        </p:attrNameLst>
                                      </p:cBhvr>
                                    </p:animRot>
                                    <p:animRot by="120000">
                                      <p:cBhvr>
                                        <p:cTn id="90" dur="200" fill="hold">
                                          <p:stCondLst>
                                            <p:cond delay="800"/>
                                          </p:stCondLst>
                                        </p:cTn>
                                        <p:tgtEl>
                                          <p:spTgt spid="74"/>
                                        </p:tgtEl>
                                        <p:attrNameLst>
                                          <p:attrName>r</p:attrName>
                                        </p:attrNameLst>
                                      </p:cBhvr>
                                    </p:animRot>
                                  </p:childTnLst>
                                </p:cTn>
                              </p:par>
                              <p:par>
                                <p:cTn id="91" presetID="32" presetClass="emph" presetSubtype="0" repeatCount="indefinite" fill="hold" nodeType="withEffect">
                                  <p:stCondLst>
                                    <p:cond delay="0"/>
                                  </p:stCondLst>
                                  <p:childTnLst>
                                    <p:animRot by="120000">
                                      <p:cBhvr>
                                        <p:cTn id="92" dur="100" fill="hold">
                                          <p:stCondLst>
                                            <p:cond delay="0"/>
                                          </p:stCondLst>
                                        </p:cTn>
                                        <p:tgtEl>
                                          <p:spTgt spid="75"/>
                                        </p:tgtEl>
                                        <p:attrNameLst>
                                          <p:attrName>r</p:attrName>
                                        </p:attrNameLst>
                                      </p:cBhvr>
                                    </p:animRot>
                                    <p:animRot by="-240000">
                                      <p:cBhvr>
                                        <p:cTn id="93" dur="200" fill="hold">
                                          <p:stCondLst>
                                            <p:cond delay="200"/>
                                          </p:stCondLst>
                                        </p:cTn>
                                        <p:tgtEl>
                                          <p:spTgt spid="75"/>
                                        </p:tgtEl>
                                        <p:attrNameLst>
                                          <p:attrName>r</p:attrName>
                                        </p:attrNameLst>
                                      </p:cBhvr>
                                    </p:animRot>
                                    <p:animRot by="240000">
                                      <p:cBhvr>
                                        <p:cTn id="94" dur="200" fill="hold">
                                          <p:stCondLst>
                                            <p:cond delay="400"/>
                                          </p:stCondLst>
                                        </p:cTn>
                                        <p:tgtEl>
                                          <p:spTgt spid="75"/>
                                        </p:tgtEl>
                                        <p:attrNameLst>
                                          <p:attrName>r</p:attrName>
                                        </p:attrNameLst>
                                      </p:cBhvr>
                                    </p:animRot>
                                    <p:animRot by="-240000">
                                      <p:cBhvr>
                                        <p:cTn id="95" dur="200" fill="hold">
                                          <p:stCondLst>
                                            <p:cond delay="600"/>
                                          </p:stCondLst>
                                        </p:cTn>
                                        <p:tgtEl>
                                          <p:spTgt spid="75"/>
                                        </p:tgtEl>
                                        <p:attrNameLst>
                                          <p:attrName>r</p:attrName>
                                        </p:attrNameLst>
                                      </p:cBhvr>
                                    </p:animRot>
                                    <p:animRot by="120000">
                                      <p:cBhvr>
                                        <p:cTn id="96" dur="200" fill="hold">
                                          <p:stCondLst>
                                            <p:cond delay="800"/>
                                          </p:stCondLst>
                                        </p:cTn>
                                        <p:tgtEl>
                                          <p:spTgt spid="7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100" fill="hold">
                                          <p:stCondLst>
                                            <p:cond delay="0"/>
                                          </p:stCondLst>
                                        </p:cTn>
                                        <p:tgtEl>
                                          <p:spTgt spid="77"/>
                                        </p:tgtEl>
                                        <p:attrNameLst>
                                          <p:attrName>r</p:attrName>
                                        </p:attrNameLst>
                                      </p:cBhvr>
                                    </p:animRot>
                                    <p:animRot by="-240000">
                                      <p:cBhvr>
                                        <p:cTn id="99" dur="200" fill="hold">
                                          <p:stCondLst>
                                            <p:cond delay="200"/>
                                          </p:stCondLst>
                                        </p:cTn>
                                        <p:tgtEl>
                                          <p:spTgt spid="77"/>
                                        </p:tgtEl>
                                        <p:attrNameLst>
                                          <p:attrName>r</p:attrName>
                                        </p:attrNameLst>
                                      </p:cBhvr>
                                    </p:animRot>
                                    <p:animRot by="240000">
                                      <p:cBhvr>
                                        <p:cTn id="100" dur="200" fill="hold">
                                          <p:stCondLst>
                                            <p:cond delay="400"/>
                                          </p:stCondLst>
                                        </p:cTn>
                                        <p:tgtEl>
                                          <p:spTgt spid="77"/>
                                        </p:tgtEl>
                                        <p:attrNameLst>
                                          <p:attrName>r</p:attrName>
                                        </p:attrNameLst>
                                      </p:cBhvr>
                                    </p:animRot>
                                    <p:animRot by="-240000">
                                      <p:cBhvr>
                                        <p:cTn id="101" dur="200" fill="hold">
                                          <p:stCondLst>
                                            <p:cond delay="600"/>
                                          </p:stCondLst>
                                        </p:cTn>
                                        <p:tgtEl>
                                          <p:spTgt spid="77"/>
                                        </p:tgtEl>
                                        <p:attrNameLst>
                                          <p:attrName>r</p:attrName>
                                        </p:attrNameLst>
                                      </p:cBhvr>
                                    </p:animRot>
                                    <p:animRot by="120000">
                                      <p:cBhvr>
                                        <p:cTn id="102" dur="200" fill="hold">
                                          <p:stCondLst>
                                            <p:cond delay="800"/>
                                          </p:stCondLst>
                                        </p:cTn>
                                        <p:tgtEl>
                                          <p:spTgt spid="77"/>
                                        </p:tgtEl>
                                        <p:attrNameLst>
                                          <p:attrName>r</p:attrName>
                                        </p:attrNameLst>
                                      </p:cBhvr>
                                    </p:animRot>
                                  </p:childTnLst>
                                </p:cTn>
                              </p:par>
                              <p:par>
                                <p:cTn id="103" presetID="32" presetClass="emph" presetSubtype="0" repeatCount="indefinite" fill="hold" nodeType="withEffect">
                                  <p:stCondLst>
                                    <p:cond delay="0"/>
                                  </p:stCondLst>
                                  <p:childTnLst>
                                    <p:animRot by="120000">
                                      <p:cBhvr>
                                        <p:cTn id="104" dur="100" fill="hold">
                                          <p:stCondLst>
                                            <p:cond delay="0"/>
                                          </p:stCondLst>
                                        </p:cTn>
                                        <p:tgtEl>
                                          <p:spTgt spid="79"/>
                                        </p:tgtEl>
                                        <p:attrNameLst>
                                          <p:attrName>r</p:attrName>
                                        </p:attrNameLst>
                                      </p:cBhvr>
                                    </p:animRot>
                                    <p:animRot by="-240000">
                                      <p:cBhvr>
                                        <p:cTn id="105" dur="200" fill="hold">
                                          <p:stCondLst>
                                            <p:cond delay="200"/>
                                          </p:stCondLst>
                                        </p:cTn>
                                        <p:tgtEl>
                                          <p:spTgt spid="79"/>
                                        </p:tgtEl>
                                        <p:attrNameLst>
                                          <p:attrName>r</p:attrName>
                                        </p:attrNameLst>
                                      </p:cBhvr>
                                    </p:animRot>
                                    <p:animRot by="240000">
                                      <p:cBhvr>
                                        <p:cTn id="106" dur="200" fill="hold">
                                          <p:stCondLst>
                                            <p:cond delay="400"/>
                                          </p:stCondLst>
                                        </p:cTn>
                                        <p:tgtEl>
                                          <p:spTgt spid="79"/>
                                        </p:tgtEl>
                                        <p:attrNameLst>
                                          <p:attrName>r</p:attrName>
                                        </p:attrNameLst>
                                      </p:cBhvr>
                                    </p:animRot>
                                    <p:animRot by="-240000">
                                      <p:cBhvr>
                                        <p:cTn id="107" dur="200" fill="hold">
                                          <p:stCondLst>
                                            <p:cond delay="600"/>
                                          </p:stCondLst>
                                        </p:cTn>
                                        <p:tgtEl>
                                          <p:spTgt spid="79"/>
                                        </p:tgtEl>
                                        <p:attrNameLst>
                                          <p:attrName>r</p:attrName>
                                        </p:attrNameLst>
                                      </p:cBhvr>
                                    </p:animRot>
                                    <p:animRot by="120000">
                                      <p:cBhvr>
                                        <p:cTn id="108" dur="200" fill="hold">
                                          <p:stCondLst>
                                            <p:cond delay="800"/>
                                          </p:stCondLst>
                                        </p:cTn>
                                        <p:tgtEl>
                                          <p:spTgt spid="7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9" restart="whenNotActive" fill="hold" evtFilter="cancelBubble" nodeType="interactiveSeq">
                <p:stCondLst>
                  <p:cond evt="onClick" delay="0">
                    <p:tgtEl>
                      <p:spTgt spid="19"/>
                    </p:tgtEl>
                  </p:cond>
                </p:stCondLst>
                <p:endSync evt="end" delay="0">
                  <p:rtn val="all"/>
                </p:endSync>
                <p:childTnLst>
                  <p:par>
                    <p:cTn id="110" fill="hold">
                      <p:stCondLst>
                        <p:cond delay="0"/>
                      </p:stCondLst>
                      <p:childTnLst>
                        <p:par>
                          <p:cTn id="111" fill="hold">
                            <p:stCondLst>
                              <p:cond delay="0"/>
                            </p:stCondLst>
                            <p:childTnLst>
                              <p:par>
                                <p:cTn id="112" presetID="10" presetClass="exit" presetSubtype="0" fill="hold" nodeType="clickEffect">
                                  <p:stCondLst>
                                    <p:cond delay="0"/>
                                  </p:stCondLst>
                                  <p:childTnLst>
                                    <p:animEffect transition="out" filter="fade">
                                      <p:cBhvr>
                                        <p:cTn id="113" dur="500"/>
                                        <p:tgtEl>
                                          <p:spTgt spid="19"/>
                                        </p:tgtEl>
                                      </p:cBhvr>
                                    </p:animEffect>
                                    <p:set>
                                      <p:cBhvr>
                                        <p:cTn id="11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5" restart="whenNotActive" fill="hold" evtFilter="cancelBubble" nodeType="interactiveSeq">
                <p:stCondLst>
                  <p:cond evt="onClick" delay="0">
                    <p:tgtEl>
                      <p:spTgt spid="54"/>
                    </p:tgtEl>
                  </p:cond>
                </p:stCondLst>
                <p:endSync evt="end" delay="0">
                  <p:rtn val="all"/>
                </p:endSync>
                <p:childTnLst>
                  <p:par>
                    <p:cTn id="116" fill="hold">
                      <p:stCondLst>
                        <p:cond delay="0"/>
                      </p:stCondLst>
                      <p:childTnLst>
                        <p:par>
                          <p:cTn id="117" fill="hold">
                            <p:stCondLst>
                              <p:cond delay="0"/>
                            </p:stCondLst>
                            <p:childTnLst>
                              <p:par>
                                <p:cTn id="118" presetID="10" presetClass="exit" presetSubtype="0" fill="hold" nodeType="clickEffect">
                                  <p:stCondLst>
                                    <p:cond delay="0"/>
                                  </p:stCondLst>
                                  <p:childTnLst>
                                    <p:animEffect transition="out" filter="fade">
                                      <p:cBhvr>
                                        <p:cTn id="119" dur="500"/>
                                        <p:tgtEl>
                                          <p:spTgt spid="54"/>
                                        </p:tgtEl>
                                      </p:cBhvr>
                                    </p:animEffect>
                                    <p:set>
                                      <p:cBhvr>
                                        <p:cTn id="120"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21" restart="whenNotActive" fill="hold" evtFilter="cancelBubble" nodeType="interactiveSeq">
                <p:stCondLst>
                  <p:cond evt="onClick" delay="0">
                    <p:tgtEl>
                      <p:spTgt spid="55"/>
                    </p:tgtEl>
                  </p:cond>
                </p:stCondLst>
                <p:endSync evt="end" delay="0">
                  <p:rtn val="all"/>
                </p:endSync>
                <p:childTnLst>
                  <p:par>
                    <p:cTn id="122" fill="hold">
                      <p:stCondLst>
                        <p:cond delay="0"/>
                      </p:stCondLst>
                      <p:childTnLst>
                        <p:par>
                          <p:cTn id="123" fill="hold">
                            <p:stCondLst>
                              <p:cond delay="0"/>
                            </p:stCondLst>
                            <p:childTnLst>
                              <p:par>
                                <p:cTn id="124" presetID="10" presetClass="exit" presetSubtype="0" fill="hold" nodeType="clickEffect">
                                  <p:stCondLst>
                                    <p:cond delay="0"/>
                                  </p:stCondLst>
                                  <p:childTnLst>
                                    <p:animEffect transition="out" filter="fade">
                                      <p:cBhvr>
                                        <p:cTn id="125" dur="500"/>
                                        <p:tgtEl>
                                          <p:spTgt spid="55"/>
                                        </p:tgtEl>
                                      </p:cBhvr>
                                    </p:animEffect>
                                    <p:set>
                                      <p:cBhvr>
                                        <p:cTn id="126"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27" restart="whenNotActive" fill="hold" evtFilter="cancelBubble" nodeType="interactiveSeq">
                <p:stCondLst>
                  <p:cond evt="onClick" delay="0">
                    <p:tgtEl>
                      <p:spTgt spid="56"/>
                    </p:tgtEl>
                  </p:cond>
                </p:stCondLst>
                <p:endSync evt="end" delay="0">
                  <p:rtn val="all"/>
                </p:endSync>
                <p:childTnLst>
                  <p:par>
                    <p:cTn id="128" fill="hold">
                      <p:stCondLst>
                        <p:cond delay="0"/>
                      </p:stCondLst>
                      <p:childTnLst>
                        <p:par>
                          <p:cTn id="129" fill="hold">
                            <p:stCondLst>
                              <p:cond delay="0"/>
                            </p:stCondLst>
                            <p:childTnLst>
                              <p:par>
                                <p:cTn id="130" presetID="10" presetClass="exit" presetSubtype="0" fill="hold" nodeType="clickEffect">
                                  <p:stCondLst>
                                    <p:cond delay="0"/>
                                  </p:stCondLst>
                                  <p:childTnLst>
                                    <p:animEffect transition="out" filter="fade">
                                      <p:cBhvr>
                                        <p:cTn id="131" dur="500"/>
                                        <p:tgtEl>
                                          <p:spTgt spid="56"/>
                                        </p:tgtEl>
                                      </p:cBhvr>
                                    </p:animEffect>
                                    <p:set>
                                      <p:cBhvr>
                                        <p:cTn id="132"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3" restart="whenNotActive" fill="hold" evtFilter="cancelBubble" nodeType="interactiveSeq">
                <p:stCondLst>
                  <p:cond evt="onClick" delay="0">
                    <p:tgtEl>
                      <p:spTgt spid="57"/>
                    </p:tgtEl>
                  </p:cond>
                </p:stCondLst>
                <p:endSync evt="end" delay="0">
                  <p:rtn val="all"/>
                </p:endSync>
                <p:childTnLst>
                  <p:par>
                    <p:cTn id="134" fill="hold">
                      <p:stCondLst>
                        <p:cond delay="0"/>
                      </p:stCondLst>
                      <p:childTnLst>
                        <p:par>
                          <p:cTn id="135" fill="hold">
                            <p:stCondLst>
                              <p:cond delay="0"/>
                            </p:stCondLst>
                            <p:childTnLst>
                              <p:par>
                                <p:cTn id="136" presetID="10" presetClass="exit" presetSubtype="0" fill="hold" nodeType="clickEffect">
                                  <p:stCondLst>
                                    <p:cond delay="0"/>
                                  </p:stCondLst>
                                  <p:childTnLst>
                                    <p:animEffect transition="out" filter="fade">
                                      <p:cBhvr>
                                        <p:cTn id="137" dur="500"/>
                                        <p:tgtEl>
                                          <p:spTgt spid="57"/>
                                        </p:tgtEl>
                                      </p:cBhvr>
                                    </p:animEffect>
                                    <p:set>
                                      <p:cBhvr>
                                        <p:cTn id="138"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39" restart="whenNotActive" fill="hold" evtFilter="cancelBubble" nodeType="interactiveSeq">
                <p:stCondLst>
                  <p:cond evt="onClick" delay="0">
                    <p:tgtEl>
                      <p:spTgt spid="58"/>
                    </p:tgtEl>
                  </p:cond>
                </p:stCondLst>
                <p:endSync evt="end" delay="0">
                  <p:rtn val="all"/>
                </p:endSync>
                <p:childTnLst>
                  <p:par>
                    <p:cTn id="140" fill="hold">
                      <p:stCondLst>
                        <p:cond delay="0"/>
                      </p:stCondLst>
                      <p:childTnLst>
                        <p:par>
                          <p:cTn id="141" fill="hold">
                            <p:stCondLst>
                              <p:cond delay="0"/>
                            </p:stCondLst>
                            <p:childTnLst>
                              <p:par>
                                <p:cTn id="142" presetID="10" presetClass="exit" presetSubtype="0" fill="hold" nodeType="clickEffect">
                                  <p:stCondLst>
                                    <p:cond delay="0"/>
                                  </p:stCondLst>
                                  <p:childTnLst>
                                    <p:animEffect transition="out" filter="fade">
                                      <p:cBhvr>
                                        <p:cTn id="143" dur="500"/>
                                        <p:tgtEl>
                                          <p:spTgt spid="58"/>
                                        </p:tgtEl>
                                      </p:cBhvr>
                                    </p:animEffect>
                                    <p:set>
                                      <p:cBhvr>
                                        <p:cTn id="144"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45" restart="whenNotActive" fill="hold" evtFilter="cancelBubble" nodeType="interactiveSeq">
                <p:stCondLst>
                  <p:cond evt="onClick" delay="0">
                    <p:tgtEl>
                      <p:spTgt spid="60"/>
                    </p:tgtEl>
                  </p:cond>
                </p:stCondLst>
                <p:endSync evt="end" delay="0">
                  <p:rtn val="all"/>
                </p:endSync>
                <p:childTnLst>
                  <p:par>
                    <p:cTn id="146" fill="hold">
                      <p:stCondLst>
                        <p:cond delay="0"/>
                      </p:stCondLst>
                      <p:childTnLst>
                        <p:par>
                          <p:cTn id="147" fill="hold">
                            <p:stCondLst>
                              <p:cond delay="0"/>
                            </p:stCondLst>
                            <p:childTnLst>
                              <p:par>
                                <p:cTn id="148" presetID="10" presetClass="exit" presetSubtype="0" fill="hold" nodeType="clickEffect">
                                  <p:stCondLst>
                                    <p:cond delay="0"/>
                                  </p:stCondLst>
                                  <p:childTnLst>
                                    <p:animEffect transition="out" filter="fade">
                                      <p:cBhvr>
                                        <p:cTn id="149" dur="500"/>
                                        <p:tgtEl>
                                          <p:spTgt spid="60"/>
                                        </p:tgtEl>
                                      </p:cBhvr>
                                    </p:animEffect>
                                    <p:set>
                                      <p:cBhvr>
                                        <p:cTn id="150"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51" restart="whenNotActive" fill="hold" evtFilter="cancelBubble" nodeType="interactiveSeq">
                <p:stCondLst>
                  <p:cond evt="onClick" delay="0">
                    <p:tgtEl>
                      <p:spTgt spid="62"/>
                    </p:tgtEl>
                  </p:cond>
                </p:stCondLst>
                <p:endSync evt="end" delay="0">
                  <p:rtn val="all"/>
                </p:endSync>
                <p:childTnLst>
                  <p:par>
                    <p:cTn id="152" fill="hold">
                      <p:stCondLst>
                        <p:cond delay="0"/>
                      </p:stCondLst>
                      <p:childTnLst>
                        <p:par>
                          <p:cTn id="153" fill="hold">
                            <p:stCondLst>
                              <p:cond delay="0"/>
                            </p:stCondLst>
                            <p:childTnLst>
                              <p:par>
                                <p:cTn id="154" presetID="10" presetClass="exit" presetSubtype="0" fill="hold" nodeType="clickEffect">
                                  <p:stCondLst>
                                    <p:cond delay="0"/>
                                  </p:stCondLst>
                                  <p:childTnLst>
                                    <p:animEffect transition="out" filter="fade">
                                      <p:cBhvr>
                                        <p:cTn id="155" dur="500"/>
                                        <p:tgtEl>
                                          <p:spTgt spid="62"/>
                                        </p:tgtEl>
                                      </p:cBhvr>
                                    </p:animEffect>
                                    <p:set>
                                      <p:cBhvr>
                                        <p:cTn id="156"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57" restart="whenNotActive" fill="hold" evtFilter="cancelBubble" nodeType="interactiveSeq">
                <p:stCondLst>
                  <p:cond evt="onClick" delay="0">
                    <p:tgtEl>
                      <p:spTgt spid="70"/>
                    </p:tgtEl>
                  </p:cond>
                </p:stCondLst>
                <p:endSync evt="end" delay="0">
                  <p:rtn val="all"/>
                </p:endSync>
                <p:childTnLst>
                  <p:par>
                    <p:cTn id="158" fill="hold">
                      <p:stCondLst>
                        <p:cond delay="0"/>
                      </p:stCondLst>
                      <p:childTnLst>
                        <p:par>
                          <p:cTn id="159" fill="hold">
                            <p:stCondLst>
                              <p:cond delay="0"/>
                            </p:stCondLst>
                            <p:childTnLst>
                              <p:par>
                                <p:cTn id="160" presetID="42" presetClass="exit" presetSubtype="0" fill="hold" nodeType="clickEffect">
                                  <p:stCondLst>
                                    <p:cond delay="0"/>
                                  </p:stCondLst>
                                  <p:childTnLst>
                                    <p:animEffect transition="out" filter="fade">
                                      <p:cBhvr>
                                        <p:cTn id="161" dur="1000"/>
                                        <p:tgtEl>
                                          <p:spTgt spid="70"/>
                                        </p:tgtEl>
                                      </p:cBhvr>
                                    </p:animEffect>
                                    <p:anim calcmode="lin" valueType="num">
                                      <p:cBhvr>
                                        <p:cTn id="162" dur="1000"/>
                                        <p:tgtEl>
                                          <p:spTgt spid="70"/>
                                        </p:tgtEl>
                                        <p:attrNameLst>
                                          <p:attrName>ppt_x</p:attrName>
                                        </p:attrNameLst>
                                      </p:cBhvr>
                                      <p:tavLst>
                                        <p:tav tm="0">
                                          <p:val>
                                            <p:strVal val="ppt_x"/>
                                          </p:val>
                                        </p:tav>
                                        <p:tav tm="100000">
                                          <p:val>
                                            <p:strVal val="ppt_x"/>
                                          </p:val>
                                        </p:tav>
                                      </p:tavLst>
                                    </p:anim>
                                    <p:anim calcmode="lin" valueType="num">
                                      <p:cBhvr>
                                        <p:cTn id="163" dur="1000"/>
                                        <p:tgtEl>
                                          <p:spTgt spid="70"/>
                                        </p:tgtEl>
                                        <p:attrNameLst>
                                          <p:attrName>ppt_y</p:attrName>
                                        </p:attrNameLst>
                                      </p:cBhvr>
                                      <p:tavLst>
                                        <p:tav tm="0">
                                          <p:val>
                                            <p:strVal val="ppt_y"/>
                                          </p:val>
                                        </p:tav>
                                        <p:tav tm="100000">
                                          <p:val>
                                            <p:strVal val="ppt_y+.1"/>
                                          </p:val>
                                        </p:tav>
                                      </p:tavLst>
                                    </p:anim>
                                    <p:set>
                                      <p:cBhvr>
                                        <p:cTn id="164" dur="1" fill="hold">
                                          <p:stCondLst>
                                            <p:cond delay="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65" restart="whenNotActive" fill="hold" evtFilter="cancelBubble" nodeType="interactiveSeq">
                <p:stCondLst>
                  <p:cond evt="onClick" delay="0">
                    <p:tgtEl>
                      <p:spTgt spid="71"/>
                    </p:tgtEl>
                  </p:cond>
                </p:stCondLst>
                <p:endSync evt="end" delay="0">
                  <p:rtn val="all"/>
                </p:endSync>
                <p:childTnLst>
                  <p:par>
                    <p:cTn id="166" fill="hold">
                      <p:stCondLst>
                        <p:cond delay="0"/>
                      </p:stCondLst>
                      <p:childTnLst>
                        <p:par>
                          <p:cTn id="167" fill="hold">
                            <p:stCondLst>
                              <p:cond delay="0"/>
                            </p:stCondLst>
                            <p:childTnLst>
                              <p:par>
                                <p:cTn id="168" presetID="42" presetClass="exit" presetSubtype="0" fill="hold" nodeType="clickEffect">
                                  <p:stCondLst>
                                    <p:cond delay="0"/>
                                  </p:stCondLst>
                                  <p:childTnLst>
                                    <p:animEffect transition="out" filter="fade">
                                      <p:cBhvr>
                                        <p:cTn id="169" dur="1000"/>
                                        <p:tgtEl>
                                          <p:spTgt spid="71"/>
                                        </p:tgtEl>
                                      </p:cBhvr>
                                    </p:animEffect>
                                    <p:anim calcmode="lin" valueType="num">
                                      <p:cBhvr>
                                        <p:cTn id="170" dur="1000"/>
                                        <p:tgtEl>
                                          <p:spTgt spid="71"/>
                                        </p:tgtEl>
                                        <p:attrNameLst>
                                          <p:attrName>ppt_x</p:attrName>
                                        </p:attrNameLst>
                                      </p:cBhvr>
                                      <p:tavLst>
                                        <p:tav tm="0">
                                          <p:val>
                                            <p:strVal val="ppt_x"/>
                                          </p:val>
                                        </p:tav>
                                        <p:tav tm="100000">
                                          <p:val>
                                            <p:strVal val="ppt_x"/>
                                          </p:val>
                                        </p:tav>
                                      </p:tavLst>
                                    </p:anim>
                                    <p:anim calcmode="lin" valueType="num">
                                      <p:cBhvr>
                                        <p:cTn id="171" dur="1000"/>
                                        <p:tgtEl>
                                          <p:spTgt spid="71"/>
                                        </p:tgtEl>
                                        <p:attrNameLst>
                                          <p:attrName>ppt_y</p:attrName>
                                        </p:attrNameLst>
                                      </p:cBhvr>
                                      <p:tavLst>
                                        <p:tav tm="0">
                                          <p:val>
                                            <p:strVal val="ppt_y"/>
                                          </p:val>
                                        </p:tav>
                                        <p:tav tm="100000">
                                          <p:val>
                                            <p:strVal val="ppt_y+.1"/>
                                          </p:val>
                                        </p:tav>
                                      </p:tavLst>
                                    </p:anim>
                                    <p:set>
                                      <p:cBhvr>
                                        <p:cTn id="172" dur="1" fill="hold">
                                          <p:stCondLst>
                                            <p:cond delay="9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73" restart="whenNotActive" fill="hold" evtFilter="cancelBubble" nodeType="interactiveSeq">
                <p:stCondLst>
                  <p:cond evt="onClick" delay="0">
                    <p:tgtEl>
                      <p:spTgt spid="72"/>
                    </p:tgtEl>
                  </p:cond>
                </p:stCondLst>
                <p:endSync evt="end" delay="0">
                  <p:rtn val="all"/>
                </p:endSync>
                <p:childTnLst>
                  <p:par>
                    <p:cTn id="174" fill="hold">
                      <p:stCondLst>
                        <p:cond delay="0"/>
                      </p:stCondLst>
                      <p:childTnLst>
                        <p:par>
                          <p:cTn id="175" fill="hold">
                            <p:stCondLst>
                              <p:cond delay="0"/>
                            </p:stCondLst>
                            <p:childTnLst>
                              <p:par>
                                <p:cTn id="176" presetID="42" presetClass="exit" presetSubtype="0" fill="hold" nodeType="clickEffect">
                                  <p:stCondLst>
                                    <p:cond delay="0"/>
                                  </p:stCondLst>
                                  <p:childTnLst>
                                    <p:animEffect transition="out" filter="fade">
                                      <p:cBhvr>
                                        <p:cTn id="177" dur="1000"/>
                                        <p:tgtEl>
                                          <p:spTgt spid="72"/>
                                        </p:tgtEl>
                                      </p:cBhvr>
                                    </p:animEffect>
                                    <p:anim calcmode="lin" valueType="num">
                                      <p:cBhvr>
                                        <p:cTn id="178" dur="1000"/>
                                        <p:tgtEl>
                                          <p:spTgt spid="72"/>
                                        </p:tgtEl>
                                        <p:attrNameLst>
                                          <p:attrName>ppt_x</p:attrName>
                                        </p:attrNameLst>
                                      </p:cBhvr>
                                      <p:tavLst>
                                        <p:tav tm="0">
                                          <p:val>
                                            <p:strVal val="ppt_x"/>
                                          </p:val>
                                        </p:tav>
                                        <p:tav tm="100000">
                                          <p:val>
                                            <p:strVal val="ppt_x"/>
                                          </p:val>
                                        </p:tav>
                                      </p:tavLst>
                                    </p:anim>
                                    <p:anim calcmode="lin" valueType="num">
                                      <p:cBhvr>
                                        <p:cTn id="179" dur="1000"/>
                                        <p:tgtEl>
                                          <p:spTgt spid="72"/>
                                        </p:tgtEl>
                                        <p:attrNameLst>
                                          <p:attrName>ppt_y</p:attrName>
                                        </p:attrNameLst>
                                      </p:cBhvr>
                                      <p:tavLst>
                                        <p:tav tm="0">
                                          <p:val>
                                            <p:strVal val="ppt_y"/>
                                          </p:val>
                                        </p:tav>
                                        <p:tav tm="100000">
                                          <p:val>
                                            <p:strVal val="ppt_y+.1"/>
                                          </p:val>
                                        </p:tav>
                                      </p:tavLst>
                                    </p:anim>
                                    <p:set>
                                      <p:cBhvr>
                                        <p:cTn id="180" dur="1" fill="hold">
                                          <p:stCondLst>
                                            <p:cond delay="9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81" restart="whenNotActive" fill="hold" evtFilter="cancelBubble" nodeType="interactiveSeq">
                <p:stCondLst>
                  <p:cond evt="onClick" delay="0">
                    <p:tgtEl>
                      <p:spTgt spid="73"/>
                    </p:tgtEl>
                  </p:cond>
                </p:stCondLst>
                <p:endSync evt="end" delay="0">
                  <p:rtn val="all"/>
                </p:endSync>
                <p:childTnLst>
                  <p:par>
                    <p:cTn id="182" fill="hold">
                      <p:stCondLst>
                        <p:cond delay="0"/>
                      </p:stCondLst>
                      <p:childTnLst>
                        <p:par>
                          <p:cTn id="183" fill="hold">
                            <p:stCondLst>
                              <p:cond delay="0"/>
                            </p:stCondLst>
                            <p:childTnLst>
                              <p:par>
                                <p:cTn id="184" presetID="42" presetClass="exit" presetSubtype="0" fill="hold" nodeType="clickEffect">
                                  <p:stCondLst>
                                    <p:cond delay="0"/>
                                  </p:stCondLst>
                                  <p:childTnLst>
                                    <p:animEffect transition="out" filter="fade">
                                      <p:cBhvr>
                                        <p:cTn id="185" dur="1000"/>
                                        <p:tgtEl>
                                          <p:spTgt spid="73"/>
                                        </p:tgtEl>
                                      </p:cBhvr>
                                    </p:animEffect>
                                    <p:anim calcmode="lin" valueType="num">
                                      <p:cBhvr>
                                        <p:cTn id="186" dur="1000"/>
                                        <p:tgtEl>
                                          <p:spTgt spid="73"/>
                                        </p:tgtEl>
                                        <p:attrNameLst>
                                          <p:attrName>ppt_x</p:attrName>
                                        </p:attrNameLst>
                                      </p:cBhvr>
                                      <p:tavLst>
                                        <p:tav tm="0">
                                          <p:val>
                                            <p:strVal val="ppt_x"/>
                                          </p:val>
                                        </p:tav>
                                        <p:tav tm="100000">
                                          <p:val>
                                            <p:strVal val="ppt_x"/>
                                          </p:val>
                                        </p:tav>
                                      </p:tavLst>
                                    </p:anim>
                                    <p:anim calcmode="lin" valueType="num">
                                      <p:cBhvr>
                                        <p:cTn id="187" dur="1000"/>
                                        <p:tgtEl>
                                          <p:spTgt spid="73"/>
                                        </p:tgtEl>
                                        <p:attrNameLst>
                                          <p:attrName>ppt_y</p:attrName>
                                        </p:attrNameLst>
                                      </p:cBhvr>
                                      <p:tavLst>
                                        <p:tav tm="0">
                                          <p:val>
                                            <p:strVal val="ppt_y"/>
                                          </p:val>
                                        </p:tav>
                                        <p:tav tm="100000">
                                          <p:val>
                                            <p:strVal val="ppt_y+.1"/>
                                          </p:val>
                                        </p:tav>
                                      </p:tavLst>
                                    </p:anim>
                                    <p:set>
                                      <p:cBhvr>
                                        <p:cTn id="188" dur="1" fill="hold">
                                          <p:stCondLst>
                                            <p:cond delay="9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89" restart="whenNotActive" fill="hold" evtFilter="cancelBubble" nodeType="interactiveSeq">
                <p:stCondLst>
                  <p:cond evt="onClick" delay="0">
                    <p:tgtEl>
                      <p:spTgt spid="74"/>
                    </p:tgtEl>
                  </p:cond>
                </p:stCondLst>
                <p:endSync evt="end" delay="0">
                  <p:rtn val="all"/>
                </p:endSync>
                <p:childTnLst>
                  <p:par>
                    <p:cTn id="190" fill="hold">
                      <p:stCondLst>
                        <p:cond delay="0"/>
                      </p:stCondLst>
                      <p:childTnLst>
                        <p:par>
                          <p:cTn id="191" fill="hold">
                            <p:stCondLst>
                              <p:cond delay="0"/>
                            </p:stCondLst>
                            <p:childTnLst>
                              <p:par>
                                <p:cTn id="192" presetID="42" presetClass="exit" presetSubtype="0" fill="hold" nodeType="clickEffect">
                                  <p:stCondLst>
                                    <p:cond delay="0"/>
                                  </p:stCondLst>
                                  <p:childTnLst>
                                    <p:animEffect transition="out" filter="fade">
                                      <p:cBhvr>
                                        <p:cTn id="193" dur="1000"/>
                                        <p:tgtEl>
                                          <p:spTgt spid="74"/>
                                        </p:tgtEl>
                                      </p:cBhvr>
                                    </p:animEffect>
                                    <p:anim calcmode="lin" valueType="num">
                                      <p:cBhvr>
                                        <p:cTn id="194" dur="1000"/>
                                        <p:tgtEl>
                                          <p:spTgt spid="74"/>
                                        </p:tgtEl>
                                        <p:attrNameLst>
                                          <p:attrName>ppt_x</p:attrName>
                                        </p:attrNameLst>
                                      </p:cBhvr>
                                      <p:tavLst>
                                        <p:tav tm="0">
                                          <p:val>
                                            <p:strVal val="ppt_x"/>
                                          </p:val>
                                        </p:tav>
                                        <p:tav tm="100000">
                                          <p:val>
                                            <p:strVal val="ppt_x"/>
                                          </p:val>
                                        </p:tav>
                                      </p:tavLst>
                                    </p:anim>
                                    <p:anim calcmode="lin" valueType="num">
                                      <p:cBhvr>
                                        <p:cTn id="195" dur="1000"/>
                                        <p:tgtEl>
                                          <p:spTgt spid="74"/>
                                        </p:tgtEl>
                                        <p:attrNameLst>
                                          <p:attrName>ppt_y</p:attrName>
                                        </p:attrNameLst>
                                      </p:cBhvr>
                                      <p:tavLst>
                                        <p:tav tm="0">
                                          <p:val>
                                            <p:strVal val="ppt_y"/>
                                          </p:val>
                                        </p:tav>
                                        <p:tav tm="100000">
                                          <p:val>
                                            <p:strVal val="ppt_y+.1"/>
                                          </p:val>
                                        </p:tav>
                                      </p:tavLst>
                                    </p:anim>
                                    <p:set>
                                      <p:cBhvr>
                                        <p:cTn id="196" dur="1" fill="hold">
                                          <p:stCondLst>
                                            <p:cond delay="9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197" restart="whenNotActive" fill="hold" evtFilter="cancelBubble" nodeType="interactiveSeq">
                <p:stCondLst>
                  <p:cond evt="onClick" delay="0">
                    <p:tgtEl>
                      <p:spTgt spid="75"/>
                    </p:tgtEl>
                  </p:cond>
                </p:stCondLst>
                <p:endSync evt="end" delay="0">
                  <p:rtn val="all"/>
                </p:endSync>
                <p:childTnLst>
                  <p:par>
                    <p:cTn id="198" fill="hold">
                      <p:stCondLst>
                        <p:cond delay="0"/>
                      </p:stCondLst>
                      <p:childTnLst>
                        <p:par>
                          <p:cTn id="199" fill="hold">
                            <p:stCondLst>
                              <p:cond delay="0"/>
                            </p:stCondLst>
                            <p:childTnLst>
                              <p:par>
                                <p:cTn id="200" presetID="42" presetClass="exit" presetSubtype="0" fill="hold" nodeType="clickEffect">
                                  <p:stCondLst>
                                    <p:cond delay="0"/>
                                  </p:stCondLst>
                                  <p:childTnLst>
                                    <p:animEffect transition="out" filter="fade">
                                      <p:cBhvr>
                                        <p:cTn id="201" dur="1000"/>
                                        <p:tgtEl>
                                          <p:spTgt spid="75"/>
                                        </p:tgtEl>
                                      </p:cBhvr>
                                    </p:animEffect>
                                    <p:anim calcmode="lin" valueType="num">
                                      <p:cBhvr>
                                        <p:cTn id="202" dur="1000"/>
                                        <p:tgtEl>
                                          <p:spTgt spid="75"/>
                                        </p:tgtEl>
                                        <p:attrNameLst>
                                          <p:attrName>ppt_x</p:attrName>
                                        </p:attrNameLst>
                                      </p:cBhvr>
                                      <p:tavLst>
                                        <p:tav tm="0">
                                          <p:val>
                                            <p:strVal val="ppt_x"/>
                                          </p:val>
                                        </p:tav>
                                        <p:tav tm="100000">
                                          <p:val>
                                            <p:strVal val="ppt_x"/>
                                          </p:val>
                                        </p:tav>
                                      </p:tavLst>
                                    </p:anim>
                                    <p:anim calcmode="lin" valueType="num">
                                      <p:cBhvr>
                                        <p:cTn id="203" dur="1000"/>
                                        <p:tgtEl>
                                          <p:spTgt spid="75"/>
                                        </p:tgtEl>
                                        <p:attrNameLst>
                                          <p:attrName>ppt_y</p:attrName>
                                        </p:attrNameLst>
                                      </p:cBhvr>
                                      <p:tavLst>
                                        <p:tav tm="0">
                                          <p:val>
                                            <p:strVal val="ppt_y"/>
                                          </p:val>
                                        </p:tav>
                                        <p:tav tm="100000">
                                          <p:val>
                                            <p:strVal val="ppt_y+.1"/>
                                          </p:val>
                                        </p:tav>
                                      </p:tavLst>
                                    </p:anim>
                                    <p:set>
                                      <p:cBhvr>
                                        <p:cTn id="204" dur="1" fill="hold">
                                          <p:stCondLst>
                                            <p:cond delay="9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205" restart="whenNotActive" fill="hold" evtFilter="cancelBubble" nodeType="interactiveSeq">
                <p:stCondLst>
                  <p:cond evt="onClick" delay="0">
                    <p:tgtEl>
                      <p:spTgt spid="77"/>
                    </p:tgtEl>
                  </p:cond>
                </p:stCondLst>
                <p:endSync evt="end" delay="0">
                  <p:rtn val="all"/>
                </p:endSync>
                <p:childTnLst>
                  <p:par>
                    <p:cTn id="206" fill="hold">
                      <p:stCondLst>
                        <p:cond delay="0"/>
                      </p:stCondLst>
                      <p:childTnLst>
                        <p:par>
                          <p:cTn id="207" fill="hold">
                            <p:stCondLst>
                              <p:cond delay="0"/>
                            </p:stCondLst>
                            <p:childTnLst>
                              <p:par>
                                <p:cTn id="208" presetID="42" presetClass="exit" presetSubtype="0" fill="hold" nodeType="clickEffect">
                                  <p:stCondLst>
                                    <p:cond delay="0"/>
                                  </p:stCondLst>
                                  <p:childTnLst>
                                    <p:animEffect transition="out" filter="fade">
                                      <p:cBhvr>
                                        <p:cTn id="209" dur="1000"/>
                                        <p:tgtEl>
                                          <p:spTgt spid="77"/>
                                        </p:tgtEl>
                                      </p:cBhvr>
                                    </p:animEffect>
                                    <p:anim calcmode="lin" valueType="num">
                                      <p:cBhvr>
                                        <p:cTn id="210" dur="1000"/>
                                        <p:tgtEl>
                                          <p:spTgt spid="77"/>
                                        </p:tgtEl>
                                        <p:attrNameLst>
                                          <p:attrName>ppt_x</p:attrName>
                                        </p:attrNameLst>
                                      </p:cBhvr>
                                      <p:tavLst>
                                        <p:tav tm="0">
                                          <p:val>
                                            <p:strVal val="ppt_x"/>
                                          </p:val>
                                        </p:tav>
                                        <p:tav tm="100000">
                                          <p:val>
                                            <p:strVal val="ppt_x"/>
                                          </p:val>
                                        </p:tav>
                                      </p:tavLst>
                                    </p:anim>
                                    <p:anim calcmode="lin" valueType="num">
                                      <p:cBhvr>
                                        <p:cTn id="211" dur="1000"/>
                                        <p:tgtEl>
                                          <p:spTgt spid="77"/>
                                        </p:tgtEl>
                                        <p:attrNameLst>
                                          <p:attrName>ppt_y</p:attrName>
                                        </p:attrNameLst>
                                      </p:cBhvr>
                                      <p:tavLst>
                                        <p:tav tm="0">
                                          <p:val>
                                            <p:strVal val="ppt_y"/>
                                          </p:val>
                                        </p:tav>
                                        <p:tav tm="100000">
                                          <p:val>
                                            <p:strVal val="ppt_y+.1"/>
                                          </p:val>
                                        </p:tav>
                                      </p:tavLst>
                                    </p:anim>
                                    <p:set>
                                      <p:cBhvr>
                                        <p:cTn id="212" dur="1" fill="hold">
                                          <p:stCondLst>
                                            <p:cond delay="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213" restart="whenNotActive" fill="hold" evtFilter="cancelBubble" nodeType="interactiveSeq">
                <p:stCondLst>
                  <p:cond evt="onClick" delay="0">
                    <p:tgtEl>
                      <p:spTgt spid="79"/>
                    </p:tgtEl>
                  </p:cond>
                </p:stCondLst>
                <p:endSync evt="end" delay="0">
                  <p:rtn val="all"/>
                </p:endSync>
                <p:childTnLst>
                  <p:par>
                    <p:cTn id="214" fill="hold">
                      <p:stCondLst>
                        <p:cond delay="0"/>
                      </p:stCondLst>
                      <p:childTnLst>
                        <p:par>
                          <p:cTn id="215" fill="hold">
                            <p:stCondLst>
                              <p:cond delay="0"/>
                            </p:stCondLst>
                            <p:childTnLst>
                              <p:par>
                                <p:cTn id="216" presetID="42" presetClass="exit" presetSubtype="0" fill="hold" nodeType="clickEffect">
                                  <p:stCondLst>
                                    <p:cond delay="0"/>
                                  </p:stCondLst>
                                  <p:childTnLst>
                                    <p:animEffect transition="out" filter="fade">
                                      <p:cBhvr>
                                        <p:cTn id="217" dur="1000"/>
                                        <p:tgtEl>
                                          <p:spTgt spid="79"/>
                                        </p:tgtEl>
                                      </p:cBhvr>
                                    </p:animEffect>
                                    <p:anim calcmode="lin" valueType="num">
                                      <p:cBhvr>
                                        <p:cTn id="218" dur="1000"/>
                                        <p:tgtEl>
                                          <p:spTgt spid="79"/>
                                        </p:tgtEl>
                                        <p:attrNameLst>
                                          <p:attrName>ppt_x</p:attrName>
                                        </p:attrNameLst>
                                      </p:cBhvr>
                                      <p:tavLst>
                                        <p:tav tm="0">
                                          <p:val>
                                            <p:strVal val="ppt_x"/>
                                          </p:val>
                                        </p:tav>
                                        <p:tav tm="100000">
                                          <p:val>
                                            <p:strVal val="ppt_x"/>
                                          </p:val>
                                        </p:tav>
                                      </p:tavLst>
                                    </p:anim>
                                    <p:anim calcmode="lin" valueType="num">
                                      <p:cBhvr>
                                        <p:cTn id="219" dur="1000"/>
                                        <p:tgtEl>
                                          <p:spTgt spid="79"/>
                                        </p:tgtEl>
                                        <p:attrNameLst>
                                          <p:attrName>ppt_y</p:attrName>
                                        </p:attrNameLst>
                                      </p:cBhvr>
                                      <p:tavLst>
                                        <p:tav tm="0">
                                          <p:val>
                                            <p:strVal val="ppt_y"/>
                                          </p:val>
                                        </p:tav>
                                        <p:tav tm="100000">
                                          <p:val>
                                            <p:strVal val="ppt_y+.1"/>
                                          </p:val>
                                        </p:tav>
                                      </p:tavLst>
                                    </p:anim>
                                    <p:set>
                                      <p:cBhvr>
                                        <p:cTn id="220" dur="1" fill="hold">
                                          <p:stCondLst>
                                            <p:cond delay="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FBE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27365">
            <a:off x="6455151" y="8232737"/>
            <a:ext cx="343401" cy="328377"/>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67643" y="8264002"/>
            <a:ext cx="374971" cy="358566"/>
          </a:xfrm>
          <a:prstGeom prst="rect">
            <a:avLst/>
          </a:prstGeom>
        </p:spPr>
      </p:pic>
      <p:pic>
        <p:nvPicPr>
          <p:cNvPr id="5" name="Picture 5"/>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8481">
            <a:off x="16742468" y="3319812"/>
            <a:ext cx="2431473" cy="4114800"/>
          </a:xfrm>
          <a:prstGeom prst="rect">
            <a:avLst/>
          </a:prstGeom>
        </p:spPr>
      </p:pic>
      <p:pic>
        <p:nvPicPr>
          <p:cNvPr id="6" name="Picture 6"/>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177941" y="7419066"/>
            <a:ext cx="4162718" cy="5251135"/>
          </a:xfrm>
          <a:prstGeom prst="rect">
            <a:avLst/>
          </a:prstGeom>
        </p:spPr>
      </p:pic>
      <p:pic>
        <p:nvPicPr>
          <p:cNvPr id="7" name="Picture 7"/>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55164">
            <a:off x="-1277263" y="3319812"/>
            <a:ext cx="2431473" cy="4114800"/>
          </a:xfrm>
          <a:prstGeom prst="rect">
            <a:avLst/>
          </a:prstGeom>
        </p:spPr>
      </p:pic>
      <p:pic>
        <p:nvPicPr>
          <p:cNvPr id="8" name="Picture 8"/>
          <p:cNvPicPr>
            <a:picLocks noChangeAspect="1"/>
          </p:cNvPicPr>
          <p:nvPr/>
        </p:nvPicPr>
        <p:blipFill>
          <a:blip r:embed="rId8">
            <a:alphaModFix amt="5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a:off x="-863053" y="7200900"/>
            <a:ext cx="4360578" cy="4114800"/>
          </a:xfrm>
          <a:prstGeom prst="rect">
            <a:avLst/>
          </a:prstGeom>
        </p:spPr>
      </p:pic>
      <p:pic>
        <p:nvPicPr>
          <p:cNvPr id="9" name="Picture 9"/>
          <p:cNvPicPr>
            <a:picLocks noChangeAspect="1"/>
          </p:cNvPicPr>
          <p:nvPr/>
        </p:nvPicPr>
        <p:blipFill>
          <a:blip r:embed="rId10">
            <a:alphaModFix amt="5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37009">
            <a:off x="15073731" y="-938195"/>
            <a:ext cx="4371138" cy="3536648"/>
          </a:xfrm>
          <a:prstGeom prst="rect">
            <a:avLst/>
          </a:prstGeom>
        </p:spPr>
      </p:pic>
      <p:pic>
        <p:nvPicPr>
          <p:cNvPr id="10" name="Picture 10"/>
          <p:cNvPicPr>
            <a:picLocks noChangeAspect="1"/>
          </p:cNvPicPr>
          <p:nvPr/>
        </p:nvPicPr>
        <p:blipFill>
          <a:blip r:embed="rId10">
            <a:alphaModFix amt="5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9606" flipH="1">
            <a:off x="-1265643" y="-1026203"/>
            <a:ext cx="4588686" cy="3712664"/>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550730">
            <a:off x="6709874" y="-2567314"/>
            <a:ext cx="4214904" cy="411480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112710" y="8929433"/>
            <a:ext cx="4214904" cy="4114800"/>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209267">
            <a:off x="4608580" y="8209880"/>
            <a:ext cx="1456222" cy="1021175"/>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569662" flipH="1">
            <a:off x="12174247" y="8258988"/>
            <a:ext cx="1456222" cy="1021175"/>
          </a:xfrm>
          <a:prstGeom prst="rect">
            <a:avLst/>
          </a:prstGeom>
        </p:spPr>
      </p:pic>
      <p:sp>
        <p:nvSpPr>
          <p:cNvPr id="19" name="TextBox 19"/>
          <p:cNvSpPr txBox="1"/>
          <p:nvPr/>
        </p:nvSpPr>
        <p:spPr>
          <a:xfrm>
            <a:off x="6981797" y="7554414"/>
            <a:ext cx="4324407" cy="1023698"/>
          </a:xfrm>
          <a:prstGeom prst="rect">
            <a:avLst/>
          </a:prstGeom>
        </p:spPr>
        <p:txBody>
          <a:bodyPr lIns="0" tIns="0" rIns="0" bIns="0" rtlCol="0" anchor="t">
            <a:spAutoFit/>
          </a:bodyPr>
          <a:lstStyle/>
          <a:p>
            <a:pPr algn="ctr">
              <a:lnSpc>
                <a:spcPts val="6466"/>
              </a:lnSpc>
              <a:spcBef>
                <a:spcPct val="0"/>
              </a:spcBef>
            </a:pPr>
            <a:r>
              <a:rPr lang="en-US" sz="4618" spc="180">
                <a:solidFill>
                  <a:srgbClr val="FEFBE7"/>
                </a:solidFill>
                <a:latin typeface="Bobby Jones"/>
              </a:rPr>
              <a:t>see the answer</a:t>
            </a:r>
          </a:p>
        </p:txBody>
      </p:sp>
      <p:sp>
        <p:nvSpPr>
          <p:cNvPr id="27" name="Rectangle: Rounded Corners 26">
            <a:extLst>
              <a:ext uri="{FF2B5EF4-FFF2-40B4-BE49-F238E27FC236}">
                <a16:creationId xmlns:a16="http://schemas.microsoft.com/office/drawing/2014/main" id="{BF5EA10D-1DA9-1230-63E3-E3630A2C8B7D}"/>
              </a:ext>
            </a:extLst>
          </p:cNvPr>
          <p:cNvSpPr/>
          <p:nvPr/>
        </p:nvSpPr>
        <p:spPr>
          <a:xfrm>
            <a:off x="6595145" y="225332"/>
            <a:ext cx="4603614" cy="990600"/>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Trả lời câu </a:t>
            </a:r>
            <a:r>
              <a:rPr lang="en-US" sz="4000" b="1">
                <a:solidFill>
                  <a:srgbClr val="FF0000"/>
                </a:solidFill>
                <a:latin typeface="Arial" panose="020B0604020202020204" pitchFamily="34" charset="0"/>
                <a:cs typeface="Arial" panose="020B0604020202020204" pitchFamily="34" charset="0"/>
              </a:rPr>
              <a:t>5</a:t>
            </a:r>
            <a:endParaRPr kumimoji="0" lang="en-US" sz="4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30" name="Group 29">
            <a:extLst>
              <a:ext uri="{FF2B5EF4-FFF2-40B4-BE49-F238E27FC236}">
                <a16:creationId xmlns:a16="http://schemas.microsoft.com/office/drawing/2014/main" id="{59D04DF2-F5FB-81C2-6152-20DE1F235FE0}"/>
              </a:ext>
            </a:extLst>
          </p:cNvPr>
          <p:cNvGrpSpPr/>
          <p:nvPr/>
        </p:nvGrpSpPr>
        <p:grpSpPr>
          <a:xfrm>
            <a:off x="357948" y="1564895"/>
            <a:ext cx="17612546" cy="2413818"/>
            <a:chOff x="358631" y="2005623"/>
            <a:chExt cx="17612546" cy="2413818"/>
          </a:xfrm>
        </p:grpSpPr>
        <p:sp>
          <p:nvSpPr>
            <p:cNvPr id="28" name="Rectangle 27">
              <a:extLst>
                <a:ext uri="{FF2B5EF4-FFF2-40B4-BE49-F238E27FC236}">
                  <a16:creationId xmlns:a16="http://schemas.microsoft.com/office/drawing/2014/main" id="{732AA056-724A-D28D-055F-B49530A5777C}"/>
                </a:ext>
              </a:extLst>
            </p:cNvPr>
            <p:cNvSpPr/>
            <p:nvPr/>
          </p:nvSpPr>
          <p:spPr>
            <a:xfrm>
              <a:off x="358631" y="2005623"/>
              <a:ext cx="17221200" cy="1929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A3317A3-18B6-8408-6C61-53ECC0A8C145}"/>
                </a:ext>
              </a:extLst>
            </p:cNvPr>
            <p:cNvSpPr/>
            <p:nvPr/>
          </p:nvSpPr>
          <p:spPr>
            <a:xfrm>
              <a:off x="749977" y="2489677"/>
              <a:ext cx="17221200" cy="19297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0A12DFEF-993F-DB73-CC42-A8B46CD8846B}"/>
              </a:ext>
            </a:extLst>
          </p:cNvPr>
          <p:cNvGrpSpPr/>
          <p:nvPr/>
        </p:nvGrpSpPr>
        <p:grpSpPr>
          <a:xfrm>
            <a:off x="345658" y="4570838"/>
            <a:ext cx="17612546" cy="2413818"/>
            <a:chOff x="358631" y="2005623"/>
            <a:chExt cx="17612546" cy="2413818"/>
          </a:xfrm>
        </p:grpSpPr>
        <p:sp>
          <p:nvSpPr>
            <p:cNvPr id="33" name="Rectangle 32">
              <a:extLst>
                <a:ext uri="{FF2B5EF4-FFF2-40B4-BE49-F238E27FC236}">
                  <a16:creationId xmlns:a16="http://schemas.microsoft.com/office/drawing/2014/main" id="{A06ECA20-617C-D18C-40A8-DFF6B0817A07}"/>
                </a:ext>
              </a:extLst>
            </p:cNvPr>
            <p:cNvSpPr/>
            <p:nvPr/>
          </p:nvSpPr>
          <p:spPr>
            <a:xfrm>
              <a:off x="358631" y="2005623"/>
              <a:ext cx="17221200" cy="1929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1536FB8-E931-2B24-106C-3B3385F9D886}"/>
                </a:ext>
              </a:extLst>
            </p:cNvPr>
            <p:cNvSpPr/>
            <p:nvPr/>
          </p:nvSpPr>
          <p:spPr>
            <a:xfrm>
              <a:off x="749977" y="2489677"/>
              <a:ext cx="17221200" cy="19297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D2244973-C03C-CAAC-3597-09AD77CAA6C9}"/>
              </a:ext>
            </a:extLst>
          </p:cNvPr>
          <p:cNvGrpSpPr/>
          <p:nvPr/>
        </p:nvGrpSpPr>
        <p:grpSpPr>
          <a:xfrm>
            <a:off x="357948" y="7492752"/>
            <a:ext cx="17612546" cy="2413818"/>
            <a:chOff x="358631" y="2005623"/>
            <a:chExt cx="17612546" cy="2413818"/>
          </a:xfrm>
        </p:grpSpPr>
        <p:sp>
          <p:nvSpPr>
            <p:cNvPr id="36" name="Rectangle 35">
              <a:extLst>
                <a:ext uri="{FF2B5EF4-FFF2-40B4-BE49-F238E27FC236}">
                  <a16:creationId xmlns:a16="http://schemas.microsoft.com/office/drawing/2014/main" id="{68895E28-3CD4-A201-35AF-0531D8D2F41B}"/>
                </a:ext>
              </a:extLst>
            </p:cNvPr>
            <p:cNvSpPr/>
            <p:nvPr/>
          </p:nvSpPr>
          <p:spPr>
            <a:xfrm>
              <a:off x="358631" y="2005623"/>
              <a:ext cx="17221200" cy="1929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79D994E-03B1-6748-D45D-343B8A50AE95}"/>
                </a:ext>
              </a:extLst>
            </p:cNvPr>
            <p:cNvSpPr/>
            <p:nvPr/>
          </p:nvSpPr>
          <p:spPr>
            <a:xfrm>
              <a:off x="749977" y="2489677"/>
              <a:ext cx="17221200" cy="19297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a:extLst>
              <a:ext uri="{FF2B5EF4-FFF2-40B4-BE49-F238E27FC236}">
                <a16:creationId xmlns:a16="http://schemas.microsoft.com/office/drawing/2014/main" id="{97655BC7-53B2-8BB1-A569-694FC8954BFD}"/>
              </a:ext>
            </a:extLst>
          </p:cNvPr>
          <p:cNvSpPr txBox="1"/>
          <p:nvPr/>
        </p:nvSpPr>
        <p:spPr>
          <a:xfrm>
            <a:off x="1182468" y="2570040"/>
            <a:ext cx="16078199" cy="904415"/>
          </a:xfrm>
          <a:prstGeom prst="rect">
            <a:avLst/>
          </a:prstGeom>
          <a:noFill/>
        </p:spPr>
        <p:txBody>
          <a:bodyPr wrap="square">
            <a:spAutoFit/>
          </a:bodyPr>
          <a:lstStyle/>
          <a:p>
            <a:pPr marL="0" marR="0" algn="just">
              <a:lnSpc>
                <a:spcPct val="150000"/>
              </a:lnSpc>
              <a:spcAft>
                <a:spcPts val="600"/>
              </a:spcAft>
            </a:pPr>
            <a:r>
              <a:rPr lang="en-US" sz="4000">
                <a:solidFill>
                  <a:srgbClr val="000000"/>
                </a:solidFill>
                <a:effectLst/>
                <a:latin typeface="Arial" panose="020B0604020202020204" pitchFamily="34" charset="0"/>
                <a:ea typeface="Tahoma" panose="020B0604030504040204" pitchFamily="34" charset="0"/>
              </a:rPr>
              <a:t>Hoa trên là hoa lưỡng tính vì có đủ cả nhị và nhụy trên cùng một hoa.</a:t>
            </a:r>
            <a:endParaRPr lang="en-US" sz="4000">
              <a:effectLst/>
              <a:latin typeface="Times New Roman" panose="02020603050405020304" pitchFamily="18" charset="0"/>
              <a:ea typeface="Times New Roman" panose="02020603050405020304" pitchFamily="18" charset="0"/>
            </a:endParaRPr>
          </a:p>
        </p:txBody>
      </p:sp>
      <p:sp>
        <p:nvSpPr>
          <p:cNvPr id="43" name="TextBox 42">
            <a:extLst>
              <a:ext uri="{FF2B5EF4-FFF2-40B4-BE49-F238E27FC236}">
                <a16:creationId xmlns:a16="http://schemas.microsoft.com/office/drawing/2014/main" id="{614E911E-19B7-87BE-9CE7-4BF304619ACC}"/>
              </a:ext>
            </a:extLst>
          </p:cNvPr>
          <p:cNvSpPr txBox="1"/>
          <p:nvPr/>
        </p:nvSpPr>
        <p:spPr>
          <a:xfrm>
            <a:off x="1182468" y="5559748"/>
            <a:ext cx="13102626" cy="904415"/>
          </a:xfrm>
          <a:prstGeom prst="rect">
            <a:avLst/>
          </a:prstGeom>
          <a:noFill/>
        </p:spPr>
        <p:txBody>
          <a:bodyPr wrap="square">
            <a:spAutoFit/>
          </a:bodyPr>
          <a:lstStyle/>
          <a:p>
            <a:pPr marL="0" marR="0" algn="just">
              <a:lnSpc>
                <a:spcPct val="150000"/>
              </a:lnSpc>
              <a:spcAft>
                <a:spcPts val="600"/>
              </a:spcAft>
            </a:pPr>
            <a:r>
              <a:rPr lang="en-US" sz="4000">
                <a:solidFill>
                  <a:srgbClr val="000000"/>
                </a:solidFill>
                <a:effectLst/>
                <a:latin typeface="Arial" panose="020B0604020202020204" pitchFamily="34" charset="0"/>
                <a:ea typeface="Tahoma" panose="020B0604030504040204" pitchFamily="34" charset="0"/>
              </a:rPr>
              <a:t>Tác nhân thụ phấn cho hoa là nhờ côn trùng (ong).</a:t>
            </a:r>
            <a:endParaRPr lang="en-US" sz="4000">
              <a:effectLst/>
              <a:latin typeface="Times New Roman" panose="02020603050405020304" pitchFamily="18" charset="0"/>
              <a:ea typeface="Times New Roman" panose="02020603050405020304" pitchFamily="18" charset="0"/>
            </a:endParaRPr>
          </a:p>
        </p:txBody>
      </p:sp>
      <p:sp>
        <p:nvSpPr>
          <p:cNvPr id="46" name="TextBox 45">
            <a:extLst>
              <a:ext uri="{FF2B5EF4-FFF2-40B4-BE49-F238E27FC236}">
                <a16:creationId xmlns:a16="http://schemas.microsoft.com/office/drawing/2014/main" id="{08A58AF0-4A3E-5941-ED08-38485721BD20}"/>
              </a:ext>
            </a:extLst>
          </p:cNvPr>
          <p:cNvSpPr txBox="1"/>
          <p:nvPr/>
        </p:nvSpPr>
        <p:spPr>
          <a:xfrm>
            <a:off x="931621" y="8097384"/>
            <a:ext cx="16635237" cy="1827744"/>
          </a:xfrm>
          <a:prstGeom prst="rect">
            <a:avLst/>
          </a:prstGeom>
          <a:noFill/>
        </p:spPr>
        <p:txBody>
          <a:bodyPr wrap="square">
            <a:spAutoFit/>
          </a:bodyPr>
          <a:lstStyle/>
          <a:p>
            <a:pPr marL="0" marR="0" algn="just">
              <a:lnSpc>
                <a:spcPct val="150000"/>
              </a:lnSpc>
              <a:spcAft>
                <a:spcPts val="600"/>
              </a:spcAft>
            </a:pPr>
            <a:r>
              <a:rPr lang="en-US" sz="4000">
                <a:solidFill>
                  <a:srgbClr val="000000"/>
                </a:solidFill>
                <a:effectLst/>
                <a:latin typeface="Arial" panose="020B0604020202020204" pitchFamily="34" charset="0"/>
                <a:ea typeface="Tahoma" panose="020B0604030504040204" pitchFamily="34" charset="0"/>
              </a:rPr>
              <a:t>Hình thức thụ phấn của hoa là thụ phấn chéo nếu 2 hoa này ở 2 cây khác nhau hoặc là hình thức tự thụ phấn nếu 2 hoa này ở cùng 1 cây.</a:t>
            </a:r>
            <a:endParaRPr lang="en-US" sz="4000">
              <a:effectLst/>
              <a:latin typeface="Times New Roman" panose="02020603050405020304" pitchFamily="18" charset="0"/>
              <a:ea typeface="Times New Roman" panose="02020603050405020304" pitchFamily="18" charset="0"/>
            </a:endParaRPr>
          </a:p>
        </p:txBody>
      </p:sp>
      <p:pic>
        <p:nvPicPr>
          <p:cNvPr id="49" name="Picture 4">
            <a:extLst>
              <a:ext uri="{FF2B5EF4-FFF2-40B4-BE49-F238E27FC236}">
                <a16:creationId xmlns:a16="http://schemas.microsoft.com/office/drawing/2014/main" id="{3DF04358-0EB7-CFA2-0F04-44455AD60061}"/>
              </a:ext>
            </a:extLst>
          </p:cNvPr>
          <p:cNvPicPr>
            <a:picLocks noChangeAspect="1"/>
          </p:cNvPicPr>
          <p:nvPr/>
        </p:nvPicPr>
        <p:blipFill>
          <a:blip r:embed="rId16"/>
          <a:srcRect/>
          <a:stretch>
            <a:fillRect/>
          </a:stretch>
        </p:blipFill>
        <p:spPr>
          <a:xfrm>
            <a:off x="12807409" y="4306559"/>
            <a:ext cx="5163085" cy="3446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randombar(horizont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randombar(horizontal)">
                                      <p:cBhvr>
                                        <p:cTn id="15" dur="500"/>
                                        <p:tgtEl>
                                          <p:spTgt spid="43"/>
                                        </p:tgtEl>
                                      </p:cBhvr>
                                    </p:animEffect>
                                  </p:childTnLst>
                                </p:cTn>
                              </p:par>
                              <p:par>
                                <p:cTn id="16" presetID="14" presetClass="entr" presetSubtype="1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randombar(horizontal)">
                                      <p:cBhvr>
                                        <p:cTn id="18" dur="500"/>
                                        <p:tgtEl>
                                          <p:spTgt spid="32"/>
                                        </p:tgtEl>
                                      </p:cBhvr>
                                    </p:animEffect>
                                  </p:childTnLst>
                                </p:cTn>
                              </p:par>
                              <p:par>
                                <p:cTn id="19" presetID="14" presetClass="entr" presetSubtype="1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randombar(horizontal)">
                                      <p:cBhvr>
                                        <p:cTn id="21" dur="500"/>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randombar(horizontal)">
                                      <p:cBhvr>
                                        <p:cTn id="26" dur="500"/>
                                        <p:tgtEl>
                                          <p:spTgt spid="46"/>
                                        </p:tgtEl>
                                      </p:cBhvr>
                                    </p:animEffect>
                                  </p:childTnLst>
                                </p:cTn>
                              </p:par>
                              <p:par>
                                <p:cTn id="27" presetID="14" presetClass="entr" presetSubtype="1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randombar(horizontal)">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3" grpId="0"/>
      <p:bldP spid="4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FBE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27365">
            <a:off x="6455151" y="8232737"/>
            <a:ext cx="343401" cy="328377"/>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67643" y="8264002"/>
            <a:ext cx="374971" cy="358566"/>
          </a:xfrm>
          <a:prstGeom prst="rect">
            <a:avLst/>
          </a:prstGeom>
        </p:spPr>
      </p:pic>
      <p:pic>
        <p:nvPicPr>
          <p:cNvPr id="5" name="Picture 5"/>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8481">
            <a:off x="16742468" y="3319812"/>
            <a:ext cx="2431473" cy="4114800"/>
          </a:xfrm>
          <a:prstGeom prst="rect">
            <a:avLst/>
          </a:prstGeom>
        </p:spPr>
      </p:pic>
      <p:pic>
        <p:nvPicPr>
          <p:cNvPr id="6" name="Picture 6"/>
          <p:cNvPicPr>
            <a:picLocks noChangeAspect="1"/>
          </p:cNvPicPr>
          <p:nvPr/>
        </p:nvPicPr>
        <p:blipFill>
          <a:blip r:embed="rId6">
            <a:alphaModFix amt="3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177941" y="7419066"/>
            <a:ext cx="4162718" cy="5251135"/>
          </a:xfrm>
          <a:prstGeom prst="rect">
            <a:avLst/>
          </a:prstGeom>
        </p:spPr>
      </p:pic>
      <p:pic>
        <p:nvPicPr>
          <p:cNvPr id="7" name="Picture 7"/>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55164">
            <a:off x="-1277263" y="3319812"/>
            <a:ext cx="2431473" cy="4114800"/>
          </a:xfrm>
          <a:prstGeom prst="rect">
            <a:avLst/>
          </a:prstGeom>
        </p:spPr>
      </p:pic>
      <p:pic>
        <p:nvPicPr>
          <p:cNvPr id="8" name="Picture 8"/>
          <p:cNvPicPr>
            <a:picLocks noChangeAspect="1"/>
          </p:cNvPicPr>
          <p:nvPr/>
        </p:nvPicPr>
        <p:blipFill>
          <a:blip r:embed="rId8">
            <a:alphaModFix amt="3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a:off x="-863053" y="7200900"/>
            <a:ext cx="4360578" cy="4114800"/>
          </a:xfrm>
          <a:prstGeom prst="rect">
            <a:avLst/>
          </a:prstGeom>
        </p:spPr>
      </p:pic>
      <p:pic>
        <p:nvPicPr>
          <p:cNvPr id="9" name="Picture 9"/>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37009">
            <a:off x="15073731" y="-938195"/>
            <a:ext cx="4371138" cy="3536648"/>
          </a:xfrm>
          <a:prstGeom prst="rect">
            <a:avLst/>
          </a:prstGeom>
        </p:spPr>
      </p:pic>
      <p:pic>
        <p:nvPicPr>
          <p:cNvPr id="10" name="Picture 10"/>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9606" flipH="1">
            <a:off x="-1265643" y="-1026203"/>
            <a:ext cx="4588686" cy="3712664"/>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550730">
            <a:off x="6709874" y="-2567314"/>
            <a:ext cx="4214904" cy="411480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112710" y="8929433"/>
            <a:ext cx="4214904" cy="4114800"/>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209267">
            <a:off x="13498540" y="4613515"/>
            <a:ext cx="1456222" cy="1021175"/>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569662" flipH="1">
            <a:off x="15652550" y="1089474"/>
            <a:ext cx="1456222" cy="1021175"/>
          </a:xfrm>
          <a:prstGeom prst="rect">
            <a:avLst/>
          </a:prstGeom>
        </p:spPr>
      </p:pic>
      <p:sp>
        <p:nvSpPr>
          <p:cNvPr id="24" name="Snip Single Corner Rectangle 21">
            <a:extLst>
              <a:ext uri="{FF2B5EF4-FFF2-40B4-BE49-F238E27FC236}">
                <a16:creationId xmlns:a16="http://schemas.microsoft.com/office/drawing/2014/main" id="{69CF2875-9697-2AC4-1AFE-1389C55FFE14}"/>
              </a:ext>
            </a:extLst>
          </p:cNvPr>
          <p:cNvSpPr/>
          <p:nvPr/>
        </p:nvSpPr>
        <p:spPr>
          <a:xfrm>
            <a:off x="2133600" y="1463820"/>
            <a:ext cx="15425874" cy="2846357"/>
          </a:xfrm>
          <a:prstGeom prst="snip1Rect">
            <a:avLst/>
          </a:prstGeom>
          <a:solidFill>
            <a:schemeClr val="bg1"/>
          </a:solidFill>
          <a:ln>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800"/>
              </a:spcAft>
            </a:pPr>
            <a:r>
              <a:rPr lang="en-US" sz="4000" b="1">
                <a:solidFill>
                  <a:srgbClr val="000000"/>
                </a:solidFill>
                <a:effectLst/>
                <a:latin typeface="Arial" panose="020B0604020202020204" pitchFamily="34" charset="0"/>
                <a:ea typeface="Times New Roman" panose="02020603050405020304" pitchFamily="18" charset="0"/>
              </a:rPr>
              <a:t>6. </a:t>
            </a:r>
            <a:r>
              <a:rPr lang="en-US" sz="4000">
                <a:solidFill>
                  <a:srgbClr val="000000"/>
                </a:solidFill>
                <a:effectLst/>
                <a:latin typeface="Arial" panose="020B0604020202020204" pitchFamily="34" charset="0"/>
                <a:ea typeface="Times New Roman" panose="02020603050405020304" pitchFamily="18" charset="0"/>
              </a:rPr>
              <a:t>Nêu ưu điểm, nhược điểm của phương pháp nhân giống bằng sinh sản hữu tính và sinh sản vô tính trong trồng trọt</a:t>
            </a:r>
            <a:endParaRPr lang="en-US" sz="4000">
              <a:effectLst/>
              <a:latin typeface="Times New Roman" panose="02020603050405020304" pitchFamily="18" charset="0"/>
              <a:ea typeface="Times New Roman" panose="02020603050405020304" pitchFamily="18" charset="0"/>
            </a:endParaRPr>
          </a:p>
        </p:txBody>
      </p:sp>
      <p:sp>
        <p:nvSpPr>
          <p:cNvPr id="30" name="Snip Single Corner Rectangle 21">
            <a:extLst>
              <a:ext uri="{FF2B5EF4-FFF2-40B4-BE49-F238E27FC236}">
                <a16:creationId xmlns:a16="http://schemas.microsoft.com/office/drawing/2014/main" id="{CD7169DC-ED36-759B-828C-FA2B0C491733}"/>
              </a:ext>
            </a:extLst>
          </p:cNvPr>
          <p:cNvSpPr/>
          <p:nvPr/>
        </p:nvSpPr>
        <p:spPr>
          <a:xfrm>
            <a:off x="2153587" y="5938028"/>
            <a:ext cx="15425874" cy="3046401"/>
          </a:xfrm>
          <a:prstGeom prst="snip1Rect">
            <a:avLst/>
          </a:prstGeom>
          <a:solidFill>
            <a:schemeClr val="bg1"/>
          </a:solidFill>
          <a:ln>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800"/>
              </a:spcAft>
            </a:pPr>
            <a:r>
              <a:rPr lang="en-US" sz="4000" b="1">
                <a:solidFill>
                  <a:srgbClr val="000000"/>
                </a:solidFill>
                <a:effectLst/>
                <a:latin typeface="Arial" panose="020B0604020202020204" pitchFamily="34" charset="0"/>
                <a:ea typeface="Times New Roman" panose="02020603050405020304" pitchFamily="18" charset="0"/>
              </a:rPr>
              <a:t>7. </a:t>
            </a:r>
            <a:r>
              <a:rPr lang="en-US" sz="4000">
                <a:solidFill>
                  <a:srgbClr val="000000"/>
                </a:solidFill>
                <a:effectLst/>
                <a:latin typeface="Arial" panose="020B0604020202020204" pitchFamily="34" charset="0"/>
                <a:ea typeface="Times New Roman" panose="02020603050405020304" pitchFamily="18" charset="0"/>
              </a:rPr>
              <a:t>Viết sơ đồ dạng chữ thể hiện các giai đoạn sinh sản hữu tính ở động vật có xương sống. Lấy ví dụ ở động vật đẻ trứng và đẻ con.</a:t>
            </a:r>
            <a:endParaRPr lang="en-US" sz="4000">
              <a:effectLst/>
              <a:latin typeface="Times New Roman" panose="02020603050405020304" pitchFamily="18" charset="0"/>
              <a:ea typeface="Times New Roman" panose="02020603050405020304" pitchFamily="18" charset="0"/>
            </a:endParaRPr>
          </a:p>
        </p:txBody>
      </p:sp>
      <p:pic>
        <p:nvPicPr>
          <p:cNvPr id="17" name="Picture 16">
            <a:extLst>
              <a:ext uri="{FF2B5EF4-FFF2-40B4-BE49-F238E27FC236}">
                <a16:creationId xmlns:a16="http://schemas.microsoft.com/office/drawing/2014/main" id="{E4CFAB77-6FFC-F6C0-5A72-67C9E665AD2F}"/>
              </a:ext>
            </a:extLst>
          </p:cNvPr>
          <p:cNvPicPr>
            <a:picLocks noChangeAspect="1"/>
          </p:cNvPicPr>
          <p:nvPr/>
        </p:nvPicPr>
        <p:blipFill>
          <a:blip r:embed="rId16"/>
          <a:srcRect/>
          <a:stretch>
            <a:fillRect/>
          </a:stretch>
        </p:blipFill>
        <p:spPr>
          <a:xfrm>
            <a:off x="1007464" y="360829"/>
            <a:ext cx="2559908" cy="1834601"/>
          </a:xfrm>
          <a:prstGeom prst="rect">
            <a:avLst/>
          </a:prstGeom>
        </p:spPr>
      </p:pic>
      <p:pic>
        <p:nvPicPr>
          <p:cNvPr id="18" name="Picture 17">
            <a:extLst>
              <a:ext uri="{FF2B5EF4-FFF2-40B4-BE49-F238E27FC236}">
                <a16:creationId xmlns:a16="http://schemas.microsoft.com/office/drawing/2014/main" id="{8A9728ED-A814-D9C5-11CB-BACEB3136CA5}"/>
              </a:ext>
            </a:extLst>
          </p:cNvPr>
          <p:cNvPicPr>
            <a:picLocks noChangeAspect="1"/>
          </p:cNvPicPr>
          <p:nvPr/>
        </p:nvPicPr>
        <p:blipFill>
          <a:blip r:embed="rId17"/>
          <a:srcRect/>
          <a:stretch>
            <a:fillRect/>
          </a:stretch>
        </p:blipFill>
        <p:spPr>
          <a:xfrm>
            <a:off x="1107659" y="4878550"/>
            <a:ext cx="2091856" cy="1877442"/>
          </a:xfrm>
          <a:prstGeom prst="rect">
            <a:avLst/>
          </a:prstGeom>
        </p:spPr>
      </p:pic>
    </p:spTree>
    <p:extLst>
      <p:ext uri="{BB962C8B-B14F-4D97-AF65-F5344CB8AC3E}">
        <p14:creationId xmlns:p14="http://schemas.microsoft.com/office/powerpoint/2010/main" val="346881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up)">
                                      <p:cBhvr>
                                        <p:cTn id="1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EFBE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27365">
            <a:off x="6455151" y="8232737"/>
            <a:ext cx="343401" cy="328377"/>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67643" y="8264002"/>
            <a:ext cx="374971" cy="358566"/>
          </a:xfrm>
          <a:prstGeom prst="rect">
            <a:avLst/>
          </a:prstGeom>
        </p:spPr>
      </p:pic>
      <p:pic>
        <p:nvPicPr>
          <p:cNvPr id="5" name="Picture 5"/>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8481">
            <a:off x="16742468" y="3319812"/>
            <a:ext cx="2431473" cy="4114800"/>
          </a:xfrm>
          <a:prstGeom prst="rect">
            <a:avLst/>
          </a:prstGeom>
        </p:spPr>
      </p:pic>
      <p:pic>
        <p:nvPicPr>
          <p:cNvPr id="6" name="Picture 6"/>
          <p:cNvPicPr>
            <a:picLocks noChangeAspect="1"/>
          </p:cNvPicPr>
          <p:nvPr/>
        </p:nvPicPr>
        <p:blipFill>
          <a:blip r:embed="rId6">
            <a:alphaModFix amt="3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177941" y="7419066"/>
            <a:ext cx="4162718" cy="5251135"/>
          </a:xfrm>
          <a:prstGeom prst="rect">
            <a:avLst/>
          </a:prstGeom>
        </p:spPr>
      </p:pic>
      <p:pic>
        <p:nvPicPr>
          <p:cNvPr id="7" name="Picture 7"/>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55164">
            <a:off x="-1277263" y="3319812"/>
            <a:ext cx="2431473" cy="4114800"/>
          </a:xfrm>
          <a:prstGeom prst="rect">
            <a:avLst/>
          </a:prstGeom>
        </p:spPr>
      </p:pic>
      <p:pic>
        <p:nvPicPr>
          <p:cNvPr id="8" name="Picture 8"/>
          <p:cNvPicPr>
            <a:picLocks noChangeAspect="1"/>
          </p:cNvPicPr>
          <p:nvPr/>
        </p:nvPicPr>
        <p:blipFill>
          <a:blip r:embed="rId8">
            <a:alphaModFix amt="3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a:off x="-863053" y="7200900"/>
            <a:ext cx="4360578" cy="4114800"/>
          </a:xfrm>
          <a:prstGeom prst="rect">
            <a:avLst/>
          </a:prstGeom>
        </p:spPr>
      </p:pic>
      <p:pic>
        <p:nvPicPr>
          <p:cNvPr id="9" name="Picture 9"/>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37009">
            <a:off x="15073731" y="-938195"/>
            <a:ext cx="4371138" cy="3536648"/>
          </a:xfrm>
          <a:prstGeom prst="rect">
            <a:avLst/>
          </a:prstGeom>
        </p:spPr>
      </p:pic>
      <p:pic>
        <p:nvPicPr>
          <p:cNvPr id="10" name="Picture 10"/>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9606" flipH="1">
            <a:off x="-1265643" y="-1026203"/>
            <a:ext cx="4588686" cy="3712664"/>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550730">
            <a:off x="6709874" y="-2567314"/>
            <a:ext cx="4214904" cy="411480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112710" y="8929433"/>
            <a:ext cx="4214904" cy="4114800"/>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569662" flipH="1">
            <a:off x="12174247" y="8258988"/>
            <a:ext cx="1456222" cy="1021175"/>
          </a:xfrm>
          <a:prstGeom prst="rect">
            <a:avLst/>
          </a:prstGeom>
        </p:spPr>
      </p:pic>
      <p:sp>
        <p:nvSpPr>
          <p:cNvPr id="22" name="Rectangle: Rounded Corners 21">
            <a:extLst>
              <a:ext uri="{FF2B5EF4-FFF2-40B4-BE49-F238E27FC236}">
                <a16:creationId xmlns:a16="http://schemas.microsoft.com/office/drawing/2014/main" id="{95E49359-1C3A-5D70-8438-EC8D05505F1E}"/>
              </a:ext>
            </a:extLst>
          </p:cNvPr>
          <p:cNvSpPr/>
          <p:nvPr/>
        </p:nvSpPr>
        <p:spPr>
          <a:xfrm>
            <a:off x="6597354" y="334829"/>
            <a:ext cx="4603614" cy="990600"/>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Trả lời câu 6</a:t>
            </a:r>
          </a:p>
        </p:txBody>
      </p:sp>
      <p:sp>
        <p:nvSpPr>
          <p:cNvPr id="25" name="TextBox 24">
            <a:extLst>
              <a:ext uri="{FF2B5EF4-FFF2-40B4-BE49-F238E27FC236}">
                <a16:creationId xmlns:a16="http://schemas.microsoft.com/office/drawing/2014/main" id="{DA8F5E95-5130-395A-323D-50475C616159}"/>
              </a:ext>
            </a:extLst>
          </p:cNvPr>
          <p:cNvSpPr txBox="1"/>
          <p:nvPr/>
        </p:nvSpPr>
        <p:spPr>
          <a:xfrm>
            <a:off x="499028" y="1003439"/>
            <a:ext cx="16636596" cy="9341212"/>
          </a:xfrm>
          <a:prstGeom prst="rect">
            <a:avLst/>
          </a:prstGeom>
          <a:noFill/>
        </p:spPr>
        <p:txBody>
          <a:bodyPr wrap="square">
            <a:spAutoFit/>
          </a:bodyPr>
          <a:lstStyle/>
          <a:p>
            <a:pPr marL="0" marR="0" algn="just">
              <a:lnSpc>
                <a:spcPct val="150000"/>
              </a:lnSpc>
              <a:spcAft>
                <a:spcPts val="600"/>
              </a:spcAft>
            </a:pPr>
            <a:r>
              <a:rPr lang="en-US" sz="3500">
                <a:solidFill>
                  <a:srgbClr val="000000"/>
                </a:solidFill>
                <a:effectLst/>
                <a:latin typeface="Arial" panose="020B0604020202020204" pitchFamily="34" charset="0"/>
                <a:ea typeface="Tahoma" panose="020B0604030504040204" pitchFamily="34" charset="0"/>
                <a:cs typeface="Arial" panose="020B0604020202020204" pitchFamily="34" charset="0"/>
              </a:rPr>
              <a:t>a. Sinh sản vô tính</a:t>
            </a:r>
            <a:endParaRPr lang="en-US" sz="3500">
              <a:effectLst/>
              <a:latin typeface="Arial" panose="020B0604020202020204" pitchFamily="34" charset="0"/>
              <a:ea typeface="Times New Roman" panose="02020603050405020304" pitchFamily="18" charset="0"/>
              <a:cs typeface="Arial" panose="020B0604020202020204" pitchFamily="34" charset="0"/>
            </a:endParaRPr>
          </a:p>
          <a:p>
            <a:pPr marL="457200" marR="0" indent="-457200" algn="just">
              <a:lnSpc>
                <a:spcPct val="150000"/>
              </a:lnSpc>
              <a:spcAft>
                <a:spcPts val="600"/>
              </a:spcAft>
              <a:buFont typeface="Wingdings" panose="05000000000000000000" pitchFamily="2" charset="2"/>
              <a:buChar char="v"/>
            </a:pPr>
            <a:r>
              <a:rPr lang="en-US" sz="3500">
                <a:solidFill>
                  <a:srgbClr val="000000"/>
                </a:solidFill>
                <a:effectLst/>
                <a:latin typeface="Arial" panose="020B0604020202020204" pitchFamily="34" charset="0"/>
                <a:ea typeface="Tahoma" panose="020B0604030504040204" pitchFamily="34" charset="0"/>
                <a:cs typeface="Arial" panose="020B0604020202020204" pitchFamily="34" charset="0"/>
              </a:rPr>
              <a:t>Ưu điểm:</a:t>
            </a:r>
            <a:endParaRPr lang="en-US" sz="3500">
              <a:effectLst/>
              <a:latin typeface="Arial" panose="020B0604020202020204" pitchFamily="34" charset="0"/>
              <a:ea typeface="Times New Roman" panose="02020603050405020304" pitchFamily="18" charset="0"/>
              <a:cs typeface="Arial" panose="020B0604020202020204" pitchFamily="34" charset="0"/>
            </a:endParaRPr>
          </a:p>
          <a:p>
            <a:pPr marL="457200" marR="0" indent="-457200" algn="just">
              <a:lnSpc>
                <a:spcPct val="150000"/>
              </a:lnSpc>
              <a:spcAft>
                <a:spcPts val="600"/>
              </a:spcAft>
              <a:buFont typeface="Arial" panose="020B0604020202020204" pitchFamily="34" charset="0"/>
              <a:buChar char="•"/>
            </a:pPr>
            <a:r>
              <a:rPr lang="en-US" sz="3500">
                <a:solidFill>
                  <a:srgbClr val="000000"/>
                </a:solidFill>
                <a:effectLst/>
                <a:latin typeface="Arial" panose="020B0604020202020204" pitchFamily="34" charset="0"/>
                <a:ea typeface="Tahoma" panose="020B0604030504040204" pitchFamily="34" charset="0"/>
                <a:cs typeface="Arial" panose="020B0604020202020204" pitchFamily="34" charset="0"/>
              </a:rPr>
              <a:t>Cá thể sống độc lập, đơn lẻ vẫn có thể tạo ra con cháu. Vì vậy, có lợi trong trường hợp mật độ quần thể thấp.</a:t>
            </a:r>
            <a:endParaRPr lang="en-US" sz="3500">
              <a:latin typeface="Arial" panose="020B0604020202020204" pitchFamily="34" charset="0"/>
              <a:ea typeface="Tahoma" panose="020B0604030504040204" pitchFamily="34" charset="0"/>
              <a:cs typeface="Arial" panose="020B0604020202020204" pitchFamily="34" charset="0"/>
            </a:endParaRPr>
          </a:p>
          <a:p>
            <a:pPr marL="457200" marR="0" indent="-457200" algn="just">
              <a:lnSpc>
                <a:spcPct val="150000"/>
              </a:lnSpc>
              <a:spcAft>
                <a:spcPts val="600"/>
              </a:spcAft>
              <a:buFont typeface="Arial" panose="020B0604020202020204" pitchFamily="34" charset="0"/>
              <a:buChar char="•"/>
            </a:pPr>
            <a:r>
              <a:rPr lang="en-US" sz="3500">
                <a:solidFill>
                  <a:srgbClr val="000000"/>
                </a:solidFill>
                <a:effectLst/>
                <a:latin typeface="Arial" panose="020B0604020202020204" pitchFamily="34" charset="0"/>
                <a:ea typeface="Tahoma" panose="020B0604030504040204" pitchFamily="34" charset="0"/>
                <a:cs typeface="Arial" panose="020B0604020202020204" pitchFamily="34" charset="0"/>
              </a:rPr>
              <a:t>Tạo ra các cá thể thích nghi tốt với môi trường sống ổn định, ít biến động, nhờ vậy quần thể phát triển nhanh.</a:t>
            </a:r>
            <a:endParaRPr lang="en-US" sz="3500">
              <a:latin typeface="Arial" panose="020B0604020202020204" pitchFamily="34" charset="0"/>
              <a:ea typeface="Tahoma" panose="020B0604030504040204" pitchFamily="34" charset="0"/>
              <a:cs typeface="Arial" panose="020B0604020202020204" pitchFamily="34" charset="0"/>
            </a:endParaRPr>
          </a:p>
          <a:p>
            <a:pPr marL="457200" marR="0" indent="-457200" algn="just">
              <a:lnSpc>
                <a:spcPct val="150000"/>
              </a:lnSpc>
              <a:spcAft>
                <a:spcPts val="600"/>
              </a:spcAft>
              <a:buFont typeface="Arial" panose="020B0604020202020204" pitchFamily="34" charset="0"/>
              <a:buChar char="•"/>
            </a:pPr>
            <a:r>
              <a:rPr lang="en-US" sz="3500">
                <a:solidFill>
                  <a:srgbClr val="000000"/>
                </a:solidFill>
                <a:effectLst/>
                <a:latin typeface="Arial" panose="020B0604020202020204" pitchFamily="34" charset="0"/>
                <a:ea typeface="Tahoma" panose="020B0604030504040204" pitchFamily="34" charset="0"/>
                <a:cs typeface="Arial" panose="020B0604020202020204" pitchFamily="34" charset="0"/>
              </a:rPr>
              <a:t>Tạo ra các cá thể mới giống nhau và giống cá thể mẹ về các đặc điểm di truyền nên giữ được năng suất và phẩm chất ổn định.</a:t>
            </a:r>
            <a:endParaRPr lang="en-US" sz="3500">
              <a:latin typeface="Arial" panose="020B0604020202020204" pitchFamily="34" charset="0"/>
              <a:ea typeface="Tahoma" panose="020B0604030504040204" pitchFamily="34" charset="0"/>
              <a:cs typeface="Arial" panose="020B0604020202020204" pitchFamily="34" charset="0"/>
            </a:endParaRPr>
          </a:p>
          <a:p>
            <a:pPr marL="457200" marR="0" indent="-457200" algn="just">
              <a:lnSpc>
                <a:spcPct val="150000"/>
              </a:lnSpc>
              <a:spcAft>
                <a:spcPts val="600"/>
              </a:spcAft>
              <a:buFont typeface="Arial" panose="020B0604020202020204" pitchFamily="34" charset="0"/>
              <a:buChar char="•"/>
            </a:pPr>
            <a:r>
              <a:rPr lang="en-US" sz="3500">
                <a:solidFill>
                  <a:srgbClr val="000000"/>
                </a:solidFill>
                <a:effectLst/>
                <a:latin typeface="Arial" panose="020B0604020202020204" pitchFamily="34" charset="0"/>
                <a:ea typeface="Tahoma" panose="020B0604030504040204" pitchFamily="34" charset="0"/>
                <a:cs typeface="Arial" panose="020B0604020202020204" pitchFamily="34" charset="0"/>
              </a:rPr>
              <a:t>Tạo ra số lượng lớn con cháu giống nhau trong một thời gian ngắn.</a:t>
            </a:r>
            <a:endParaRPr lang="en-US" sz="3500">
              <a:latin typeface="Arial" panose="020B0604020202020204" pitchFamily="34" charset="0"/>
              <a:ea typeface="Tahoma" panose="020B0604030504040204" pitchFamily="34" charset="0"/>
              <a:cs typeface="Arial" panose="020B0604020202020204" pitchFamily="34" charset="0"/>
            </a:endParaRPr>
          </a:p>
          <a:p>
            <a:pPr marL="457200" marR="0" indent="-457200" algn="just">
              <a:lnSpc>
                <a:spcPct val="150000"/>
              </a:lnSpc>
              <a:spcAft>
                <a:spcPts val="600"/>
              </a:spcAft>
              <a:buFont typeface="Arial" panose="020B0604020202020204" pitchFamily="34" charset="0"/>
              <a:buChar char="•"/>
            </a:pPr>
            <a:r>
              <a:rPr lang="en-US" sz="3500">
                <a:solidFill>
                  <a:srgbClr val="000000"/>
                </a:solidFill>
                <a:effectLst/>
                <a:latin typeface="Arial" panose="020B0604020202020204" pitchFamily="34" charset="0"/>
                <a:ea typeface="Tahoma" panose="020B0604030504040204" pitchFamily="34" charset="0"/>
                <a:cs typeface="Arial" panose="020B0604020202020204" pitchFamily="34" charset="0"/>
              </a:rPr>
              <a:t>Cho phép tăng hiệu suất sinh sản vì không phải tiêu tốn năng lượng cho việc tạo giao tử và thụ tinh.</a:t>
            </a:r>
            <a:endParaRPr lang="en-US" sz="35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6" name="Picture 25">
            <a:extLst>
              <a:ext uri="{FF2B5EF4-FFF2-40B4-BE49-F238E27FC236}">
                <a16:creationId xmlns:a16="http://schemas.microsoft.com/office/drawing/2014/main" id="{B635D6D7-3C62-6BF7-7A6E-A84F474F1238}"/>
              </a:ext>
            </a:extLst>
          </p:cNvPr>
          <p:cNvPicPr>
            <a:picLocks noChangeAspect="1"/>
          </p:cNvPicPr>
          <p:nvPr/>
        </p:nvPicPr>
        <p:blipFill>
          <a:blip r:embed="rId16"/>
          <a:srcRect/>
          <a:stretch>
            <a:fillRect/>
          </a:stretch>
        </p:blipFill>
        <p:spPr>
          <a:xfrm>
            <a:off x="5214627" y="743421"/>
            <a:ext cx="1841899" cy="1834992"/>
          </a:xfrm>
          <a:prstGeom prst="rect">
            <a:avLst/>
          </a:prstGeom>
        </p:spPr>
      </p:pic>
      <p:pic>
        <p:nvPicPr>
          <p:cNvPr id="27" name="Picture 26">
            <a:extLst>
              <a:ext uri="{FF2B5EF4-FFF2-40B4-BE49-F238E27FC236}">
                <a16:creationId xmlns:a16="http://schemas.microsoft.com/office/drawing/2014/main" id="{5E4F75B1-D25C-B557-9BD5-BDA02B655205}"/>
              </a:ext>
            </a:extLst>
          </p:cNvPr>
          <p:cNvPicPr>
            <a:picLocks noChangeAspect="1"/>
          </p:cNvPicPr>
          <p:nvPr/>
        </p:nvPicPr>
        <p:blipFill>
          <a:blip r:embed="rId17"/>
          <a:srcRect/>
          <a:stretch>
            <a:fillRect/>
          </a:stretch>
        </p:blipFill>
        <p:spPr>
          <a:xfrm>
            <a:off x="10550718" y="653535"/>
            <a:ext cx="1752600" cy="19206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xEl>
                                              <p:pRg st="1" end="1"/>
                                            </p:txEl>
                                          </p:spTgt>
                                        </p:tgtEl>
                                        <p:attrNameLst>
                                          <p:attrName>style.visibility</p:attrName>
                                        </p:attrNameLst>
                                      </p:cBhvr>
                                      <p:to>
                                        <p:strVal val="visible"/>
                                      </p:to>
                                    </p:set>
                                    <p:animEffect transition="in" filter="fade">
                                      <p:cBhvr>
                                        <p:cTn id="12" dur="500"/>
                                        <p:tgtEl>
                                          <p:spTgt spid="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xEl>
                                              <p:pRg st="2" end="2"/>
                                            </p:txEl>
                                          </p:spTgt>
                                        </p:tgtEl>
                                        <p:attrNameLst>
                                          <p:attrName>style.visibility</p:attrName>
                                        </p:attrNameLst>
                                      </p:cBhvr>
                                      <p:to>
                                        <p:strVal val="visible"/>
                                      </p:to>
                                    </p:set>
                                    <p:animEffect transition="in" filter="fade">
                                      <p:cBhvr>
                                        <p:cTn id="17" dur="500"/>
                                        <p:tgtEl>
                                          <p:spTgt spid="2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xEl>
                                              <p:pRg st="3" end="3"/>
                                            </p:txEl>
                                          </p:spTgt>
                                        </p:tgtEl>
                                        <p:attrNameLst>
                                          <p:attrName>style.visibility</p:attrName>
                                        </p:attrNameLst>
                                      </p:cBhvr>
                                      <p:to>
                                        <p:strVal val="visible"/>
                                      </p:to>
                                    </p:set>
                                    <p:animEffect transition="in" filter="fade">
                                      <p:cBhvr>
                                        <p:cTn id="22" dur="500"/>
                                        <p:tgtEl>
                                          <p:spTgt spid="2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xEl>
                                              <p:pRg st="4" end="4"/>
                                            </p:txEl>
                                          </p:spTgt>
                                        </p:tgtEl>
                                        <p:attrNameLst>
                                          <p:attrName>style.visibility</p:attrName>
                                        </p:attrNameLst>
                                      </p:cBhvr>
                                      <p:to>
                                        <p:strVal val="visible"/>
                                      </p:to>
                                    </p:set>
                                    <p:animEffect transition="in" filter="fade">
                                      <p:cBhvr>
                                        <p:cTn id="27" dur="500"/>
                                        <p:tgtEl>
                                          <p:spTgt spid="2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xEl>
                                              <p:pRg st="5" end="5"/>
                                            </p:txEl>
                                          </p:spTgt>
                                        </p:tgtEl>
                                        <p:attrNameLst>
                                          <p:attrName>style.visibility</p:attrName>
                                        </p:attrNameLst>
                                      </p:cBhvr>
                                      <p:to>
                                        <p:strVal val="visible"/>
                                      </p:to>
                                    </p:set>
                                    <p:animEffect transition="in" filter="fade">
                                      <p:cBhvr>
                                        <p:cTn id="32" dur="500"/>
                                        <p:tgtEl>
                                          <p:spTgt spid="2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xEl>
                                              <p:pRg st="6" end="6"/>
                                            </p:txEl>
                                          </p:spTgt>
                                        </p:tgtEl>
                                        <p:attrNameLst>
                                          <p:attrName>style.visibility</p:attrName>
                                        </p:attrNameLst>
                                      </p:cBhvr>
                                      <p:to>
                                        <p:strVal val="visible"/>
                                      </p:to>
                                    </p:set>
                                    <p:animEffect transition="in" filter="fade">
                                      <p:cBhvr>
                                        <p:cTn id="37" dur="500"/>
                                        <p:tgtEl>
                                          <p:spTgt spid="2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EFBE7"/>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48481">
            <a:off x="16742468" y="3319812"/>
            <a:ext cx="2431473" cy="4114800"/>
          </a:xfrm>
          <a:prstGeom prst="rect">
            <a:avLst/>
          </a:prstGeom>
        </p:spPr>
      </p:pic>
      <p:pic>
        <p:nvPicPr>
          <p:cNvPr id="6" name="Picture 6"/>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77941" y="7419066"/>
            <a:ext cx="4162718" cy="5251135"/>
          </a:xfrm>
          <a:prstGeom prst="rect">
            <a:avLst/>
          </a:prstGeom>
        </p:spPr>
      </p:pic>
      <p:pic>
        <p:nvPicPr>
          <p:cNvPr id="7" name="Picture 7"/>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55164">
            <a:off x="-1277263" y="3319812"/>
            <a:ext cx="2431473" cy="4114800"/>
          </a:xfrm>
          <a:prstGeom prst="rect">
            <a:avLst/>
          </a:prstGeom>
        </p:spPr>
      </p:pic>
      <p:pic>
        <p:nvPicPr>
          <p:cNvPr id="8" name="Picture 8"/>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700000">
            <a:off x="-863053" y="7200900"/>
            <a:ext cx="4360578" cy="4114800"/>
          </a:xfrm>
          <a:prstGeom prst="rect">
            <a:avLst/>
          </a:prstGeom>
        </p:spPr>
      </p:pic>
      <p:pic>
        <p:nvPicPr>
          <p:cNvPr id="9" name="Picture 9"/>
          <p:cNvPicPr>
            <a:picLocks noChangeAspect="1"/>
          </p:cNvPicPr>
          <p:nvPr/>
        </p:nvPicPr>
        <p:blipFill>
          <a:blip r:embed="rId8">
            <a:alphaModFix amt="5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7009">
            <a:off x="15073731" y="-938195"/>
            <a:ext cx="4371138" cy="3536648"/>
          </a:xfrm>
          <a:prstGeom prst="rect">
            <a:avLst/>
          </a:prstGeom>
        </p:spPr>
      </p:pic>
      <p:pic>
        <p:nvPicPr>
          <p:cNvPr id="10" name="Picture 10"/>
          <p:cNvPicPr>
            <a:picLocks noChangeAspect="1"/>
          </p:cNvPicPr>
          <p:nvPr/>
        </p:nvPicPr>
        <p:blipFill>
          <a:blip r:embed="rId8">
            <a:alphaModFix amt="5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19606" flipH="1">
            <a:off x="-1265643" y="-1026203"/>
            <a:ext cx="4588686" cy="3712664"/>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550730">
            <a:off x="6709874" y="-2567314"/>
            <a:ext cx="4214904" cy="4114800"/>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112710" y="8929433"/>
            <a:ext cx="4214904" cy="4114800"/>
          </a:xfrm>
          <a:prstGeom prst="rect">
            <a:avLst/>
          </a:prstGeom>
        </p:spPr>
      </p:pic>
      <p:sp>
        <p:nvSpPr>
          <p:cNvPr id="28" name="TextBox 27">
            <a:extLst>
              <a:ext uri="{FF2B5EF4-FFF2-40B4-BE49-F238E27FC236}">
                <a16:creationId xmlns:a16="http://schemas.microsoft.com/office/drawing/2014/main" id="{CB21A207-4FBB-8EE0-6247-5ED9376336A0}"/>
              </a:ext>
            </a:extLst>
          </p:cNvPr>
          <p:cNvSpPr txBox="1"/>
          <p:nvPr/>
        </p:nvSpPr>
        <p:spPr>
          <a:xfrm>
            <a:off x="835630" y="1466769"/>
            <a:ext cx="16127061" cy="7672678"/>
          </a:xfrm>
          <a:prstGeom prst="rect">
            <a:avLst/>
          </a:prstGeom>
          <a:noFill/>
        </p:spPr>
        <p:txBody>
          <a:bodyPr wrap="square">
            <a:spAutoFit/>
          </a:bodyPr>
          <a:lstStyle/>
          <a:p>
            <a:pPr marL="457200" marR="0" indent="-457200" algn="just">
              <a:lnSpc>
                <a:spcPct val="150000"/>
              </a:lnSpc>
              <a:spcAft>
                <a:spcPts val="600"/>
              </a:spcAft>
              <a:buFont typeface="Wingdings" panose="05000000000000000000" pitchFamily="2" charset="2"/>
              <a:buChar char="v"/>
            </a:pPr>
            <a:r>
              <a:rPr lang="en-US" sz="4000">
                <a:solidFill>
                  <a:srgbClr val="000000"/>
                </a:solidFill>
                <a:effectLst/>
                <a:latin typeface="Arial" panose="020B0604020202020204" pitchFamily="34" charset="0"/>
                <a:ea typeface="Tahoma" panose="020B0604030504040204" pitchFamily="34" charset="0"/>
                <a:cs typeface="Arial" panose="020B0604020202020204" pitchFamily="34" charset="0"/>
              </a:rPr>
              <a:t>Nhược điểm:</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457200" marR="0" indent="-457200" algn="just">
              <a:lnSpc>
                <a:spcPct val="150000"/>
              </a:lnSpc>
              <a:spcAft>
                <a:spcPts val="600"/>
              </a:spcAft>
              <a:buFont typeface="Arial" panose="020B0604020202020204" pitchFamily="34" charset="0"/>
              <a:buChar char="•"/>
            </a:pPr>
            <a:r>
              <a:rPr lang="en-US" sz="4000">
                <a:solidFill>
                  <a:srgbClr val="000000"/>
                </a:solidFill>
                <a:effectLst/>
                <a:latin typeface="Arial" panose="020B0604020202020204" pitchFamily="34" charset="0"/>
                <a:ea typeface="Tahoma" panose="020B0604030504040204" pitchFamily="34" charset="0"/>
                <a:cs typeface="Arial" panose="020B0604020202020204" pitchFamily="34" charset="0"/>
              </a:rPr>
              <a:t>Tạo ra thế hệ con cháu giống nhau về mặt di truyền vì vậy khi điều kiện sống thay đổi, có thể dẫn đến hàng loạt cá thể bị chết.</a:t>
            </a:r>
          </a:p>
          <a:p>
            <a:pPr marL="0" marR="0" algn="just">
              <a:lnSpc>
                <a:spcPct val="150000"/>
              </a:lnSpc>
              <a:spcAft>
                <a:spcPts val="600"/>
              </a:spcAft>
            </a:pPr>
            <a:r>
              <a:rPr lang="en-US" sz="4000">
                <a:solidFill>
                  <a:srgbClr val="000000"/>
                </a:solidFill>
                <a:effectLst/>
                <a:latin typeface="Arial" panose="020B0604020202020204" pitchFamily="34" charset="0"/>
                <a:ea typeface="Tahoma" panose="020B0604030504040204" pitchFamily="34" charset="0"/>
                <a:cs typeface="Arial" panose="020B0604020202020204" pitchFamily="34" charset="0"/>
              </a:rPr>
              <a:t>b. Sinh sản hữu tính:</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Aft>
                <a:spcPts val="600"/>
              </a:spcAft>
              <a:buFont typeface="Arial" panose="020B0604020202020204" pitchFamily="34" charset="0"/>
              <a:buChar char="•"/>
            </a:pPr>
            <a:r>
              <a:rPr lang="en-US" sz="4000">
                <a:solidFill>
                  <a:srgbClr val="000000"/>
                </a:solidFill>
                <a:effectLst/>
                <a:latin typeface="Arial" panose="020B0604020202020204" pitchFamily="34" charset="0"/>
                <a:ea typeface="Tahoma" panose="020B0604030504040204" pitchFamily="34" charset="0"/>
                <a:cs typeface="Arial" panose="020B0604020202020204" pitchFamily="34" charset="0"/>
              </a:rPr>
              <a:t>Ưu điểm: Tạo ra các cá thể mới rất đa dạng về các đặc điểm di truyền, vì vậy sinh vật có thể thích nghi và phát triển trong điều kiện sống thay đổi.</a:t>
            </a:r>
            <a:endParaRPr lang="en-US" sz="4000">
              <a:latin typeface="Arial" panose="020B0604020202020204" pitchFamily="34" charset="0"/>
              <a:ea typeface="Tahoma" panose="020B0604030504040204" pitchFamily="34" charset="0"/>
              <a:cs typeface="Arial" panose="020B0604020202020204" pitchFamily="34" charset="0"/>
            </a:endParaRPr>
          </a:p>
          <a:p>
            <a:pPr marL="571500" marR="0" indent="-571500" algn="just">
              <a:lnSpc>
                <a:spcPct val="150000"/>
              </a:lnSpc>
              <a:spcAft>
                <a:spcPts val="600"/>
              </a:spcAft>
              <a:buFont typeface="Arial" panose="020B0604020202020204" pitchFamily="34" charset="0"/>
              <a:buChar char="•"/>
            </a:pPr>
            <a:r>
              <a:rPr lang="en-US" sz="4000">
                <a:solidFill>
                  <a:srgbClr val="000000"/>
                </a:solidFill>
                <a:effectLst/>
                <a:latin typeface="Arial" panose="020B0604020202020204" pitchFamily="34" charset="0"/>
                <a:ea typeface="Tahoma" panose="020B0604030504040204" pitchFamily="34" charset="0"/>
                <a:cs typeface="Arial" panose="020B0604020202020204" pitchFamily="34" charset="0"/>
              </a:rPr>
              <a:t>Nhược điểm: Không có lợi trong trường hợp mật độ quần thể thấp.</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sp>
        <p:nvSpPr>
          <p:cNvPr id="29" name="Rectangle: Rounded Corners 28">
            <a:extLst>
              <a:ext uri="{FF2B5EF4-FFF2-40B4-BE49-F238E27FC236}">
                <a16:creationId xmlns:a16="http://schemas.microsoft.com/office/drawing/2014/main" id="{3172D1BC-9F67-1F65-E91B-DA5E1A9F12A5}"/>
              </a:ext>
            </a:extLst>
          </p:cNvPr>
          <p:cNvSpPr/>
          <p:nvPr/>
        </p:nvSpPr>
        <p:spPr>
          <a:xfrm>
            <a:off x="6597354" y="334829"/>
            <a:ext cx="4603614" cy="990600"/>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Trả lời câu 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xEl>
                                              <p:pRg st="1" end="1"/>
                                            </p:txEl>
                                          </p:spTgt>
                                        </p:tgtEl>
                                        <p:attrNameLst>
                                          <p:attrName>style.visibility</p:attrName>
                                        </p:attrNameLst>
                                      </p:cBhvr>
                                      <p:to>
                                        <p:strVal val="visible"/>
                                      </p:to>
                                    </p:set>
                                    <p:animEffect transition="in" filter="fade">
                                      <p:cBhvr>
                                        <p:cTn id="12" dur="500"/>
                                        <p:tgtEl>
                                          <p:spTgt spid="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xEl>
                                              <p:pRg st="2" end="2"/>
                                            </p:txEl>
                                          </p:spTgt>
                                        </p:tgtEl>
                                        <p:attrNameLst>
                                          <p:attrName>style.visibility</p:attrName>
                                        </p:attrNameLst>
                                      </p:cBhvr>
                                      <p:to>
                                        <p:strVal val="visible"/>
                                      </p:to>
                                    </p:set>
                                    <p:animEffect transition="in" filter="fade">
                                      <p:cBhvr>
                                        <p:cTn id="17" dur="500"/>
                                        <p:tgtEl>
                                          <p:spTgt spid="2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xEl>
                                              <p:pRg st="3" end="3"/>
                                            </p:txEl>
                                          </p:spTgt>
                                        </p:tgtEl>
                                        <p:attrNameLst>
                                          <p:attrName>style.visibility</p:attrName>
                                        </p:attrNameLst>
                                      </p:cBhvr>
                                      <p:to>
                                        <p:strVal val="visible"/>
                                      </p:to>
                                    </p:set>
                                    <p:animEffect transition="in" filter="fade">
                                      <p:cBhvr>
                                        <p:cTn id="22" dur="500"/>
                                        <p:tgtEl>
                                          <p:spTgt spid="2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xEl>
                                              <p:pRg st="4" end="4"/>
                                            </p:txEl>
                                          </p:spTgt>
                                        </p:tgtEl>
                                        <p:attrNameLst>
                                          <p:attrName>style.visibility</p:attrName>
                                        </p:attrNameLst>
                                      </p:cBhvr>
                                      <p:to>
                                        <p:strVal val="visible"/>
                                      </p:to>
                                    </p:set>
                                    <p:animEffect transition="in" filter="fade">
                                      <p:cBhvr>
                                        <p:cTn id="27" dur="500"/>
                                        <p:tgtEl>
                                          <p:spTgt spid="2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EFBE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67643" y="8264002"/>
            <a:ext cx="374971" cy="358566"/>
          </a:xfrm>
          <a:prstGeom prst="rect">
            <a:avLst/>
          </a:prstGeom>
        </p:spPr>
      </p:pic>
      <p:pic>
        <p:nvPicPr>
          <p:cNvPr id="5" name="Picture 5"/>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8481">
            <a:off x="16742468" y="3319812"/>
            <a:ext cx="2431473" cy="4114800"/>
          </a:xfrm>
          <a:prstGeom prst="rect">
            <a:avLst/>
          </a:prstGeom>
        </p:spPr>
      </p:pic>
      <p:pic>
        <p:nvPicPr>
          <p:cNvPr id="6" name="Picture 6"/>
          <p:cNvPicPr>
            <a:picLocks noChangeAspect="1"/>
          </p:cNvPicPr>
          <p:nvPr/>
        </p:nvPicPr>
        <p:blipFill>
          <a:blip r:embed="rId6">
            <a:alphaModFix amt="3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177941" y="7419066"/>
            <a:ext cx="4162718" cy="5251135"/>
          </a:xfrm>
          <a:prstGeom prst="rect">
            <a:avLst/>
          </a:prstGeom>
        </p:spPr>
      </p:pic>
      <p:pic>
        <p:nvPicPr>
          <p:cNvPr id="7" name="Picture 7"/>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55164">
            <a:off x="-1277263" y="3319812"/>
            <a:ext cx="2431473" cy="4114800"/>
          </a:xfrm>
          <a:prstGeom prst="rect">
            <a:avLst/>
          </a:prstGeom>
        </p:spPr>
      </p:pic>
      <p:pic>
        <p:nvPicPr>
          <p:cNvPr id="8" name="Picture 8"/>
          <p:cNvPicPr>
            <a:picLocks noChangeAspect="1"/>
          </p:cNvPicPr>
          <p:nvPr/>
        </p:nvPicPr>
        <p:blipFill>
          <a:blip r:embed="rId8">
            <a:alphaModFix amt="3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a:off x="-863053" y="7200900"/>
            <a:ext cx="4360578" cy="4114800"/>
          </a:xfrm>
          <a:prstGeom prst="rect">
            <a:avLst/>
          </a:prstGeom>
        </p:spPr>
      </p:pic>
      <p:pic>
        <p:nvPicPr>
          <p:cNvPr id="9" name="Picture 9"/>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37009">
            <a:off x="15073731" y="-938195"/>
            <a:ext cx="4371138" cy="3536648"/>
          </a:xfrm>
          <a:prstGeom prst="rect">
            <a:avLst/>
          </a:prstGeom>
        </p:spPr>
      </p:pic>
      <p:pic>
        <p:nvPicPr>
          <p:cNvPr id="10" name="Picture 10"/>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9606" flipH="1">
            <a:off x="-1265643" y="-1026203"/>
            <a:ext cx="4588686" cy="3712664"/>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550730">
            <a:off x="6709874" y="-2567314"/>
            <a:ext cx="4214904" cy="411480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112710" y="8929433"/>
            <a:ext cx="4214904" cy="4114800"/>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209267">
            <a:off x="4608580" y="8209880"/>
            <a:ext cx="1456222" cy="1021175"/>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569662" flipH="1">
            <a:off x="12174247" y="8258988"/>
            <a:ext cx="1456222" cy="1021175"/>
          </a:xfrm>
          <a:prstGeom prst="rect">
            <a:avLst/>
          </a:prstGeom>
        </p:spPr>
      </p:pic>
      <p:sp>
        <p:nvSpPr>
          <p:cNvPr id="22" name="Rectangle: Rounded Corners 21">
            <a:extLst>
              <a:ext uri="{FF2B5EF4-FFF2-40B4-BE49-F238E27FC236}">
                <a16:creationId xmlns:a16="http://schemas.microsoft.com/office/drawing/2014/main" id="{42567456-40E7-A179-434E-8DAECE910039}"/>
              </a:ext>
            </a:extLst>
          </p:cNvPr>
          <p:cNvSpPr/>
          <p:nvPr/>
        </p:nvSpPr>
        <p:spPr>
          <a:xfrm>
            <a:off x="6597354" y="334829"/>
            <a:ext cx="4603614" cy="990600"/>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Trả lời câu </a:t>
            </a:r>
            <a:r>
              <a:rPr lang="en-US" sz="4000" b="1">
                <a:solidFill>
                  <a:srgbClr val="FF0000"/>
                </a:solidFill>
                <a:latin typeface="Arial" panose="020B0604020202020204" pitchFamily="34" charset="0"/>
                <a:cs typeface="Arial" panose="020B0604020202020204" pitchFamily="34" charset="0"/>
              </a:rPr>
              <a:t>7</a:t>
            </a:r>
            <a:endParaRPr kumimoji="0" lang="en-US" sz="4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1FD5754B-7F46-10E8-F647-935F8ECCECE4}"/>
              </a:ext>
            </a:extLst>
          </p:cNvPr>
          <p:cNvSpPr txBox="1"/>
          <p:nvPr/>
        </p:nvSpPr>
        <p:spPr>
          <a:xfrm>
            <a:off x="271690" y="1664432"/>
            <a:ext cx="11570924" cy="8225521"/>
          </a:xfrm>
          <a:prstGeom prst="rect">
            <a:avLst/>
          </a:prstGeom>
          <a:noFill/>
        </p:spPr>
        <p:txBody>
          <a:bodyPr wrap="square">
            <a:spAutoFit/>
          </a:bodyPr>
          <a:lstStyle/>
          <a:p>
            <a:pPr marL="0" marR="0">
              <a:lnSpc>
                <a:spcPct val="150000"/>
              </a:lnSpc>
              <a:spcAft>
                <a:spcPts val="600"/>
              </a:spcAft>
            </a:pPr>
            <a:r>
              <a:rPr lang="en-US" sz="3500">
                <a:solidFill>
                  <a:srgbClr val="000000"/>
                </a:solidFill>
                <a:effectLst/>
                <a:latin typeface="Arial" panose="020B0604020202020204" pitchFamily="34" charset="0"/>
                <a:ea typeface="Tahoma" panose="020B0604030504040204" pitchFamily="34" charset="0"/>
                <a:cs typeface="Arial" panose="020B0604020202020204" pitchFamily="34" charset="0"/>
              </a:rPr>
              <a:t>Giai đoạn hình thành tinh trùng và trứng → Giai đoạn thụ tinh → Giai đoạn phát triển phôi hình thành cơ thể mới.</a:t>
            </a:r>
            <a:endParaRPr lang="en-US" sz="3500">
              <a:effectLst/>
              <a:latin typeface="Arial" panose="020B0604020202020204" pitchFamily="34" charset="0"/>
              <a:ea typeface="Times New Roman" panose="02020603050405020304" pitchFamily="18" charset="0"/>
              <a:cs typeface="Arial" panose="020B0604020202020204" pitchFamily="34" charset="0"/>
            </a:endParaRPr>
          </a:p>
          <a:p>
            <a:pPr marL="457200" marR="0" indent="-457200">
              <a:lnSpc>
                <a:spcPct val="150000"/>
              </a:lnSpc>
              <a:spcAft>
                <a:spcPts val="600"/>
              </a:spcAft>
              <a:buFont typeface="Wingdings" panose="05000000000000000000" pitchFamily="2" charset="2"/>
              <a:buChar char="§"/>
            </a:pPr>
            <a:r>
              <a:rPr lang="en-US" sz="3500">
                <a:solidFill>
                  <a:srgbClr val="000000"/>
                </a:solidFill>
                <a:effectLst/>
                <a:latin typeface="Arial" panose="020B0604020202020204" pitchFamily="34" charset="0"/>
                <a:ea typeface="Tahoma" panose="020B0604030504040204" pitchFamily="34" charset="0"/>
                <a:cs typeface="Arial" panose="020B0604020202020204" pitchFamily="34" charset="0"/>
              </a:rPr>
              <a:t>Ví dụ:</a:t>
            </a:r>
            <a:endParaRPr lang="en-US" sz="3500">
              <a:effectLst/>
              <a:latin typeface="Arial" panose="020B0604020202020204" pitchFamily="34" charset="0"/>
              <a:ea typeface="Times New Roman" panose="02020603050405020304" pitchFamily="18" charset="0"/>
              <a:cs typeface="Arial" panose="020B0604020202020204" pitchFamily="34" charset="0"/>
            </a:endParaRPr>
          </a:p>
          <a:p>
            <a:pPr marL="457200" marR="0" indent="-457200">
              <a:lnSpc>
                <a:spcPct val="150000"/>
              </a:lnSpc>
              <a:spcAft>
                <a:spcPts val="600"/>
              </a:spcAft>
              <a:buFont typeface="Arial" panose="020B0604020202020204" pitchFamily="34" charset="0"/>
              <a:buChar char="•"/>
            </a:pPr>
            <a:r>
              <a:rPr lang="en-US" sz="3500">
                <a:solidFill>
                  <a:srgbClr val="000000"/>
                </a:solidFill>
                <a:effectLst/>
                <a:latin typeface="Arial" panose="020B0604020202020204" pitchFamily="34" charset="0"/>
                <a:ea typeface="Tahoma" panose="020B0604030504040204" pitchFamily="34" charset="0"/>
                <a:cs typeface="Arial" panose="020B0604020202020204" pitchFamily="34" charset="0"/>
              </a:rPr>
              <a:t>Động vật đẻ trứng: Chim bồ câu trống và chim bồ câu mái giao phối với nhau. Tinh trùng chim trống kết hợp với trứng ở chim mái tạo thành hợp tử trong trứng chim được đẻ ra. Khi được ấp đủ nhiệt độ trong thời gian nhất định, hợp tử sẽ phát triển thành phôi rồi phôi phân hóa phát triển thành con non. Con non sau đó sẽ phá vỡ vỏ trứng chui ra ngoài.</a:t>
            </a:r>
            <a:endParaRPr lang="en-US" sz="35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7" name="Picture 26">
            <a:extLst>
              <a:ext uri="{FF2B5EF4-FFF2-40B4-BE49-F238E27FC236}">
                <a16:creationId xmlns:a16="http://schemas.microsoft.com/office/drawing/2014/main" id="{241E111F-4F2A-D055-44DE-051E87BB3ED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612579" y="2831603"/>
            <a:ext cx="6178850" cy="46341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xEl>
                                              <p:pRg st="1" end="1"/>
                                            </p:txEl>
                                          </p:spTgt>
                                        </p:tgtEl>
                                        <p:attrNameLst>
                                          <p:attrName>style.visibility</p:attrName>
                                        </p:attrNameLst>
                                      </p:cBhvr>
                                      <p:to>
                                        <p:strVal val="visible"/>
                                      </p:to>
                                    </p:set>
                                    <p:animEffect transition="in" filter="fade">
                                      <p:cBhvr>
                                        <p:cTn id="12" dur="500"/>
                                        <p:tgtEl>
                                          <p:spTgt spid="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xEl>
                                              <p:pRg st="2" end="2"/>
                                            </p:txEl>
                                          </p:spTgt>
                                        </p:tgtEl>
                                        <p:attrNameLst>
                                          <p:attrName>style.visibility</p:attrName>
                                        </p:attrNameLst>
                                      </p:cBhvr>
                                      <p:to>
                                        <p:strVal val="visible"/>
                                      </p:to>
                                    </p:set>
                                    <p:animEffect transition="in" filter="fade">
                                      <p:cBhvr>
                                        <p:cTn id="17" dur="500"/>
                                        <p:tgtEl>
                                          <p:spTgt spid="2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EFBE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67643" y="8264002"/>
            <a:ext cx="374971" cy="358566"/>
          </a:xfrm>
          <a:prstGeom prst="rect">
            <a:avLst/>
          </a:prstGeom>
        </p:spPr>
      </p:pic>
      <p:pic>
        <p:nvPicPr>
          <p:cNvPr id="5" name="Picture 5"/>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8481">
            <a:off x="16742468" y="3319812"/>
            <a:ext cx="2431473" cy="4114800"/>
          </a:xfrm>
          <a:prstGeom prst="rect">
            <a:avLst/>
          </a:prstGeom>
        </p:spPr>
      </p:pic>
      <p:pic>
        <p:nvPicPr>
          <p:cNvPr id="6" name="Picture 6"/>
          <p:cNvPicPr>
            <a:picLocks noChangeAspect="1"/>
          </p:cNvPicPr>
          <p:nvPr/>
        </p:nvPicPr>
        <p:blipFill>
          <a:blip r:embed="rId6">
            <a:alphaModFix amt="3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177941" y="7419066"/>
            <a:ext cx="4162718" cy="5251135"/>
          </a:xfrm>
          <a:prstGeom prst="rect">
            <a:avLst/>
          </a:prstGeom>
        </p:spPr>
      </p:pic>
      <p:pic>
        <p:nvPicPr>
          <p:cNvPr id="7" name="Picture 7"/>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55164">
            <a:off x="-1277263" y="3319812"/>
            <a:ext cx="2431473" cy="4114800"/>
          </a:xfrm>
          <a:prstGeom prst="rect">
            <a:avLst/>
          </a:prstGeom>
        </p:spPr>
      </p:pic>
      <p:pic>
        <p:nvPicPr>
          <p:cNvPr id="8" name="Picture 8"/>
          <p:cNvPicPr>
            <a:picLocks noChangeAspect="1"/>
          </p:cNvPicPr>
          <p:nvPr/>
        </p:nvPicPr>
        <p:blipFill>
          <a:blip r:embed="rId8">
            <a:alphaModFix amt="3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a:off x="-863053" y="7200900"/>
            <a:ext cx="4360578" cy="4114800"/>
          </a:xfrm>
          <a:prstGeom prst="rect">
            <a:avLst/>
          </a:prstGeom>
        </p:spPr>
      </p:pic>
      <p:pic>
        <p:nvPicPr>
          <p:cNvPr id="9" name="Picture 9"/>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37009">
            <a:off x="15073731" y="-938195"/>
            <a:ext cx="4371138" cy="3536648"/>
          </a:xfrm>
          <a:prstGeom prst="rect">
            <a:avLst/>
          </a:prstGeom>
        </p:spPr>
      </p:pic>
      <p:pic>
        <p:nvPicPr>
          <p:cNvPr id="10" name="Picture 10"/>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9606" flipH="1">
            <a:off x="-1265643" y="-1026203"/>
            <a:ext cx="4588686" cy="3712664"/>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550730">
            <a:off x="6709874" y="-2567314"/>
            <a:ext cx="4214904" cy="411480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112710" y="8929433"/>
            <a:ext cx="4214904" cy="4114800"/>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209267">
            <a:off x="4608580" y="8209880"/>
            <a:ext cx="1456222" cy="1021175"/>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569662" flipH="1">
            <a:off x="12174247" y="8258988"/>
            <a:ext cx="1456222" cy="1021175"/>
          </a:xfrm>
          <a:prstGeom prst="rect">
            <a:avLst/>
          </a:prstGeom>
        </p:spPr>
      </p:pic>
      <p:sp>
        <p:nvSpPr>
          <p:cNvPr id="22" name="Rectangle: Rounded Corners 21">
            <a:extLst>
              <a:ext uri="{FF2B5EF4-FFF2-40B4-BE49-F238E27FC236}">
                <a16:creationId xmlns:a16="http://schemas.microsoft.com/office/drawing/2014/main" id="{42567456-40E7-A179-434E-8DAECE910039}"/>
              </a:ext>
            </a:extLst>
          </p:cNvPr>
          <p:cNvSpPr/>
          <p:nvPr/>
        </p:nvSpPr>
        <p:spPr>
          <a:xfrm>
            <a:off x="6597354" y="334829"/>
            <a:ext cx="4603614" cy="990600"/>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Trả lời câu 7</a:t>
            </a:r>
          </a:p>
        </p:txBody>
      </p:sp>
      <p:sp>
        <p:nvSpPr>
          <p:cNvPr id="15" name="TextBox 14">
            <a:extLst>
              <a:ext uri="{FF2B5EF4-FFF2-40B4-BE49-F238E27FC236}">
                <a16:creationId xmlns:a16="http://schemas.microsoft.com/office/drawing/2014/main" id="{ED031639-668B-823A-137A-83D16D440074}"/>
              </a:ext>
            </a:extLst>
          </p:cNvPr>
          <p:cNvSpPr txBox="1"/>
          <p:nvPr/>
        </p:nvSpPr>
        <p:spPr>
          <a:xfrm>
            <a:off x="192314" y="1350406"/>
            <a:ext cx="17413693" cy="3674404"/>
          </a:xfrm>
          <a:prstGeom prst="rect">
            <a:avLst/>
          </a:prstGeom>
          <a:noFill/>
        </p:spPr>
        <p:txBody>
          <a:bodyPr wrap="square">
            <a:spAutoFit/>
          </a:bodyPr>
          <a:lstStyle/>
          <a:p>
            <a:pPr marL="685800" marR="30480" indent="-685800" algn="just">
              <a:lnSpc>
                <a:spcPct val="150000"/>
              </a:lnSpc>
              <a:spcBef>
                <a:spcPts val="0"/>
              </a:spcBef>
              <a:spcAft>
                <a:spcPts val="1200"/>
              </a:spcAft>
              <a:buFont typeface="Arial" panose="020B0604020202020204" pitchFamily="34" charset="0"/>
              <a:buChar char="•"/>
            </a:pPr>
            <a:r>
              <a:rPr lang="en-US" sz="4000">
                <a:solidFill>
                  <a:srgbClr val="000000"/>
                </a:solidFill>
                <a:effectLst/>
                <a:latin typeface="Arial" panose="020B0604020202020204" pitchFamily="34" charset="0"/>
                <a:ea typeface="Tahoma" panose="020B0604030504040204" pitchFamily="34" charset="0"/>
              </a:rPr>
              <a:t>Động vật đẻ con: Ở chó, tinh trùng con đực kết hợp với trứng con cái trong quá trình giao phối sẽ tạo thành hợp tử. Trong tử cung của con mẹ, hợp tử phát triển thành phôi rồi phân hóa tạo nên cơ thể con non. Con non khi đã phát triển đầy đủ sẽ được con mẹ sinh ra.</a:t>
            </a:r>
            <a:endParaRPr lang="en-US" sz="4000">
              <a:effectLst/>
              <a:latin typeface="Times New Roman" panose="02020603050405020304" pitchFamily="18" charset="0"/>
              <a:ea typeface="Times New Roman" panose="02020603050405020304" pitchFamily="18" charset="0"/>
            </a:endParaRPr>
          </a:p>
        </p:txBody>
      </p:sp>
      <p:pic>
        <p:nvPicPr>
          <p:cNvPr id="17" name="Picture 16">
            <a:extLst>
              <a:ext uri="{FF2B5EF4-FFF2-40B4-BE49-F238E27FC236}">
                <a16:creationId xmlns:a16="http://schemas.microsoft.com/office/drawing/2014/main" id="{02BA99AD-9CDA-F154-BE1F-08BBA09A893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37753" y="5129550"/>
            <a:ext cx="7848600" cy="4905375"/>
          </a:xfrm>
          <a:prstGeom prst="rect">
            <a:avLst/>
          </a:prstGeom>
        </p:spPr>
      </p:pic>
    </p:spTree>
    <p:extLst>
      <p:ext uri="{BB962C8B-B14F-4D97-AF65-F5344CB8AC3E}">
        <p14:creationId xmlns:p14="http://schemas.microsoft.com/office/powerpoint/2010/main" val="25165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EFB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0560" y="6432394"/>
            <a:ext cx="7126880" cy="181735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366632" y="7220627"/>
            <a:ext cx="510821" cy="48847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8481">
            <a:off x="16742468" y="3319812"/>
            <a:ext cx="2431473" cy="41148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77941" y="7419066"/>
            <a:ext cx="4162718" cy="525113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55164">
            <a:off x="-1277263" y="3319812"/>
            <a:ext cx="2431473" cy="4114800"/>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00000">
            <a:off x="-863053" y="7200900"/>
            <a:ext cx="4360578" cy="4114800"/>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37009">
            <a:off x="15073731" y="-938195"/>
            <a:ext cx="4371138" cy="3536648"/>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19606" flipH="1">
            <a:off x="-1265643" y="-1026203"/>
            <a:ext cx="4588686" cy="3712664"/>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550730">
            <a:off x="6709874" y="-1859167"/>
            <a:ext cx="4214904" cy="4114800"/>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033440" y="8422441"/>
            <a:ext cx="4214904" cy="4114800"/>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209267">
            <a:off x="4200151" y="7344473"/>
            <a:ext cx="1456222" cy="1021175"/>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133806" flipH="1">
            <a:off x="12636849" y="7344473"/>
            <a:ext cx="1456222" cy="1021175"/>
          </a:xfrm>
          <a:prstGeom prst="rect">
            <a:avLst/>
          </a:prstGeom>
        </p:spPr>
      </p:pic>
      <p:sp>
        <p:nvSpPr>
          <p:cNvPr id="16" name="TextBox 16"/>
          <p:cNvSpPr txBox="1"/>
          <p:nvPr/>
        </p:nvSpPr>
        <p:spPr>
          <a:xfrm>
            <a:off x="2949022" y="2444728"/>
            <a:ext cx="12495929" cy="3465179"/>
          </a:xfrm>
          <a:prstGeom prst="rect">
            <a:avLst/>
          </a:prstGeom>
        </p:spPr>
        <p:txBody>
          <a:bodyPr lIns="0" tIns="0" rIns="0" bIns="0" rtlCol="0" anchor="t">
            <a:spAutoFit/>
          </a:bodyPr>
          <a:lstStyle/>
          <a:p>
            <a:pPr algn="ctr">
              <a:lnSpc>
                <a:spcPct val="150000"/>
              </a:lnSpc>
              <a:spcBef>
                <a:spcPct val="0"/>
              </a:spcBef>
            </a:pPr>
            <a:r>
              <a:rPr lang="en-US" sz="8000" b="1">
                <a:solidFill>
                  <a:srgbClr val="77898D"/>
                </a:solidFill>
                <a:latin typeface="Arial" panose="020B0604020202020204" pitchFamily="34" charset="0"/>
                <a:cs typeface="Arial" panose="020B0604020202020204" pitchFamily="34" charset="0"/>
              </a:rPr>
              <a:t>CẢM ƠN CÁC EM ĐÃ LẮNG NGHE BÀI GIẢNG!</a:t>
            </a:r>
          </a:p>
        </p:txBody>
      </p:sp>
    </p:spTree>
  </p:cSld>
  <p:clrMapOvr>
    <a:masterClrMapping/>
  </p:clrMapOvr>
  <mc:AlternateContent xmlns:mc="http://schemas.openxmlformats.org/markup-compatibility/2006">
    <mc:Choice xmlns:p14="http://schemas.microsoft.com/office/powerpoint/2010/main" Requires="p14">
      <p:transition spd="med">
        <p14:switch dir="r"/>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556F0C61-75B6-83B4-B1EF-0FF617BFA22F}"/>
              </a:ext>
            </a:extLst>
          </p:cNvPr>
          <p:cNvGrpSpPr/>
          <p:nvPr/>
        </p:nvGrpSpPr>
        <p:grpSpPr>
          <a:xfrm>
            <a:off x="-1668617" y="7860300"/>
            <a:ext cx="22991619" cy="2523744"/>
            <a:chOff x="-1140691" y="5175504"/>
            <a:chExt cx="15327746" cy="1682496"/>
          </a:xfrm>
        </p:grpSpPr>
        <p:pic>
          <p:nvPicPr>
            <p:cNvPr id="29" name="Picture 6">
              <a:extLst>
                <a:ext uri="{FF2B5EF4-FFF2-40B4-BE49-F238E27FC236}">
                  <a16:creationId xmlns:a16="http://schemas.microsoft.com/office/drawing/2014/main" id="{FED2D68B-059D-60AC-6835-B3FF6489DDB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71855" y="5175504"/>
              <a:ext cx="7315200" cy="1682496"/>
            </a:xfrm>
            <a:prstGeom prst="rect">
              <a:avLst/>
            </a:prstGeom>
          </p:spPr>
        </p:pic>
        <p:pic>
          <p:nvPicPr>
            <p:cNvPr id="30" name="Picture 6">
              <a:extLst>
                <a:ext uri="{FF2B5EF4-FFF2-40B4-BE49-F238E27FC236}">
                  <a16:creationId xmlns:a16="http://schemas.microsoft.com/office/drawing/2014/main" id="{007F93B4-142C-521C-4FC8-3F490554501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14255" y="5175504"/>
              <a:ext cx="7315200" cy="1682496"/>
            </a:xfrm>
            <a:prstGeom prst="rect">
              <a:avLst/>
            </a:prstGeom>
          </p:spPr>
        </p:pic>
        <p:pic>
          <p:nvPicPr>
            <p:cNvPr id="31" name="Picture 6">
              <a:extLst>
                <a:ext uri="{FF2B5EF4-FFF2-40B4-BE49-F238E27FC236}">
                  <a16:creationId xmlns:a16="http://schemas.microsoft.com/office/drawing/2014/main" id="{3B8B5C56-AFEA-F182-38B9-9B675733882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Calibri" panose="020F0502020204030204"/>
            </a:endParaRPr>
          </a:p>
        </p:txBody>
      </p:sp>
      <p:sp>
        <p:nvSpPr>
          <p:cNvPr id="17" name="Câu hỏi">
            <a:extLst>
              <a:ext uri="{FF2B5EF4-FFF2-40B4-BE49-F238E27FC236}">
                <a16:creationId xmlns:a16="http://schemas.microsoft.com/office/drawing/2014/main" id="{DB4A04FF-6236-3742-E1CE-33D9E3726307}"/>
              </a:ext>
            </a:extLst>
          </p:cNvPr>
          <p:cNvSpPr/>
          <p:nvPr/>
        </p:nvSpPr>
        <p:spPr>
          <a:xfrm>
            <a:off x="1711957" y="528212"/>
            <a:ext cx="14644256" cy="35947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vi-VN" sz="5250" b="1" noProof="1">
                <a:solidFill>
                  <a:prstClr val="black"/>
                </a:solidFill>
                <a:latin typeface="Arial" panose="020B0604020202020204" pitchFamily="34" charset="0"/>
                <a:cs typeface="Arial" panose="020B0604020202020204" pitchFamily="34" charset="0"/>
              </a:rPr>
              <a:t>Câu hỏi </a:t>
            </a:r>
            <a:r>
              <a:rPr lang="en-US" sz="5250" b="1" noProof="1">
                <a:solidFill>
                  <a:prstClr val="black"/>
                </a:solidFill>
                <a:latin typeface="Arial" panose="020B0604020202020204" pitchFamily="34" charset="0"/>
                <a:cs typeface="Arial" panose="020B0604020202020204" pitchFamily="34" charset="0"/>
              </a:rPr>
              <a:t>1: </a:t>
            </a:r>
            <a:r>
              <a:rPr lang="en-US" sz="5250">
                <a:solidFill>
                  <a:prstClr val="black"/>
                </a:solidFill>
                <a:latin typeface="Arial" panose="020B0604020202020204" pitchFamily="34" charset="0"/>
                <a:cs typeface="Arial" panose="020B0604020202020204" pitchFamily="34" charset="0"/>
              </a:rPr>
              <a:t>Hoạt động trao đổi chất và chuyển hoá năng lượng diễn ra chủ yếu ở những cấp độ nào?</a:t>
            </a:r>
          </a:p>
        </p:txBody>
      </p:sp>
      <p:sp>
        <p:nvSpPr>
          <p:cNvPr id="18" name="Đáp án đúng">
            <a:extLst>
              <a:ext uri="{FF2B5EF4-FFF2-40B4-BE49-F238E27FC236}">
                <a16:creationId xmlns:a16="http://schemas.microsoft.com/office/drawing/2014/main" id="{B78273A2-7E9D-D87F-CCC4-9D3C38DA5CE4}"/>
              </a:ext>
            </a:extLst>
          </p:cNvPr>
          <p:cNvSpPr/>
          <p:nvPr/>
        </p:nvSpPr>
        <p:spPr>
          <a:xfrm>
            <a:off x="9613907" y="434779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500">
                <a:solidFill>
                  <a:prstClr val="black"/>
                </a:solidFill>
                <a:latin typeface="Arial" panose="020B0604020202020204" pitchFamily="34" charset="0"/>
                <a:cs typeface="Arial" panose="020B0604020202020204" pitchFamily="34" charset="0"/>
              </a:rPr>
              <a:t>C. Tế bào và cơ thể</a:t>
            </a:r>
          </a:p>
        </p:txBody>
      </p:sp>
      <p:sp>
        <p:nvSpPr>
          <p:cNvPr id="19" name="Đáp án sai 1">
            <a:extLst>
              <a:ext uri="{FF2B5EF4-FFF2-40B4-BE49-F238E27FC236}">
                <a16:creationId xmlns:a16="http://schemas.microsoft.com/office/drawing/2014/main" id="{164B94FA-E158-F3A3-52E5-9E90C579B3BA}"/>
              </a:ext>
            </a:extLst>
          </p:cNvPr>
          <p:cNvSpPr/>
          <p:nvPr/>
        </p:nvSpPr>
        <p:spPr>
          <a:xfrm>
            <a:off x="1828337" y="435845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500">
                <a:solidFill>
                  <a:prstClr val="black"/>
                </a:solidFill>
                <a:latin typeface="Arial" panose="020B0604020202020204" pitchFamily="34" charset="0"/>
                <a:cs typeface="Arial" panose="020B0604020202020204" pitchFamily="34" charset="0"/>
              </a:rPr>
              <a:t>A. Tế bào và mô</a:t>
            </a:r>
          </a:p>
        </p:txBody>
      </p:sp>
      <p:sp>
        <p:nvSpPr>
          <p:cNvPr id="20" name="Đáp án sai 2">
            <a:extLst>
              <a:ext uri="{FF2B5EF4-FFF2-40B4-BE49-F238E27FC236}">
                <a16:creationId xmlns:a16="http://schemas.microsoft.com/office/drawing/2014/main" id="{BD070FDC-1312-1A12-786F-7C02FCEBFD72}"/>
              </a:ext>
            </a:extLst>
          </p:cNvPr>
          <p:cNvSpPr/>
          <p:nvPr/>
        </p:nvSpPr>
        <p:spPr>
          <a:xfrm>
            <a:off x="1821872" y="683209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500">
                <a:solidFill>
                  <a:prstClr val="black"/>
                </a:solidFill>
                <a:latin typeface="Arial" panose="020B0604020202020204" pitchFamily="34" charset="0"/>
                <a:cs typeface="Arial" panose="020B0604020202020204" pitchFamily="34" charset="0"/>
              </a:rPr>
              <a:t>B. Mô và cơ quan</a:t>
            </a:r>
          </a:p>
        </p:txBody>
      </p:sp>
      <p:sp>
        <p:nvSpPr>
          <p:cNvPr id="21" name="Đáp án sai 3">
            <a:extLst>
              <a:ext uri="{FF2B5EF4-FFF2-40B4-BE49-F238E27FC236}">
                <a16:creationId xmlns:a16="http://schemas.microsoft.com/office/drawing/2014/main" id="{AF914E71-109A-489E-2E4F-42F7CB1F0426}"/>
              </a:ext>
            </a:extLst>
          </p:cNvPr>
          <p:cNvSpPr/>
          <p:nvPr/>
        </p:nvSpPr>
        <p:spPr>
          <a:xfrm>
            <a:off x="9663542" y="6862364"/>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500">
                <a:solidFill>
                  <a:prstClr val="black"/>
                </a:solidFill>
                <a:latin typeface="Arial" panose="020B0604020202020204" pitchFamily="34" charset="0"/>
                <a:cs typeface="Arial" panose="020B0604020202020204" pitchFamily="34" charset="0"/>
              </a:rPr>
              <a:t>D. Mô và cơ thể </a:t>
            </a:r>
          </a:p>
        </p:txBody>
      </p:sp>
      <p:pic>
        <p:nvPicPr>
          <p:cNvPr id="22" name="Picture 5">
            <a:extLst>
              <a:ext uri="{FF2B5EF4-FFF2-40B4-BE49-F238E27FC236}">
                <a16:creationId xmlns:a16="http://schemas.microsoft.com/office/drawing/2014/main" id="{5BE9A5AF-BF69-F85C-F842-1C7B0735BA9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284787" y="5120879"/>
            <a:ext cx="1279569" cy="1113741"/>
          </a:xfrm>
          <a:prstGeom prst="rect">
            <a:avLst/>
          </a:prstGeom>
        </p:spPr>
      </p:pic>
      <p:pic>
        <p:nvPicPr>
          <p:cNvPr id="23" name="Picture 10">
            <a:extLst>
              <a:ext uri="{FF2B5EF4-FFF2-40B4-BE49-F238E27FC236}">
                <a16:creationId xmlns:a16="http://schemas.microsoft.com/office/drawing/2014/main" id="{FBD0C9BB-F545-BE4E-C99B-7EE3BBBB572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425504" y="7576723"/>
            <a:ext cx="1275183" cy="1136072"/>
          </a:xfrm>
          <a:prstGeom prst="rect">
            <a:avLst/>
          </a:prstGeom>
        </p:spPr>
      </p:pic>
      <p:pic>
        <p:nvPicPr>
          <p:cNvPr id="24" name="Picture 10">
            <a:extLst>
              <a:ext uri="{FF2B5EF4-FFF2-40B4-BE49-F238E27FC236}">
                <a16:creationId xmlns:a16="http://schemas.microsoft.com/office/drawing/2014/main" id="{9DD1EBFF-06FD-0CB4-0B91-7508A461955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259130" y="7201832"/>
            <a:ext cx="1275183" cy="1136072"/>
          </a:xfrm>
          <a:prstGeom prst="rect">
            <a:avLst/>
          </a:prstGeom>
        </p:spPr>
      </p:pic>
      <p:pic>
        <p:nvPicPr>
          <p:cNvPr id="25" name="Picture 10">
            <a:extLst>
              <a:ext uri="{FF2B5EF4-FFF2-40B4-BE49-F238E27FC236}">
                <a16:creationId xmlns:a16="http://schemas.microsoft.com/office/drawing/2014/main" id="{1BCF292E-A189-5939-62F3-2E1BE9F40D7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652757" y="4840186"/>
            <a:ext cx="1275183" cy="1136072"/>
          </a:xfrm>
          <a:prstGeom prst="rect">
            <a:avLst/>
          </a:prstGeom>
        </p:spPr>
      </p:pic>
      <p:pic>
        <p:nvPicPr>
          <p:cNvPr id="26" name="Correct sound effect and wrong sound effect (mp3cut.net)">
            <a:hlinkClick r:id="" action="ppaction://media"/>
            <a:extLst>
              <a:ext uri="{FF2B5EF4-FFF2-40B4-BE49-F238E27FC236}">
                <a16:creationId xmlns:a16="http://schemas.microsoft.com/office/drawing/2014/main" id="{50E0DB1E-6D72-CBFA-1157-BFEAA980FAC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663544" y="-955900"/>
            <a:ext cx="731045" cy="731045"/>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DE48B2AA-F96D-A1EC-7DB6-83255C6177C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653838" y="-955900"/>
            <a:ext cx="731045" cy="731045"/>
          </a:xfrm>
          <a:prstGeom prst="rect">
            <a:avLst/>
          </a:prstGeom>
        </p:spPr>
      </p:pic>
      <p:pic>
        <p:nvPicPr>
          <p:cNvPr id="32" name="Picture 31">
            <a:hlinkClick r:id="rId13" action="ppaction://hlinksldjump"/>
            <a:extLst>
              <a:ext uri="{FF2B5EF4-FFF2-40B4-BE49-F238E27FC236}">
                <a16:creationId xmlns:a16="http://schemas.microsoft.com/office/drawing/2014/main" id="{FEAA7FFF-777B-665D-FB60-3B28D2806AAE}"/>
              </a:ext>
            </a:extLst>
          </p:cNvPr>
          <p:cNvPicPr>
            <a:picLocks noChangeAspect="1"/>
          </p:cNvPicPr>
          <p:nvPr/>
        </p:nvPicPr>
        <p:blipFill>
          <a:blip r:embed="rId14"/>
          <a:stretch>
            <a:fillRect/>
          </a:stretch>
        </p:blipFill>
        <p:spPr>
          <a:xfrm>
            <a:off x="15827017" y="8144759"/>
            <a:ext cx="2460983" cy="2239695"/>
          </a:xfrm>
          <a:prstGeom prst="rect">
            <a:avLst/>
          </a:prstGeom>
        </p:spPr>
      </p:pic>
    </p:spTree>
    <p:extLst>
      <p:ext uri="{BB962C8B-B14F-4D97-AF65-F5344CB8AC3E}">
        <p14:creationId xmlns:p14="http://schemas.microsoft.com/office/powerpoint/2010/main" val="328060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76267FC5-06F7-8E1A-4C63-11F44A843CF0}"/>
              </a:ext>
            </a:extLst>
          </p:cNvPr>
          <p:cNvGrpSpPr/>
          <p:nvPr/>
        </p:nvGrpSpPr>
        <p:grpSpPr>
          <a:xfrm>
            <a:off x="-1668617" y="7860300"/>
            <a:ext cx="22991619" cy="2523744"/>
            <a:chOff x="-1140691" y="5175504"/>
            <a:chExt cx="15327746" cy="1682496"/>
          </a:xfrm>
        </p:grpSpPr>
        <p:pic>
          <p:nvPicPr>
            <p:cNvPr id="29" name="Picture 6">
              <a:extLst>
                <a:ext uri="{FF2B5EF4-FFF2-40B4-BE49-F238E27FC236}">
                  <a16:creationId xmlns:a16="http://schemas.microsoft.com/office/drawing/2014/main" id="{5196795A-F4B2-7459-FB11-F807B6B9A6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71855" y="5175504"/>
              <a:ext cx="7315200" cy="1682496"/>
            </a:xfrm>
            <a:prstGeom prst="rect">
              <a:avLst/>
            </a:prstGeom>
          </p:spPr>
        </p:pic>
        <p:pic>
          <p:nvPicPr>
            <p:cNvPr id="30" name="Picture 6">
              <a:extLst>
                <a:ext uri="{FF2B5EF4-FFF2-40B4-BE49-F238E27FC236}">
                  <a16:creationId xmlns:a16="http://schemas.microsoft.com/office/drawing/2014/main" id="{CC1FD025-FD5E-A475-5688-E18388A3A7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14255" y="5175504"/>
              <a:ext cx="7315200" cy="1682496"/>
            </a:xfrm>
            <a:prstGeom prst="rect">
              <a:avLst/>
            </a:prstGeom>
          </p:spPr>
        </p:pic>
        <p:pic>
          <p:nvPicPr>
            <p:cNvPr id="31" name="Picture 6">
              <a:extLst>
                <a:ext uri="{FF2B5EF4-FFF2-40B4-BE49-F238E27FC236}">
                  <a16:creationId xmlns:a16="http://schemas.microsoft.com/office/drawing/2014/main" id="{0D63AF6D-6238-9CBC-BFB8-6E02A4DA1C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Calibri" panose="020F0502020204030204"/>
            </a:endParaRPr>
          </a:p>
        </p:txBody>
      </p:sp>
      <p:sp>
        <p:nvSpPr>
          <p:cNvPr id="17" name="Câu hỏi">
            <a:extLst>
              <a:ext uri="{FF2B5EF4-FFF2-40B4-BE49-F238E27FC236}">
                <a16:creationId xmlns:a16="http://schemas.microsoft.com/office/drawing/2014/main" id="{99855FFD-344E-0BEC-871D-5C9A9BDE6278}"/>
              </a:ext>
            </a:extLst>
          </p:cNvPr>
          <p:cNvSpPr/>
          <p:nvPr/>
        </p:nvSpPr>
        <p:spPr>
          <a:xfrm>
            <a:off x="1821872" y="458936"/>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vi-VN" sz="6000" b="1" noProof="1">
                <a:solidFill>
                  <a:prstClr val="black"/>
                </a:solidFill>
                <a:latin typeface="Arial" panose="020B0604020202020204" pitchFamily="34" charset="0"/>
                <a:cs typeface="Arial" panose="020B0604020202020204" pitchFamily="34" charset="0"/>
              </a:rPr>
              <a:t>Câu hỏi </a:t>
            </a:r>
            <a:r>
              <a:rPr lang="en-US" sz="6000" b="1" noProof="1">
                <a:solidFill>
                  <a:prstClr val="black"/>
                </a:solidFill>
                <a:latin typeface="Arial" panose="020B0604020202020204" pitchFamily="34" charset="0"/>
                <a:cs typeface="Arial" panose="020B0604020202020204" pitchFamily="34" charset="0"/>
              </a:rPr>
              <a:t>2: </a:t>
            </a:r>
            <a:r>
              <a:rPr lang="en-US" sz="6000">
                <a:solidFill>
                  <a:prstClr val="black"/>
                </a:solidFill>
                <a:latin typeface="Arial" panose="020B0604020202020204" pitchFamily="34" charset="0"/>
                <a:cs typeface="Arial" panose="020B0604020202020204" pitchFamily="34" charset="0"/>
              </a:rPr>
              <a:t>Trong sinh sản hữu tính có thể mới sinh ra từ</a:t>
            </a:r>
          </a:p>
        </p:txBody>
      </p:sp>
      <p:sp>
        <p:nvSpPr>
          <p:cNvPr id="18" name="Đáp án đúng">
            <a:extLst>
              <a:ext uri="{FF2B5EF4-FFF2-40B4-BE49-F238E27FC236}">
                <a16:creationId xmlns:a16="http://schemas.microsoft.com/office/drawing/2014/main" id="{EE0078FA-1165-505E-840F-C862A1AD3A98}"/>
              </a:ext>
            </a:extLst>
          </p:cNvPr>
          <p:cNvSpPr/>
          <p:nvPr/>
        </p:nvSpPr>
        <p:spPr>
          <a:xfrm>
            <a:off x="1821875" y="636096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250">
                <a:solidFill>
                  <a:prstClr val="black"/>
                </a:solidFill>
                <a:latin typeface="Arial" panose="020B0604020202020204" pitchFamily="34" charset="0"/>
                <a:cs typeface="Arial" panose="020B0604020202020204" pitchFamily="34" charset="0"/>
              </a:rPr>
              <a:t>B. hợp tử </a:t>
            </a:r>
          </a:p>
        </p:txBody>
      </p:sp>
      <p:sp>
        <p:nvSpPr>
          <p:cNvPr id="19" name="Đáp án sai 1">
            <a:extLst>
              <a:ext uri="{FF2B5EF4-FFF2-40B4-BE49-F238E27FC236}">
                <a16:creationId xmlns:a16="http://schemas.microsoft.com/office/drawing/2014/main" id="{B23A4FD1-FAA6-67B1-A04A-CF148F8E78D9}"/>
              </a:ext>
            </a:extLst>
          </p:cNvPr>
          <p:cNvSpPr/>
          <p:nvPr/>
        </p:nvSpPr>
        <p:spPr>
          <a:xfrm>
            <a:off x="1821872" y="390871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250" noProof="1">
                <a:solidFill>
                  <a:prstClr val="black"/>
                </a:solidFill>
                <a:latin typeface="Arial" panose="020B0604020202020204" pitchFamily="34" charset="0"/>
                <a:cs typeface="Arial" panose="020B0604020202020204" pitchFamily="34" charset="0"/>
              </a:rPr>
              <a:t>A. </a:t>
            </a:r>
            <a:r>
              <a:rPr lang="en-US" sz="5250">
                <a:solidFill>
                  <a:prstClr val="black"/>
                </a:solidFill>
                <a:latin typeface="Arial" panose="020B0604020202020204" pitchFamily="34" charset="0"/>
                <a:cs typeface="Arial" panose="020B0604020202020204" pitchFamily="34" charset="0"/>
              </a:rPr>
              <a:t>giao tử</a:t>
            </a:r>
          </a:p>
        </p:txBody>
      </p:sp>
      <p:sp>
        <p:nvSpPr>
          <p:cNvPr id="20" name="Đáp án sai 2">
            <a:extLst>
              <a:ext uri="{FF2B5EF4-FFF2-40B4-BE49-F238E27FC236}">
                <a16:creationId xmlns:a16="http://schemas.microsoft.com/office/drawing/2014/main" id="{301BCDA5-188D-48C7-6D18-43282696C5FC}"/>
              </a:ext>
            </a:extLst>
          </p:cNvPr>
          <p:cNvSpPr/>
          <p:nvPr/>
        </p:nvSpPr>
        <p:spPr>
          <a:xfrm>
            <a:off x="9663545" y="390871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250">
                <a:solidFill>
                  <a:prstClr val="black"/>
                </a:solidFill>
                <a:latin typeface="Arial" panose="020B0604020202020204" pitchFamily="34" charset="0"/>
                <a:cs typeface="Arial" panose="020B0604020202020204" pitchFamily="34" charset="0"/>
              </a:rPr>
              <a:t>C. bào tử </a:t>
            </a:r>
          </a:p>
        </p:txBody>
      </p:sp>
      <p:sp>
        <p:nvSpPr>
          <p:cNvPr id="21" name="Đáp án sai 3">
            <a:extLst>
              <a:ext uri="{FF2B5EF4-FFF2-40B4-BE49-F238E27FC236}">
                <a16:creationId xmlns:a16="http://schemas.microsoft.com/office/drawing/2014/main" id="{6921AC71-8368-98CC-4845-2B24631201D6}"/>
              </a:ext>
            </a:extLst>
          </p:cNvPr>
          <p:cNvSpPr/>
          <p:nvPr/>
        </p:nvSpPr>
        <p:spPr>
          <a:xfrm>
            <a:off x="9663544" y="636096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250">
                <a:solidFill>
                  <a:prstClr val="black"/>
                </a:solidFill>
                <a:latin typeface="Arial" panose="020B0604020202020204" pitchFamily="34" charset="0"/>
                <a:cs typeface="Arial" panose="020B0604020202020204" pitchFamily="34" charset="0"/>
              </a:rPr>
              <a:t>D. phôi</a:t>
            </a:r>
          </a:p>
        </p:txBody>
      </p:sp>
      <p:pic>
        <p:nvPicPr>
          <p:cNvPr id="22" name="Picture 5">
            <a:extLst>
              <a:ext uri="{FF2B5EF4-FFF2-40B4-BE49-F238E27FC236}">
                <a16:creationId xmlns:a16="http://schemas.microsoft.com/office/drawing/2014/main" id="{4DDDB707-1754-02DE-ED8A-24AC1AB601F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224650" y="6801623"/>
            <a:ext cx="1279569" cy="1113741"/>
          </a:xfrm>
          <a:prstGeom prst="rect">
            <a:avLst/>
          </a:prstGeom>
        </p:spPr>
      </p:pic>
      <p:pic>
        <p:nvPicPr>
          <p:cNvPr id="23" name="Picture 10">
            <a:extLst>
              <a:ext uri="{FF2B5EF4-FFF2-40B4-BE49-F238E27FC236}">
                <a16:creationId xmlns:a16="http://schemas.microsoft.com/office/drawing/2014/main" id="{AC8E7E92-0417-7D0F-FB99-B5166E87823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823297" y="4442117"/>
            <a:ext cx="1275183" cy="1136072"/>
          </a:xfrm>
          <a:prstGeom prst="rect">
            <a:avLst/>
          </a:prstGeom>
        </p:spPr>
      </p:pic>
      <p:pic>
        <p:nvPicPr>
          <p:cNvPr id="24" name="Picture 10">
            <a:extLst>
              <a:ext uri="{FF2B5EF4-FFF2-40B4-BE49-F238E27FC236}">
                <a16:creationId xmlns:a16="http://schemas.microsoft.com/office/drawing/2014/main" id="{8E50EEF4-9841-DB62-BC63-80EC3EEFB17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90943" y="6790457"/>
            <a:ext cx="1275183" cy="1136072"/>
          </a:xfrm>
          <a:prstGeom prst="rect">
            <a:avLst/>
          </a:prstGeom>
        </p:spPr>
      </p:pic>
      <p:pic>
        <p:nvPicPr>
          <p:cNvPr id="25" name="Picture 10">
            <a:extLst>
              <a:ext uri="{FF2B5EF4-FFF2-40B4-BE49-F238E27FC236}">
                <a16:creationId xmlns:a16="http://schemas.microsoft.com/office/drawing/2014/main" id="{FB94ED1D-AE58-5D05-84D2-645969C28BF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229036" y="4315693"/>
            <a:ext cx="1275183" cy="1136072"/>
          </a:xfrm>
          <a:prstGeom prst="rect">
            <a:avLst/>
          </a:prstGeom>
        </p:spPr>
      </p:pic>
      <p:pic>
        <p:nvPicPr>
          <p:cNvPr id="26" name="Correct sound effect and wrong sound effect (mp3cut.net)">
            <a:hlinkClick r:id="" action="ppaction://media"/>
            <a:extLst>
              <a:ext uri="{FF2B5EF4-FFF2-40B4-BE49-F238E27FC236}">
                <a16:creationId xmlns:a16="http://schemas.microsoft.com/office/drawing/2014/main" id="{E7AFEB1A-1837-3509-64B7-750E8B3C548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663544" y="-955900"/>
            <a:ext cx="731045" cy="731045"/>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FDCC2E82-898D-1995-D44B-B2C77A2834B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653838" y="-955900"/>
            <a:ext cx="731045" cy="731045"/>
          </a:xfrm>
          <a:prstGeom prst="rect">
            <a:avLst/>
          </a:prstGeom>
        </p:spPr>
      </p:pic>
      <p:pic>
        <p:nvPicPr>
          <p:cNvPr id="32" name="Picture 31">
            <a:hlinkClick r:id="rId13" action="ppaction://hlinksldjump"/>
            <a:extLst>
              <a:ext uri="{FF2B5EF4-FFF2-40B4-BE49-F238E27FC236}">
                <a16:creationId xmlns:a16="http://schemas.microsoft.com/office/drawing/2014/main" id="{36DA25FA-4D94-7C60-1CFF-C16DB8E2DF86}"/>
              </a:ext>
            </a:extLst>
          </p:cNvPr>
          <p:cNvPicPr>
            <a:picLocks noChangeAspect="1"/>
          </p:cNvPicPr>
          <p:nvPr/>
        </p:nvPicPr>
        <p:blipFill>
          <a:blip r:embed="rId14"/>
          <a:stretch>
            <a:fillRect/>
          </a:stretch>
        </p:blipFill>
        <p:spPr>
          <a:xfrm>
            <a:off x="15827017" y="8144759"/>
            <a:ext cx="2460983" cy="2239695"/>
          </a:xfrm>
          <a:prstGeom prst="rect">
            <a:avLst/>
          </a:prstGeom>
        </p:spPr>
      </p:pic>
    </p:spTree>
    <p:extLst>
      <p:ext uri="{BB962C8B-B14F-4D97-AF65-F5344CB8AC3E}">
        <p14:creationId xmlns:p14="http://schemas.microsoft.com/office/powerpoint/2010/main" val="339146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1668617" y="7860300"/>
            <a:ext cx="22991619" cy="2523744"/>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Calibri" panose="020F0502020204030204"/>
            </a:endParaRPr>
          </a:p>
        </p:txBody>
      </p:sp>
      <p:sp>
        <p:nvSpPr>
          <p:cNvPr id="17" name="Câu hỏi">
            <a:extLst>
              <a:ext uri="{FF2B5EF4-FFF2-40B4-BE49-F238E27FC236}">
                <a16:creationId xmlns:a16="http://schemas.microsoft.com/office/drawing/2014/main" id="{1AB69979-1D5C-6D4F-6590-E0650E70A5B4}"/>
              </a:ext>
            </a:extLst>
          </p:cNvPr>
          <p:cNvSpPr/>
          <p:nvPr/>
        </p:nvSpPr>
        <p:spPr>
          <a:xfrm>
            <a:off x="1821872" y="57498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vi-VN" sz="5250" b="1" noProof="1">
                <a:solidFill>
                  <a:prstClr val="black"/>
                </a:solidFill>
                <a:latin typeface="Arial" panose="020B0604020202020204" pitchFamily="34" charset="0"/>
                <a:cs typeface="Arial" panose="020B0604020202020204" pitchFamily="34" charset="0"/>
              </a:rPr>
              <a:t>Câu hỏi </a:t>
            </a:r>
            <a:r>
              <a:rPr lang="en-US" sz="5250" b="1" noProof="1">
                <a:solidFill>
                  <a:prstClr val="black"/>
                </a:solidFill>
                <a:latin typeface="Arial" panose="020B0604020202020204" pitchFamily="34" charset="0"/>
                <a:cs typeface="Arial" panose="020B0604020202020204" pitchFamily="34" charset="0"/>
              </a:rPr>
              <a:t>3: </a:t>
            </a:r>
            <a:r>
              <a:rPr lang="en-US" sz="5250">
                <a:solidFill>
                  <a:prstClr val="black"/>
                </a:solidFill>
                <a:latin typeface="Arial" panose="020B0604020202020204" pitchFamily="34" charset="0"/>
                <a:cs typeface="Arial" panose="020B0604020202020204" pitchFamily="34" charset="0"/>
              </a:rPr>
              <a:t>Trong các nhóm thực vật sau, nhóm nào là nhóm chỉ gồm hoa lưỡng tính?</a:t>
            </a:r>
          </a:p>
        </p:txBody>
      </p:sp>
      <p:sp>
        <p:nvSpPr>
          <p:cNvPr id="18" name="Đáp án đúng">
            <a:extLst>
              <a:ext uri="{FF2B5EF4-FFF2-40B4-BE49-F238E27FC236}">
                <a16:creationId xmlns:a16="http://schemas.microsoft.com/office/drawing/2014/main" id="{2FB644CA-CB55-3594-B5C2-C9F8A867CDF0}"/>
              </a:ext>
            </a:extLst>
          </p:cNvPr>
          <p:cNvSpPr/>
          <p:nvPr/>
        </p:nvSpPr>
        <p:spPr>
          <a:xfrm>
            <a:off x="1821872" y="402476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en-US" sz="4500">
                <a:solidFill>
                  <a:prstClr val="black"/>
                </a:solidFill>
                <a:latin typeface="Arial" panose="020B0604020202020204" pitchFamily="34" charset="0"/>
                <a:cs typeface="Arial" panose="020B0604020202020204" pitchFamily="34" charset="0"/>
              </a:rPr>
              <a:t>A. Hoa cải, hoa bưởi, hoa cam</a:t>
            </a:r>
          </a:p>
        </p:txBody>
      </p:sp>
      <p:sp>
        <p:nvSpPr>
          <p:cNvPr id="19" name="Đáp án sai 1">
            <a:extLst>
              <a:ext uri="{FF2B5EF4-FFF2-40B4-BE49-F238E27FC236}">
                <a16:creationId xmlns:a16="http://schemas.microsoft.com/office/drawing/2014/main" id="{30828281-61AD-7A62-0775-C0E24C9C1DEB}"/>
              </a:ext>
            </a:extLst>
          </p:cNvPr>
          <p:cNvSpPr/>
          <p:nvPr/>
        </p:nvSpPr>
        <p:spPr>
          <a:xfrm>
            <a:off x="1821872" y="647701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en-US" sz="4500">
                <a:solidFill>
                  <a:prstClr val="black"/>
                </a:solidFill>
                <a:latin typeface="Arial" panose="020B0604020202020204" pitchFamily="34" charset="0"/>
                <a:cs typeface="Arial" panose="020B0604020202020204" pitchFamily="34" charset="0"/>
              </a:rPr>
              <a:t>B. Hoa mướp, hoa bí, hoa ngô</a:t>
            </a:r>
          </a:p>
        </p:txBody>
      </p:sp>
      <p:sp>
        <p:nvSpPr>
          <p:cNvPr id="20" name="Đáp án sai 2">
            <a:extLst>
              <a:ext uri="{FF2B5EF4-FFF2-40B4-BE49-F238E27FC236}">
                <a16:creationId xmlns:a16="http://schemas.microsoft.com/office/drawing/2014/main" id="{E6A889FC-D3A7-FA7C-0DE3-0EA076B22F62}"/>
              </a:ext>
            </a:extLst>
          </p:cNvPr>
          <p:cNvSpPr/>
          <p:nvPr/>
        </p:nvSpPr>
        <p:spPr>
          <a:xfrm>
            <a:off x="9663545" y="402476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en-US" sz="4500">
                <a:solidFill>
                  <a:prstClr val="black"/>
                </a:solidFill>
                <a:latin typeface="Arial" panose="020B0604020202020204" pitchFamily="34" charset="0"/>
                <a:cs typeface="Arial" panose="020B0604020202020204" pitchFamily="34" charset="0"/>
              </a:rPr>
              <a:t>C. Hoa cải, hoa bí, hoa ngô</a:t>
            </a:r>
          </a:p>
        </p:txBody>
      </p:sp>
      <p:sp>
        <p:nvSpPr>
          <p:cNvPr id="21" name="Đáp án sai 3">
            <a:extLst>
              <a:ext uri="{FF2B5EF4-FFF2-40B4-BE49-F238E27FC236}">
                <a16:creationId xmlns:a16="http://schemas.microsoft.com/office/drawing/2014/main" id="{39170EEF-8452-D761-9524-3629836006CB}"/>
              </a:ext>
            </a:extLst>
          </p:cNvPr>
          <p:cNvSpPr/>
          <p:nvPr/>
        </p:nvSpPr>
        <p:spPr>
          <a:xfrm>
            <a:off x="9663544" y="647701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en-US" sz="4500">
                <a:solidFill>
                  <a:prstClr val="black"/>
                </a:solidFill>
                <a:latin typeface="Arial" panose="020B0604020202020204" pitchFamily="34" charset="0"/>
                <a:cs typeface="Arial" panose="020B0604020202020204" pitchFamily="34" charset="0"/>
              </a:rPr>
              <a:t>D. Hoa mướp, hoa bí, hoa cam</a:t>
            </a: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63544" y="-955900"/>
            <a:ext cx="731045" cy="731045"/>
          </a:xfrm>
          <a:prstGeom prst="rect">
            <a:avLst/>
          </a:prstGeom>
        </p:spPr>
      </p:pic>
      <p:pic>
        <p:nvPicPr>
          <p:cNvPr id="23" name="Picture 5">
            <a:extLst>
              <a:ext uri="{FF2B5EF4-FFF2-40B4-BE49-F238E27FC236}">
                <a16:creationId xmlns:a16="http://schemas.microsoft.com/office/drawing/2014/main" id="{E6F1E875-E86B-BE85-7126-D83A3A72736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344887" y="4817700"/>
            <a:ext cx="1279569" cy="1113741"/>
          </a:xfrm>
          <a:prstGeom prst="rect">
            <a:avLst/>
          </a:prstGeom>
        </p:spPr>
      </p:pic>
      <p:pic>
        <p:nvPicPr>
          <p:cNvPr id="24" name="Picture 10">
            <a:extLst>
              <a:ext uri="{FF2B5EF4-FFF2-40B4-BE49-F238E27FC236}">
                <a16:creationId xmlns:a16="http://schemas.microsoft.com/office/drawing/2014/main" id="{21ED3440-86C4-2238-C706-281A268BA35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133953" y="4883747"/>
            <a:ext cx="1275183" cy="1136072"/>
          </a:xfrm>
          <a:prstGeom prst="rect">
            <a:avLst/>
          </a:prstGeom>
        </p:spPr>
      </p:pic>
      <p:pic>
        <p:nvPicPr>
          <p:cNvPr id="25" name="Picture 10">
            <a:extLst>
              <a:ext uri="{FF2B5EF4-FFF2-40B4-BE49-F238E27FC236}">
                <a16:creationId xmlns:a16="http://schemas.microsoft.com/office/drawing/2014/main" id="{D63E2BD7-F450-5D60-9549-B4F666CC0F2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004379" y="7291855"/>
            <a:ext cx="1275183" cy="1136072"/>
          </a:xfrm>
          <a:prstGeom prst="rect">
            <a:avLst/>
          </a:prstGeom>
        </p:spPr>
      </p:pic>
      <p:pic>
        <p:nvPicPr>
          <p:cNvPr id="26" name="Picture 10">
            <a:extLst>
              <a:ext uri="{FF2B5EF4-FFF2-40B4-BE49-F238E27FC236}">
                <a16:creationId xmlns:a16="http://schemas.microsoft.com/office/drawing/2014/main" id="{57B1D1AC-929A-1B48-B037-A531AC6D1EB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206363" y="7380641"/>
            <a:ext cx="1275183" cy="1136072"/>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653838" y="-955900"/>
            <a:ext cx="731045" cy="731045"/>
          </a:xfrm>
          <a:prstGeom prst="rect">
            <a:avLst/>
          </a:prstGeom>
        </p:spPr>
      </p:pic>
      <p:pic>
        <p:nvPicPr>
          <p:cNvPr id="33" name="Picture 32">
            <a:hlinkClick r:id="rId13"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14"/>
          <a:stretch>
            <a:fillRect/>
          </a:stretch>
        </p:blipFill>
        <p:spPr>
          <a:xfrm>
            <a:off x="15827017" y="8144759"/>
            <a:ext cx="2460983" cy="2239695"/>
          </a:xfrm>
          <a:prstGeom prst="rect">
            <a:avLst/>
          </a:prstGeom>
        </p:spPr>
      </p:pic>
    </p:spTree>
    <p:extLst>
      <p:ext uri="{BB962C8B-B14F-4D97-AF65-F5344CB8AC3E}">
        <p14:creationId xmlns:p14="http://schemas.microsoft.com/office/powerpoint/2010/main" val="306012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2"/>
                                        </p:tgtEl>
                                      </p:cBhvr>
                                    </p:cmd>
                                  </p:childTnLst>
                                </p:cTn>
                              </p:par>
                              <p:par>
                                <p:cTn id="33" presetID="1" presetClass="entr" presetSubtype="0" fill="hold" nodeType="withEffect">
                                  <p:stCondLst>
                                    <p:cond delay="0"/>
                                  </p:stCondLst>
                                  <p:childTnLst>
                                    <p:set>
                                      <p:cBhvr>
                                        <p:cTn id="34" dur="1" fill="hold">
                                          <p:stCondLst>
                                            <p:cond delay="9"/>
                                          </p:stCondLst>
                                        </p:cTn>
                                        <p:tgtEl>
                                          <p:spTgt spid="2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5"/>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2"/>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19ED331-BEBC-F0E6-2351-1685B5CA0992}"/>
              </a:ext>
            </a:extLst>
          </p:cNvPr>
          <p:cNvGrpSpPr/>
          <p:nvPr/>
        </p:nvGrpSpPr>
        <p:grpSpPr>
          <a:xfrm>
            <a:off x="-1668617" y="7860300"/>
            <a:ext cx="22991619" cy="2523744"/>
            <a:chOff x="-1140691" y="5175504"/>
            <a:chExt cx="15327746" cy="1682496"/>
          </a:xfrm>
        </p:grpSpPr>
        <p:pic>
          <p:nvPicPr>
            <p:cNvPr id="21" name="Picture 6">
              <a:extLst>
                <a:ext uri="{FF2B5EF4-FFF2-40B4-BE49-F238E27FC236}">
                  <a16:creationId xmlns:a16="http://schemas.microsoft.com/office/drawing/2014/main" id="{A91AE08B-871F-BB3B-4ECF-782FDDD22AA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71855" y="5175504"/>
              <a:ext cx="7315200" cy="1682496"/>
            </a:xfrm>
            <a:prstGeom prst="rect">
              <a:avLst/>
            </a:prstGeom>
          </p:spPr>
        </p:pic>
        <p:pic>
          <p:nvPicPr>
            <p:cNvPr id="22" name="Picture 6">
              <a:extLst>
                <a:ext uri="{FF2B5EF4-FFF2-40B4-BE49-F238E27FC236}">
                  <a16:creationId xmlns:a16="http://schemas.microsoft.com/office/drawing/2014/main" id="{66427798-1D82-F95E-623B-02C29521A2D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14255" y="5175504"/>
              <a:ext cx="7315200" cy="1682496"/>
            </a:xfrm>
            <a:prstGeom prst="rect">
              <a:avLst/>
            </a:prstGeom>
          </p:spPr>
        </p:pic>
        <p:pic>
          <p:nvPicPr>
            <p:cNvPr id="23" name="Picture 6">
              <a:extLst>
                <a:ext uri="{FF2B5EF4-FFF2-40B4-BE49-F238E27FC236}">
                  <a16:creationId xmlns:a16="http://schemas.microsoft.com/office/drawing/2014/main" id="{CFDC5D49-034F-1810-7020-E04EA34EBC0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Calibri" panose="020F0502020204030204"/>
            </a:endParaRPr>
          </a:p>
        </p:txBody>
      </p:sp>
      <p:sp>
        <p:nvSpPr>
          <p:cNvPr id="7" name="Câu hỏi">
            <a:extLst>
              <a:ext uri="{FF2B5EF4-FFF2-40B4-BE49-F238E27FC236}">
                <a16:creationId xmlns:a16="http://schemas.microsoft.com/office/drawing/2014/main" id="{B0D98919-4C4F-2E0C-BD43-22C4372192E8}"/>
              </a:ext>
            </a:extLst>
          </p:cNvPr>
          <p:cNvSpPr/>
          <p:nvPr/>
        </p:nvSpPr>
        <p:spPr>
          <a:xfrm>
            <a:off x="1819586" y="339438"/>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6000" b="1" noProof="1">
                <a:solidFill>
                  <a:prstClr val="black"/>
                </a:solidFill>
                <a:latin typeface="Arial" panose="020B0604020202020204" pitchFamily="34" charset="0"/>
                <a:cs typeface="Arial" panose="020B0604020202020204" pitchFamily="34" charset="0"/>
              </a:rPr>
              <a:t>Câu hỏi </a:t>
            </a:r>
            <a:r>
              <a:rPr lang="en-US" sz="6000" b="1" noProof="1">
                <a:solidFill>
                  <a:prstClr val="black"/>
                </a:solidFill>
                <a:latin typeface="Arial" panose="020B0604020202020204" pitchFamily="34" charset="0"/>
                <a:cs typeface="Arial" panose="020B0604020202020204" pitchFamily="34" charset="0"/>
              </a:rPr>
              <a:t>4: </a:t>
            </a:r>
            <a:r>
              <a:rPr lang="en-US" sz="6000">
                <a:solidFill>
                  <a:prstClr val="black"/>
                </a:solidFill>
                <a:latin typeface="Arial" panose="020B0604020202020204" pitchFamily="34" charset="0"/>
                <a:cs typeface="Arial" panose="020B0604020202020204" pitchFamily="34" charset="0"/>
              </a:rPr>
              <a:t>Thụ phấn là quá trình</a:t>
            </a:r>
          </a:p>
        </p:txBody>
      </p:sp>
      <p:sp>
        <p:nvSpPr>
          <p:cNvPr id="8" name="Đáp án đúng">
            <a:extLst>
              <a:ext uri="{FF2B5EF4-FFF2-40B4-BE49-F238E27FC236}">
                <a16:creationId xmlns:a16="http://schemas.microsoft.com/office/drawing/2014/main" id="{85077CBF-0BD6-DB1E-B7D4-82E0C94A0EF5}"/>
              </a:ext>
            </a:extLst>
          </p:cNvPr>
          <p:cNvSpPr/>
          <p:nvPr/>
        </p:nvSpPr>
        <p:spPr>
          <a:xfrm>
            <a:off x="1819586" y="378922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en-US" sz="3750">
                <a:solidFill>
                  <a:prstClr val="black"/>
                </a:solidFill>
                <a:latin typeface="Arial" panose="020B0604020202020204" pitchFamily="34" charset="0"/>
                <a:cs typeface="Arial" panose="020B0604020202020204" pitchFamily="34" charset="0"/>
              </a:rPr>
              <a:t>A. Vận chuyển hạt từ nhị đến đầu nhuỵ</a:t>
            </a:r>
          </a:p>
        </p:txBody>
      </p:sp>
      <p:sp>
        <p:nvSpPr>
          <p:cNvPr id="10" name="Đáp án sai 1">
            <a:extLst>
              <a:ext uri="{FF2B5EF4-FFF2-40B4-BE49-F238E27FC236}">
                <a16:creationId xmlns:a16="http://schemas.microsoft.com/office/drawing/2014/main" id="{E5FA9301-D26F-1FE8-4A6B-7E77BA027D3B}"/>
              </a:ext>
            </a:extLst>
          </p:cNvPr>
          <p:cNvSpPr/>
          <p:nvPr/>
        </p:nvSpPr>
        <p:spPr>
          <a:xfrm>
            <a:off x="1819586" y="624147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en-US" sz="3750">
                <a:solidFill>
                  <a:prstClr val="black"/>
                </a:solidFill>
                <a:latin typeface="Arial" panose="020B0604020202020204" pitchFamily="34" charset="0"/>
                <a:cs typeface="Arial" panose="020B0604020202020204" pitchFamily="34" charset="0"/>
              </a:rPr>
              <a:t>B. Hợp nhất nhân giao tử đực và nhân tế bào trứng</a:t>
            </a:r>
          </a:p>
        </p:txBody>
      </p:sp>
      <p:sp>
        <p:nvSpPr>
          <p:cNvPr id="11" name="Đáp án sai 2">
            <a:extLst>
              <a:ext uri="{FF2B5EF4-FFF2-40B4-BE49-F238E27FC236}">
                <a16:creationId xmlns:a16="http://schemas.microsoft.com/office/drawing/2014/main" id="{44F7A463-21B5-41A8-ED53-0F7A11C8AF89}"/>
              </a:ext>
            </a:extLst>
          </p:cNvPr>
          <p:cNvSpPr/>
          <p:nvPr/>
        </p:nvSpPr>
        <p:spPr>
          <a:xfrm>
            <a:off x="9661259" y="378922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en-US" sz="3750">
                <a:solidFill>
                  <a:prstClr val="black"/>
                </a:solidFill>
                <a:latin typeface="Arial" panose="020B0604020202020204" pitchFamily="34" charset="0"/>
                <a:cs typeface="Arial" panose="020B0604020202020204" pitchFamily="34" charset="0"/>
              </a:rPr>
              <a:t>C. Vận chuyển hạt phấn từ nhuỵ đến đầu nhuỵ</a:t>
            </a:r>
          </a:p>
        </p:txBody>
      </p:sp>
      <p:sp>
        <p:nvSpPr>
          <p:cNvPr id="12" name="Đáp án sai 3">
            <a:extLst>
              <a:ext uri="{FF2B5EF4-FFF2-40B4-BE49-F238E27FC236}">
                <a16:creationId xmlns:a16="http://schemas.microsoft.com/office/drawing/2014/main" id="{C0318EC5-64C0-76EA-FAED-DBA18D8446CD}"/>
              </a:ext>
            </a:extLst>
          </p:cNvPr>
          <p:cNvSpPr/>
          <p:nvPr/>
        </p:nvSpPr>
        <p:spPr>
          <a:xfrm>
            <a:off x="9661258" y="624147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750">
                <a:solidFill>
                  <a:prstClr val="black"/>
                </a:solidFill>
                <a:latin typeface="Arial" panose="020B0604020202020204" pitchFamily="34" charset="0"/>
                <a:cs typeface="Arial" panose="020B0604020202020204" pitchFamily="34" charset="0"/>
              </a:rPr>
              <a:t>D. Hợp nhất giữa nhị và nhuỵ</a:t>
            </a:r>
            <a:endParaRPr lang="vi-VN" sz="3750" noProof="1">
              <a:solidFill>
                <a:prstClr val="black"/>
              </a:solidFill>
              <a:latin typeface="Arial" panose="020B0604020202020204" pitchFamily="34" charset="0"/>
              <a:cs typeface="Arial" panose="020B0604020202020204" pitchFamily="34" charset="0"/>
            </a:endParaRPr>
          </a:p>
        </p:txBody>
      </p:sp>
      <p:pic>
        <p:nvPicPr>
          <p:cNvPr id="13" name="Picture 5">
            <a:extLst>
              <a:ext uri="{FF2B5EF4-FFF2-40B4-BE49-F238E27FC236}">
                <a16:creationId xmlns:a16="http://schemas.microsoft.com/office/drawing/2014/main" id="{804C4643-9C61-12F4-9C14-B93022A6FF8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99600" y="4646586"/>
            <a:ext cx="1279569" cy="1113741"/>
          </a:xfrm>
          <a:prstGeom prst="rect">
            <a:avLst/>
          </a:prstGeom>
        </p:spPr>
      </p:pic>
      <p:pic>
        <p:nvPicPr>
          <p:cNvPr id="14" name="Picture 10">
            <a:extLst>
              <a:ext uri="{FF2B5EF4-FFF2-40B4-BE49-F238E27FC236}">
                <a16:creationId xmlns:a16="http://schemas.microsoft.com/office/drawing/2014/main" id="{FC6C6DA9-9BE5-91DC-AAD6-E4AE0A324E4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88657" y="4760647"/>
            <a:ext cx="1275183" cy="1136072"/>
          </a:xfrm>
          <a:prstGeom prst="rect">
            <a:avLst/>
          </a:prstGeom>
        </p:spPr>
      </p:pic>
      <p:pic>
        <p:nvPicPr>
          <p:cNvPr id="15" name="Picture 10">
            <a:extLst>
              <a:ext uri="{FF2B5EF4-FFF2-40B4-BE49-F238E27FC236}">
                <a16:creationId xmlns:a16="http://schemas.microsoft.com/office/drawing/2014/main" id="{6467EF40-F657-E7D5-4D54-C2BF8C271ED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88657" y="6670960"/>
            <a:ext cx="1275183" cy="1136072"/>
          </a:xfrm>
          <a:prstGeom prst="rect">
            <a:avLst/>
          </a:prstGeom>
        </p:spPr>
      </p:pic>
      <p:pic>
        <p:nvPicPr>
          <p:cNvPr id="16" name="Picture 10">
            <a:extLst>
              <a:ext uri="{FF2B5EF4-FFF2-40B4-BE49-F238E27FC236}">
                <a16:creationId xmlns:a16="http://schemas.microsoft.com/office/drawing/2014/main" id="{70B31BC2-6F8E-12C8-0CE6-28C5D8E58EC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226747" y="6670960"/>
            <a:ext cx="1275183" cy="1136072"/>
          </a:xfrm>
          <a:prstGeom prst="rect">
            <a:avLst/>
          </a:prstGeom>
        </p:spPr>
      </p:pic>
      <p:pic>
        <p:nvPicPr>
          <p:cNvPr id="17" name="Correct sound effect and wrong sound effect (mp3cut.net)">
            <a:hlinkClick r:id="" action="ppaction://media"/>
            <a:extLst>
              <a:ext uri="{FF2B5EF4-FFF2-40B4-BE49-F238E27FC236}">
                <a16:creationId xmlns:a16="http://schemas.microsoft.com/office/drawing/2014/main" id="{85E7D410-E6FA-E467-6AAF-6D1C54ED75A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663544" y="-955900"/>
            <a:ext cx="731045" cy="731045"/>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727F0B45-AD16-16F7-E349-C12D965CF484}"/>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653838" y="-955900"/>
            <a:ext cx="731045" cy="731045"/>
          </a:xfrm>
          <a:prstGeom prst="rect">
            <a:avLst/>
          </a:prstGeom>
        </p:spPr>
      </p:pic>
      <p:pic>
        <p:nvPicPr>
          <p:cNvPr id="24" name="Picture 23">
            <a:hlinkClick r:id="rId13" action="ppaction://hlinksldjump"/>
            <a:extLst>
              <a:ext uri="{FF2B5EF4-FFF2-40B4-BE49-F238E27FC236}">
                <a16:creationId xmlns:a16="http://schemas.microsoft.com/office/drawing/2014/main" id="{1D7EC228-4D33-FB3D-1966-51B6F6C8A1F1}"/>
              </a:ext>
            </a:extLst>
          </p:cNvPr>
          <p:cNvPicPr>
            <a:picLocks noChangeAspect="1"/>
          </p:cNvPicPr>
          <p:nvPr/>
        </p:nvPicPr>
        <p:blipFill>
          <a:blip r:embed="rId14"/>
          <a:stretch>
            <a:fillRect/>
          </a:stretch>
        </p:blipFill>
        <p:spPr>
          <a:xfrm>
            <a:off x="15827017" y="8144759"/>
            <a:ext cx="2460983" cy="2239695"/>
          </a:xfrm>
          <a:prstGeom prst="rect">
            <a:avLst/>
          </a:prstGeom>
        </p:spPr>
      </p:pic>
    </p:spTree>
    <p:extLst>
      <p:ext uri="{BB962C8B-B14F-4D97-AF65-F5344CB8AC3E}">
        <p14:creationId xmlns:p14="http://schemas.microsoft.com/office/powerpoint/2010/main" val="49404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8"/>
                                        </p:tgtEl>
                                        <p:attrNameLst>
                                          <p:attrName>fillcolor</p:attrName>
                                        </p:attrNameLst>
                                      </p:cBhvr>
                                      <p:to>
                                        <a:srgbClr val="92D050"/>
                                      </p:to>
                                    </p:animClr>
                                    <p:set>
                                      <p:cBhvr>
                                        <p:cTn id="29" dur="500" fill="hold"/>
                                        <p:tgtEl>
                                          <p:spTgt spid="8"/>
                                        </p:tgtEl>
                                        <p:attrNameLst>
                                          <p:attrName>fill.type</p:attrName>
                                        </p:attrNameLst>
                                      </p:cBhvr>
                                      <p:to>
                                        <p:strVal val="solid"/>
                                      </p:to>
                                    </p:set>
                                    <p:set>
                                      <p:cBhvr>
                                        <p:cTn id="30" dur="500" fill="hold"/>
                                        <p:tgtEl>
                                          <p:spTgt spid="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7"/>
                                        </p:tgtEl>
                                      </p:cBhvr>
                                    </p:cmd>
                                  </p:childTnLst>
                                </p:cTn>
                              </p:par>
                              <p:par>
                                <p:cTn id="33" presetID="1" presetClass="entr" presetSubtype="0" fill="hold" nodeType="withEffect">
                                  <p:stCondLst>
                                    <p:cond delay="0"/>
                                  </p:stCondLst>
                                  <p:childTnLst>
                                    <p:set>
                                      <p:cBhvr>
                                        <p:cTn id="34" dur="1" fill="hold">
                                          <p:stCondLst>
                                            <p:cond delay="9"/>
                                          </p:stCondLst>
                                        </p:cTn>
                                        <p:tgtEl>
                                          <p:spTgt spid="1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8"/>
                                        </p:tgtEl>
                                      </p:cBhvr>
                                    </p:animEffect>
                                    <p:animScale>
                                      <p:cBhvr>
                                        <p:cTn id="37"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0"/>
                                        </p:tgtEl>
                                        <p:attrNameLst>
                                          <p:attrName>fillcolor</p:attrName>
                                        </p:attrNameLst>
                                      </p:cBhvr>
                                      <p:to>
                                        <a:srgbClr val="D99694"/>
                                      </p:to>
                                    </p:animClr>
                                    <p:set>
                                      <p:cBhvr>
                                        <p:cTn id="43" dur="500" fill="hold"/>
                                        <p:tgtEl>
                                          <p:spTgt spid="10"/>
                                        </p:tgtEl>
                                        <p:attrNameLst>
                                          <p:attrName>fill.type</p:attrName>
                                        </p:attrNameLst>
                                      </p:cBhvr>
                                      <p:to>
                                        <p:strVal val="solid"/>
                                      </p:to>
                                    </p:set>
                                    <p:set>
                                      <p:cBhvr>
                                        <p:cTn id="44" dur="500" fill="hold"/>
                                        <p:tgtEl>
                                          <p:spTgt spid="1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18"/>
                                        </p:tgtEl>
                                      </p:cBhvr>
                                    </p:cmd>
                                  </p:childTnLst>
                                </p:cTn>
                              </p:par>
                              <p:par>
                                <p:cTn id="47" presetID="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0"/>
                                        </p:tgtEl>
                                      </p:cBhvr>
                                    </p:animEffect>
                                    <p:animScale>
                                      <p:cBhvr>
                                        <p:cTn id="51"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1"/>
                                        </p:tgtEl>
                                        <p:attrNameLst>
                                          <p:attrName>fillcolor</p:attrName>
                                        </p:attrNameLst>
                                      </p:cBhvr>
                                      <p:to>
                                        <a:srgbClr val="D99694"/>
                                      </p:to>
                                    </p:animClr>
                                    <p:set>
                                      <p:cBhvr>
                                        <p:cTn id="57" dur="500" fill="hold"/>
                                        <p:tgtEl>
                                          <p:spTgt spid="11"/>
                                        </p:tgtEl>
                                        <p:attrNameLst>
                                          <p:attrName>fill.type</p:attrName>
                                        </p:attrNameLst>
                                      </p:cBhvr>
                                      <p:to>
                                        <p:strVal val="solid"/>
                                      </p:to>
                                    </p:set>
                                    <p:set>
                                      <p:cBhvr>
                                        <p:cTn id="58" dur="500" fill="hold"/>
                                        <p:tgtEl>
                                          <p:spTgt spid="1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18"/>
                                        </p:tgtEl>
                                      </p:cBhvr>
                                    </p:cmd>
                                  </p:childTnLst>
                                </p:cTn>
                              </p:par>
                              <p:par>
                                <p:cTn id="61" presetID="1" presetClass="entr" presetSubtype="0" fill="hold" nodeType="withEffect">
                                  <p:stCondLst>
                                    <p:cond delay="0"/>
                                  </p:stCondLst>
                                  <p:childTnLst>
                                    <p:set>
                                      <p:cBhvr>
                                        <p:cTn id="62" dur="1" fill="hold">
                                          <p:stCondLst>
                                            <p:cond delay="9"/>
                                          </p:stCondLst>
                                        </p:cTn>
                                        <p:tgtEl>
                                          <p:spTgt spid="1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1"/>
                                        </p:tgtEl>
                                      </p:cBhvr>
                                    </p:animEffect>
                                    <p:animScale>
                                      <p:cBhvr>
                                        <p:cTn id="65"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2"/>
                                        </p:tgtEl>
                                        <p:attrNameLst>
                                          <p:attrName>fillcolor</p:attrName>
                                        </p:attrNameLst>
                                      </p:cBhvr>
                                      <p:to>
                                        <a:srgbClr val="D99694"/>
                                      </p:to>
                                    </p:animClr>
                                    <p:set>
                                      <p:cBhvr>
                                        <p:cTn id="71" dur="500" fill="hold"/>
                                        <p:tgtEl>
                                          <p:spTgt spid="12"/>
                                        </p:tgtEl>
                                        <p:attrNameLst>
                                          <p:attrName>fill.type</p:attrName>
                                        </p:attrNameLst>
                                      </p:cBhvr>
                                      <p:to>
                                        <p:strVal val="solid"/>
                                      </p:to>
                                    </p:set>
                                    <p:set>
                                      <p:cBhvr>
                                        <p:cTn id="72" dur="500" fill="hold"/>
                                        <p:tgtEl>
                                          <p:spTgt spid="12"/>
                                        </p:tgtEl>
                                        <p:attrNameLst>
                                          <p:attrName>fill.on</p:attrName>
                                        </p:attrNameLst>
                                      </p:cBhvr>
                                      <p:to>
                                        <p:strVal val="true"/>
                                      </p:to>
                                    </p:set>
                                  </p:childTnLst>
                                </p:cTn>
                              </p:par>
                              <p:par>
                                <p:cTn id="73" presetID="1" presetClass="entr" presetSubtype="0" fill="hold" nodeType="withEffect">
                                  <p:stCondLst>
                                    <p:cond delay="0"/>
                                  </p:stCondLst>
                                  <p:childTnLst>
                                    <p:set>
                                      <p:cBhvr>
                                        <p:cTn id="74" dur="1" fill="hold">
                                          <p:stCondLst>
                                            <p:cond delay="9"/>
                                          </p:stCondLst>
                                        </p:cTn>
                                        <p:tgtEl>
                                          <p:spTgt spid="15"/>
                                        </p:tgtEl>
                                        <p:attrNameLst>
                                          <p:attrName>style.visibility</p:attrName>
                                        </p:attrNameLst>
                                      </p:cBhvr>
                                      <p:to>
                                        <p:strVal val="visible"/>
                                      </p:to>
                                    </p:set>
                                  </p:childTnLst>
                                </p:cTn>
                              </p:par>
                              <p:par>
                                <p:cTn id="75" presetID="1" presetClass="mediacall" presetSubtype="0" fill="hold" nodeType="withEffect">
                                  <p:stCondLst>
                                    <p:cond delay="0"/>
                                  </p:stCondLst>
                                  <p:childTnLst>
                                    <p:cmd type="call" cmd="playFrom(0.0)">
                                      <p:cBhvr>
                                        <p:cTn id="76" dur="862" fill="hold"/>
                                        <p:tgtEl>
                                          <p:spTgt spid="18"/>
                                        </p:tgtEl>
                                      </p:cBhvr>
                                    </p:cmd>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2"/>
                                        </p:tgtEl>
                                      </p:cBhvr>
                                    </p:animEffect>
                                    <p:animScale>
                                      <p:cBhvr>
                                        <p:cTn id="79" dur="250" autoRev="1" fill="hold"/>
                                        <p:tgtEl>
                                          <p:spTgt spid="12"/>
                                        </p:tgtEl>
                                      </p:cBhvr>
                                      <p:by x="105000" y="105000"/>
                                    </p:animScale>
                                  </p:childTnLst>
                                </p:cTn>
                              </p:par>
                            </p:childTnLst>
                          </p:cTn>
                        </p:par>
                      </p:childTnLst>
                    </p:cTn>
                  </p:par>
                </p:childTnLst>
              </p:cTn>
              <p:nextCondLst>
                <p:cond evt="onClick" delay="0">
                  <p:tgtEl>
                    <p:spTgt spid="12"/>
                  </p:tgtEl>
                </p:cond>
              </p:nextCondLst>
            </p:seq>
            <p:audio>
              <p:cMediaNode vol="80000">
                <p:cTn id="80" fill="hold" display="0">
                  <p:stCondLst>
                    <p:cond delay="indefinite"/>
                  </p:stCondLst>
                  <p:endCondLst>
                    <p:cond evt="onStopAudio" delay="0">
                      <p:tgtEl>
                        <p:sldTgt/>
                      </p:tgtEl>
                    </p:cond>
                  </p:endCondLst>
                </p:cTn>
                <p:tgtEl>
                  <p:spTgt spid="17"/>
                </p:tgtEl>
              </p:cMediaNode>
            </p:audio>
            <p:audio>
              <p:cMediaNode vol="80000">
                <p:cTn id="81" fill="hold" display="0">
                  <p:stCondLst>
                    <p:cond delay="indefinite"/>
                  </p:stCondLst>
                  <p:endCondLst>
                    <p:cond evt="onStopAudio" delay="0">
                      <p:tgtEl>
                        <p:sldTgt/>
                      </p:tgtEl>
                    </p:cond>
                  </p:endCondLst>
                </p:cTn>
                <p:tgtEl>
                  <p:spTgt spid="18"/>
                </p:tgtEl>
              </p:cMediaNode>
            </p:audio>
          </p:childTnLst>
        </p:cTn>
      </p:par>
    </p:tnLst>
    <p:bldLst>
      <p:bldP spid="7" grpId="0" animBg="1"/>
      <p:bldP spid="8" grpId="0" animBg="1"/>
      <p:bldP spid="8" grpId="1" animBg="1"/>
      <p:bldP spid="10" grpId="0" animBg="1"/>
      <p:bldP spid="10" grpId="1" animBg="1"/>
      <p:bldP spid="11" grpId="0" animBg="1"/>
      <p:bldP spid="11" grpId="1" animBg="1"/>
      <p:bldP spid="12" grpId="0" animBg="1"/>
      <p:bldP spid="1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7162FB8B-4004-7703-B9E9-8C753E95146E}"/>
              </a:ext>
            </a:extLst>
          </p:cNvPr>
          <p:cNvGrpSpPr/>
          <p:nvPr/>
        </p:nvGrpSpPr>
        <p:grpSpPr>
          <a:xfrm>
            <a:off x="-1668617" y="7860300"/>
            <a:ext cx="22991619" cy="2523744"/>
            <a:chOff x="-1140691" y="5175504"/>
            <a:chExt cx="15327746" cy="1682496"/>
          </a:xfrm>
        </p:grpSpPr>
        <p:pic>
          <p:nvPicPr>
            <p:cNvPr id="29" name="Picture 6">
              <a:extLst>
                <a:ext uri="{FF2B5EF4-FFF2-40B4-BE49-F238E27FC236}">
                  <a16:creationId xmlns:a16="http://schemas.microsoft.com/office/drawing/2014/main" id="{40D8F887-E5C5-C4FF-26D2-DB1A8990F6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71855" y="5175504"/>
              <a:ext cx="7315200" cy="1682496"/>
            </a:xfrm>
            <a:prstGeom prst="rect">
              <a:avLst/>
            </a:prstGeom>
          </p:spPr>
        </p:pic>
        <p:pic>
          <p:nvPicPr>
            <p:cNvPr id="30" name="Picture 6">
              <a:extLst>
                <a:ext uri="{FF2B5EF4-FFF2-40B4-BE49-F238E27FC236}">
                  <a16:creationId xmlns:a16="http://schemas.microsoft.com/office/drawing/2014/main" id="{D833EB1A-2297-4248-D7E5-A4CAA295672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14255" y="5175504"/>
              <a:ext cx="7315200" cy="1682496"/>
            </a:xfrm>
            <a:prstGeom prst="rect">
              <a:avLst/>
            </a:prstGeom>
          </p:spPr>
        </p:pic>
        <p:pic>
          <p:nvPicPr>
            <p:cNvPr id="31" name="Picture 6">
              <a:extLst>
                <a:ext uri="{FF2B5EF4-FFF2-40B4-BE49-F238E27FC236}">
                  <a16:creationId xmlns:a16="http://schemas.microsoft.com/office/drawing/2014/main" id="{D70652E5-B16A-FAB3-218C-A575224ADBD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Calibri" panose="020F0502020204030204"/>
            </a:endParaRPr>
          </a:p>
        </p:txBody>
      </p:sp>
      <p:sp>
        <p:nvSpPr>
          <p:cNvPr id="17" name="Câu hỏi">
            <a:extLst>
              <a:ext uri="{FF2B5EF4-FFF2-40B4-BE49-F238E27FC236}">
                <a16:creationId xmlns:a16="http://schemas.microsoft.com/office/drawing/2014/main" id="{99855FFD-344E-0BEC-871D-5C9A9BDE6278}"/>
              </a:ext>
            </a:extLst>
          </p:cNvPr>
          <p:cNvSpPr/>
          <p:nvPr/>
        </p:nvSpPr>
        <p:spPr>
          <a:xfrm>
            <a:off x="1821872" y="585479"/>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vi-VN" sz="6000" b="1" noProof="1">
                <a:solidFill>
                  <a:prstClr val="black"/>
                </a:solidFill>
                <a:latin typeface="Arial" panose="020B0604020202020204" pitchFamily="34" charset="0"/>
                <a:cs typeface="Arial" panose="020B0604020202020204" pitchFamily="34" charset="0"/>
              </a:rPr>
              <a:t>Câu hỏi </a:t>
            </a:r>
            <a:r>
              <a:rPr lang="en-US" sz="6000" b="1" noProof="1">
                <a:solidFill>
                  <a:prstClr val="black"/>
                </a:solidFill>
                <a:latin typeface="Arial" panose="020B0604020202020204" pitchFamily="34" charset="0"/>
                <a:cs typeface="Arial" panose="020B0604020202020204" pitchFamily="34" charset="0"/>
              </a:rPr>
              <a:t>5: </a:t>
            </a:r>
            <a:r>
              <a:rPr lang="en-US" sz="6000">
                <a:solidFill>
                  <a:prstClr val="black"/>
                </a:solidFill>
                <a:latin typeface="Arial" panose="020B0604020202020204" pitchFamily="34" charset="0"/>
                <a:cs typeface="Arial" panose="020B0604020202020204" pitchFamily="34" charset="0"/>
              </a:rPr>
              <a:t>Nhóm các yếu tố tự nhiên ảnh hưởng đến sinh sản của sinh vật là</a:t>
            </a:r>
          </a:p>
        </p:txBody>
      </p:sp>
      <p:sp>
        <p:nvSpPr>
          <p:cNvPr id="18" name="Đáp án đúng">
            <a:extLst>
              <a:ext uri="{FF2B5EF4-FFF2-40B4-BE49-F238E27FC236}">
                <a16:creationId xmlns:a16="http://schemas.microsoft.com/office/drawing/2014/main" id="{EE0078FA-1165-505E-840F-C862A1AD3A98}"/>
              </a:ext>
            </a:extLst>
          </p:cNvPr>
          <p:cNvSpPr/>
          <p:nvPr/>
        </p:nvSpPr>
        <p:spPr>
          <a:xfrm>
            <a:off x="1821875" y="648751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en-US" sz="4500">
                <a:solidFill>
                  <a:prstClr val="black"/>
                </a:solidFill>
                <a:latin typeface="Arial" panose="020B0604020202020204" pitchFamily="34" charset="0"/>
                <a:cs typeface="Arial" panose="020B0604020202020204" pitchFamily="34" charset="0"/>
              </a:rPr>
              <a:t>B. gió, nước, thức ăn, nhiệt độ, độ ẩm</a:t>
            </a:r>
          </a:p>
        </p:txBody>
      </p:sp>
      <p:sp>
        <p:nvSpPr>
          <p:cNvPr id="19" name="Đáp án sai 1">
            <a:extLst>
              <a:ext uri="{FF2B5EF4-FFF2-40B4-BE49-F238E27FC236}">
                <a16:creationId xmlns:a16="http://schemas.microsoft.com/office/drawing/2014/main" id="{B23A4FD1-FAA6-67B1-A04A-CF148F8E78D9}"/>
              </a:ext>
            </a:extLst>
          </p:cNvPr>
          <p:cNvSpPr/>
          <p:nvPr/>
        </p:nvSpPr>
        <p:spPr>
          <a:xfrm>
            <a:off x="1821872" y="403526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500">
                <a:solidFill>
                  <a:prstClr val="black"/>
                </a:solidFill>
                <a:latin typeface="Arial" panose="020B0604020202020204" pitchFamily="34" charset="0"/>
                <a:cs typeface="Arial" panose="020B0604020202020204" pitchFamily="34" charset="0"/>
              </a:rPr>
              <a:t>A. gió, nước, hormone</a:t>
            </a:r>
          </a:p>
        </p:txBody>
      </p:sp>
      <p:sp>
        <p:nvSpPr>
          <p:cNvPr id="20" name="Đáp án sai 2">
            <a:extLst>
              <a:ext uri="{FF2B5EF4-FFF2-40B4-BE49-F238E27FC236}">
                <a16:creationId xmlns:a16="http://schemas.microsoft.com/office/drawing/2014/main" id="{301BCDA5-188D-48C7-6D18-43282696C5FC}"/>
              </a:ext>
            </a:extLst>
          </p:cNvPr>
          <p:cNvSpPr/>
          <p:nvPr/>
        </p:nvSpPr>
        <p:spPr>
          <a:xfrm>
            <a:off x="9663545" y="403526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en-US" sz="4500">
                <a:solidFill>
                  <a:prstClr val="black"/>
                </a:solidFill>
                <a:latin typeface="Arial" panose="020B0604020202020204" pitchFamily="34" charset="0"/>
                <a:cs typeface="Arial" panose="020B0604020202020204" pitchFamily="34" charset="0"/>
              </a:rPr>
              <a:t>C. gió, nước, thức ăn, hormone</a:t>
            </a:r>
          </a:p>
        </p:txBody>
      </p:sp>
      <p:sp>
        <p:nvSpPr>
          <p:cNvPr id="21" name="Đáp án sai 3">
            <a:extLst>
              <a:ext uri="{FF2B5EF4-FFF2-40B4-BE49-F238E27FC236}">
                <a16:creationId xmlns:a16="http://schemas.microsoft.com/office/drawing/2014/main" id="{6921AC71-8368-98CC-4845-2B24631201D6}"/>
              </a:ext>
            </a:extLst>
          </p:cNvPr>
          <p:cNvSpPr/>
          <p:nvPr/>
        </p:nvSpPr>
        <p:spPr>
          <a:xfrm>
            <a:off x="9663544" y="648751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en-US" sz="4500">
                <a:solidFill>
                  <a:prstClr val="black"/>
                </a:solidFill>
                <a:latin typeface="Arial" panose="020B0604020202020204" pitchFamily="34" charset="0"/>
                <a:cs typeface="Arial" panose="020B0604020202020204" pitchFamily="34" charset="0"/>
              </a:rPr>
              <a:t>D. thức ăn, nhiệt độ, con người</a:t>
            </a:r>
          </a:p>
        </p:txBody>
      </p:sp>
      <p:pic>
        <p:nvPicPr>
          <p:cNvPr id="22" name="Picture 5">
            <a:extLst>
              <a:ext uri="{FF2B5EF4-FFF2-40B4-BE49-F238E27FC236}">
                <a16:creationId xmlns:a16="http://schemas.microsoft.com/office/drawing/2014/main" id="{4DDDB707-1754-02DE-ED8A-24AC1AB601F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31215" y="7297925"/>
            <a:ext cx="1279569" cy="1113741"/>
          </a:xfrm>
          <a:prstGeom prst="rect">
            <a:avLst/>
          </a:prstGeom>
        </p:spPr>
      </p:pic>
      <p:pic>
        <p:nvPicPr>
          <p:cNvPr id="23" name="Picture 10">
            <a:extLst>
              <a:ext uri="{FF2B5EF4-FFF2-40B4-BE49-F238E27FC236}">
                <a16:creationId xmlns:a16="http://schemas.microsoft.com/office/drawing/2014/main" id="{AC8E7E92-0417-7D0F-FB99-B5166E87823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90943" y="4442236"/>
            <a:ext cx="1275183" cy="1136072"/>
          </a:xfrm>
          <a:prstGeom prst="rect">
            <a:avLst/>
          </a:prstGeom>
        </p:spPr>
      </p:pic>
      <p:pic>
        <p:nvPicPr>
          <p:cNvPr id="24" name="Picture 10">
            <a:extLst>
              <a:ext uri="{FF2B5EF4-FFF2-40B4-BE49-F238E27FC236}">
                <a16:creationId xmlns:a16="http://schemas.microsoft.com/office/drawing/2014/main" id="{8E50EEF4-9841-DB62-BC63-80EC3EEFB17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463145" y="6917000"/>
            <a:ext cx="1275183" cy="1136072"/>
          </a:xfrm>
          <a:prstGeom prst="rect">
            <a:avLst/>
          </a:prstGeom>
        </p:spPr>
      </p:pic>
      <p:pic>
        <p:nvPicPr>
          <p:cNvPr id="25" name="Picture 10">
            <a:extLst>
              <a:ext uri="{FF2B5EF4-FFF2-40B4-BE49-F238E27FC236}">
                <a16:creationId xmlns:a16="http://schemas.microsoft.com/office/drawing/2014/main" id="{FB94ED1D-AE58-5D05-84D2-645969C28BF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986863" y="4598908"/>
            <a:ext cx="1275183" cy="1136072"/>
          </a:xfrm>
          <a:prstGeom prst="rect">
            <a:avLst/>
          </a:prstGeom>
        </p:spPr>
      </p:pic>
      <p:pic>
        <p:nvPicPr>
          <p:cNvPr id="26" name="Correct sound effect and wrong sound effect (mp3cut.net)">
            <a:hlinkClick r:id="" action="ppaction://media"/>
            <a:extLst>
              <a:ext uri="{FF2B5EF4-FFF2-40B4-BE49-F238E27FC236}">
                <a16:creationId xmlns:a16="http://schemas.microsoft.com/office/drawing/2014/main" id="{E7AFEB1A-1837-3509-64B7-750E8B3C548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663544" y="-955900"/>
            <a:ext cx="731045" cy="731045"/>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FDCC2E82-898D-1995-D44B-B2C77A2834B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653838" y="-955900"/>
            <a:ext cx="731045" cy="731045"/>
          </a:xfrm>
          <a:prstGeom prst="rect">
            <a:avLst/>
          </a:prstGeom>
        </p:spPr>
      </p:pic>
      <p:pic>
        <p:nvPicPr>
          <p:cNvPr id="32" name="Picture 31">
            <a:hlinkClick r:id="rId13" action="ppaction://hlinksldjump"/>
            <a:extLst>
              <a:ext uri="{FF2B5EF4-FFF2-40B4-BE49-F238E27FC236}">
                <a16:creationId xmlns:a16="http://schemas.microsoft.com/office/drawing/2014/main" id="{14551CCF-3F80-800D-DD21-820721710D49}"/>
              </a:ext>
            </a:extLst>
          </p:cNvPr>
          <p:cNvPicPr>
            <a:picLocks noChangeAspect="1"/>
          </p:cNvPicPr>
          <p:nvPr/>
        </p:nvPicPr>
        <p:blipFill>
          <a:blip r:embed="rId14"/>
          <a:stretch>
            <a:fillRect/>
          </a:stretch>
        </p:blipFill>
        <p:spPr>
          <a:xfrm>
            <a:off x="15827017" y="8144759"/>
            <a:ext cx="2460983" cy="2239695"/>
          </a:xfrm>
          <a:prstGeom prst="rect">
            <a:avLst/>
          </a:prstGeom>
        </p:spPr>
      </p:pic>
    </p:spTree>
    <p:extLst>
      <p:ext uri="{BB962C8B-B14F-4D97-AF65-F5344CB8AC3E}">
        <p14:creationId xmlns:p14="http://schemas.microsoft.com/office/powerpoint/2010/main" val="241521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6808FE7-0502-F5AA-50F1-3BFF13142E1A}"/>
              </a:ext>
            </a:extLst>
          </p:cNvPr>
          <p:cNvGrpSpPr/>
          <p:nvPr/>
        </p:nvGrpSpPr>
        <p:grpSpPr>
          <a:xfrm>
            <a:off x="-1668617" y="7860300"/>
            <a:ext cx="22991619" cy="2523744"/>
            <a:chOff x="-1140691" y="5175504"/>
            <a:chExt cx="15327746" cy="1682496"/>
          </a:xfrm>
        </p:grpSpPr>
        <p:pic>
          <p:nvPicPr>
            <p:cNvPr id="18" name="Picture 6">
              <a:extLst>
                <a:ext uri="{FF2B5EF4-FFF2-40B4-BE49-F238E27FC236}">
                  <a16:creationId xmlns:a16="http://schemas.microsoft.com/office/drawing/2014/main" id="{93A7F665-EBDE-F1AC-D62F-2A22735F9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71855" y="5175504"/>
              <a:ext cx="7315200" cy="1682496"/>
            </a:xfrm>
            <a:prstGeom prst="rect">
              <a:avLst/>
            </a:prstGeom>
          </p:spPr>
        </p:pic>
        <p:pic>
          <p:nvPicPr>
            <p:cNvPr id="19" name="Picture 6">
              <a:extLst>
                <a:ext uri="{FF2B5EF4-FFF2-40B4-BE49-F238E27FC236}">
                  <a16:creationId xmlns:a16="http://schemas.microsoft.com/office/drawing/2014/main" id="{3E9AD3EA-BF55-8669-372B-CE1DFC7C187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14255" y="5175504"/>
              <a:ext cx="7315200" cy="1682496"/>
            </a:xfrm>
            <a:prstGeom prst="rect">
              <a:avLst/>
            </a:prstGeom>
          </p:spPr>
        </p:pic>
        <p:pic>
          <p:nvPicPr>
            <p:cNvPr id="20" name="Picture 6">
              <a:extLst>
                <a:ext uri="{FF2B5EF4-FFF2-40B4-BE49-F238E27FC236}">
                  <a16:creationId xmlns:a16="http://schemas.microsoft.com/office/drawing/2014/main" id="{B0E40A05-F56D-3EF4-0594-3B43D9281BE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Calibri" panose="020F0502020204030204"/>
            </a:endParaRPr>
          </a:p>
        </p:txBody>
      </p:sp>
      <p:sp>
        <p:nvSpPr>
          <p:cNvPr id="28" name="Câu hỏi">
            <a:extLst>
              <a:ext uri="{FF2B5EF4-FFF2-40B4-BE49-F238E27FC236}">
                <a16:creationId xmlns:a16="http://schemas.microsoft.com/office/drawing/2014/main" id="{BF8EC4AE-3F26-6574-80AD-6E251B671469}"/>
              </a:ext>
            </a:extLst>
          </p:cNvPr>
          <p:cNvSpPr/>
          <p:nvPr/>
        </p:nvSpPr>
        <p:spPr>
          <a:xfrm>
            <a:off x="1821872" y="389666"/>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r>
              <a:rPr lang="vi-VN" sz="4500" b="1" noProof="1">
                <a:solidFill>
                  <a:prstClr val="black"/>
                </a:solidFill>
                <a:latin typeface="Arial" panose="020B0604020202020204" pitchFamily="34" charset="0"/>
                <a:cs typeface="Arial" panose="020B0604020202020204" pitchFamily="34" charset="0"/>
              </a:rPr>
              <a:t>Câu hỏi </a:t>
            </a:r>
            <a:r>
              <a:rPr lang="en-US" sz="4500" b="1" noProof="1">
                <a:solidFill>
                  <a:prstClr val="black"/>
                </a:solidFill>
                <a:latin typeface="Arial" panose="020B0604020202020204" pitchFamily="34" charset="0"/>
                <a:cs typeface="Arial" panose="020B0604020202020204" pitchFamily="34" charset="0"/>
              </a:rPr>
              <a:t>6: </a:t>
            </a:r>
            <a:r>
              <a:rPr lang="en-US" sz="4500">
                <a:solidFill>
                  <a:prstClr val="black"/>
                </a:solidFill>
                <a:latin typeface="Arial" panose="020B0604020202020204" pitchFamily="34" charset="0"/>
                <a:cs typeface="Arial" panose="020B0604020202020204" pitchFamily="34" charset="0"/>
              </a:rPr>
              <a:t>Quá trình sinh sản ở sinh vật được diễn ra định kì ở mỗi loài là do yếu tố nào tham gia quá trình điều hoà sinh sản?</a:t>
            </a:r>
          </a:p>
        </p:txBody>
      </p:sp>
      <p:sp>
        <p:nvSpPr>
          <p:cNvPr id="29" name="Đáp án đúng">
            <a:extLst>
              <a:ext uri="{FF2B5EF4-FFF2-40B4-BE49-F238E27FC236}">
                <a16:creationId xmlns:a16="http://schemas.microsoft.com/office/drawing/2014/main" id="{66DB7CD2-FA3C-2531-055C-8AB3F896009B}"/>
              </a:ext>
            </a:extLst>
          </p:cNvPr>
          <p:cNvSpPr/>
          <p:nvPr/>
        </p:nvSpPr>
        <p:spPr>
          <a:xfrm>
            <a:off x="9663544" y="630034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4500">
                <a:solidFill>
                  <a:prstClr val="black"/>
                </a:solidFill>
                <a:latin typeface="Arial" panose="020B0604020202020204" pitchFamily="34" charset="0"/>
                <a:cs typeface="Arial" panose="020B0604020202020204" pitchFamily="34" charset="0"/>
              </a:rPr>
              <a:t>D. Hormone</a:t>
            </a:r>
          </a:p>
        </p:txBody>
      </p:sp>
      <p:sp>
        <p:nvSpPr>
          <p:cNvPr id="30" name="Đáp án sai 1">
            <a:extLst>
              <a:ext uri="{FF2B5EF4-FFF2-40B4-BE49-F238E27FC236}">
                <a16:creationId xmlns:a16="http://schemas.microsoft.com/office/drawing/2014/main" id="{A1EA5947-42D2-D1B5-5EAB-7CCC4CEB1444}"/>
              </a:ext>
            </a:extLst>
          </p:cNvPr>
          <p:cNvSpPr/>
          <p:nvPr/>
        </p:nvSpPr>
        <p:spPr>
          <a:xfrm>
            <a:off x="1821872" y="383944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500">
                <a:solidFill>
                  <a:prstClr val="black"/>
                </a:solidFill>
                <a:latin typeface="Arial" panose="020B0604020202020204" pitchFamily="34" charset="0"/>
                <a:cs typeface="Arial" panose="020B0604020202020204" pitchFamily="34" charset="0"/>
              </a:rPr>
              <a:t>A. Nhiệt độ</a:t>
            </a:r>
          </a:p>
        </p:txBody>
      </p:sp>
      <p:sp>
        <p:nvSpPr>
          <p:cNvPr id="31" name="Đáp án sai 2">
            <a:extLst>
              <a:ext uri="{FF2B5EF4-FFF2-40B4-BE49-F238E27FC236}">
                <a16:creationId xmlns:a16="http://schemas.microsoft.com/office/drawing/2014/main" id="{16A7850E-830E-D371-603B-24FC5FCE66CD}"/>
              </a:ext>
            </a:extLst>
          </p:cNvPr>
          <p:cNvSpPr/>
          <p:nvPr/>
        </p:nvSpPr>
        <p:spPr>
          <a:xfrm>
            <a:off x="1821872" y="630034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500">
                <a:solidFill>
                  <a:prstClr val="black"/>
                </a:solidFill>
                <a:latin typeface="Arial" panose="020B0604020202020204" pitchFamily="34" charset="0"/>
                <a:cs typeface="Arial" panose="020B0604020202020204" pitchFamily="34" charset="0"/>
              </a:rPr>
              <a:t>B. Thức ăn</a:t>
            </a:r>
          </a:p>
        </p:txBody>
      </p:sp>
      <p:sp>
        <p:nvSpPr>
          <p:cNvPr id="32" name="Đáp án sai 3">
            <a:extLst>
              <a:ext uri="{FF2B5EF4-FFF2-40B4-BE49-F238E27FC236}">
                <a16:creationId xmlns:a16="http://schemas.microsoft.com/office/drawing/2014/main" id="{976214D2-B342-7750-5C8C-C27E00310D7A}"/>
              </a:ext>
            </a:extLst>
          </p:cNvPr>
          <p:cNvSpPr/>
          <p:nvPr/>
        </p:nvSpPr>
        <p:spPr>
          <a:xfrm>
            <a:off x="9663544" y="383944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500">
                <a:solidFill>
                  <a:prstClr val="black"/>
                </a:solidFill>
                <a:latin typeface="Arial" panose="020B0604020202020204" pitchFamily="34" charset="0"/>
                <a:cs typeface="Arial" panose="020B0604020202020204" pitchFamily="34" charset="0"/>
              </a:rPr>
              <a:t>C. Gió</a:t>
            </a:r>
          </a:p>
        </p:txBody>
      </p:sp>
      <p:pic>
        <p:nvPicPr>
          <p:cNvPr id="33" name="Correct sound effect and wrong sound effect (mp3cut.net)">
            <a:hlinkClick r:id="" action="ppaction://media"/>
            <a:extLst>
              <a:ext uri="{FF2B5EF4-FFF2-40B4-BE49-F238E27FC236}">
                <a16:creationId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63544" y="-955900"/>
            <a:ext cx="731045" cy="731045"/>
          </a:xfrm>
          <a:prstGeom prst="rect">
            <a:avLst/>
          </a:prstGeom>
        </p:spPr>
      </p:pic>
      <p:pic>
        <p:nvPicPr>
          <p:cNvPr id="34" name="Picture 5">
            <a:extLst>
              <a:ext uri="{FF2B5EF4-FFF2-40B4-BE49-F238E27FC236}">
                <a16:creationId xmlns:a16="http://schemas.microsoft.com/office/drawing/2014/main" id="{6ED69A8E-3629-71D5-BBA5-B0D841236B4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6743517"/>
            <a:ext cx="1279569" cy="1113741"/>
          </a:xfrm>
          <a:prstGeom prst="rect">
            <a:avLst/>
          </a:prstGeom>
        </p:spPr>
      </p:pic>
      <p:pic>
        <p:nvPicPr>
          <p:cNvPr id="35" name="Picture 10">
            <a:extLst>
              <a:ext uri="{FF2B5EF4-FFF2-40B4-BE49-F238E27FC236}">
                <a16:creationId xmlns:a16="http://schemas.microsoft.com/office/drawing/2014/main" id="{93F2F73B-7500-D6CF-7EC0-81FB4463381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229036" y="6721187"/>
            <a:ext cx="1275183" cy="1136072"/>
          </a:xfrm>
          <a:prstGeom prst="rect">
            <a:avLst/>
          </a:prstGeom>
        </p:spPr>
      </p:pic>
      <p:pic>
        <p:nvPicPr>
          <p:cNvPr id="36" name="Picture 10">
            <a:extLst>
              <a:ext uri="{FF2B5EF4-FFF2-40B4-BE49-F238E27FC236}">
                <a16:creationId xmlns:a16="http://schemas.microsoft.com/office/drawing/2014/main" id="{FBEB367B-911F-64C4-9BB5-C939C681C38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190943" y="4246421"/>
            <a:ext cx="1275183" cy="1136072"/>
          </a:xfrm>
          <a:prstGeom prst="rect">
            <a:avLst/>
          </a:prstGeom>
        </p:spPr>
      </p:pic>
      <p:pic>
        <p:nvPicPr>
          <p:cNvPr id="37" name="Picture 10">
            <a:extLst>
              <a:ext uri="{FF2B5EF4-FFF2-40B4-BE49-F238E27FC236}">
                <a16:creationId xmlns:a16="http://schemas.microsoft.com/office/drawing/2014/main" id="{2968104A-E55D-7895-FFF7-2F96E1FA4E1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229036" y="4246423"/>
            <a:ext cx="1275183" cy="1136072"/>
          </a:xfrm>
          <a:prstGeom prst="rect">
            <a:avLst/>
          </a:prstGeom>
        </p:spPr>
      </p:pic>
      <p:pic>
        <p:nvPicPr>
          <p:cNvPr id="38" name="Correct sound effect and wrong sound effect (mp3cut.net) (1)">
            <a:hlinkClick r:id="" action="ppaction://media"/>
            <a:extLst>
              <a:ext uri="{FF2B5EF4-FFF2-40B4-BE49-F238E27FC236}">
                <a16:creationId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653838" y="-955900"/>
            <a:ext cx="731045" cy="731045"/>
          </a:xfrm>
          <a:prstGeom prst="rect">
            <a:avLst/>
          </a:prstGeom>
        </p:spPr>
      </p:pic>
      <p:pic>
        <p:nvPicPr>
          <p:cNvPr id="21" name="Picture 20">
            <a:hlinkClick r:id="rId13" action="ppaction://hlinksldjump"/>
            <a:extLst>
              <a:ext uri="{FF2B5EF4-FFF2-40B4-BE49-F238E27FC236}">
                <a16:creationId xmlns:a16="http://schemas.microsoft.com/office/drawing/2014/main" id="{A907858F-B36C-B2B5-330B-33A6072D74F2}"/>
              </a:ext>
            </a:extLst>
          </p:cNvPr>
          <p:cNvPicPr>
            <a:picLocks noChangeAspect="1"/>
          </p:cNvPicPr>
          <p:nvPr/>
        </p:nvPicPr>
        <p:blipFill>
          <a:blip r:embed="rId14"/>
          <a:stretch>
            <a:fillRect/>
          </a:stretch>
        </p:blipFill>
        <p:spPr>
          <a:xfrm>
            <a:off x="15827017" y="8144759"/>
            <a:ext cx="2460983" cy="2239695"/>
          </a:xfrm>
          <a:prstGeom prst="rect">
            <a:avLst/>
          </a:prstGeom>
        </p:spPr>
      </p:pic>
    </p:spTree>
    <p:extLst>
      <p:ext uri="{BB962C8B-B14F-4D97-AF65-F5344CB8AC3E}">
        <p14:creationId xmlns:p14="http://schemas.microsoft.com/office/powerpoint/2010/main" val="422598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inVertical)">
                                      <p:cBhvr>
                                        <p:cTn id="11" dur="500"/>
                                        <p:tgtEl>
                                          <p:spTgt spid="30"/>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9"/>
                                        </p:tgtEl>
                                        <p:attrNameLst>
                                          <p:attrName>fillcolor</p:attrName>
                                        </p:attrNameLst>
                                      </p:cBhvr>
                                      <p:to>
                                        <a:srgbClr val="92D050"/>
                                      </p:to>
                                    </p:animClr>
                                    <p:set>
                                      <p:cBhvr>
                                        <p:cTn id="29" dur="500" fill="hold"/>
                                        <p:tgtEl>
                                          <p:spTgt spid="29"/>
                                        </p:tgtEl>
                                        <p:attrNameLst>
                                          <p:attrName>fill.type</p:attrName>
                                        </p:attrNameLst>
                                      </p:cBhvr>
                                      <p:to>
                                        <p:strVal val="solid"/>
                                      </p:to>
                                    </p:set>
                                    <p:set>
                                      <p:cBhvr>
                                        <p:cTn id="30" dur="500" fill="hold"/>
                                        <p:tgtEl>
                                          <p:spTgt spid="2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3"/>
                                        </p:tgtEl>
                                      </p:cBhvr>
                                    </p:cmd>
                                  </p:childTnLst>
                                </p:cTn>
                              </p:par>
                              <p:par>
                                <p:cTn id="33" presetID="1" presetClass="entr" presetSubtype="0" fill="hold" nodeType="withEffect">
                                  <p:stCondLst>
                                    <p:cond delay="0"/>
                                  </p:stCondLst>
                                  <p:childTnLst>
                                    <p:set>
                                      <p:cBhvr>
                                        <p:cTn id="34" dur="1" fill="hold">
                                          <p:stCondLst>
                                            <p:cond delay="9"/>
                                          </p:stCondLst>
                                        </p:cTn>
                                        <p:tgtEl>
                                          <p:spTgt spid="3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9"/>
                                        </p:tgtEl>
                                      </p:cBhvr>
                                    </p:animEffect>
                                    <p:animScale>
                                      <p:cBhvr>
                                        <p:cTn id="37"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30"/>
                                        </p:tgtEl>
                                        <p:attrNameLst>
                                          <p:attrName>fillcolor</p:attrName>
                                        </p:attrNameLst>
                                      </p:cBhvr>
                                      <p:to>
                                        <a:srgbClr val="D99694"/>
                                      </p:to>
                                    </p:animClr>
                                    <p:set>
                                      <p:cBhvr>
                                        <p:cTn id="43" dur="500" fill="hold"/>
                                        <p:tgtEl>
                                          <p:spTgt spid="30"/>
                                        </p:tgtEl>
                                        <p:attrNameLst>
                                          <p:attrName>fill.type</p:attrName>
                                        </p:attrNameLst>
                                      </p:cBhvr>
                                      <p:to>
                                        <p:strVal val="solid"/>
                                      </p:to>
                                    </p:set>
                                    <p:set>
                                      <p:cBhvr>
                                        <p:cTn id="44" dur="500" fill="hold"/>
                                        <p:tgtEl>
                                          <p:spTgt spid="3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8"/>
                                        </p:tgtEl>
                                      </p:cBhvr>
                                    </p:cmd>
                                  </p:child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30"/>
                                        </p:tgtEl>
                                      </p:cBhvr>
                                    </p:animEffect>
                                    <p:animScale>
                                      <p:cBhvr>
                                        <p:cTn id="51"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31"/>
                                        </p:tgtEl>
                                        <p:attrNameLst>
                                          <p:attrName>fillcolor</p:attrName>
                                        </p:attrNameLst>
                                      </p:cBhvr>
                                      <p:to>
                                        <a:srgbClr val="D99694"/>
                                      </p:to>
                                    </p:animClr>
                                    <p:set>
                                      <p:cBhvr>
                                        <p:cTn id="57" dur="500" fill="hold"/>
                                        <p:tgtEl>
                                          <p:spTgt spid="31"/>
                                        </p:tgtEl>
                                        <p:attrNameLst>
                                          <p:attrName>fill.type</p:attrName>
                                        </p:attrNameLst>
                                      </p:cBhvr>
                                      <p:to>
                                        <p:strVal val="solid"/>
                                      </p:to>
                                    </p:set>
                                    <p:set>
                                      <p:cBhvr>
                                        <p:cTn id="58" dur="500" fill="hold"/>
                                        <p:tgtEl>
                                          <p:spTgt spid="3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8"/>
                                        </p:tgtEl>
                                      </p:cBhvr>
                                    </p:cmd>
                                  </p:childTnLst>
                                </p:cTn>
                              </p:par>
                              <p:par>
                                <p:cTn id="61" presetID="1" presetClass="entr" presetSubtype="0" fill="hold" nodeType="withEffect">
                                  <p:stCondLst>
                                    <p:cond delay="0"/>
                                  </p:stCondLst>
                                  <p:childTnLst>
                                    <p:set>
                                      <p:cBhvr>
                                        <p:cTn id="62" dur="1" fill="hold">
                                          <p:stCondLst>
                                            <p:cond delay="9"/>
                                          </p:stCondLst>
                                        </p:cTn>
                                        <p:tgtEl>
                                          <p:spTgt spid="3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31"/>
                                        </p:tgtEl>
                                      </p:cBhvr>
                                    </p:animEffect>
                                    <p:animScale>
                                      <p:cBhvr>
                                        <p:cTn id="65" dur="250" autoRev="1" fill="hold"/>
                                        <p:tgtEl>
                                          <p:spTgt spid="31"/>
                                        </p:tgtEl>
                                      </p:cBhvr>
                                      <p:by x="105000" y="105000"/>
                                    </p:animScale>
                                  </p:childTnLst>
                                </p:cTn>
                              </p:par>
                            </p:childTnLst>
                          </p:cTn>
                        </p:par>
                      </p:childTnLst>
                    </p:cTn>
                  </p:par>
                </p:childTnLst>
              </p:cTn>
              <p:nextCondLst>
                <p:cond evt="onClick" delay="0">
                  <p:tgtEl>
                    <p:spTgt spid="31"/>
                  </p:tgtEl>
                </p:cond>
              </p:nextCondLst>
            </p:seq>
            <p:seq concurrent="1" nextAc="seek">
              <p:cTn id="66" restart="whenNotActive" fill="hold" evtFilter="cancelBubble" nodeType="interactiveSeq">
                <p:stCondLst>
                  <p:cond evt="onClick" delay="0">
                    <p:tgtEl>
                      <p:spTgt spid="3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32"/>
                                        </p:tgtEl>
                                        <p:attrNameLst>
                                          <p:attrName>fillcolor</p:attrName>
                                        </p:attrNameLst>
                                      </p:cBhvr>
                                      <p:to>
                                        <a:srgbClr val="D99694"/>
                                      </p:to>
                                    </p:animClr>
                                    <p:set>
                                      <p:cBhvr>
                                        <p:cTn id="71" dur="500" fill="hold"/>
                                        <p:tgtEl>
                                          <p:spTgt spid="32"/>
                                        </p:tgtEl>
                                        <p:attrNameLst>
                                          <p:attrName>fill.type</p:attrName>
                                        </p:attrNameLst>
                                      </p:cBhvr>
                                      <p:to>
                                        <p:strVal val="solid"/>
                                      </p:to>
                                    </p:set>
                                    <p:set>
                                      <p:cBhvr>
                                        <p:cTn id="72" dur="500" fill="hold"/>
                                        <p:tgtEl>
                                          <p:spTgt spid="3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8"/>
                                        </p:tgtEl>
                                      </p:cBhvr>
                                    </p:cmd>
                                  </p:childTnLst>
                                </p:cTn>
                              </p:par>
                              <p:par>
                                <p:cTn id="75" presetID="1" presetClass="entr" presetSubtype="0" fill="hold" nodeType="withEffect">
                                  <p:stCondLst>
                                    <p:cond delay="0"/>
                                  </p:stCondLst>
                                  <p:childTnLst>
                                    <p:set>
                                      <p:cBhvr>
                                        <p:cTn id="76" dur="1" fill="hold">
                                          <p:stCondLst>
                                            <p:cond delay="9"/>
                                          </p:stCondLst>
                                        </p:cTn>
                                        <p:tgtEl>
                                          <p:spTgt spid="3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32"/>
                                        </p:tgtEl>
                                      </p:cBhvr>
                                    </p:animEffect>
                                    <p:animScale>
                                      <p:cBhvr>
                                        <p:cTn id="79" dur="250" autoRev="1" fill="hold"/>
                                        <p:tgtEl>
                                          <p:spTgt spid="32"/>
                                        </p:tgtEl>
                                      </p:cBhvr>
                                      <p:by x="105000" y="105000"/>
                                    </p:animScale>
                                  </p:childTnLst>
                                </p:cTn>
                              </p:par>
                            </p:childTnLst>
                          </p:cTn>
                        </p:par>
                      </p:childTnLst>
                    </p:cTn>
                  </p:par>
                </p:childTnLst>
              </p:cTn>
              <p:nextCondLst>
                <p:cond evt="onClick" delay="0">
                  <p:tgtEl>
                    <p:spTgt spid="32"/>
                  </p:tgtEl>
                </p:cond>
              </p:nextCondLst>
            </p:seq>
            <p:audio>
              <p:cMediaNode vol="80000">
                <p:cTn id="80" fill="hold" display="0">
                  <p:stCondLst>
                    <p:cond delay="indefinite"/>
                  </p:stCondLst>
                  <p:endCondLst>
                    <p:cond evt="onStopAudio" delay="0">
                      <p:tgtEl>
                        <p:sldTgt/>
                      </p:tgtEl>
                    </p:cond>
                  </p:endCondLst>
                </p:cTn>
                <p:tgtEl>
                  <p:spTgt spid="33"/>
                </p:tgtEl>
              </p:cMediaNode>
            </p:audio>
            <p:audio>
              <p:cMediaNode vol="80000">
                <p:cTn id="81" fill="hold" display="0">
                  <p:stCondLst>
                    <p:cond delay="indefinite"/>
                  </p:stCondLst>
                  <p:endCondLst>
                    <p:cond evt="onStopAudio" delay="0">
                      <p:tgtEl>
                        <p:sldTgt/>
                      </p:tgtEl>
                    </p:cond>
                  </p:endCondLst>
                </p:cTn>
                <p:tgtEl>
                  <p:spTgt spid="38"/>
                </p:tgtEl>
              </p:cMediaNode>
            </p:audio>
          </p:childTnLst>
        </p:cTn>
      </p:par>
    </p:tnLst>
    <p:bldLst>
      <p:bldP spid="28" grpId="0" animBg="1"/>
      <p:bldP spid="29" grpId="0" animBg="1"/>
      <p:bldP spid="29" grpId="1" animBg="1"/>
      <p:bldP spid="30" grpId="0" animBg="1"/>
      <p:bldP spid="30" grpId="1" animBg="1"/>
      <p:bldP spid="31" grpId="0" animBg="1"/>
      <p:bldP spid="31" grpId="1" animBg="1"/>
      <p:bldP spid="32" grpId="0" animBg="1"/>
      <p:bldP spid="32"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TotalTime>
  <Words>1853</Words>
  <PresentationFormat>Custom</PresentationFormat>
  <Paragraphs>137</Paragraphs>
  <Slides>36</Slides>
  <Notes>0</Notes>
  <HiddenSlides>0</HiddenSlides>
  <MMClips>16</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36</vt:i4>
      </vt:variant>
    </vt:vector>
  </HeadingPairs>
  <TitlesOfParts>
    <vt:vector size="45" baseType="lpstr">
      <vt:lpstr>Bobby Jones</vt:lpstr>
      <vt:lpstr>Symbol</vt:lpstr>
      <vt:lpstr>Arial</vt:lpstr>
      <vt:lpstr>Wingdings</vt:lpstr>
      <vt:lpstr>Times New Roman</vt:lpstr>
      <vt:lpstr>Calibri</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2022-12-20T07:10:19Z</dcterms:modified>
  <dc:identifier>DAFVLpWDB2w</dc:identifier>
</cp:coreProperties>
</file>