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6022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258" y="54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9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13770032"/>
        <c:axId val="213770592"/>
      </c:barChart>
      <c:catAx>
        <c:axId val="213770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3770592"/>
        <c:crosses val="autoZero"/>
        <c:auto val="1"/>
        <c:lblAlgn val="ctr"/>
        <c:lblOffset val="100"/>
        <c:noMultiLvlLbl val="0"/>
      </c:catAx>
      <c:valAx>
        <c:axId val="21377059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3770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5938352"/>
        <c:axId val="225938912"/>
      </c:barChart>
      <c:catAx>
        <c:axId val="225938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5938912"/>
        <c:crosses val="autoZero"/>
        <c:auto val="1"/>
        <c:lblAlgn val="ctr"/>
        <c:lblOffset val="100"/>
        <c:noMultiLvlLbl val="0"/>
      </c:catAx>
      <c:valAx>
        <c:axId val="22593891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5938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5941712"/>
        <c:axId val="225942272"/>
      </c:barChart>
      <c:catAx>
        <c:axId val="2259417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5942272"/>
        <c:crosses val="autoZero"/>
        <c:auto val="1"/>
        <c:lblAlgn val="ctr"/>
        <c:lblOffset val="100"/>
        <c:noMultiLvlLbl val="0"/>
      </c:catAx>
      <c:valAx>
        <c:axId val="22594227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5941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7634320"/>
        <c:axId val="237634880"/>
      </c:barChart>
      <c:catAx>
        <c:axId val="2376343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634880"/>
        <c:crosses val="autoZero"/>
        <c:auto val="1"/>
        <c:lblAlgn val="ctr"/>
        <c:lblOffset val="100"/>
        <c:noMultiLvlLbl val="0"/>
      </c:catAx>
      <c:valAx>
        <c:axId val="23763488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7634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7637680"/>
        <c:axId val="237638240"/>
      </c:barChart>
      <c:catAx>
        <c:axId val="237637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638240"/>
        <c:crosses val="autoZero"/>
        <c:auto val="1"/>
        <c:lblAlgn val="ctr"/>
        <c:lblOffset val="100"/>
        <c:noMultiLvlLbl val="0"/>
      </c:catAx>
      <c:valAx>
        <c:axId val="2376382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7637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8265328"/>
        <c:axId val="238265888"/>
      </c:areaChart>
      <c:catAx>
        <c:axId val="238265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265888"/>
        <c:crosses val="autoZero"/>
        <c:auto val="1"/>
        <c:lblAlgn val="ctr"/>
        <c:lblOffset val="100"/>
        <c:noMultiLvlLbl val="0"/>
      </c:catAx>
      <c:valAx>
        <c:axId val="238265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265328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38268688"/>
        <c:axId val="238269248"/>
      </c:barChart>
      <c:catAx>
        <c:axId val="23826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269248"/>
        <c:crosses val="autoZero"/>
        <c:auto val="1"/>
        <c:lblAlgn val="ctr"/>
        <c:lblOffset val="100"/>
        <c:noMultiLvlLbl val="0"/>
      </c:catAx>
      <c:valAx>
        <c:axId val="23826924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268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271488"/>
        <c:axId val="238272048"/>
      </c:barChart>
      <c:catAx>
        <c:axId val="2382714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272048"/>
        <c:crosses val="autoZero"/>
        <c:auto val="1"/>
        <c:lblAlgn val="ctr"/>
        <c:lblOffset val="100"/>
        <c:noMultiLvlLbl val="0"/>
      </c:catAx>
      <c:valAx>
        <c:axId val="2382720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271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770752"/>
        <c:axId val="238771312"/>
      </c:barChart>
      <c:catAx>
        <c:axId val="2387707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771312"/>
        <c:crosses val="autoZero"/>
        <c:auto val="1"/>
        <c:lblAlgn val="ctr"/>
        <c:lblOffset val="100"/>
        <c:noMultiLvlLbl val="0"/>
      </c:catAx>
      <c:valAx>
        <c:axId val="2387713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770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773552"/>
        <c:axId val="238774112"/>
      </c:barChart>
      <c:catAx>
        <c:axId val="2387735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774112"/>
        <c:crosses val="autoZero"/>
        <c:auto val="1"/>
        <c:lblAlgn val="ctr"/>
        <c:lblOffset val="100"/>
        <c:noMultiLvlLbl val="0"/>
      </c:catAx>
      <c:valAx>
        <c:axId val="238774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773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776352"/>
        <c:axId val="238589248"/>
      </c:barChart>
      <c:catAx>
        <c:axId val="238776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589248"/>
        <c:crosses val="autoZero"/>
        <c:auto val="1"/>
        <c:lblAlgn val="ctr"/>
        <c:lblOffset val="100"/>
        <c:noMultiLvlLbl val="0"/>
      </c:catAx>
      <c:valAx>
        <c:axId val="2385892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776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22068752"/>
        <c:axId val="222069312"/>
      </c:barChart>
      <c:catAx>
        <c:axId val="2220687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069312"/>
        <c:crosses val="autoZero"/>
        <c:auto val="1"/>
        <c:lblAlgn val="ctr"/>
        <c:lblOffset val="100"/>
        <c:noMultiLvlLbl val="0"/>
      </c:catAx>
      <c:valAx>
        <c:axId val="2220693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20687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40986192"/>
        <c:axId val="240986752"/>
      </c:barChart>
      <c:catAx>
        <c:axId val="240986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0986752"/>
        <c:crosses val="autoZero"/>
        <c:auto val="1"/>
        <c:lblAlgn val="ctr"/>
        <c:lblOffset val="100"/>
        <c:noMultiLvlLbl val="0"/>
      </c:catAx>
      <c:valAx>
        <c:axId val="24098675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409861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40989552"/>
        <c:axId val="240990112"/>
      </c:barChart>
      <c:catAx>
        <c:axId val="2409895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0990112"/>
        <c:crosses val="autoZero"/>
        <c:auto val="1"/>
        <c:lblAlgn val="ctr"/>
        <c:lblOffset val="100"/>
        <c:noMultiLvlLbl val="0"/>
      </c:catAx>
      <c:valAx>
        <c:axId val="24099011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409895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2235712"/>
        <c:axId val="243902848"/>
      </c:scatterChart>
      <c:valAx>
        <c:axId val="242235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3902848"/>
        <c:crosses val="autoZero"/>
        <c:crossBetween val="midCat"/>
      </c:valAx>
      <c:valAx>
        <c:axId val="24390284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223571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43906208"/>
        <c:axId val="243906768"/>
        <c:axId val="239002640"/>
      </c:bar3DChart>
      <c:catAx>
        <c:axId val="243906208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43906768"/>
        <c:crosses val="autoZero"/>
        <c:auto val="1"/>
        <c:lblAlgn val="ctr"/>
        <c:lblOffset val="100"/>
        <c:noMultiLvlLbl val="0"/>
      </c:catAx>
      <c:valAx>
        <c:axId val="24390676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3906208"/>
        <c:crosses val="autoZero"/>
        <c:crossBetween val="between"/>
      </c:valAx>
      <c:serAx>
        <c:axId val="239002640"/>
        <c:scaling>
          <c:orientation val="minMax"/>
        </c:scaling>
        <c:delete val="1"/>
        <c:axPos val="b"/>
        <c:majorTickMark val="none"/>
        <c:minorTickMark val="none"/>
        <c:tickLblPos val="nextTo"/>
        <c:crossAx val="243906768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3909008"/>
        <c:axId val="243909568"/>
      </c:barChart>
      <c:catAx>
        <c:axId val="243909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3909568"/>
        <c:crosses val="autoZero"/>
        <c:auto val="1"/>
        <c:lblAlgn val="ctr"/>
        <c:lblOffset val="100"/>
        <c:noMultiLvlLbl val="0"/>
      </c:catAx>
      <c:valAx>
        <c:axId val="2439095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39090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2072672"/>
        <c:axId val="219288768"/>
        <c:axId val="219845488"/>
      </c:area3DChart>
      <c:dateAx>
        <c:axId val="222072672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19288768"/>
        <c:crosses val="autoZero"/>
        <c:auto val="1"/>
        <c:lblOffset val="100"/>
        <c:baseTimeUnit val="days"/>
      </c:dateAx>
      <c:valAx>
        <c:axId val="21928876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2072672"/>
        <c:crosses val="autoZero"/>
        <c:crossBetween val="midCat"/>
      </c:valAx>
      <c:serAx>
        <c:axId val="219845488"/>
        <c:scaling>
          <c:orientation val="minMax"/>
        </c:scaling>
        <c:delete val="1"/>
        <c:axPos val="b"/>
        <c:majorTickMark val="out"/>
        <c:minorTickMark val="none"/>
        <c:tickLblPos val="nextTo"/>
        <c:crossAx val="219288768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1349232"/>
        <c:axId val="241349792"/>
      </c:barChart>
      <c:catAx>
        <c:axId val="241349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1349792"/>
        <c:crosses val="autoZero"/>
        <c:auto val="1"/>
        <c:lblAlgn val="ctr"/>
        <c:lblOffset val="100"/>
        <c:noMultiLvlLbl val="0"/>
      </c:catAx>
      <c:valAx>
        <c:axId val="241349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13492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41354832"/>
        <c:axId val="241355392"/>
      </c:barChart>
      <c:catAx>
        <c:axId val="24135483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1355392"/>
        <c:crosses val="autoZero"/>
        <c:auto val="1"/>
        <c:lblAlgn val="ctr"/>
        <c:lblOffset val="100"/>
        <c:noMultiLvlLbl val="0"/>
      </c:catAx>
      <c:valAx>
        <c:axId val="241355392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13548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18755632"/>
        <c:axId val="218756192"/>
      </c:barChart>
      <c:catAx>
        <c:axId val="218755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8756192"/>
        <c:crosses val="autoZero"/>
        <c:auto val="1"/>
        <c:lblAlgn val="ctr"/>
        <c:lblOffset val="100"/>
        <c:noMultiLvlLbl val="0"/>
      </c:catAx>
      <c:valAx>
        <c:axId val="218756192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8755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45504720"/>
        <c:axId val="245504160"/>
        <c:axId val="0"/>
      </c:bar3DChart>
      <c:catAx>
        <c:axId val="2455047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5504160"/>
        <c:crosses val="autoZero"/>
        <c:auto val="1"/>
        <c:lblAlgn val="ctr"/>
        <c:lblOffset val="100"/>
        <c:noMultiLvlLbl val="0"/>
      </c:catAx>
      <c:valAx>
        <c:axId val="245504160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45504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8590368"/>
        <c:axId val="247631488"/>
      </c:areaChart>
      <c:catAx>
        <c:axId val="238590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7631488"/>
        <c:crosses val="autoZero"/>
        <c:auto val="1"/>
        <c:lblAlgn val="ctr"/>
        <c:lblOffset val="100"/>
        <c:noMultiLvlLbl val="0"/>
      </c:catAx>
      <c:valAx>
        <c:axId val="24763148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85903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61920896"/>
        <c:axId val="261921456"/>
      </c:barChart>
      <c:catAx>
        <c:axId val="261920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61921456"/>
        <c:crosses val="autoZero"/>
        <c:auto val="1"/>
        <c:lblAlgn val="ctr"/>
        <c:lblOffset val="100"/>
        <c:noMultiLvlLbl val="0"/>
      </c:catAx>
      <c:valAx>
        <c:axId val="26192145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61920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61925376"/>
        <c:axId val="261925936"/>
      </c:barChart>
      <c:catAx>
        <c:axId val="2619253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61925936"/>
        <c:crosses val="autoZero"/>
        <c:auto val="1"/>
        <c:lblAlgn val="ctr"/>
        <c:lblOffset val="100"/>
        <c:noMultiLvlLbl val="0"/>
      </c:catAx>
      <c:valAx>
        <c:axId val="2619259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192537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26092416"/>
        <c:axId val="226092976"/>
        <c:axId val="0"/>
      </c:bar3DChart>
      <c:catAx>
        <c:axId val="226092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6092976"/>
        <c:crosses val="autoZero"/>
        <c:auto val="1"/>
        <c:lblAlgn val="ctr"/>
        <c:lblOffset val="100"/>
        <c:noMultiLvlLbl val="0"/>
      </c:catAx>
      <c:valAx>
        <c:axId val="22609297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6092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6095216"/>
        <c:axId val="226096336"/>
      </c:barChart>
      <c:catAx>
        <c:axId val="226095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6096336"/>
        <c:crosses val="autoZero"/>
        <c:auto val="1"/>
        <c:lblAlgn val="ctr"/>
        <c:lblOffset val="100"/>
        <c:noMultiLvlLbl val="0"/>
      </c:catAx>
      <c:valAx>
        <c:axId val="22609633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6095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6156832"/>
        <c:axId val="226157392"/>
      </c:barChart>
      <c:catAx>
        <c:axId val="2261568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6157392"/>
        <c:crosses val="autoZero"/>
        <c:auto val="1"/>
        <c:lblAlgn val="ctr"/>
        <c:lblOffset val="100"/>
        <c:noMultiLvlLbl val="0"/>
      </c:catAx>
      <c:valAx>
        <c:axId val="2261573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261568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6164112"/>
        <c:axId val="226163552"/>
      </c:barChart>
      <c:catAx>
        <c:axId val="2261641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6163552"/>
        <c:crosses val="autoZero"/>
        <c:auto val="1"/>
        <c:lblAlgn val="ctr"/>
        <c:lblOffset val="100"/>
        <c:noMultiLvlLbl val="0"/>
      </c:catAx>
      <c:valAx>
        <c:axId val="2261635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6164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France 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2204987074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1722838715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4563896" y="4122452"/>
            <a:ext cx="2892832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4" name="Shape 2413"/>
          <p:cNvSpPr/>
          <p:nvPr/>
        </p:nvSpPr>
        <p:spPr>
          <a:xfrm>
            <a:off x="14630396" y="2986725"/>
            <a:ext cx="663131" cy="648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  <p:sp>
        <p:nvSpPr>
          <p:cNvPr id="14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43547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Right Images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3"/>
          </p:nvPr>
        </p:nvSpPr>
        <p:spPr/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4" y="1995055"/>
            <a:ext cx="13871691" cy="781396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1"/>
            <a:ext cx="7132398" cy="1017389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2" cy="933934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6" cy="912737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271777589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503113103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45778533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31839778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249951576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06441560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272462963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277889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81930549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63431358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7506118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555068480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889925654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45467973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0089994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86313271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019922019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3088421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5643033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5463156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20739651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onix Single Orange">
      <a:dk1>
        <a:sysClr val="windowText" lastClr="000000"/>
      </a:dk1>
      <a:lt1>
        <a:sysClr val="window" lastClr="FFFFFF"/>
      </a:lt1>
      <a:dk2>
        <a:srgbClr val="2B2E36"/>
      </a:dk2>
      <a:lt2>
        <a:srgbClr val="F2F6F7"/>
      </a:lt2>
      <a:accent1>
        <a:srgbClr val="FF6800"/>
      </a:accent1>
      <a:accent2>
        <a:srgbClr val="FF7D00"/>
      </a:accent2>
      <a:accent3>
        <a:srgbClr val="FF9100"/>
      </a:accent3>
      <a:accent4>
        <a:srgbClr val="FFA900"/>
      </a:accent4>
      <a:accent5>
        <a:srgbClr val="8DC928"/>
      </a:accent5>
      <a:accent6>
        <a:srgbClr val="60C067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2854</TotalTime>
  <Words>7483</Words>
  <Application>Microsoft Office PowerPoint</Application>
  <PresentationFormat>Custom</PresentationFormat>
  <Paragraphs>1348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688</cp:revision>
  <dcterms:created xsi:type="dcterms:W3CDTF">2016-01-14T06:05:40Z</dcterms:created>
  <dcterms:modified xsi:type="dcterms:W3CDTF">2016-01-26T16:31:32Z</dcterms:modified>
</cp:coreProperties>
</file>