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0" r:id="rId1"/>
  </p:sldMasterIdLst>
  <p:notesMasterIdLst>
    <p:notesMasterId r:id="rId29"/>
  </p:notesMasterIdLst>
  <p:sldIdLst>
    <p:sldId id="256" r:id="rId2"/>
    <p:sldId id="278" r:id="rId3"/>
    <p:sldId id="303" r:id="rId4"/>
    <p:sldId id="326" r:id="rId5"/>
    <p:sldId id="314" r:id="rId6"/>
    <p:sldId id="260" r:id="rId7"/>
    <p:sldId id="312" r:id="rId8"/>
    <p:sldId id="313" r:id="rId9"/>
    <p:sldId id="305" r:id="rId10"/>
    <p:sldId id="542" r:id="rId11"/>
    <p:sldId id="544" r:id="rId12"/>
    <p:sldId id="317" r:id="rId13"/>
    <p:sldId id="318" r:id="rId14"/>
    <p:sldId id="315" r:id="rId15"/>
    <p:sldId id="537" r:id="rId16"/>
    <p:sldId id="272" r:id="rId17"/>
    <p:sldId id="540" r:id="rId18"/>
    <p:sldId id="306" r:id="rId19"/>
    <p:sldId id="536" r:id="rId20"/>
    <p:sldId id="309" r:id="rId21"/>
    <p:sldId id="308" r:id="rId22"/>
    <p:sldId id="264" r:id="rId23"/>
    <p:sldId id="259" r:id="rId24"/>
    <p:sldId id="535" r:id="rId25"/>
    <p:sldId id="534" r:id="rId26"/>
    <p:sldId id="541" r:id="rId27"/>
    <p:sldId id="325" r:id="rId28"/>
  </p:sldIdLst>
  <p:sldSz cx="9144000" cy="5143500" type="screen16x9"/>
  <p:notesSz cx="6858000" cy="9144000"/>
  <p:embeddedFontLst>
    <p:embeddedFont>
      <p:font typeface="Bebas Neue" panose="020B0606020202050201" pitchFamily="34" charset="0"/>
      <p:regular r:id="rId30"/>
    </p:embeddedFont>
    <p:embeddedFont>
      <p:font typeface="Cambria" panose="02040503050406030204" pitchFamily="18" charset="0"/>
      <p:regular r:id="rId31"/>
      <p:bold r:id="rId32"/>
      <p:italic r:id="rId33"/>
      <p:boldItalic r:id="rId34"/>
    </p:embeddedFont>
    <p:embeddedFont>
      <p:font typeface="Engravers MT" panose="02090707080505020304" pitchFamily="18" charset="0"/>
      <p:regular r:id="rId35"/>
    </p:embeddedFont>
    <p:embeddedFont>
      <p:font typeface="Marcellus" panose="020B0604020202020204" charset="0"/>
      <p:regular r:id="rId36"/>
    </p:embeddedFont>
    <p:embeddedFont>
      <p:font typeface="Montserrat" panose="00000500000000000000" pitchFamily="2" charset="0"/>
      <p:regular r:id="rId37"/>
      <p:bold r:id="rId38"/>
      <p:italic r:id="rId39"/>
      <p:boldItalic r:id="rId40"/>
    </p:embeddedFont>
    <p:embeddedFont>
      <p:font typeface="Wingdings 3" panose="05040102010807070707" pitchFamily="18" charset="2"/>
      <p:regular r:id="rId41"/>
    </p:embeddedFont>
    <p:embeddedFont>
      <p:font typeface="Work Sans" pitchFamily="2" charset="0"/>
      <p:regular r:id="rId42"/>
      <p:bold r:id="rId43"/>
      <p:italic r:id="rId44"/>
      <p:boldItalic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A3FF"/>
    <a:srgbClr val="ECD1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2BE9C4A-9684-4735-948E-DC805FAD678B}">
  <a:tblStyle styleId="{52BE9C4A-9684-4735-948E-DC805FAD678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740" autoAdjust="0"/>
    <p:restoredTop sz="94364" autoAdjust="0"/>
  </p:normalViewPr>
  <p:slideViewPr>
    <p:cSldViewPr snapToGrid="0">
      <p:cViewPr varScale="1">
        <p:scale>
          <a:sx n="98" d="100"/>
          <a:sy n="98" d="100"/>
        </p:scale>
        <p:origin x="1166" y="8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0.fntdata"/><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font" Target="fonts/font13.fntdata"/><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notesMaster" Target="notesMasters/notesMaster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font" Target="fonts/font1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4" Type="http://schemas.openxmlformats.org/officeDocument/2006/relationships/font" Target="fonts/font1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font" Target="fonts/font14.fntdata"/><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9"/>
        <p:cNvGrpSpPr/>
        <p:nvPr/>
      </p:nvGrpSpPr>
      <p:grpSpPr>
        <a:xfrm>
          <a:off x="0" y="0"/>
          <a:ext cx="0" cy="0"/>
          <a:chOff x="0" y="0"/>
          <a:chExt cx="0" cy="0"/>
        </a:xfrm>
      </p:grpSpPr>
      <p:sp>
        <p:nvSpPr>
          <p:cNvPr id="5380" name="Google Shape;538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81" name="Google Shape;538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2"/>
        <p:cNvGrpSpPr/>
        <p:nvPr/>
      </p:nvGrpSpPr>
      <p:grpSpPr>
        <a:xfrm>
          <a:off x="0" y="0"/>
          <a:ext cx="0" cy="0"/>
          <a:chOff x="0" y="0"/>
          <a:chExt cx="0" cy="0"/>
        </a:xfrm>
      </p:grpSpPr>
      <p:sp>
        <p:nvSpPr>
          <p:cNvPr id="5513" name="Google Shape;5513;gef67f4b40f_0_25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14" name="Google Shape;5514;gef67f4b40f_0_25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932160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3"/>
        <p:cNvGrpSpPr/>
        <p:nvPr/>
      </p:nvGrpSpPr>
      <p:grpSpPr>
        <a:xfrm>
          <a:off x="0" y="0"/>
          <a:ext cx="0" cy="0"/>
          <a:chOff x="0" y="0"/>
          <a:chExt cx="0" cy="0"/>
        </a:xfrm>
      </p:grpSpPr>
      <p:sp>
        <p:nvSpPr>
          <p:cNvPr id="5394" name="Google Shape;5394;gf0ccd793ee_0_18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95" name="Google Shape;5395;gf0ccd793ee_0_18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075730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3"/>
        <p:cNvGrpSpPr/>
        <p:nvPr/>
      </p:nvGrpSpPr>
      <p:grpSpPr>
        <a:xfrm>
          <a:off x="0" y="0"/>
          <a:ext cx="0" cy="0"/>
          <a:chOff x="0" y="0"/>
          <a:chExt cx="0" cy="0"/>
        </a:xfrm>
      </p:grpSpPr>
      <p:sp>
        <p:nvSpPr>
          <p:cNvPr id="5394" name="Google Shape;5394;gf0ccd793ee_0_18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95" name="Google Shape;5395;gf0ccd793ee_0_18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728101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4"/>
        <p:cNvGrpSpPr/>
        <p:nvPr/>
      </p:nvGrpSpPr>
      <p:grpSpPr>
        <a:xfrm>
          <a:off x="0" y="0"/>
          <a:ext cx="0" cy="0"/>
          <a:chOff x="0" y="0"/>
          <a:chExt cx="0" cy="0"/>
        </a:xfrm>
      </p:grpSpPr>
      <p:sp>
        <p:nvSpPr>
          <p:cNvPr id="5735" name="Google Shape;5735;gece08ab101_0_6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36" name="Google Shape;5736;gece08ab101_0_6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082750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3"/>
        <p:cNvGrpSpPr/>
        <p:nvPr/>
      </p:nvGrpSpPr>
      <p:grpSpPr>
        <a:xfrm>
          <a:off x="0" y="0"/>
          <a:ext cx="0" cy="0"/>
          <a:chOff x="0" y="0"/>
          <a:chExt cx="0" cy="0"/>
        </a:xfrm>
      </p:grpSpPr>
      <p:sp>
        <p:nvSpPr>
          <p:cNvPr id="5394" name="Google Shape;5394;gf0ccd793ee_0_18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95" name="Google Shape;5395;gf0ccd793ee_0_18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653259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8"/>
        <p:cNvGrpSpPr/>
        <p:nvPr/>
      </p:nvGrpSpPr>
      <p:grpSpPr>
        <a:xfrm>
          <a:off x="0" y="0"/>
          <a:ext cx="0" cy="0"/>
          <a:chOff x="0" y="0"/>
          <a:chExt cx="0" cy="0"/>
        </a:xfrm>
      </p:grpSpPr>
      <p:sp>
        <p:nvSpPr>
          <p:cNvPr id="5619" name="Google Shape;5619;gece08ab101_0_7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20" name="Google Shape;5620;gece08ab101_0_7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8"/>
        <p:cNvGrpSpPr/>
        <p:nvPr/>
      </p:nvGrpSpPr>
      <p:grpSpPr>
        <a:xfrm>
          <a:off x="0" y="0"/>
          <a:ext cx="0" cy="0"/>
          <a:chOff x="0" y="0"/>
          <a:chExt cx="0" cy="0"/>
        </a:xfrm>
      </p:grpSpPr>
      <p:sp>
        <p:nvSpPr>
          <p:cNvPr id="5619" name="Google Shape;5619;gece08ab101_0_7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20" name="Google Shape;5620;gece08ab101_0_7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322254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1"/>
        <p:cNvGrpSpPr/>
        <p:nvPr/>
      </p:nvGrpSpPr>
      <p:grpSpPr>
        <a:xfrm>
          <a:off x="0" y="0"/>
          <a:ext cx="0" cy="0"/>
          <a:chOff x="0" y="0"/>
          <a:chExt cx="0" cy="0"/>
        </a:xfrm>
      </p:grpSpPr>
      <p:sp>
        <p:nvSpPr>
          <p:cNvPr id="5432" name="Google Shape;5432;gef67f4b40f_0_19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33" name="Google Shape;5433;gef67f4b40f_0_19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268873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9"/>
        <p:cNvGrpSpPr/>
        <p:nvPr/>
      </p:nvGrpSpPr>
      <p:grpSpPr>
        <a:xfrm>
          <a:off x="0" y="0"/>
          <a:ext cx="0" cy="0"/>
          <a:chOff x="0" y="0"/>
          <a:chExt cx="0" cy="0"/>
        </a:xfrm>
      </p:grpSpPr>
      <p:sp>
        <p:nvSpPr>
          <p:cNvPr id="5490" name="Google Shape;5490;gece08ab101_0_1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91" name="Google Shape;5491;gece08ab101_0_1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948788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6"/>
        <p:cNvGrpSpPr/>
        <p:nvPr/>
      </p:nvGrpSpPr>
      <p:grpSpPr>
        <a:xfrm>
          <a:off x="0" y="0"/>
          <a:ext cx="0" cy="0"/>
          <a:chOff x="0" y="0"/>
          <a:chExt cx="0" cy="0"/>
        </a:xfrm>
      </p:grpSpPr>
      <p:sp>
        <p:nvSpPr>
          <p:cNvPr id="5477" name="Google Shape;5477;gece08ab101_0_4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78" name="Google Shape;5478;gece08ab101_0_4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818565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4"/>
        <p:cNvGrpSpPr/>
        <p:nvPr/>
      </p:nvGrpSpPr>
      <p:grpSpPr>
        <a:xfrm>
          <a:off x="0" y="0"/>
          <a:ext cx="0" cy="0"/>
          <a:chOff x="0" y="0"/>
          <a:chExt cx="0" cy="0"/>
        </a:xfrm>
      </p:grpSpPr>
      <p:sp>
        <p:nvSpPr>
          <p:cNvPr id="5735" name="Google Shape;5735;gece08ab101_0_6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36" name="Google Shape;5736;gece08ab101_0_6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2"/>
        <p:cNvGrpSpPr/>
        <p:nvPr/>
      </p:nvGrpSpPr>
      <p:grpSpPr>
        <a:xfrm>
          <a:off x="0" y="0"/>
          <a:ext cx="0" cy="0"/>
          <a:chOff x="0" y="0"/>
          <a:chExt cx="0" cy="0"/>
        </a:xfrm>
      </p:grpSpPr>
      <p:sp>
        <p:nvSpPr>
          <p:cNvPr id="5513" name="Google Shape;5513;gef67f4b40f_0_25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14" name="Google Shape;5514;gef67f4b40f_0_25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6"/>
        <p:cNvGrpSpPr/>
        <p:nvPr/>
      </p:nvGrpSpPr>
      <p:grpSpPr>
        <a:xfrm>
          <a:off x="0" y="0"/>
          <a:ext cx="0" cy="0"/>
          <a:chOff x="0" y="0"/>
          <a:chExt cx="0" cy="0"/>
        </a:xfrm>
      </p:grpSpPr>
      <p:sp>
        <p:nvSpPr>
          <p:cNvPr id="5457" name="Google Shape;5457;gece08ab10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58" name="Google Shape;5458;gece08ab10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8"/>
        <p:cNvGrpSpPr/>
        <p:nvPr/>
      </p:nvGrpSpPr>
      <p:grpSpPr>
        <a:xfrm>
          <a:off x="0" y="0"/>
          <a:ext cx="0" cy="0"/>
          <a:chOff x="0" y="0"/>
          <a:chExt cx="0" cy="0"/>
        </a:xfrm>
      </p:grpSpPr>
      <p:sp>
        <p:nvSpPr>
          <p:cNvPr id="5679" name="Google Shape;5679;gece08ab101_0_7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80" name="Google Shape;5680;gece08ab101_0_7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833340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4"/>
        <p:cNvGrpSpPr/>
        <p:nvPr/>
      </p:nvGrpSpPr>
      <p:grpSpPr>
        <a:xfrm>
          <a:off x="0" y="0"/>
          <a:ext cx="0" cy="0"/>
          <a:chOff x="0" y="0"/>
          <a:chExt cx="0" cy="0"/>
        </a:xfrm>
      </p:grpSpPr>
      <p:sp>
        <p:nvSpPr>
          <p:cNvPr id="5735" name="Google Shape;5735;gece08ab101_0_6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36" name="Google Shape;5736;gece08ab101_0_6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489260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4"/>
        <p:cNvGrpSpPr/>
        <p:nvPr/>
      </p:nvGrpSpPr>
      <p:grpSpPr>
        <a:xfrm>
          <a:off x="0" y="0"/>
          <a:ext cx="0" cy="0"/>
          <a:chOff x="0" y="0"/>
          <a:chExt cx="0" cy="0"/>
        </a:xfrm>
      </p:grpSpPr>
      <p:sp>
        <p:nvSpPr>
          <p:cNvPr id="5465" name="Google Shape;5465;gef67f4b40f_0_22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66" name="Google Shape;5466;gef67f4b40f_0_22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2"/>
        <p:cNvGrpSpPr/>
        <p:nvPr/>
      </p:nvGrpSpPr>
      <p:grpSpPr>
        <a:xfrm>
          <a:off x="0" y="0"/>
          <a:ext cx="0" cy="0"/>
          <a:chOff x="0" y="0"/>
          <a:chExt cx="0" cy="0"/>
        </a:xfrm>
      </p:grpSpPr>
      <p:sp>
        <p:nvSpPr>
          <p:cNvPr id="5513" name="Google Shape;5513;gef67f4b40f_0_25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14" name="Google Shape;5514;gef67f4b40f_0_25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834612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95"/>
        <p:cNvGrpSpPr/>
        <p:nvPr/>
      </p:nvGrpSpPr>
      <p:grpSpPr>
        <a:xfrm>
          <a:off x="0" y="0"/>
          <a:ext cx="0" cy="0"/>
          <a:chOff x="0" y="0"/>
          <a:chExt cx="0" cy="0"/>
        </a:xfrm>
      </p:grpSpPr>
      <p:sp>
        <p:nvSpPr>
          <p:cNvPr id="5796" name="Google Shape;5796;gf0ccd793ee_0_36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97" name="Google Shape;5797;gf0ccd793ee_0_36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159464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4"/>
        <p:cNvGrpSpPr/>
        <p:nvPr/>
      </p:nvGrpSpPr>
      <p:grpSpPr>
        <a:xfrm>
          <a:off x="0" y="0"/>
          <a:ext cx="0" cy="0"/>
          <a:chOff x="0" y="0"/>
          <a:chExt cx="0" cy="0"/>
        </a:xfrm>
      </p:grpSpPr>
      <p:sp>
        <p:nvSpPr>
          <p:cNvPr id="5465" name="Google Shape;5465;gef67f4b40f_0_22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66" name="Google Shape;5466;gef67f4b40f_0_22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499701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2"/>
        <p:cNvGrpSpPr/>
        <p:nvPr/>
      </p:nvGrpSpPr>
      <p:grpSpPr>
        <a:xfrm>
          <a:off x="0" y="0"/>
          <a:ext cx="0" cy="0"/>
          <a:chOff x="0" y="0"/>
          <a:chExt cx="0" cy="0"/>
        </a:xfrm>
      </p:grpSpPr>
      <p:sp>
        <p:nvSpPr>
          <p:cNvPr id="5513" name="Google Shape;5513;gef67f4b40f_0_25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14" name="Google Shape;5514;gef67f4b40f_0_25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294947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669700" y="1238675"/>
            <a:ext cx="5804400" cy="2158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191919"/>
              </a:buClr>
              <a:buSzPts val="5200"/>
              <a:buNone/>
              <a:defRPr sz="7200">
                <a:latin typeface="Marcellus"/>
                <a:ea typeface="Marcellus"/>
                <a:cs typeface="Marcellus"/>
                <a:sym typeface="Marcellus"/>
              </a:defRPr>
            </a:lvl1pPr>
            <a:lvl2pPr lvl="1" algn="ctr" rtl="0">
              <a:spcBef>
                <a:spcPts val="0"/>
              </a:spcBef>
              <a:spcAft>
                <a:spcPts val="0"/>
              </a:spcAft>
              <a:buClr>
                <a:srgbClr val="191919"/>
              </a:buClr>
              <a:buSzPts val="5200"/>
              <a:buNone/>
              <a:defRPr sz="5200">
                <a:solidFill>
                  <a:srgbClr val="191919"/>
                </a:solidFill>
              </a:defRPr>
            </a:lvl2pPr>
            <a:lvl3pPr lvl="2" algn="ctr" rtl="0">
              <a:spcBef>
                <a:spcPts val="0"/>
              </a:spcBef>
              <a:spcAft>
                <a:spcPts val="0"/>
              </a:spcAft>
              <a:buClr>
                <a:srgbClr val="191919"/>
              </a:buClr>
              <a:buSzPts val="5200"/>
              <a:buNone/>
              <a:defRPr sz="5200">
                <a:solidFill>
                  <a:srgbClr val="191919"/>
                </a:solidFill>
              </a:defRPr>
            </a:lvl3pPr>
            <a:lvl4pPr lvl="3" algn="ctr" rtl="0">
              <a:spcBef>
                <a:spcPts val="0"/>
              </a:spcBef>
              <a:spcAft>
                <a:spcPts val="0"/>
              </a:spcAft>
              <a:buClr>
                <a:srgbClr val="191919"/>
              </a:buClr>
              <a:buSzPts val="5200"/>
              <a:buNone/>
              <a:defRPr sz="5200">
                <a:solidFill>
                  <a:srgbClr val="191919"/>
                </a:solidFill>
              </a:defRPr>
            </a:lvl4pPr>
            <a:lvl5pPr lvl="4" algn="ctr" rtl="0">
              <a:spcBef>
                <a:spcPts val="0"/>
              </a:spcBef>
              <a:spcAft>
                <a:spcPts val="0"/>
              </a:spcAft>
              <a:buClr>
                <a:srgbClr val="191919"/>
              </a:buClr>
              <a:buSzPts val="5200"/>
              <a:buNone/>
              <a:defRPr sz="5200">
                <a:solidFill>
                  <a:srgbClr val="191919"/>
                </a:solidFill>
              </a:defRPr>
            </a:lvl5pPr>
            <a:lvl6pPr lvl="5" algn="ctr" rtl="0">
              <a:spcBef>
                <a:spcPts val="0"/>
              </a:spcBef>
              <a:spcAft>
                <a:spcPts val="0"/>
              </a:spcAft>
              <a:buClr>
                <a:srgbClr val="191919"/>
              </a:buClr>
              <a:buSzPts val="5200"/>
              <a:buNone/>
              <a:defRPr sz="5200">
                <a:solidFill>
                  <a:srgbClr val="191919"/>
                </a:solidFill>
              </a:defRPr>
            </a:lvl6pPr>
            <a:lvl7pPr lvl="6" algn="ctr" rtl="0">
              <a:spcBef>
                <a:spcPts val="0"/>
              </a:spcBef>
              <a:spcAft>
                <a:spcPts val="0"/>
              </a:spcAft>
              <a:buClr>
                <a:srgbClr val="191919"/>
              </a:buClr>
              <a:buSzPts val="5200"/>
              <a:buNone/>
              <a:defRPr sz="5200">
                <a:solidFill>
                  <a:srgbClr val="191919"/>
                </a:solidFill>
              </a:defRPr>
            </a:lvl7pPr>
            <a:lvl8pPr lvl="7" algn="ctr" rtl="0">
              <a:spcBef>
                <a:spcPts val="0"/>
              </a:spcBef>
              <a:spcAft>
                <a:spcPts val="0"/>
              </a:spcAft>
              <a:buClr>
                <a:srgbClr val="191919"/>
              </a:buClr>
              <a:buSzPts val="5200"/>
              <a:buNone/>
              <a:defRPr sz="5200">
                <a:solidFill>
                  <a:srgbClr val="191919"/>
                </a:solidFill>
              </a:defRPr>
            </a:lvl8pPr>
            <a:lvl9pPr lvl="8" algn="ctr" rtl="0">
              <a:spcBef>
                <a:spcPts val="0"/>
              </a:spcBef>
              <a:spcAft>
                <a:spcPts val="0"/>
              </a:spcAft>
              <a:buClr>
                <a:srgbClr val="191919"/>
              </a:buClr>
              <a:buSzPts val="5200"/>
              <a:buNone/>
              <a:defRPr sz="5200">
                <a:solidFill>
                  <a:srgbClr val="191919"/>
                </a:solidFill>
              </a:defRPr>
            </a:lvl9pPr>
          </a:lstStyle>
          <a:p>
            <a:endParaRPr/>
          </a:p>
        </p:txBody>
      </p:sp>
      <p:sp>
        <p:nvSpPr>
          <p:cNvPr id="10" name="Google Shape;10;p2"/>
          <p:cNvSpPr txBox="1">
            <a:spLocks noGrp="1"/>
          </p:cNvSpPr>
          <p:nvPr>
            <p:ph type="subTitle" idx="1"/>
          </p:nvPr>
        </p:nvSpPr>
        <p:spPr>
          <a:xfrm>
            <a:off x="2392500" y="3907963"/>
            <a:ext cx="4359000" cy="409500"/>
          </a:xfrm>
          <a:prstGeom prst="rect">
            <a:avLst/>
          </a:prstGeom>
          <a:solidFill>
            <a:schemeClr val="accent2"/>
          </a:solidFill>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400">
                <a:solidFill>
                  <a:schemeClr val="dk1"/>
                </a:solidFill>
                <a:latin typeface="Montserrat"/>
                <a:ea typeface="Montserrat"/>
                <a:cs typeface="Montserrat"/>
                <a:sym typeface="Montserrat"/>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11" name="Google Shape;11;p2"/>
          <p:cNvSpPr txBox="1">
            <a:spLocks noGrp="1"/>
          </p:cNvSpPr>
          <p:nvPr>
            <p:ph type="ctrTitle" idx="2"/>
          </p:nvPr>
        </p:nvSpPr>
        <p:spPr>
          <a:xfrm>
            <a:off x="1669800" y="826038"/>
            <a:ext cx="5804400" cy="483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191919"/>
              </a:buClr>
              <a:buSzPts val="5200"/>
              <a:buNone/>
              <a:defRPr sz="1800" b="1">
                <a:latin typeface="Montserrat"/>
                <a:ea typeface="Montserrat"/>
                <a:cs typeface="Montserrat"/>
                <a:sym typeface="Montserrat"/>
              </a:defRPr>
            </a:lvl1pPr>
            <a:lvl2pPr lvl="1" algn="ctr" rtl="0">
              <a:spcBef>
                <a:spcPts val="0"/>
              </a:spcBef>
              <a:spcAft>
                <a:spcPts val="0"/>
              </a:spcAft>
              <a:buClr>
                <a:srgbClr val="191919"/>
              </a:buClr>
              <a:buSzPts val="5200"/>
              <a:buNone/>
              <a:defRPr sz="5200">
                <a:solidFill>
                  <a:srgbClr val="191919"/>
                </a:solidFill>
              </a:defRPr>
            </a:lvl2pPr>
            <a:lvl3pPr lvl="2" algn="ctr" rtl="0">
              <a:spcBef>
                <a:spcPts val="0"/>
              </a:spcBef>
              <a:spcAft>
                <a:spcPts val="0"/>
              </a:spcAft>
              <a:buClr>
                <a:srgbClr val="191919"/>
              </a:buClr>
              <a:buSzPts val="5200"/>
              <a:buNone/>
              <a:defRPr sz="5200">
                <a:solidFill>
                  <a:srgbClr val="191919"/>
                </a:solidFill>
              </a:defRPr>
            </a:lvl3pPr>
            <a:lvl4pPr lvl="3" algn="ctr" rtl="0">
              <a:spcBef>
                <a:spcPts val="0"/>
              </a:spcBef>
              <a:spcAft>
                <a:spcPts val="0"/>
              </a:spcAft>
              <a:buClr>
                <a:srgbClr val="191919"/>
              </a:buClr>
              <a:buSzPts val="5200"/>
              <a:buNone/>
              <a:defRPr sz="5200">
                <a:solidFill>
                  <a:srgbClr val="191919"/>
                </a:solidFill>
              </a:defRPr>
            </a:lvl4pPr>
            <a:lvl5pPr lvl="4" algn="ctr" rtl="0">
              <a:spcBef>
                <a:spcPts val="0"/>
              </a:spcBef>
              <a:spcAft>
                <a:spcPts val="0"/>
              </a:spcAft>
              <a:buClr>
                <a:srgbClr val="191919"/>
              </a:buClr>
              <a:buSzPts val="5200"/>
              <a:buNone/>
              <a:defRPr sz="5200">
                <a:solidFill>
                  <a:srgbClr val="191919"/>
                </a:solidFill>
              </a:defRPr>
            </a:lvl5pPr>
            <a:lvl6pPr lvl="5" algn="ctr" rtl="0">
              <a:spcBef>
                <a:spcPts val="0"/>
              </a:spcBef>
              <a:spcAft>
                <a:spcPts val="0"/>
              </a:spcAft>
              <a:buClr>
                <a:srgbClr val="191919"/>
              </a:buClr>
              <a:buSzPts val="5200"/>
              <a:buNone/>
              <a:defRPr sz="5200">
                <a:solidFill>
                  <a:srgbClr val="191919"/>
                </a:solidFill>
              </a:defRPr>
            </a:lvl6pPr>
            <a:lvl7pPr lvl="6" algn="ctr" rtl="0">
              <a:spcBef>
                <a:spcPts val="0"/>
              </a:spcBef>
              <a:spcAft>
                <a:spcPts val="0"/>
              </a:spcAft>
              <a:buClr>
                <a:srgbClr val="191919"/>
              </a:buClr>
              <a:buSzPts val="5200"/>
              <a:buNone/>
              <a:defRPr sz="5200">
                <a:solidFill>
                  <a:srgbClr val="191919"/>
                </a:solidFill>
              </a:defRPr>
            </a:lvl7pPr>
            <a:lvl8pPr lvl="7" algn="ctr" rtl="0">
              <a:spcBef>
                <a:spcPts val="0"/>
              </a:spcBef>
              <a:spcAft>
                <a:spcPts val="0"/>
              </a:spcAft>
              <a:buClr>
                <a:srgbClr val="191919"/>
              </a:buClr>
              <a:buSzPts val="5200"/>
              <a:buNone/>
              <a:defRPr sz="5200">
                <a:solidFill>
                  <a:srgbClr val="191919"/>
                </a:solidFill>
              </a:defRPr>
            </a:lvl8pPr>
            <a:lvl9pPr lvl="8" algn="ctr" rtl="0">
              <a:spcBef>
                <a:spcPts val="0"/>
              </a:spcBef>
              <a:spcAft>
                <a:spcPts val="0"/>
              </a:spcAft>
              <a:buClr>
                <a:srgbClr val="191919"/>
              </a:buClr>
              <a:buSzPts val="5200"/>
              <a:buNone/>
              <a:defRPr sz="5200">
                <a:solidFill>
                  <a:srgbClr val="191919"/>
                </a:solidFill>
              </a:defRPr>
            </a:lvl9pPr>
          </a:lstStyle>
          <a:p>
            <a:endParaRPr/>
          </a:p>
        </p:txBody>
      </p:sp>
      <p:grpSp>
        <p:nvGrpSpPr>
          <p:cNvPr id="12" name="Google Shape;12;p2"/>
          <p:cNvGrpSpPr/>
          <p:nvPr/>
        </p:nvGrpSpPr>
        <p:grpSpPr>
          <a:xfrm>
            <a:off x="435475" y="-2150298"/>
            <a:ext cx="10830409" cy="8806923"/>
            <a:chOff x="435475" y="-2150298"/>
            <a:chExt cx="10830409" cy="8806923"/>
          </a:xfrm>
        </p:grpSpPr>
        <p:grpSp>
          <p:nvGrpSpPr>
            <p:cNvPr id="13" name="Google Shape;13;p2"/>
            <p:cNvGrpSpPr/>
            <p:nvPr/>
          </p:nvGrpSpPr>
          <p:grpSpPr>
            <a:xfrm rot="-3684367">
              <a:off x="3251593" y="4411039"/>
              <a:ext cx="2180646" cy="1742523"/>
              <a:chOff x="1340325" y="4148525"/>
              <a:chExt cx="1340250" cy="1070975"/>
            </a:xfrm>
          </p:grpSpPr>
          <p:sp>
            <p:nvSpPr>
              <p:cNvPr id="14" name="Google Shape;14;p2"/>
              <p:cNvSpPr/>
              <p:nvPr/>
            </p:nvSpPr>
            <p:spPr>
              <a:xfrm>
                <a:off x="2109700" y="4564650"/>
                <a:ext cx="162725" cy="32025"/>
              </a:xfrm>
              <a:custGeom>
                <a:avLst/>
                <a:gdLst/>
                <a:ahLst/>
                <a:cxnLst/>
                <a:rect l="l" t="t" r="r" b="b"/>
                <a:pathLst>
                  <a:path w="6509" h="1281" extrusionOk="0">
                    <a:moveTo>
                      <a:pt x="5728" y="1"/>
                    </a:moveTo>
                    <a:cubicBezTo>
                      <a:pt x="4641" y="22"/>
                      <a:pt x="3565" y="148"/>
                      <a:pt x="2511" y="423"/>
                    </a:cubicBezTo>
                    <a:cubicBezTo>
                      <a:pt x="2110" y="528"/>
                      <a:pt x="1699" y="655"/>
                      <a:pt x="1287" y="728"/>
                    </a:cubicBezTo>
                    <a:cubicBezTo>
                      <a:pt x="823" y="812"/>
                      <a:pt x="412" y="1013"/>
                      <a:pt x="1" y="1245"/>
                    </a:cubicBezTo>
                    <a:cubicBezTo>
                      <a:pt x="76" y="1270"/>
                      <a:pt x="148" y="1281"/>
                      <a:pt x="218" y="1281"/>
                    </a:cubicBezTo>
                    <a:cubicBezTo>
                      <a:pt x="410" y="1281"/>
                      <a:pt x="585" y="1202"/>
                      <a:pt x="771" y="1140"/>
                    </a:cubicBezTo>
                    <a:cubicBezTo>
                      <a:pt x="1045" y="1065"/>
                      <a:pt x="1330" y="1002"/>
                      <a:pt x="1604" y="929"/>
                    </a:cubicBezTo>
                    <a:cubicBezTo>
                      <a:pt x="1857" y="855"/>
                      <a:pt x="2110" y="781"/>
                      <a:pt x="2374" y="718"/>
                    </a:cubicBezTo>
                    <a:cubicBezTo>
                      <a:pt x="2648" y="655"/>
                      <a:pt x="2933" y="612"/>
                      <a:pt x="3218" y="549"/>
                    </a:cubicBezTo>
                    <a:cubicBezTo>
                      <a:pt x="3471" y="496"/>
                      <a:pt x="3734" y="444"/>
                      <a:pt x="3998" y="401"/>
                    </a:cubicBezTo>
                    <a:cubicBezTo>
                      <a:pt x="4283" y="359"/>
                      <a:pt x="4568" y="327"/>
                      <a:pt x="4852" y="296"/>
                    </a:cubicBezTo>
                    <a:cubicBezTo>
                      <a:pt x="5116" y="275"/>
                      <a:pt x="5379" y="285"/>
                      <a:pt x="5644" y="233"/>
                    </a:cubicBezTo>
                    <a:cubicBezTo>
                      <a:pt x="5686" y="226"/>
                      <a:pt x="5729" y="224"/>
                      <a:pt x="5772" y="224"/>
                    </a:cubicBezTo>
                    <a:cubicBezTo>
                      <a:pt x="5901" y="224"/>
                      <a:pt x="6031" y="246"/>
                      <a:pt x="6167" y="246"/>
                    </a:cubicBezTo>
                    <a:cubicBezTo>
                      <a:pt x="6276" y="246"/>
                      <a:pt x="6389" y="231"/>
                      <a:pt x="6508" y="180"/>
                    </a:cubicBezTo>
                    <a:cubicBezTo>
                      <a:pt x="6413" y="106"/>
                      <a:pt x="6371" y="43"/>
                      <a:pt x="6329" y="43"/>
                    </a:cubicBezTo>
                    <a:cubicBezTo>
                      <a:pt x="6129" y="11"/>
                      <a:pt x="5928" y="1"/>
                      <a:pt x="572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2006625" y="4422950"/>
                <a:ext cx="145825" cy="39150"/>
              </a:xfrm>
              <a:custGeom>
                <a:avLst/>
                <a:gdLst/>
                <a:ahLst/>
                <a:cxnLst/>
                <a:rect l="l" t="t" r="r" b="b"/>
                <a:pathLst>
                  <a:path w="5833" h="1566" extrusionOk="0">
                    <a:moveTo>
                      <a:pt x="5420" y="1"/>
                    </a:moveTo>
                    <a:cubicBezTo>
                      <a:pt x="5388" y="1"/>
                      <a:pt x="5357" y="2"/>
                      <a:pt x="5326" y="5"/>
                    </a:cubicBezTo>
                    <a:cubicBezTo>
                      <a:pt x="4419" y="79"/>
                      <a:pt x="3533" y="279"/>
                      <a:pt x="2658" y="501"/>
                    </a:cubicBezTo>
                    <a:cubicBezTo>
                      <a:pt x="2204" y="616"/>
                      <a:pt x="1761" y="775"/>
                      <a:pt x="1318" y="923"/>
                    </a:cubicBezTo>
                    <a:cubicBezTo>
                      <a:pt x="971" y="1049"/>
                      <a:pt x="612" y="1176"/>
                      <a:pt x="264" y="1323"/>
                    </a:cubicBezTo>
                    <a:cubicBezTo>
                      <a:pt x="200" y="1345"/>
                      <a:pt x="148" y="1418"/>
                      <a:pt x="0" y="1566"/>
                    </a:cubicBezTo>
                    <a:cubicBezTo>
                      <a:pt x="232" y="1545"/>
                      <a:pt x="338" y="1555"/>
                      <a:pt x="432" y="1523"/>
                    </a:cubicBezTo>
                    <a:cubicBezTo>
                      <a:pt x="1097" y="1270"/>
                      <a:pt x="1772" y="1059"/>
                      <a:pt x="2447" y="848"/>
                    </a:cubicBezTo>
                    <a:cubicBezTo>
                      <a:pt x="3017" y="670"/>
                      <a:pt x="3596" y="522"/>
                      <a:pt x="4187" y="416"/>
                    </a:cubicBezTo>
                    <a:cubicBezTo>
                      <a:pt x="4704" y="321"/>
                      <a:pt x="5220" y="248"/>
                      <a:pt x="5832" y="142"/>
                    </a:cubicBezTo>
                    <a:cubicBezTo>
                      <a:pt x="5717" y="68"/>
                      <a:pt x="5685" y="26"/>
                      <a:pt x="5653" y="16"/>
                    </a:cubicBezTo>
                    <a:cubicBezTo>
                      <a:pt x="5578" y="8"/>
                      <a:pt x="5498" y="1"/>
                      <a:pt x="542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1869525" y="4325725"/>
                <a:ext cx="129475" cy="37825"/>
              </a:xfrm>
              <a:custGeom>
                <a:avLst/>
                <a:gdLst/>
                <a:ahLst/>
                <a:cxnLst/>
                <a:rect l="l" t="t" r="r" b="b"/>
                <a:pathLst>
                  <a:path w="5179" h="1513" extrusionOk="0">
                    <a:moveTo>
                      <a:pt x="1413" y="793"/>
                    </a:moveTo>
                    <a:cubicBezTo>
                      <a:pt x="1417" y="795"/>
                      <a:pt x="1420" y="796"/>
                      <a:pt x="1423" y="798"/>
                    </a:cubicBezTo>
                    <a:lnTo>
                      <a:pt x="1423" y="798"/>
                    </a:lnTo>
                    <a:cubicBezTo>
                      <a:pt x="1427" y="796"/>
                      <a:pt x="1431" y="795"/>
                      <a:pt x="1434" y="793"/>
                    </a:cubicBezTo>
                    <a:close/>
                    <a:moveTo>
                      <a:pt x="5006" y="0"/>
                    </a:moveTo>
                    <a:cubicBezTo>
                      <a:pt x="5000" y="0"/>
                      <a:pt x="4994" y="1"/>
                      <a:pt x="4988" y="2"/>
                    </a:cubicBezTo>
                    <a:cubicBezTo>
                      <a:pt x="4493" y="108"/>
                      <a:pt x="3997" y="202"/>
                      <a:pt x="3512" y="329"/>
                    </a:cubicBezTo>
                    <a:cubicBezTo>
                      <a:pt x="2995" y="455"/>
                      <a:pt x="2499" y="603"/>
                      <a:pt x="1983" y="751"/>
                    </a:cubicBezTo>
                    <a:cubicBezTo>
                      <a:pt x="1855" y="786"/>
                      <a:pt x="1733" y="841"/>
                      <a:pt x="1605" y="841"/>
                    </a:cubicBezTo>
                    <a:cubicBezTo>
                      <a:pt x="1546" y="841"/>
                      <a:pt x="1486" y="829"/>
                      <a:pt x="1423" y="798"/>
                    </a:cubicBezTo>
                    <a:lnTo>
                      <a:pt x="1423" y="798"/>
                    </a:lnTo>
                    <a:cubicBezTo>
                      <a:pt x="1184" y="912"/>
                      <a:pt x="946" y="1006"/>
                      <a:pt x="706" y="1120"/>
                    </a:cubicBezTo>
                    <a:cubicBezTo>
                      <a:pt x="495" y="1236"/>
                      <a:pt x="232" y="1247"/>
                      <a:pt x="0" y="1458"/>
                    </a:cubicBezTo>
                    <a:cubicBezTo>
                      <a:pt x="108" y="1497"/>
                      <a:pt x="204" y="1512"/>
                      <a:pt x="292" y="1512"/>
                    </a:cubicBezTo>
                    <a:cubicBezTo>
                      <a:pt x="419" y="1512"/>
                      <a:pt x="531" y="1480"/>
                      <a:pt x="643" y="1437"/>
                    </a:cubicBezTo>
                    <a:cubicBezTo>
                      <a:pt x="886" y="1352"/>
                      <a:pt x="1139" y="1247"/>
                      <a:pt x="1392" y="1184"/>
                    </a:cubicBezTo>
                    <a:cubicBezTo>
                      <a:pt x="2278" y="941"/>
                      <a:pt x="3174" y="709"/>
                      <a:pt x="4071" y="477"/>
                    </a:cubicBezTo>
                    <a:cubicBezTo>
                      <a:pt x="4366" y="392"/>
                      <a:pt x="4672" y="340"/>
                      <a:pt x="4967" y="255"/>
                    </a:cubicBezTo>
                    <a:cubicBezTo>
                      <a:pt x="5062" y="234"/>
                      <a:pt x="5178" y="192"/>
                      <a:pt x="5115" y="34"/>
                    </a:cubicBezTo>
                    <a:cubicBezTo>
                      <a:pt x="5079" y="25"/>
                      <a:pt x="5042" y="0"/>
                      <a:pt x="500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142400" y="4545925"/>
                <a:ext cx="106550" cy="22450"/>
              </a:xfrm>
              <a:custGeom>
                <a:avLst/>
                <a:gdLst/>
                <a:ahLst/>
                <a:cxnLst/>
                <a:rect l="l" t="t" r="r" b="b"/>
                <a:pathLst>
                  <a:path w="4262" h="898" extrusionOk="0">
                    <a:moveTo>
                      <a:pt x="4019" y="0"/>
                    </a:moveTo>
                    <a:cubicBezTo>
                      <a:pt x="2679" y="64"/>
                      <a:pt x="1404" y="391"/>
                      <a:pt x="138" y="771"/>
                    </a:cubicBezTo>
                    <a:cubicBezTo>
                      <a:pt x="85" y="792"/>
                      <a:pt x="43" y="855"/>
                      <a:pt x="0" y="897"/>
                    </a:cubicBezTo>
                    <a:cubicBezTo>
                      <a:pt x="1425" y="675"/>
                      <a:pt x="2785" y="317"/>
                      <a:pt x="4188" y="180"/>
                    </a:cubicBezTo>
                    <a:cubicBezTo>
                      <a:pt x="4209" y="180"/>
                      <a:pt x="4219" y="117"/>
                      <a:pt x="4261" y="54"/>
                    </a:cubicBezTo>
                    <a:cubicBezTo>
                      <a:pt x="4177" y="33"/>
                      <a:pt x="4093" y="0"/>
                      <a:pt x="401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2266075" y="4664100"/>
                <a:ext cx="95200" cy="10525"/>
              </a:xfrm>
              <a:custGeom>
                <a:avLst/>
                <a:gdLst/>
                <a:ahLst/>
                <a:cxnLst/>
                <a:rect l="l" t="t" r="r" b="b"/>
                <a:pathLst>
                  <a:path w="3808" h="421" extrusionOk="0">
                    <a:moveTo>
                      <a:pt x="1227" y="0"/>
                    </a:moveTo>
                    <a:cubicBezTo>
                      <a:pt x="937" y="0"/>
                      <a:pt x="648" y="12"/>
                      <a:pt x="359" y="41"/>
                    </a:cubicBezTo>
                    <a:cubicBezTo>
                      <a:pt x="253" y="52"/>
                      <a:pt x="169" y="115"/>
                      <a:pt x="0" y="167"/>
                    </a:cubicBezTo>
                    <a:cubicBezTo>
                      <a:pt x="127" y="230"/>
                      <a:pt x="179" y="284"/>
                      <a:pt x="232" y="284"/>
                    </a:cubicBezTo>
                    <a:cubicBezTo>
                      <a:pt x="509" y="269"/>
                      <a:pt x="785" y="262"/>
                      <a:pt x="1062" y="262"/>
                    </a:cubicBezTo>
                    <a:cubicBezTo>
                      <a:pt x="1956" y="262"/>
                      <a:pt x="2850" y="332"/>
                      <a:pt x="3744" y="420"/>
                    </a:cubicBezTo>
                    <a:cubicBezTo>
                      <a:pt x="3765" y="420"/>
                      <a:pt x="3786" y="357"/>
                      <a:pt x="3807" y="315"/>
                    </a:cubicBezTo>
                    <a:cubicBezTo>
                      <a:pt x="3660" y="146"/>
                      <a:pt x="3449" y="178"/>
                      <a:pt x="3270" y="157"/>
                    </a:cubicBezTo>
                    <a:cubicBezTo>
                      <a:pt x="2589" y="68"/>
                      <a:pt x="1908" y="0"/>
                      <a:pt x="122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2152175" y="4521950"/>
                <a:ext cx="91250" cy="22950"/>
              </a:xfrm>
              <a:custGeom>
                <a:avLst/>
                <a:gdLst/>
                <a:ahLst/>
                <a:cxnLst/>
                <a:rect l="l" t="t" r="r" b="b"/>
                <a:pathLst>
                  <a:path w="3650" h="918" extrusionOk="0">
                    <a:moveTo>
                      <a:pt x="3596" y="0"/>
                    </a:moveTo>
                    <a:lnTo>
                      <a:pt x="3596" y="0"/>
                    </a:lnTo>
                    <a:cubicBezTo>
                      <a:pt x="2405" y="190"/>
                      <a:pt x="1266" y="443"/>
                      <a:pt x="137" y="727"/>
                    </a:cubicBezTo>
                    <a:cubicBezTo>
                      <a:pt x="95" y="738"/>
                      <a:pt x="73" y="812"/>
                      <a:pt x="0" y="917"/>
                    </a:cubicBezTo>
                    <a:cubicBezTo>
                      <a:pt x="284" y="886"/>
                      <a:pt x="495" y="875"/>
                      <a:pt x="706" y="833"/>
                    </a:cubicBezTo>
                    <a:cubicBezTo>
                      <a:pt x="1160" y="738"/>
                      <a:pt x="1613" y="633"/>
                      <a:pt x="2067" y="538"/>
                    </a:cubicBezTo>
                    <a:cubicBezTo>
                      <a:pt x="2541" y="432"/>
                      <a:pt x="3016" y="338"/>
                      <a:pt x="3491" y="242"/>
                    </a:cubicBezTo>
                    <a:cubicBezTo>
                      <a:pt x="3586" y="221"/>
                      <a:pt x="3649" y="179"/>
                      <a:pt x="359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2248150" y="4640275"/>
                <a:ext cx="74375" cy="10350"/>
              </a:xfrm>
              <a:custGeom>
                <a:avLst/>
                <a:gdLst/>
                <a:ahLst/>
                <a:cxnLst/>
                <a:rect l="l" t="t" r="r" b="b"/>
                <a:pathLst>
                  <a:path w="2975" h="414" extrusionOk="0">
                    <a:moveTo>
                      <a:pt x="2675" y="1"/>
                    </a:moveTo>
                    <a:cubicBezTo>
                      <a:pt x="1910" y="1"/>
                      <a:pt x="475" y="168"/>
                      <a:pt x="0" y="351"/>
                    </a:cubicBezTo>
                    <a:cubicBezTo>
                      <a:pt x="200" y="382"/>
                      <a:pt x="263" y="414"/>
                      <a:pt x="316" y="414"/>
                    </a:cubicBezTo>
                    <a:cubicBezTo>
                      <a:pt x="1170" y="330"/>
                      <a:pt x="2014" y="245"/>
                      <a:pt x="2869" y="150"/>
                    </a:cubicBezTo>
                    <a:cubicBezTo>
                      <a:pt x="2900" y="140"/>
                      <a:pt x="2932" y="65"/>
                      <a:pt x="2974" y="13"/>
                    </a:cubicBezTo>
                    <a:cubicBezTo>
                      <a:pt x="2894" y="5"/>
                      <a:pt x="2792" y="1"/>
                      <a:pt x="267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1898250" y="4320575"/>
                <a:ext cx="64875" cy="24975"/>
              </a:xfrm>
              <a:custGeom>
                <a:avLst/>
                <a:gdLst/>
                <a:ahLst/>
                <a:cxnLst/>
                <a:rect l="l" t="t" r="r" b="b"/>
                <a:pathLst>
                  <a:path w="2595" h="999" extrusionOk="0">
                    <a:moveTo>
                      <a:pt x="2417" y="1"/>
                    </a:moveTo>
                    <a:cubicBezTo>
                      <a:pt x="2399" y="1"/>
                      <a:pt x="2380" y="3"/>
                      <a:pt x="2363" y="8"/>
                    </a:cubicBezTo>
                    <a:cubicBezTo>
                      <a:pt x="1656" y="240"/>
                      <a:pt x="949" y="461"/>
                      <a:pt x="243" y="704"/>
                    </a:cubicBezTo>
                    <a:cubicBezTo>
                      <a:pt x="169" y="725"/>
                      <a:pt x="117" y="809"/>
                      <a:pt x="0" y="893"/>
                    </a:cubicBezTo>
                    <a:cubicBezTo>
                      <a:pt x="132" y="944"/>
                      <a:pt x="205" y="966"/>
                      <a:pt x="276" y="995"/>
                    </a:cubicBezTo>
                    <a:lnTo>
                      <a:pt x="276" y="995"/>
                    </a:lnTo>
                    <a:cubicBezTo>
                      <a:pt x="662" y="859"/>
                      <a:pt x="1049" y="702"/>
                      <a:pt x="1435" y="577"/>
                    </a:cubicBezTo>
                    <a:cubicBezTo>
                      <a:pt x="1741" y="461"/>
                      <a:pt x="2057" y="377"/>
                      <a:pt x="2374" y="272"/>
                    </a:cubicBezTo>
                    <a:cubicBezTo>
                      <a:pt x="2468" y="240"/>
                      <a:pt x="2585" y="208"/>
                      <a:pt x="2595" y="29"/>
                    </a:cubicBezTo>
                    <a:cubicBezTo>
                      <a:pt x="2539" y="21"/>
                      <a:pt x="2477" y="1"/>
                      <a:pt x="2417" y="1"/>
                    </a:cubicBezTo>
                    <a:close/>
                    <a:moveTo>
                      <a:pt x="276" y="995"/>
                    </a:moveTo>
                    <a:cubicBezTo>
                      <a:pt x="272" y="996"/>
                      <a:pt x="268" y="998"/>
                      <a:pt x="264" y="999"/>
                    </a:cubicBezTo>
                    <a:lnTo>
                      <a:pt x="285" y="999"/>
                    </a:lnTo>
                    <a:cubicBezTo>
                      <a:pt x="282" y="998"/>
                      <a:pt x="279" y="996"/>
                      <a:pt x="276" y="995"/>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1870300" y="4288050"/>
                <a:ext cx="47750" cy="16675"/>
              </a:xfrm>
              <a:custGeom>
                <a:avLst/>
                <a:gdLst/>
                <a:ahLst/>
                <a:cxnLst/>
                <a:rect l="l" t="t" r="r" b="b"/>
                <a:pathLst>
                  <a:path w="1910" h="667" extrusionOk="0">
                    <a:moveTo>
                      <a:pt x="1129" y="1"/>
                    </a:moveTo>
                    <a:cubicBezTo>
                      <a:pt x="813" y="33"/>
                      <a:pt x="485" y="75"/>
                      <a:pt x="159" y="117"/>
                    </a:cubicBezTo>
                    <a:cubicBezTo>
                      <a:pt x="64" y="138"/>
                      <a:pt x="0" y="202"/>
                      <a:pt x="85" y="317"/>
                    </a:cubicBezTo>
                    <a:cubicBezTo>
                      <a:pt x="222" y="317"/>
                      <a:pt x="380" y="296"/>
                      <a:pt x="528" y="296"/>
                    </a:cubicBezTo>
                    <a:cubicBezTo>
                      <a:pt x="533" y="297"/>
                      <a:pt x="539" y="297"/>
                      <a:pt x="545" y="297"/>
                    </a:cubicBezTo>
                    <a:cubicBezTo>
                      <a:pt x="622" y="297"/>
                      <a:pt x="705" y="258"/>
                      <a:pt x="792" y="258"/>
                    </a:cubicBezTo>
                    <a:cubicBezTo>
                      <a:pt x="844" y="258"/>
                      <a:pt x="897" y="272"/>
                      <a:pt x="949" y="317"/>
                    </a:cubicBezTo>
                    <a:cubicBezTo>
                      <a:pt x="837" y="430"/>
                      <a:pt x="744" y="513"/>
                      <a:pt x="652" y="604"/>
                    </a:cubicBezTo>
                    <a:lnTo>
                      <a:pt x="652" y="604"/>
                    </a:lnTo>
                    <a:cubicBezTo>
                      <a:pt x="649" y="604"/>
                      <a:pt x="647" y="603"/>
                      <a:pt x="644" y="602"/>
                    </a:cubicBezTo>
                    <a:lnTo>
                      <a:pt x="644" y="612"/>
                    </a:lnTo>
                    <a:cubicBezTo>
                      <a:pt x="647" y="610"/>
                      <a:pt x="649" y="607"/>
                      <a:pt x="652" y="604"/>
                    </a:cubicBezTo>
                    <a:lnTo>
                      <a:pt x="652" y="604"/>
                    </a:lnTo>
                    <a:cubicBezTo>
                      <a:pt x="727" y="625"/>
                      <a:pt x="809" y="667"/>
                      <a:pt x="877" y="667"/>
                    </a:cubicBezTo>
                    <a:cubicBezTo>
                      <a:pt x="884" y="667"/>
                      <a:pt x="891" y="667"/>
                      <a:pt x="897" y="666"/>
                    </a:cubicBezTo>
                    <a:cubicBezTo>
                      <a:pt x="1214" y="591"/>
                      <a:pt x="1540" y="507"/>
                      <a:pt x="1856" y="413"/>
                    </a:cubicBezTo>
                    <a:cubicBezTo>
                      <a:pt x="1878" y="402"/>
                      <a:pt x="1889" y="317"/>
                      <a:pt x="1910" y="244"/>
                    </a:cubicBezTo>
                    <a:lnTo>
                      <a:pt x="1910" y="244"/>
                    </a:lnTo>
                    <a:cubicBezTo>
                      <a:pt x="1760" y="255"/>
                      <a:pt x="1652" y="264"/>
                      <a:pt x="1569" y="264"/>
                    </a:cubicBezTo>
                    <a:cubicBezTo>
                      <a:pt x="1353" y="264"/>
                      <a:pt x="1304" y="207"/>
                      <a:pt x="112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2169050" y="4478725"/>
                <a:ext cx="66975" cy="9225"/>
              </a:xfrm>
              <a:custGeom>
                <a:avLst/>
                <a:gdLst/>
                <a:ahLst/>
                <a:cxnLst/>
                <a:rect l="l" t="t" r="r" b="b"/>
                <a:pathLst>
                  <a:path w="2679" h="369" extrusionOk="0">
                    <a:moveTo>
                      <a:pt x="2153" y="0"/>
                    </a:moveTo>
                    <a:cubicBezTo>
                      <a:pt x="1960" y="0"/>
                      <a:pt x="1771" y="15"/>
                      <a:pt x="1582" y="21"/>
                    </a:cubicBezTo>
                    <a:cubicBezTo>
                      <a:pt x="1055" y="42"/>
                      <a:pt x="527" y="52"/>
                      <a:pt x="21" y="221"/>
                    </a:cubicBezTo>
                    <a:cubicBezTo>
                      <a:pt x="0" y="221"/>
                      <a:pt x="10" y="295"/>
                      <a:pt x="0" y="368"/>
                    </a:cubicBezTo>
                    <a:cubicBezTo>
                      <a:pt x="875" y="305"/>
                      <a:pt x="1751" y="242"/>
                      <a:pt x="2616" y="178"/>
                    </a:cubicBezTo>
                    <a:cubicBezTo>
                      <a:pt x="2626" y="178"/>
                      <a:pt x="2637" y="147"/>
                      <a:pt x="2679" y="52"/>
                    </a:cubicBezTo>
                    <a:cubicBezTo>
                      <a:pt x="2500" y="12"/>
                      <a:pt x="2325" y="0"/>
                      <a:pt x="215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2044325" y="4413175"/>
                <a:ext cx="61700" cy="19950"/>
              </a:xfrm>
              <a:custGeom>
                <a:avLst/>
                <a:gdLst/>
                <a:ahLst/>
                <a:cxnLst/>
                <a:rect l="l" t="t" r="r" b="b"/>
                <a:pathLst>
                  <a:path w="2468" h="798" extrusionOk="0">
                    <a:moveTo>
                      <a:pt x="2269" y="1"/>
                    </a:moveTo>
                    <a:cubicBezTo>
                      <a:pt x="2213" y="1"/>
                      <a:pt x="2155" y="13"/>
                      <a:pt x="2099" y="27"/>
                    </a:cubicBezTo>
                    <a:cubicBezTo>
                      <a:pt x="1720" y="132"/>
                      <a:pt x="1340" y="238"/>
                      <a:pt x="960" y="353"/>
                    </a:cubicBezTo>
                    <a:cubicBezTo>
                      <a:pt x="644" y="449"/>
                      <a:pt x="338" y="575"/>
                      <a:pt x="21" y="681"/>
                    </a:cubicBezTo>
                    <a:cubicBezTo>
                      <a:pt x="11" y="691"/>
                      <a:pt x="11" y="723"/>
                      <a:pt x="0" y="775"/>
                    </a:cubicBezTo>
                    <a:cubicBezTo>
                      <a:pt x="76" y="791"/>
                      <a:pt x="151" y="797"/>
                      <a:pt x="224" y="797"/>
                    </a:cubicBezTo>
                    <a:cubicBezTo>
                      <a:pt x="454" y="797"/>
                      <a:pt x="670" y="731"/>
                      <a:pt x="886" y="660"/>
                    </a:cubicBezTo>
                    <a:cubicBezTo>
                      <a:pt x="1181" y="564"/>
                      <a:pt x="1477" y="491"/>
                      <a:pt x="1772" y="407"/>
                    </a:cubicBezTo>
                    <a:cubicBezTo>
                      <a:pt x="2021" y="334"/>
                      <a:pt x="2280" y="292"/>
                      <a:pt x="2459" y="70"/>
                    </a:cubicBezTo>
                    <a:lnTo>
                      <a:pt x="2459" y="70"/>
                    </a:lnTo>
                    <a:cubicBezTo>
                      <a:pt x="2462" y="73"/>
                      <a:pt x="2465" y="76"/>
                      <a:pt x="2468" y="79"/>
                    </a:cubicBezTo>
                    <a:lnTo>
                      <a:pt x="2468" y="58"/>
                    </a:lnTo>
                    <a:cubicBezTo>
                      <a:pt x="2465" y="62"/>
                      <a:pt x="2462" y="66"/>
                      <a:pt x="2459" y="70"/>
                    </a:cubicBezTo>
                    <a:lnTo>
                      <a:pt x="2459" y="70"/>
                    </a:lnTo>
                    <a:cubicBezTo>
                      <a:pt x="2402" y="18"/>
                      <a:pt x="2336" y="1"/>
                      <a:pt x="226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1754800" y="4259100"/>
                <a:ext cx="59100" cy="23450"/>
              </a:xfrm>
              <a:custGeom>
                <a:avLst/>
                <a:gdLst/>
                <a:ahLst/>
                <a:cxnLst/>
                <a:rect l="l" t="t" r="r" b="b"/>
                <a:pathLst>
                  <a:path w="2364" h="938" extrusionOk="0">
                    <a:moveTo>
                      <a:pt x="2201" y="0"/>
                    </a:moveTo>
                    <a:cubicBezTo>
                      <a:pt x="2176" y="0"/>
                      <a:pt x="2152" y="3"/>
                      <a:pt x="2131" y="10"/>
                    </a:cubicBezTo>
                    <a:cubicBezTo>
                      <a:pt x="1667" y="188"/>
                      <a:pt x="1224" y="368"/>
                      <a:pt x="729" y="442"/>
                    </a:cubicBezTo>
                    <a:cubicBezTo>
                      <a:pt x="518" y="463"/>
                      <a:pt x="317" y="589"/>
                      <a:pt x="117" y="674"/>
                    </a:cubicBezTo>
                    <a:cubicBezTo>
                      <a:pt x="75" y="695"/>
                      <a:pt x="64" y="779"/>
                      <a:pt x="1" y="938"/>
                    </a:cubicBezTo>
                    <a:cubicBezTo>
                      <a:pt x="813" y="674"/>
                      <a:pt x="1509" y="463"/>
                      <a:pt x="2195" y="231"/>
                    </a:cubicBezTo>
                    <a:cubicBezTo>
                      <a:pt x="2258" y="221"/>
                      <a:pt x="2300" y="157"/>
                      <a:pt x="2353" y="115"/>
                    </a:cubicBezTo>
                    <a:cubicBezTo>
                      <a:pt x="2363" y="104"/>
                      <a:pt x="2353" y="73"/>
                      <a:pt x="2363" y="10"/>
                    </a:cubicBezTo>
                    <a:cubicBezTo>
                      <a:pt x="2307" y="10"/>
                      <a:pt x="2251" y="0"/>
                      <a:pt x="220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2160850" y="4509675"/>
                <a:ext cx="56200" cy="11050"/>
              </a:xfrm>
              <a:custGeom>
                <a:avLst/>
                <a:gdLst/>
                <a:ahLst/>
                <a:cxnLst/>
                <a:rect l="l" t="t" r="r" b="b"/>
                <a:pathLst>
                  <a:path w="2248" h="442" extrusionOk="0">
                    <a:moveTo>
                      <a:pt x="1778" y="0"/>
                    </a:moveTo>
                    <a:cubicBezTo>
                      <a:pt x="1303" y="0"/>
                      <a:pt x="676" y="100"/>
                      <a:pt x="191" y="259"/>
                    </a:cubicBezTo>
                    <a:cubicBezTo>
                      <a:pt x="127" y="280"/>
                      <a:pt x="85" y="354"/>
                      <a:pt x="1" y="438"/>
                    </a:cubicBezTo>
                    <a:cubicBezTo>
                      <a:pt x="33" y="440"/>
                      <a:pt x="69" y="442"/>
                      <a:pt x="108" y="442"/>
                    </a:cubicBezTo>
                    <a:cubicBezTo>
                      <a:pt x="572" y="442"/>
                      <a:pt x="1508" y="271"/>
                      <a:pt x="2248" y="48"/>
                    </a:cubicBezTo>
                    <a:cubicBezTo>
                      <a:pt x="2126" y="15"/>
                      <a:pt x="1963" y="0"/>
                      <a:pt x="177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1836550" y="4301575"/>
                <a:ext cx="49875" cy="17625"/>
              </a:xfrm>
              <a:custGeom>
                <a:avLst/>
                <a:gdLst/>
                <a:ahLst/>
                <a:cxnLst/>
                <a:rect l="l" t="t" r="r" b="b"/>
                <a:pathLst>
                  <a:path w="1995" h="705" extrusionOk="0">
                    <a:moveTo>
                      <a:pt x="1745" y="0"/>
                    </a:moveTo>
                    <a:cubicBezTo>
                      <a:pt x="1594" y="0"/>
                      <a:pt x="1448" y="66"/>
                      <a:pt x="1298" y="114"/>
                    </a:cubicBezTo>
                    <a:cubicBezTo>
                      <a:pt x="886" y="261"/>
                      <a:pt x="464" y="399"/>
                      <a:pt x="42" y="546"/>
                    </a:cubicBezTo>
                    <a:cubicBezTo>
                      <a:pt x="21" y="557"/>
                      <a:pt x="21" y="620"/>
                      <a:pt x="0" y="704"/>
                    </a:cubicBezTo>
                    <a:cubicBezTo>
                      <a:pt x="725" y="620"/>
                      <a:pt x="1386" y="443"/>
                      <a:pt x="1986" y="67"/>
                    </a:cubicBezTo>
                    <a:lnTo>
                      <a:pt x="1986" y="67"/>
                    </a:lnTo>
                    <a:cubicBezTo>
                      <a:pt x="1989" y="68"/>
                      <a:pt x="1991" y="70"/>
                      <a:pt x="1994" y="71"/>
                    </a:cubicBezTo>
                    <a:lnTo>
                      <a:pt x="1994" y="61"/>
                    </a:lnTo>
                    <a:cubicBezTo>
                      <a:pt x="1991" y="63"/>
                      <a:pt x="1989" y="65"/>
                      <a:pt x="1986" y="67"/>
                    </a:cubicBezTo>
                    <a:lnTo>
                      <a:pt x="1986" y="67"/>
                    </a:lnTo>
                    <a:cubicBezTo>
                      <a:pt x="1903" y="18"/>
                      <a:pt x="1823" y="0"/>
                      <a:pt x="174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2340950" y="4767925"/>
                <a:ext cx="53825" cy="7750"/>
              </a:xfrm>
              <a:custGeom>
                <a:avLst/>
                <a:gdLst/>
                <a:ahLst/>
                <a:cxnLst/>
                <a:rect l="l" t="t" r="r" b="b"/>
                <a:pathLst>
                  <a:path w="2153" h="310" extrusionOk="0">
                    <a:moveTo>
                      <a:pt x="1993" y="1"/>
                    </a:moveTo>
                    <a:cubicBezTo>
                      <a:pt x="1382" y="33"/>
                      <a:pt x="760" y="64"/>
                      <a:pt x="148" y="106"/>
                    </a:cubicBezTo>
                    <a:cubicBezTo>
                      <a:pt x="116" y="117"/>
                      <a:pt x="85" y="191"/>
                      <a:pt x="1" y="275"/>
                    </a:cubicBezTo>
                    <a:cubicBezTo>
                      <a:pt x="139" y="292"/>
                      <a:pt x="235" y="310"/>
                      <a:pt x="324" y="310"/>
                    </a:cubicBezTo>
                    <a:cubicBezTo>
                      <a:pt x="343" y="310"/>
                      <a:pt x="361" y="309"/>
                      <a:pt x="380" y="307"/>
                    </a:cubicBezTo>
                    <a:cubicBezTo>
                      <a:pt x="918" y="275"/>
                      <a:pt x="1466" y="244"/>
                      <a:pt x="2015" y="202"/>
                    </a:cubicBezTo>
                    <a:cubicBezTo>
                      <a:pt x="2047" y="191"/>
                      <a:pt x="2078" y="148"/>
                      <a:pt x="2152" y="64"/>
                    </a:cubicBezTo>
                    <a:cubicBezTo>
                      <a:pt x="2068" y="33"/>
                      <a:pt x="2025" y="1"/>
                      <a:pt x="199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2363350" y="4784550"/>
                <a:ext cx="39850" cy="6450"/>
              </a:xfrm>
              <a:custGeom>
                <a:avLst/>
                <a:gdLst/>
                <a:ahLst/>
                <a:cxnLst/>
                <a:rect l="l" t="t" r="r" b="b"/>
                <a:pathLst>
                  <a:path w="1594" h="258" extrusionOk="0">
                    <a:moveTo>
                      <a:pt x="1530" y="1"/>
                    </a:moveTo>
                    <a:cubicBezTo>
                      <a:pt x="1045" y="22"/>
                      <a:pt x="560" y="32"/>
                      <a:pt x="75" y="64"/>
                    </a:cubicBezTo>
                    <a:cubicBezTo>
                      <a:pt x="54" y="64"/>
                      <a:pt x="33" y="148"/>
                      <a:pt x="1" y="201"/>
                    </a:cubicBezTo>
                    <a:cubicBezTo>
                      <a:pt x="237" y="239"/>
                      <a:pt x="490" y="258"/>
                      <a:pt x="729" y="258"/>
                    </a:cubicBezTo>
                    <a:cubicBezTo>
                      <a:pt x="1014" y="258"/>
                      <a:pt x="1278" y="231"/>
                      <a:pt x="1467" y="180"/>
                    </a:cubicBezTo>
                    <a:cubicBezTo>
                      <a:pt x="1509" y="158"/>
                      <a:pt x="1551" y="95"/>
                      <a:pt x="1594" y="53"/>
                    </a:cubicBezTo>
                    <a:cubicBezTo>
                      <a:pt x="1561" y="22"/>
                      <a:pt x="1540" y="1"/>
                      <a:pt x="153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2307200" y="4683300"/>
                <a:ext cx="44050" cy="6075"/>
              </a:xfrm>
              <a:custGeom>
                <a:avLst/>
                <a:gdLst/>
                <a:ahLst/>
                <a:cxnLst/>
                <a:rect l="l" t="t" r="r" b="b"/>
                <a:pathLst>
                  <a:path w="1762" h="243" extrusionOk="0">
                    <a:moveTo>
                      <a:pt x="158" y="1"/>
                    </a:moveTo>
                    <a:cubicBezTo>
                      <a:pt x="64" y="1"/>
                      <a:pt x="1" y="43"/>
                      <a:pt x="32" y="191"/>
                    </a:cubicBezTo>
                    <a:cubicBezTo>
                      <a:pt x="591" y="212"/>
                      <a:pt x="1161" y="233"/>
                      <a:pt x="1730" y="243"/>
                    </a:cubicBezTo>
                    <a:lnTo>
                      <a:pt x="1761" y="116"/>
                    </a:lnTo>
                    <a:cubicBezTo>
                      <a:pt x="1667" y="85"/>
                      <a:pt x="1583" y="32"/>
                      <a:pt x="1487" y="22"/>
                    </a:cubicBezTo>
                    <a:cubicBezTo>
                      <a:pt x="1044" y="11"/>
                      <a:pt x="601" y="1"/>
                      <a:pt x="15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2048000" y="4386950"/>
                <a:ext cx="37750" cy="9400"/>
              </a:xfrm>
              <a:custGeom>
                <a:avLst/>
                <a:gdLst/>
                <a:ahLst/>
                <a:cxnLst/>
                <a:rect l="l" t="t" r="r" b="b"/>
                <a:pathLst>
                  <a:path w="1510" h="376" extrusionOk="0">
                    <a:moveTo>
                      <a:pt x="1509" y="0"/>
                    </a:moveTo>
                    <a:cubicBezTo>
                      <a:pt x="1341" y="21"/>
                      <a:pt x="1172" y="31"/>
                      <a:pt x="1003" y="63"/>
                    </a:cubicBezTo>
                    <a:cubicBezTo>
                      <a:pt x="813" y="85"/>
                      <a:pt x="612" y="106"/>
                      <a:pt x="434" y="169"/>
                    </a:cubicBezTo>
                    <a:cubicBezTo>
                      <a:pt x="401" y="179"/>
                      <a:pt x="364" y="181"/>
                      <a:pt x="325" y="181"/>
                    </a:cubicBezTo>
                    <a:cubicBezTo>
                      <a:pt x="305" y="181"/>
                      <a:pt x="284" y="180"/>
                      <a:pt x="264" y="180"/>
                    </a:cubicBezTo>
                    <a:cubicBezTo>
                      <a:pt x="156" y="180"/>
                      <a:pt x="48" y="193"/>
                      <a:pt x="1" y="348"/>
                    </a:cubicBezTo>
                    <a:cubicBezTo>
                      <a:pt x="146" y="365"/>
                      <a:pt x="277" y="375"/>
                      <a:pt x="400" y="375"/>
                    </a:cubicBezTo>
                    <a:cubicBezTo>
                      <a:pt x="793" y="375"/>
                      <a:pt x="1099" y="274"/>
                      <a:pt x="150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2182225" y="4464125"/>
                <a:ext cx="34825" cy="6125"/>
              </a:xfrm>
              <a:custGeom>
                <a:avLst/>
                <a:gdLst/>
                <a:ahLst/>
                <a:cxnLst/>
                <a:rect l="l" t="t" r="r" b="b"/>
                <a:pathLst>
                  <a:path w="1393" h="245" extrusionOk="0">
                    <a:moveTo>
                      <a:pt x="745" y="1"/>
                    </a:moveTo>
                    <a:cubicBezTo>
                      <a:pt x="415" y="1"/>
                      <a:pt x="214" y="69"/>
                      <a:pt x="0" y="214"/>
                    </a:cubicBezTo>
                    <a:cubicBezTo>
                      <a:pt x="142" y="235"/>
                      <a:pt x="279" y="245"/>
                      <a:pt x="412" y="245"/>
                    </a:cubicBezTo>
                    <a:cubicBezTo>
                      <a:pt x="758" y="245"/>
                      <a:pt x="1080" y="178"/>
                      <a:pt x="1393" y="56"/>
                    </a:cubicBezTo>
                    <a:cubicBezTo>
                      <a:pt x="1127" y="20"/>
                      <a:pt x="918" y="1"/>
                      <a:pt x="74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1783800" y="4271175"/>
                <a:ext cx="33000" cy="11375"/>
              </a:xfrm>
              <a:custGeom>
                <a:avLst/>
                <a:gdLst/>
                <a:ahLst/>
                <a:cxnLst/>
                <a:rect l="l" t="t" r="r" b="b"/>
                <a:pathLst>
                  <a:path w="1320" h="455" extrusionOk="0">
                    <a:moveTo>
                      <a:pt x="1203" y="1"/>
                    </a:moveTo>
                    <a:cubicBezTo>
                      <a:pt x="835" y="75"/>
                      <a:pt x="476" y="148"/>
                      <a:pt x="117" y="244"/>
                    </a:cubicBezTo>
                    <a:cubicBezTo>
                      <a:pt x="22" y="275"/>
                      <a:pt x="1" y="380"/>
                      <a:pt x="85" y="455"/>
                    </a:cubicBezTo>
                    <a:cubicBezTo>
                      <a:pt x="307" y="423"/>
                      <a:pt x="528" y="402"/>
                      <a:pt x="739" y="359"/>
                    </a:cubicBezTo>
                    <a:cubicBezTo>
                      <a:pt x="950" y="317"/>
                      <a:pt x="1172" y="286"/>
                      <a:pt x="1320" y="96"/>
                    </a:cubicBezTo>
                    <a:cubicBezTo>
                      <a:pt x="1267" y="54"/>
                      <a:pt x="1224" y="1"/>
                      <a:pt x="120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1907725" y="4314700"/>
                <a:ext cx="35650" cy="10825"/>
              </a:xfrm>
              <a:custGeom>
                <a:avLst/>
                <a:gdLst/>
                <a:ahLst/>
                <a:cxnLst/>
                <a:rect l="l" t="t" r="r" b="b"/>
                <a:pathLst>
                  <a:path w="1426" h="433" extrusionOk="0">
                    <a:moveTo>
                      <a:pt x="1425" y="0"/>
                    </a:moveTo>
                    <a:cubicBezTo>
                      <a:pt x="971" y="64"/>
                      <a:pt x="518" y="116"/>
                      <a:pt x="85" y="243"/>
                    </a:cubicBezTo>
                    <a:cubicBezTo>
                      <a:pt x="64" y="254"/>
                      <a:pt x="54" y="317"/>
                      <a:pt x="1" y="432"/>
                    </a:cubicBezTo>
                    <a:cubicBezTo>
                      <a:pt x="286" y="411"/>
                      <a:pt x="507" y="411"/>
                      <a:pt x="708" y="369"/>
                    </a:cubicBezTo>
                    <a:cubicBezTo>
                      <a:pt x="940" y="317"/>
                      <a:pt x="1172" y="232"/>
                      <a:pt x="1393" y="148"/>
                    </a:cubicBezTo>
                    <a:cubicBezTo>
                      <a:pt x="1414" y="148"/>
                      <a:pt x="1414" y="85"/>
                      <a:pt x="142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2432700" y="4866275"/>
                <a:ext cx="33775" cy="6025"/>
              </a:xfrm>
              <a:custGeom>
                <a:avLst/>
                <a:gdLst/>
                <a:ahLst/>
                <a:cxnLst/>
                <a:rect l="l" t="t" r="r" b="b"/>
                <a:pathLst>
                  <a:path w="1351" h="241" extrusionOk="0">
                    <a:moveTo>
                      <a:pt x="606" y="1"/>
                    </a:moveTo>
                    <a:cubicBezTo>
                      <a:pt x="390" y="1"/>
                      <a:pt x="191" y="56"/>
                      <a:pt x="1" y="170"/>
                    </a:cubicBezTo>
                    <a:cubicBezTo>
                      <a:pt x="297" y="207"/>
                      <a:pt x="565" y="240"/>
                      <a:pt x="821" y="240"/>
                    </a:cubicBezTo>
                    <a:cubicBezTo>
                      <a:pt x="1001" y="240"/>
                      <a:pt x="1176" y="224"/>
                      <a:pt x="1351" y="180"/>
                    </a:cubicBezTo>
                    <a:cubicBezTo>
                      <a:pt x="1076" y="61"/>
                      <a:pt x="831" y="1"/>
                      <a:pt x="60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2444550" y="4882050"/>
                <a:ext cx="28500" cy="6675"/>
              </a:xfrm>
              <a:custGeom>
                <a:avLst/>
                <a:gdLst/>
                <a:ahLst/>
                <a:cxnLst/>
                <a:rect l="l" t="t" r="r" b="b"/>
                <a:pathLst>
                  <a:path w="1140" h="267" extrusionOk="0">
                    <a:moveTo>
                      <a:pt x="519" y="1"/>
                    </a:moveTo>
                    <a:cubicBezTo>
                      <a:pt x="349" y="1"/>
                      <a:pt x="178" y="30"/>
                      <a:pt x="1" y="87"/>
                    </a:cubicBezTo>
                    <a:cubicBezTo>
                      <a:pt x="54" y="130"/>
                      <a:pt x="96" y="182"/>
                      <a:pt x="149" y="193"/>
                    </a:cubicBezTo>
                    <a:cubicBezTo>
                      <a:pt x="423" y="224"/>
                      <a:pt x="708" y="245"/>
                      <a:pt x="992" y="266"/>
                    </a:cubicBezTo>
                    <a:cubicBezTo>
                      <a:pt x="1024" y="266"/>
                      <a:pt x="1067" y="193"/>
                      <a:pt x="1140" y="130"/>
                    </a:cubicBezTo>
                    <a:cubicBezTo>
                      <a:pt x="927" y="43"/>
                      <a:pt x="724" y="1"/>
                      <a:pt x="51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2052750" y="4405725"/>
                <a:ext cx="32200" cy="10775"/>
              </a:xfrm>
              <a:custGeom>
                <a:avLst/>
                <a:gdLst/>
                <a:ahLst/>
                <a:cxnLst/>
                <a:rect l="l" t="t" r="r" b="b"/>
                <a:pathLst>
                  <a:path w="1288" h="431" extrusionOk="0">
                    <a:moveTo>
                      <a:pt x="1102" y="0"/>
                    </a:moveTo>
                    <a:cubicBezTo>
                      <a:pt x="1046" y="0"/>
                      <a:pt x="987" y="15"/>
                      <a:pt x="929" y="30"/>
                    </a:cubicBezTo>
                    <a:cubicBezTo>
                      <a:pt x="676" y="93"/>
                      <a:pt x="422" y="156"/>
                      <a:pt x="169" y="230"/>
                    </a:cubicBezTo>
                    <a:cubicBezTo>
                      <a:pt x="75" y="262"/>
                      <a:pt x="1" y="304"/>
                      <a:pt x="85" y="430"/>
                    </a:cubicBezTo>
                    <a:cubicBezTo>
                      <a:pt x="505" y="388"/>
                      <a:pt x="956" y="430"/>
                      <a:pt x="1283" y="77"/>
                    </a:cubicBezTo>
                    <a:lnTo>
                      <a:pt x="1283" y="77"/>
                    </a:lnTo>
                    <a:cubicBezTo>
                      <a:pt x="1284" y="79"/>
                      <a:pt x="1286" y="80"/>
                      <a:pt x="1287" y="82"/>
                    </a:cubicBezTo>
                    <a:lnTo>
                      <a:pt x="1287" y="72"/>
                    </a:lnTo>
                    <a:cubicBezTo>
                      <a:pt x="1286" y="74"/>
                      <a:pt x="1284" y="75"/>
                      <a:pt x="1283" y="77"/>
                    </a:cubicBezTo>
                    <a:lnTo>
                      <a:pt x="1283" y="77"/>
                    </a:lnTo>
                    <a:cubicBezTo>
                      <a:pt x="1227" y="19"/>
                      <a:pt x="1166" y="0"/>
                      <a:pt x="110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2330650" y="4695625"/>
                <a:ext cx="23500" cy="6275"/>
              </a:xfrm>
              <a:custGeom>
                <a:avLst/>
                <a:gdLst/>
                <a:ahLst/>
                <a:cxnLst/>
                <a:rect l="l" t="t" r="r" b="b"/>
                <a:pathLst>
                  <a:path w="940" h="251" extrusionOk="0">
                    <a:moveTo>
                      <a:pt x="286" y="0"/>
                    </a:moveTo>
                    <a:cubicBezTo>
                      <a:pt x="209" y="0"/>
                      <a:pt x="132" y="8"/>
                      <a:pt x="54" y="24"/>
                    </a:cubicBezTo>
                    <a:cubicBezTo>
                      <a:pt x="33" y="35"/>
                      <a:pt x="22" y="98"/>
                      <a:pt x="1" y="162"/>
                    </a:cubicBezTo>
                    <a:cubicBezTo>
                      <a:pt x="202" y="202"/>
                      <a:pt x="396" y="251"/>
                      <a:pt x="594" y="251"/>
                    </a:cubicBezTo>
                    <a:cubicBezTo>
                      <a:pt x="707" y="251"/>
                      <a:pt x="821" y="235"/>
                      <a:pt x="940" y="193"/>
                    </a:cubicBezTo>
                    <a:cubicBezTo>
                      <a:pt x="728" y="67"/>
                      <a:pt x="510" y="0"/>
                      <a:pt x="28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2084925" y="4400825"/>
                <a:ext cx="20850" cy="7125"/>
              </a:xfrm>
              <a:custGeom>
                <a:avLst/>
                <a:gdLst/>
                <a:ahLst/>
                <a:cxnLst/>
                <a:rect l="l" t="t" r="r" b="b"/>
                <a:pathLst>
                  <a:path w="834" h="285" extrusionOk="0">
                    <a:moveTo>
                      <a:pt x="634" y="1"/>
                    </a:moveTo>
                    <a:cubicBezTo>
                      <a:pt x="390" y="1"/>
                      <a:pt x="202" y="116"/>
                      <a:pt x="23" y="259"/>
                    </a:cubicBezTo>
                    <a:lnTo>
                      <a:pt x="23" y="259"/>
                    </a:lnTo>
                    <a:cubicBezTo>
                      <a:pt x="16" y="259"/>
                      <a:pt x="8" y="258"/>
                      <a:pt x="0" y="257"/>
                    </a:cubicBezTo>
                    <a:lnTo>
                      <a:pt x="0" y="278"/>
                    </a:lnTo>
                    <a:cubicBezTo>
                      <a:pt x="8" y="272"/>
                      <a:pt x="16" y="266"/>
                      <a:pt x="23" y="259"/>
                    </a:cubicBezTo>
                    <a:lnTo>
                      <a:pt x="23" y="259"/>
                    </a:lnTo>
                    <a:cubicBezTo>
                      <a:pt x="161" y="274"/>
                      <a:pt x="259" y="284"/>
                      <a:pt x="337" y="284"/>
                    </a:cubicBezTo>
                    <a:cubicBezTo>
                      <a:pt x="527" y="284"/>
                      <a:pt x="598" y="224"/>
                      <a:pt x="834" y="25"/>
                    </a:cubicBezTo>
                    <a:cubicBezTo>
                      <a:pt x="763" y="8"/>
                      <a:pt x="697" y="1"/>
                      <a:pt x="63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2066200" y="4368950"/>
                <a:ext cx="14275" cy="6525"/>
              </a:xfrm>
              <a:custGeom>
                <a:avLst/>
                <a:gdLst/>
                <a:ahLst/>
                <a:cxnLst/>
                <a:rect l="l" t="t" r="r" b="b"/>
                <a:pathLst>
                  <a:path w="571" h="261" extrusionOk="0">
                    <a:moveTo>
                      <a:pt x="387" y="1"/>
                    </a:moveTo>
                    <a:cubicBezTo>
                      <a:pt x="276" y="1"/>
                      <a:pt x="178" y="70"/>
                      <a:pt x="74" y="130"/>
                    </a:cubicBezTo>
                    <a:cubicBezTo>
                      <a:pt x="64" y="140"/>
                      <a:pt x="53" y="172"/>
                      <a:pt x="1" y="245"/>
                    </a:cubicBezTo>
                    <a:cubicBezTo>
                      <a:pt x="93" y="255"/>
                      <a:pt x="173" y="261"/>
                      <a:pt x="241" y="261"/>
                    </a:cubicBezTo>
                    <a:cubicBezTo>
                      <a:pt x="454" y="261"/>
                      <a:pt x="554" y="209"/>
                      <a:pt x="570" y="98"/>
                    </a:cubicBezTo>
                    <a:cubicBezTo>
                      <a:pt x="570" y="76"/>
                      <a:pt x="559" y="45"/>
                      <a:pt x="538" y="45"/>
                    </a:cubicBezTo>
                    <a:cubicBezTo>
                      <a:pt x="485" y="14"/>
                      <a:pt x="435" y="1"/>
                      <a:pt x="38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2106000" y="4412475"/>
                <a:ext cx="7950" cy="3750"/>
              </a:xfrm>
              <a:custGeom>
                <a:avLst/>
                <a:gdLst/>
                <a:ahLst/>
                <a:cxnLst/>
                <a:rect l="l" t="t" r="r" b="b"/>
                <a:pathLst>
                  <a:path w="318" h="150" extrusionOk="0">
                    <a:moveTo>
                      <a:pt x="239" y="1"/>
                    </a:moveTo>
                    <a:cubicBezTo>
                      <a:pt x="237" y="1"/>
                      <a:pt x="235" y="1"/>
                      <a:pt x="233" y="2"/>
                    </a:cubicBezTo>
                    <a:cubicBezTo>
                      <a:pt x="158" y="20"/>
                      <a:pt x="92" y="56"/>
                      <a:pt x="26" y="93"/>
                    </a:cubicBezTo>
                    <a:lnTo>
                      <a:pt x="26" y="93"/>
                    </a:lnTo>
                    <a:cubicBezTo>
                      <a:pt x="18" y="91"/>
                      <a:pt x="9" y="88"/>
                      <a:pt x="1" y="86"/>
                    </a:cubicBezTo>
                    <a:lnTo>
                      <a:pt x="1" y="107"/>
                    </a:lnTo>
                    <a:cubicBezTo>
                      <a:pt x="9" y="102"/>
                      <a:pt x="18" y="98"/>
                      <a:pt x="26" y="93"/>
                    </a:cubicBezTo>
                    <a:lnTo>
                      <a:pt x="26" y="93"/>
                    </a:lnTo>
                    <a:cubicBezTo>
                      <a:pt x="102" y="114"/>
                      <a:pt x="178" y="140"/>
                      <a:pt x="254" y="149"/>
                    </a:cubicBezTo>
                    <a:cubicBezTo>
                      <a:pt x="265" y="149"/>
                      <a:pt x="296" y="97"/>
                      <a:pt x="317" y="65"/>
                    </a:cubicBezTo>
                    <a:cubicBezTo>
                      <a:pt x="289" y="46"/>
                      <a:pt x="260" y="1"/>
                      <a:pt x="23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1340325" y="4148525"/>
                <a:ext cx="1340250" cy="1070975"/>
              </a:xfrm>
              <a:custGeom>
                <a:avLst/>
                <a:gdLst/>
                <a:ahLst/>
                <a:cxnLst/>
                <a:rect l="l" t="t" r="r" b="b"/>
                <a:pathLst>
                  <a:path w="53610" h="42839" extrusionOk="0">
                    <a:moveTo>
                      <a:pt x="729" y="372"/>
                    </a:moveTo>
                    <a:cubicBezTo>
                      <a:pt x="760" y="446"/>
                      <a:pt x="771" y="477"/>
                      <a:pt x="781" y="519"/>
                    </a:cubicBezTo>
                    <a:cubicBezTo>
                      <a:pt x="707" y="530"/>
                      <a:pt x="633" y="551"/>
                      <a:pt x="549" y="562"/>
                    </a:cubicBezTo>
                    <a:lnTo>
                      <a:pt x="518" y="456"/>
                    </a:lnTo>
                    <a:cubicBezTo>
                      <a:pt x="591" y="425"/>
                      <a:pt x="654" y="393"/>
                      <a:pt x="729" y="372"/>
                    </a:cubicBezTo>
                    <a:close/>
                    <a:moveTo>
                      <a:pt x="9461" y="9673"/>
                    </a:moveTo>
                    <a:lnTo>
                      <a:pt x="9461" y="9673"/>
                    </a:lnTo>
                    <a:cubicBezTo>
                      <a:pt x="9454" y="9673"/>
                      <a:pt x="9447" y="9674"/>
                      <a:pt x="9440" y="9674"/>
                    </a:cubicBezTo>
                    <a:lnTo>
                      <a:pt x="9461" y="9674"/>
                    </a:lnTo>
                    <a:cubicBezTo>
                      <a:pt x="9461" y="9674"/>
                      <a:pt x="9461" y="9673"/>
                      <a:pt x="9461" y="9673"/>
                    </a:cubicBezTo>
                    <a:close/>
                    <a:moveTo>
                      <a:pt x="1287" y="709"/>
                    </a:moveTo>
                    <a:cubicBezTo>
                      <a:pt x="1446" y="899"/>
                      <a:pt x="1593" y="1058"/>
                      <a:pt x="1730" y="1237"/>
                    </a:cubicBezTo>
                    <a:cubicBezTo>
                      <a:pt x="2532" y="2302"/>
                      <a:pt x="3450" y="3261"/>
                      <a:pt x="4451" y="4137"/>
                    </a:cubicBezTo>
                    <a:cubicBezTo>
                      <a:pt x="4768" y="4422"/>
                      <a:pt x="5074" y="4707"/>
                      <a:pt x="5379" y="4991"/>
                    </a:cubicBezTo>
                    <a:lnTo>
                      <a:pt x="9872" y="8947"/>
                    </a:lnTo>
                    <a:cubicBezTo>
                      <a:pt x="10031" y="9094"/>
                      <a:pt x="10221" y="9221"/>
                      <a:pt x="10389" y="9357"/>
                    </a:cubicBezTo>
                    <a:cubicBezTo>
                      <a:pt x="10516" y="9453"/>
                      <a:pt x="10631" y="9547"/>
                      <a:pt x="10748" y="9653"/>
                    </a:cubicBezTo>
                    <a:cubicBezTo>
                      <a:pt x="10917" y="9790"/>
                      <a:pt x="10948" y="9917"/>
                      <a:pt x="10863" y="9980"/>
                    </a:cubicBezTo>
                    <a:cubicBezTo>
                      <a:pt x="10821" y="10010"/>
                      <a:pt x="10782" y="10022"/>
                      <a:pt x="10746" y="10022"/>
                    </a:cubicBezTo>
                    <a:cubicBezTo>
                      <a:pt x="10656" y="10022"/>
                      <a:pt x="10583" y="9948"/>
                      <a:pt x="10516" y="9896"/>
                    </a:cubicBezTo>
                    <a:cubicBezTo>
                      <a:pt x="10336" y="9758"/>
                      <a:pt x="10178" y="9611"/>
                      <a:pt x="10010" y="9463"/>
                    </a:cubicBezTo>
                    <a:cubicBezTo>
                      <a:pt x="9567" y="9083"/>
                      <a:pt x="9145" y="8704"/>
                      <a:pt x="8702" y="8335"/>
                    </a:cubicBezTo>
                    <a:cubicBezTo>
                      <a:pt x="7921" y="7670"/>
                      <a:pt x="7141" y="7016"/>
                      <a:pt x="6360" y="6373"/>
                    </a:cubicBezTo>
                    <a:cubicBezTo>
                      <a:pt x="5770" y="5888"/>
                      <a:pt x="5158" y="5455"/>
                      <a:pt x="4589" y="4960"/>
                    </a:cubicBezTo>
                    <a:cubicBezTo>
                      <a:pt x="3375" y="3884"/>
                      <a:pt x="2205" y="2766"/>
                      <a:pt x="1182" y="1511"/>
                    </a:cubicBezTo>
                    <a:cubicBezTo>
                      <a:pt x="1066" y="1374"/>
                      <a:pt x="971" y="1226"/>
                      <a:pt x="823" y="1026"/>
                    </a:cubicBezTo>
                    <a:cubicBezTo>
                      <a:pt x="1013" y="899"/>
                      <a:pt x="1129" y="815"/>
                      <a:pt x="1287" y="709"/>
                    </a:cubicBezTo>
                    <a:close/>
                    <a:moveTo>
                      <a:pt x="29985" y="25779"/>
                    </a:moveTo>
                    <a:lnTo>
                      <a:pt x="29985" y="25779"/>
                    </a:lnTo>
                    <a:cubicBezTo>
                      <a:pt x="30016" y="25800"/>
                      <a:pt x="30037" y="25821"/>
                      <a:pt x="30058" y="25853"/>
                    </a:cubicBezTo>
                    <a:cubicBezTo>
                      <a:pt x="30037" y="25842"/>
                      <a:pt x="30016" y="25842"/>
                      <a:pt x="30006" y="25831"/>
                    </a:cubicBezTo>
                    <a:cubicBezTo>
                      <a:pt x="29995" y="25821"/>
                      <a:pt x="29995" y="25789"/>
                      <a:pt x="29985" y="25779"/>
                    </a:cubicBezTo>
                    <a:close/>
                    <a:moveTo>
                      <a:pt x="31431" y="26915"/>
                    </a:moveTo>
                    <a:lnTo>
                      <a:pt x="31431" y="26915"/>
                    </a:lnTo>
                    <a:cubicBezTo>
                      <a:pt x="31459" y="26934"/>
                      <a:pt x="31487" y="26953"/>
                      <a:pt x="31514" y="26981"/>
                    </a:cubicBezTo>
                    <a:cubicBezTo>
                      <a:pt x="31535" y="26992"/>
                      <a:pt x="31546" y="27003"/>
                      <a:pt x="31567" y="27013"/>
                    </a:cubicBezTo>
                    <a:cubicBezTo>
                      <a:pt x="31535" y="27003"/>
                      <a:pt x="31504" y="27003"/>
                      <a:pt x="31493" y="26992"/>
                    </a:cubicBezTo>
                    <a:cubicBezTo>
                      <a:pt x="31467" y="26974"/>
                      <a:pt x="31449" y="26943"/>
                      <a:pt x="31431" y="26915"/>
                    </a:cubicBezTo>
                    <a:close/>
                    <a:moveTo>
                      <a:pt x="32653" y="27931"/>
                    </a:moveTo>
                    <a:cubicBezTo>
                      <a:pt x="32822" y="28015"/>
                      <a:pt x="32948" y="28057"/>
                      <a:pt x="33054" y="28142"/>
                    </a:cubicBezTo>
                    <a:cubicBezTo>
                      <a:pt x="33824" y="28732"/>
                      <a:pt x="34583" y="29333"/>
                      <a:pt x="35374" y="29945"/>
                    </a:cubicBezTo>
                    <a:cubicBezTo>
                      <a:pt x="34773" y="29808"/>
                      <a:pt x="33412" y="28796"/>
                      <a:pt x="32653" y="27931"/>
                    </a:cubicBezTo>
                    <a:close/>
                    <a:moveTo>
                      <a:pt x="38538" y="31875"/>
                    </a:moveTo>
                    <a:lnTo>
                      <a:pt x="38538" y="31875"/>
                    </a:lnTo>
                    <a:cubicBezTo>
                      <a:pt x="39076" y="31949"/>
                      <a:pt x="39508" y="32202"/>
                      <a:pt x="39836" y="32635"/>
                    </a:cubicBezTo>
                    <a:cubicBezTo>
                      <a:pt x="39351" y="32487"/>
                      <a:pt x="38950" y="32170"/>
                      <a:pt x="38538" y="31875"/>
                    </a:cubicBezTo>
                    <a:close/>
                    <a:moveTo>
                      <a:pt x="41660" y="33974"/>
                    </a:moveTo>
                    <a:cubicBezTo>
                      <a:pt x="41681" y="33974"/>
                      <a:pt x="41702" y="33974"/>
                      <a:pt x="41713" y="33985"/>
                    </a:cubicBezTo>
                    <a:cubicBezTo>
                      <a:pt x="41723" y="34006"/>
                      <a:pt x="41723" y="34027"/>
                      <a:pt x="41734" y="34048"/>
                    </a:cubicBezTo>
                    <a:cubicBezTo>
                      <a:pt x="41713" y="34037"/>
                      <a:pt x="41692" y="34037"/>
                      <a:pt x="41681" y="34027"/>
                    </a:cubicBezTo>
                    <a:cubicBezTo>
                      <a:pt x="41671" y="34006"/>
                      <a:pt x="41671" y="33985"/>
                      <a:pt x="41660" y="33974"/>
                    </a:cubicBezTo>
                    <a:close/>
                    <a:moveTo>
                      <a:pt x="17576" y="2894"/>
                    </a:moveTo>
                    <a:cubicBezTo>
                      <a:pt x="17665" y="2894"/>
                      <a:pt x="17755" y="2897"/>
                      <a:pt x="17845" y="2903"/>
                    </a:cubicBezTo>
                    <a:cubicBezTo>
                      <a:pt x="19122" y="2956"/>
                      <a:pt x="20334" y="3294"/>
                      <a:pt x="21527" y="3737"/>
                    </a:cubicBezTo>
                    <a:cubicBezTo>
                      <a:pt x="22043" y="3926"/>
                      <a:pt x="22549" y="4168"/>
                      <a:pt x="23055" y="4390"/>
                    </a:cubicBezTo>
                    <a:cubicBezTo>
                      <a:pt x="24121" y="4854"/>
                      <a:pt x="25207" y="5234"/>
                      <a:pt x="26357" y="5392"/>
                    </a:cubicBezTo>
                    <a:cubicBezTo>
                      <a:pt x="27084" y="5497"/>
                      <a:pt x="27707" y="5793"/>
                      <a:pt x="28287" y="6236"/>
                    </a:cubicBezTo>
                    <a:cubicBezTo>
                      <a:pt x="28909" y="6732"/>
                      <a:pt x="29563" y="7185"/>
                      <a:pt x="30217" y="7660"/>
                    </a:cubicBezTo>
                    <a:cubicBezTo>
                      <a:pt x="31430" y="8525"/>
                      <a:pt x="32622" y="9400"/>
                      <a:pt x="33729" y="10391"/>
                    </a:cubicBezTo>
                    <a:cubicBezTo>
                      <a:pt x="33930" y="10571"/>
                      <a:pt x="34140" y="10740"/>
                      <a:pt x="34362" y="10887"/>
                    </a:cubicBezTo>
                    <a:cubicBezTo>
                      <a:pt x="35564" y="11731"/>
                      <a:pt x="36651" y="12711"/>
                      <a:pt x="37621" y="13819"/>
                    </a:cubicBezTo>
                    <a:cubicBezTo>
                      <a:pt x="37769" y="13988"/>
                      <a:pt x="37916" y="14157"/>
                      <a:pt x="38043" y="14336"/>
                    </a:cubicBezTo>
                    <a:cubicBezTo>
                      <a:pt x="38528" y="15043"/>
                      <a:pt x="39013" y="15760"/>
                      <a:pt x="39498" y="16477"/>
                    </a:cubicBezTo>
                    <a:cubicBezTo>
                      <a:pt x="39593" y="16625"/>
                      <a:pt x="39677" y="16782"/>
                      <a:pt x="39730" y="16951"/>
                    </a:cubicBezTo>
                    <a:cubicBezTo>
                      <a:pt x="39920" y="17457"/>
                      <a:pt x="40204" y="17900"/>
                      <a:pt x="40500" y="18354"/>
                    </a:cubicBezTo>
                    <a:cubicBezTo>
                      <a:pt x="40858" y="18913"/>
                      <a:pt x="41217" y="19472"/>
                      <a:pt x="41470" y="20084"/>
                    </a:cubicBezTo>
                    <a:cubicBezTo>
                      <a:pt x="41597" y="20410"/>
                      <a:pt x="41776" y="20727"/>
                      <a:pt x="41955" y="21033"/>
                    </a:cubicBezTo>
                    <a:cubicBezTo>
                      <a:pt x="42261" y="21528"/>
                      <a:pt x="42451" y="22067"/>
                      <a:pt x="42693" y="22594"/>
                    </a:cubicBezTo>
                    <a:cubicBezTo>
                      <a:pt x="42947" y="23142"/>
                      <a:pt x="43316" y="23617"/>
                      <a:pt x="43717" y="24060"/>
                    </a:cubicBezTo>
                    <a:cubicBezTo>
                      <a:pt x="44275" y="24692"/>
                      <a:pt x="44782" y="25357"/>
                      <a:pt x="45214" y="26085"/>
                    </a:cubicBezTo>
                    <a:cubicBezTo>
                      <a:pt x="45447" y="26464"/>
                      <a:pt x="45636" y="26865"/>
                      <a:pt x="45847" y="27256"/>
                    </a:cubicBezTo>
                    <a:cubicBezTo>
                      <a:pt x="46638" y="28774"/>
                      <a:pt x="47345" y="30324"/>
                      <a:pt x="47914" y="31938"/>
                    </a:cubicBezTo>
                    <a:cubicBezTo>
                      <a:pt x="48104" y="32455"/>
                      <a:pt x="48252" y="32993"/>
                      <a:pt x="48378" y="33531"/>
                    </a:cubicBezTo>
                    <a:cubicBezTo>
                      <a:pt x="48611" y="34480"/>
                      <a:pt x="48821" y="35429"/>
                      <a:pt x="49117" y="36357"/>
                    </a:cubicBezTo>
                    <a:cubicBezTo>
                      <a:pt x="49222" y="36674"/>
                      <a:pt x="49307" y="37001"/>
                      <a:pt x="49359" y="37317"/>
                    </a:cubicBezTo>
                    <a:cubicBezTo>
                      <a:pt x="49485" y="38056"/>
                      <a:pt x="49802" y="38720"/>
                      <a:pt x="50055" y="39406"/>
                    </a:cubicBezTo>
                    <a:cubicBezTo>
                      <a:pt x="50097" y="39500"/>
                      <a:pt x="50150" y="39606"/>
                      <a:pt x="50224" y="39690"/>
                    </a:cubicBezTo>
                    <a:cubicBezTo>
                      <a:pt x="50825" y="40460"/>
                      <a:pt x="51458" y="41198"/>
                      <a:pt x="52312" y="41715"/>
                    </a:cubicBezTo>
                    <a:cubicBezTo>
                      <a:pt x="52565" y="41884"/>
                      <a:pt x="52850" y="42031"/>
                      <a:pt x="52998" y="42316"/>
                    </a:cubicBezTo>
                    <a:cubicBezTo>
                      <a:pt x="52908" y="42468"/>
                      <a:pt x="52783" y="42502"/>
                      <a:pt x="52654" y="42502"/>
                    </a:cubicBezTo>
                    <a:cubicBezTo>
                      <a:pt x="52585" y="42502"/>
                      <a:pt x="52516" y="42493"/>
                      <a:pt x="52450" y="42485"/>
                    </a:cubicBezTo>
                    <a:cubicBezTo>
                      <a:pt x="51880" y="42432"/>
                      <a:pt x="51310" y="42348"/>
                      <a:pt x="50730" y="42284"/>
                    </a:cubicBezTo>
                    <a:cubicBezTo>
                      <a:pt x="50118" y="42221"/>
                      <a:pt x="49496" y="42148"/>
                      <a:pt x="48874" y="42137"/>
                    </a:cubicBezTo>
                    <a:cubicBezTo>
                      <a:pt x="48300" y="42126"/>
                      <a:pt x="47724" y="42124"/>
                      <a:pt x="47147" y="42124"/>
                    </a:cubicBezTo>
                    <a:cubicBezTo>
                      <a:pt x="46548" y="42124"/>
                      <a:pt x="45948" y="42127"/>
                      <a:pt x="45351" y="42127"/>
                    </a:cubicBezTo>
                    <a:cubicBezTo>
                      <a:pt x="45236" y="42127"/>
                      <a:pt x="45130" y="42127"/>
                      <a:pt x="45014" y="42116"/>
                    </a:cubicBezTo>
                    <a:cubicBezTo>
                      <a:pt x="44659" y="42085"/>
                      <a:pt x="44305" y="42072"/>
                      <a:pt x="43951" y="42072"/>
                    </a:cubicBezTo>
                    <a:cubicBezTo>
                      <a:pt x="42844" y="42072"/>
                      <a:pt x="41740" y="42197"/>
                      <a:pt x="40637" y="42284"/>
                    </a:cubicBezTo>
                    <a:cubicBezTo>
                      <a:pt x="40373" y="42305"/>
                      <a:pt x="40110" y="42369"/>
                      <a:pt x="39846" y="42380"/>
                    </a:cubicBezTo>
                    <a:cubicBezTo>
                      <a:pt x="39509" y="42393"/>
                      <a:pt x="39169" y="42411"/>
                      <a:pt x="38829" y="42411"/>
                    </a:cubicBezTo>
                    <a:cubicBezTo>
                      <a:pt x="38637" y="42411"/>
                      <a:pt x="38444" y="42405"/>
                      <a:pt x="38254" y="42390"/>
                    </a:cubicBezTo>
                    <a:cubicBezTo>
                      <a:pt x="37326" y="42305"/>
                      <a:pt x="36397" y="42158"/>
                      <a:pt x="35479" y="42042"/>
                    </a:cubicBezTo>
                    <a:cubicBezTo>
                      <a:pt x="34172" y="41873"/>
                      <a:pt x="32927" y="41452"/>
                      <a:pt x="31683" y="41072"/>
                    </a:cubicBezTo>
                    <a:cubicBezTo>
                      <a:pt x="30913" y="40840"/>
                      <a:pt x="30154" y="40597"/>
                      <a:pt x="29383" y="40386"/>
                    </a:cubicBezTo>
                    <a:cubicBezTo>
                      <a:pt x="27759" y="39943"/>
                      <a:pt x="26273" y="39237"/>
                      <a:pt x="24902" y="38256"/>
                    </a:cubicBezTo>
                    <a:cubicBezTo>
                      <a:pt x="23931" y="37549"/>
                      <a:pt x="22961" y="36842"/>
                      <a:pt x="22033" y="36083"/>
                    </a:cubicBezTo>
                    <a:cubicBezTo>
                      <a:pt x="20683" y="34965"/>
                      <a:pt x="19333" y="33847"/>
                      <a:pt x="17951" y="32771"/>
                    </a:cubicBezTo>
                    <a:cubicBezTo>
                      <a:pt x="16306" y="31485"/>
                      <a:pt x="14555" y="30345"/>
                      <a:pt x="12720" y="29344"/>
                    </a:cubicBezTo>
                    <a:cubicBezTo>
                      <a:pt x="11960" y="28932"/>
                      <a:pt x="11233" y="28458"/>
                      <a:pt x="10589" y="27867"/>
                    </a:cubicBezTo>
                    <a:cubicBezTo>
                      <a:pt x="9450" y="26802"/>
                      <a:pt x="8660" y="25515"/>
                      <a:pt x="8142" y="24039"/>
                    </a:cubicBezTo>
                    <a:cubicBezTo>
                      <a:pt x="7446" y="22035"/>
                      <a:pt x="7120" y="19967"/>
                      <a:pt x="6940" y="17858"/>
                    </a:cubicBezTo>
                    <a:cubicBezTo>
                      <a:pt x="6740" y="15580"/>
                      <a:pt x="6719" y="13302"/>
                      <a:pt x="6856" y="11014"/>
                    </a:cubicBezTo>
                    <a:cubicBezTo>
                      <a:pt x="6909" y="10011"/>
                      <a:pt x="6898" y="9020"/>
                      <a:pt x="6677" y="8040"/>
                    </a:cubicBezTo>
                    <a:cubicBezTo>
                      <a:pt x="6593" y="7670"/>
                      <a:pt x="6476" y="7322"/>
                      <a:pt x="6360" y="6932"/>
                    </a:cubicBezTo>
                    <a:cubicBezTo>
                      <a:pt x="6394" y="6932"/>
                      <a:pt x="6425" y="6930"/>
                      <a:pt x="6453" y="6930"/>
                    </a:cubicBezTo>
                    <a:cubicBezTo>
                      <a:pt x="6496" y="6930"/>
                      <a:pt x="6531" y="6934"/>
                      <a:pt x="6550" y="6953"/>
                    </a:cubicBezTo>
                    <a:cubicBezTo>
                      <a:pt x="7362" y="7607"/>
                      <a:pt x="8164" y="8282"/>
                      <a:pt x="8976" y="8925"/>
                    </a:cubicBezTo>
                    <a:cubicBezTo>
                      <a:pt x="9229" y="9125"/>
                      <a:pt x="9398" y="9357"/>
                      <a:pt x="9461" y="9673"/>
                    </a:cubicBezTo>
                    <a:lnTo>
                      <a:pt x="9461" y="9673"/>
                    </a:lnTo>
                    <a:cubicBezTo>
                      <a:pt x="9485" y="9672"/>
                      <a:pt x="9508" y="9671"/>
                      <a:pt x="9531" y="9671"/>
                    </a:cubicBezTo>
                    <a:cubicBezTo>
                      <a:pt x="9858" y="9671"/>
                      <a:pt x="10013" y="9784"/>
                      <a:pt x="10052" y="10075"/>
                    </a:cubicBezTo>
                    <a:cubicBezTo>
                      <a:pt x="10073" y="10254"/>
                      <a:pt x="10062" y="10433"/>
                      <a:pt x="10062" y="10613"/>
                    </a:cubicBezTo>
                    <a:cubicBezTo>
                      <a:pt x="10031" y="11720"/>
                      <a:pt x="9989" y="12828"/>
                      <a:pt x="9956" y="13935"/>
                    </a:cubicBezTo>
                    <a:cubicBezTo>
                      <a:pt x="9946" y="14251"/>
                      <a:pt x="9967" y="14557"/>
                      <a:pt x="9978" y="14874"/>
                    </a:cubicBezTo>
                    <a:cubicBezTo>
                      <a:pt x="9989" y="14947"/>
                      <a:pt x="10020" y="15022"/>
                      <a:pt x="10073" y="15179"/>
                    </a:cubicBezTo>
                    <a:cubicBezTo>
                      <a:pt x="10252" y="14853"/>
                      <a:pt x="10167" y="14589"/>
                      <a:pt x="10189" y="14336"/>
                    </a:cubicBezTo>
                    <a:cubicBezTo>
                      <a:pt x="10210" y="14072"/>
                      <a:pt x="10199" y="13808"/>
                      <a:pt x="10210" y="13545"/>
                    </a:cubicBezTo>
                    <a:cubicBezTo>
                      <a:pt x="10221" y="13250"/>
                      <a:pt x="10242" y="12964"/>
                      <a:pt x="10263" y="12680"/>
                    </a:cubicBezTo>
                    <a:cubicBezTo>
                      <a:pt x="10273" y="12406"/>
                      <a:pt x="10284" y="12142"/>
                      <a:pt x="10294" y="11879"/>
                    </a:cubicBezTo>
                    <a:cubicBezTo>
                      <a:pt x="10305" y="11614"/>
                      <a:pt x="10294" y="11340"/>
                      <a:pt x="10315" y="11077"/>
                    </a:cubicBezTo>
                    <a:cubicBezTo>
                      <a:pt x="10336" y="10824"/>
                      <a:pt x="10252" y="10550"/>
                      <a:pt x="10389" y="10307"/>
                    </a:cubicBezTo>
                    <a:cubicBezTo>
                      <a:pt x="10917" y="10518"/>
                      <a:pt x="11053" y="10655"/>
                      <a:pt x="11074" y="11098"/>
                    </a:cubicBezTo>
                    <a:cubicBezTo>
                      <a:pt x="11085" y="11488"/>
                      <a:pt x="11074" y="11889"/>
                      <a:pt x="11053" y="12289"/>
                    </a:cubicBezTo>
                    <a:cubicBezTo>
                      <a:pt x="10969" y="13956"/>
                      <a:pt x="10853" y="15612"/>
                      <a:pt x="10800" y="17279"/>
                    </a:cubicBezTo>
                    <a:cubicBezTo>
                      <a:pt x="10748" y="18807"/>
                      <a:pt x="10758" y="20337"/>
                      <a:pt x="10885" y="21866"/>
                    </a:cubicBezTo>
                    <a:cubicBezTo>
                      <a:pt x="10938" y="22435"/>
                      <a:pt x="11001" y="23005"/>
                      <a:pt x="11128" y="23553"/>
                    </a:cubicBezTo>
                    <a:cubicBezTo>
                      <a:pt x="11146" y="23556"/>
                      <a:pt x="11163" y="23557"/>
                      <a:pt x="11178" y="23557"/>
                    </a:cubicBezTo>
                    <a:cubicBezTo>
                      <a:pt x="11292" y="23557"/>
                      <a:pt x="11315" y="23490"/>
                      <a:pt x="11296" y="23406"/>
                    </a:cubicBezTo>
                    <a:cubicBezTo>
                      <a:pt x="10917" y="20464"/>
                      <a:pt x="11064" y="17511"/>
                      <a:pt x="11212" y="14568"/>
                    </a:cubicBezTo>
                    <a:cubicBezTo>
                      <a:pt x="11254" y="13503"/>
                      <a:pt x="11328" y="12437"/>
                      <a:pt x="11391" y="11372"/>
                    </a:cubicBezTo>
                    <a:cubicBezTo>
                      <a:pt x="11391" y="11319"/>
                      <a:pt x="11433" y="11267"/>
                      <a:pt x="11465" y="11172"/>
                    </a:cubicBezTo>
                    <a:cubicBezTo>
                      <a:pt x="11792" y="11309"/>
                      <a:pt x="12003" y="11488"/>
                      <a:pt x="11971" y="11868"/>
                    </a:cubicBezTo>
                    <a:cubicBezTo>
                      <a:pt x="11918" y="12511"/>
                      <a:pt x="11887" y="13154"/>
                      <a:pt x="11845" y="13787"/>
                    </a:cubicBezTo>
                    <a:cubicBezTo>
                      <a:pt x="11781" y="14694"/>
                      <a:pt x="11707" y="15601"/>
                      <a:pt x="11655" y="16519"/>
                    </a:cubicBezTo>
                    <a:cubicBezTo>
                      <a:pt x="11644" y="16656"/>
                      <a:pt x="11602" y="16814"/>
                      <a:pt x="11718" y="16930"/>
                    </a:cubicBezTo>
                    <a:cubicBezTo>
                      <a:pt x="11771" y="16920"/>
                      <a:pt x="11792" y="16909"/>
                      <a:pt x="11803" y="16899"/>
                    </a:cubicBezTo>
                    <a:cubicBezTo>
                      <a:pt x="11824" y="16888"/>
                      <a:pt x="11834" y="16867"/>
                      <a:pt x="11845" y="16846"/>
                    </a:cubicBezTo>
                    <a:cubicBezTo>
                      <a:pt x="11855" y="16825"/>
                      <a:pt x="11855" y="16803"/>
                      <a:pt x="11866" y="16782"/>
                    </a:cubicBezTo>
                    <a:cubicBezTo>
                      <a:pt x="11876" y="16677"/>
                      <a:pt x="11876" y="16561"/>
                      <a:pt x="11887" y="16456"/>
                    </a:cubicBezTo>
                    <a:cubicBezTo>
                      <a:pt x="12014" y="14947"/>
                      <a:pt x="12129" y="13450"/>
                      <a:pt x="12256" y="11942"/>
                    </a:cubicBezTo>
                    <a:cubicBezTo>
                      <a:pt x="12256" y="11921"/>
                      <a:pt x="12277" y="11910"/>
                      <a:pt x="12288" y="11889"/>
                    </a:cubicBezTo>
                    <a:cubicBezTo>
                      <a:pt x="12320" y="11881"/>
                      <a:pt x="12358" y="11861"/>
                      <a:pt x="12383" y="11861"/>
                    </a:cubicBezTo>
                    <a:cubicBezTo>
                      <a:pt x="12391" y="11861"/>
                      <a:pt x="12398" y="11863"/>
                      <a:pt x="12403" y="11868"/>
                    </a:cubicBezTo>
                    <a:cubicBezTo>
                      <a:pt x="13226" y="12395"/>
                      <a:pt x="13985" y="12997"/>
                      <a:pt x="14713" y="13629"/>
                    </a:cubicBezTo>
                    <a:cubicBezTo>
                      <a:pt x="13859" y="17616"/>
                      <a:pt x="13870" y="21592"/>
                      <a:pt x="14323" y="25578"/>
                    </a:cubicBezTo>
                    <a:cubicBezTo>
                      <a:pt x="14323" y="25632"/>
                      <a:pt x="14397" y="25674"/>
                      <a:pt x="14449" y="25747"/>
                    </a:cubicBezTo>
                    <a:cubicBezTo>
                      <a:pt x="14566" y="25526"/>
                      <a:pt x="14503" y="25336"/>
                      <a:pt x="14492" y="25135"/>
                    </a:cubicBezTo>
                    <a:cubicBezTo>
                      <a:pt x="14281" y="22531"/>
                      <a:pt x="14238" y="19915"/>
                      <a:pt x="14492" y="17300"/>
                    </a:cubicBezTo>
                    <a:cubicBezTo>
                      <a:pt x="14576" y="16414"/>
                      <a:pt x="14702" y="15538"/>
                      <a:pt x="14819" y="14652"/>
                    </a:cubicBezTo>
                    <a:cubicBezTo>
                      <a:pt x="14850" y="14420"/>
                      <a:pt x="14861" y="14167"/>
                      <a:pt x="15040" y="13946"/>
                    </a:cubicBezTo>
                    <a:cubicBezTo>
                      <a:pt x="15145" y="14009"/>
                      <a:pt x="15251" y="14040"/>
                      <a:pt x="15335" y="14104"/>
                    </a:cubicBezTo>
                    <a:cubicBezTo>
                      <a:pt x="16896" y="15380"/>
                      <a:pt x="18499" y="16625"/>
                      <a:pt x="19976" y="18017"/>
                    </a:cubicBezTo>
                    <a:cubicBezTo>
                      <a:pt x="19966" y="18207"/>
                      <a:pt x="19976" y="18375"/>
                      <a:pt x="19955" y="18554"/>
                    </a:cubicBezTo>
                    <a:cubicBezTo>
                      <a:pt x="19723" y="20021"/>
                      <a:pt x="19659" y="21507"/>
                      <a:pt x="19691" y="22995"/>
                    </a:cubicBezTo>
                    <a:cubicBezTo>
                      <a:pt x="19734" y="25178"/>
                      <a:pt x="19797" y="27350"/>
                      <a:pt x="19870" y="29523"/>
                    </a:cubicBezTo>
                    <a:cubicBezTo>
                      <a:pt x="19891" y="30071"/>
                      <a:pt x="19997" y="30620"/>
                      <a:pt x="20092" y="31158"/>
                    </a:cubicBezTo>
                    <a:cubicBezTo>
                      <a:pt x="20123" y="31358"/>
                      <a:pt x="20219" y="31538"/>
                      <a:pt x="20271" y="31706"/>
                    </a:cubicBezTo>
                    <a:cubicBezTo>
                      <a:pt x="20278" y="31707"/>
                      <a:pt x="20285" y="31707"/>
                      <a:pt x="20292" y="31707"/>
                    </a:cubicBezTo>
                    <a:cubicBezTo>
                      <a:pt x="20460" y="31707"/>
                      <a:pt x="20450" y="31588"/>
                      <a:pt x="20430" y="31527"/>
                    </a:cubicBezTo>
                    <a:cubicBezTo>
                      <a:pt x="20102" y="30409"/>
                      <a:pt x="20081" y="29249"/>
                      <a:pt x="20060" y="28099"/>
                    </a:cubicBezTo>
                    <a:cubicBezTo>
                      <a:pt x="20018" y="25410"/>
                      <a:pt x="19955" y="22731"/>
                      <a:pt x="20092" y="20042"/>
                    </a:cubicBezTo>
                    <a:cubicBezTo>
                      <a:pt x="20123" y="19599"/>
                      <a:pt x="20156" y="19156"/>
                      <a:pt x="20198" y="18723"/>
                    </a:cubicBezTo>
                    <a:cubicBezTo>
                      <a:pt x="20208" y="18618"/>
                      <a:pt x="20261" y="18523"/>
                      <a:pt x="20303" y="18385"/>
                    </a:cubicBezTo>
                    <a:cubicBezTo>
                      <a:pt x="20409" y="18439"/>
                      <a:pt x="20493" y="18470"/>
                      <a:pt x="20556" y="18523"/>
                    </a:cubicBezTo>
                    <a:cubicBezTo>
                      <a:pt x="21780" y="19557"/>
                      <a:pt x="22992" y="20600"/>
                      <a:pt x="24216" y="21634"/>
                    </a:cubicBezTo>
                    <a:cubicBezTo>
                      <a:pt x="24269" y="21676"/>
                      <a:pt x="24311" y="21718"/>
                      <a:pt x="24363" y="21760"/>
                    </a:cubicBezTo>
                    <a:cubicBezTo>
                      <a:pt x="24606" y="21929"/>
                      <a:pt x="24691" y="22151"/>
                      <a:pt x="24648" y="22446"/>
                    </a:cubicBezTo>
                    <a:cubicBezTo>
                      <a:pt x="24585" y="23005"/>
                      <a:pt x="24532" y="23553"/>
                      <a:pt x="24511" y="24113"/>
                    </a:cubicBezTo>
                    <a:cubicBezTo>
                      <a:pt x="24448" y="25599"/>
                      <a:pt x="24585" y="27076"/>
                      <a:pt x="24817" y="28553"/>
                    </a:cubicBezTo>
                    <a:cubicBezTo>
                      <a:pt x="24996" y="29734"/>
                      <a:pt x="25218" y="30905"/>
                      <a:pt x="25460" y="32075"/>
                    </a:cubicBezTo>
                    <a:cubicBezTo>
                      <a:pt x="25640" y="32993"/>
                      <a:pt x="25945" y="33868"/>
                      <a:pt x="26262" y="34744"/>
                    </a:cubicBezTo>
                    <a:cubicBezTo>
                      <a:pt x="26336" y="34944"/>
                      <a:pt x="26399" y="35166"/>
                      <a:pt x="26684" y="35429"/>
                    </a:cubicBezTo>
                    <a:cubicBezTo>
                      <a:pt x="25323" y="31126"/>
                      <a:pt x="24595" y="26876"/>
                      <a:pt x="24933" y="22499"/>
                    </a:cubicBezTo>
                    <a:cubicBezTo>
                      <a:pt x="24964" y="22496"/>
                      <a:pt x="24993" y="22495"/>
                      <a:pt x="25020" y="22495"/>
                    </a:cubicBezTo>
                    <a:cubicBezTo>
                      <a:pt x="25207" y="22495"/>
                      <a:pt x="25276" y="22561"/>
                      <a:pt x="25239" y="22700"/>
                    </a:cubicBezTo>
                    <a:cubicBezTo>
                      <a:pt x="24902" y="23902"/>
                      <a:pt x="25038" y="25114"/>
                      <a:pt x="25144" y="26328"/>
                    </a:cubicBezTo>
                    <a:cubicBezTo>
                      <a:pt x="25218" y="27235"/>
                      <a:pt x="25387" y="28131"/>
                      <a:pt x="25523" y="29028"/>
                    </a:cubicBezTo>
                    <a:cubicBezTo>
                      <a:pt x="25544" y="29185"/>
                      <a:pt x="25577" y="29375"/>
                      <a:pt x="25798" y="29492"/>
                    </a:cubicBezTo>
                    <a:cubicBezTo>
                      <a:pt x="25809" y="29386"/>
                      <a:pt x="25840" y="29302"/>
                      <a:pt x="25819" y="29238"/>
                    </a:cubicBezTo>
                    <a:cubicBezTo>
                      <a:pt x="25429" y="27498"/>
                      <a:pt x="25291" y="25737"/>
                      <a:pt x="25323" y="23954"/>
                    </a:cubicBezTo>
                    <a:cubicBezTo>
                      <a:pt x="25323" y="23585"/>
                      <a:pt x="25302" y="23206"/>
                      <a:pt x="25481" y="22805"/>
                    </a:cubicBezTo>
                    <a:cubicBezTo>
                      <a:pt x="25619" y="22889"/>
                      <a:pt x="25734" y="22942"/>
                      <a:pt x="25830" y="23016"/>
                    </a:cubicBezTo>
                    <a:cubicBezTo>
                      <a:pt x="27063" y="23996"/>
                      <a:pt x="28287" y="24988"/>
                      <a:pt x="29531" y="25969"/>
                    </a:cubicBezTo>
                    <a:cubicBezTo>
                      <a:pt x="29816" y="26190"/>
                      <a:pt x="29943" y="26433"/>
                      <a:pt x="29953" y="26802"/>
                    </a:cubicBezTo>
                    <a:cubicBezTo>
                      <a:pt x="30006" y="27931"/>
                      <a:pt x="30206" y="29049"/>
                      <a:pt x="30449" y="30156"/>
                    </a:cubicBezTo>
                    <a:cubicBezTo>
                      <a:pt x="30660" y="31168"/>
                      <a:pt x="30892" y="32181"/>
                      <a:pt x="31145" y="33193"/>
                    </a:cubicBezTo>
                    <a:cubicBezTo>
                      <a:pt x="31314" y="33858"/>
                      <a:pt x="31567" y="34501"/>
                      <a:pt x="31736" y="35166"/>
                    </a:cubicBezTo>
                    <a:cubicBezTo>
                      <a:pt x="31968" y="36136"/>
                      <a:pt x="32379" y="37053"/>
                      <a:pt x="32727" y="37992"/>
                    </a:cubicBezTo>
                    <a:cubicBezTo>
                      <a:pt x="32854" y="38340"/>
                      <a:pt x="33023" y="38677"/>
                      <a:pt x="33360" y="39089"/>
                    </a:cubicBezTo>
                    <a:cubicBezTo>
                      <a:pt x="33159" y="38266"/>
                      <a:pt x="32875" y="37634"/>
                      <a:pt x="32611" y="36990"/>
                    </a:cubicBezTo>
                    <a:cubicBezTo>
                      <a:pt x="32348" y="36326"/>
                      <a:pt x="32168" y="35640"/>
                      <a:pt x="31947" y="34965"/>
                    </a:cubicBezTo>
                    <a:cubicBezTo>
                      <a:pt x="31725" y="34290"/>
                      <a:pt x="31567" y="33605"/>
                      <a:pt x="31408" y="32919"/>
                    </a:cubicBezTo>
                    <a:cubicBezTo>
                      <a:pt x="31251" y="32244"/>
                      <a:pt x="31071" y="31590"/>
                      <a:pt x="30934" y="30915"/>
                    </a:cubicBezTo>
                    <a:cubicBezTo>
                      <a:pt x="30787" y="30219"/>
                      <a:pt x="30660" y="29523"/>
                      <a:pt x="30533" y="28827"/>
                    </a:cubicBezTo>
                    <a:cubicBezTo>
                      <a:pt x="30417" y="28142"/>
                      <a:pt x="30259" y="27446"/>
                      <a:pt x="30248" y="26728"/>
                    </a:cubicBezTo>
                    <a:lnTo>
                      <a:pt x="30248" y="26728"/>
                    </a:lnTo>
                    <a:cubicBezTo>
                      <a:pt x="30860" y="26907"/>
                      <a:pt x="31176" y="27224"/>
                      <a:pt x="31240" y="27741"/>
                    </a:cubicBezTo>
                    <a:cubicBezTo>
                      <a:pt x="31430" y="29502"/>
                      <a:pt x="31767" y="31242"/>
                      <a:pt x="32062" y="32982"/>
                    </a:cubicBezTo>
                    <a:cubicBezTo>
                      <a:pt x="32115" y="33288"/>
                      <a:pt x="32200" y="33584"/>
                      <a:pt x="32273" y="33889"/>
                    </a:cubicBezTo>
                    <a:cubicBezTo>
                      <a:pt x="32294" y="33952"/>
                      <a:pt x="32379" y="33995"/>
                      <a:pt x="32537" y="34153"/>
                    </a:cubicBezTo>
                    <a:cubicBezTo>
                      <a:pt x="32379" y="33320"/>
                      <a:pt x="32252" y="32635"/>
                      <a:pt x="32126" y="31949"/>
                    </a:cubicBezTo>
                    <a:cubicBezTo>
                      <a:pt x="32010" y="31252"/>
                      <a:pt x="31894" y="30556"/>
                      <a:pt x="31788" y="29850"/>
                    </a:cubicBezTo>
                    <a:cubicBezTo>
                      <a:pt x="31694" y="29154"/>
                      <a:pt x="31535" y="28468"/>
                      <a:pt x="31514" y="27783"/>
                    </a:cubicBezTo>
                    <a:cubicBezTo>
                      <a:pt x="31567" y="27742"/>
                      <a:pt x="31611" y="27726"/>
                      <a:pt x="31651" y="27726"/>
                    </a:cubicBezTo>
                    <a:cubicBezTo>
                      <a:pt x="31722" y="27726"/>
                      <a:pt x="31776" y="27777"/>
                      <a:pt x="31830" y="27825"/>
                    </a:cubicBezTo>
                    <a:cubicBezTo>
                      <a:pt x="32294" y="28205"/>
                      <a:pt x="32748" y="28585"/>
                      <a:pt x="33212" y="28974"/>
                    </a:cubicBezTo>
                    <a:cubicBezTo>
                      <a:pt x="33729" y="29396"/>
                      <a:pt x="34235" y="29818"/>
                      <a:pt x="34826" y="30146"/>
                    </a:cubicBezTo>
                    <a:cubicBezTo>
                      <a:pt x="34973" y="30230"/>
                      <a:pt x="35111" y="30345"/>
                      <a:pt x="35269" y="30451"/>
                    </a:cubicBezTo>
                    <a:cubicBezTo>
                      <a:pt x="34879" y="32813"/>
                      <a:pt x="34900" y="35134"/>
                      <a:pt x="35859" y="37391"/>
                    </a:cubicBezTo>
                    <a:cubicBezTo>
                      <a:pt x="36039" y="37275"/>
                      <a:pt x="35933" y="37170"/>
                      <a:pt x="35912" y="37095"/>
                    </a:cubicBezTo>
                    <a:cubicBezTo>
                      <a:pt x="35479" y="35640"/>
                      <a:pt x="35269" y="34153"/>
                      <a:pt x="35311" y="32635"/>
                    </a:cubicBezTo>
                    <a:cubicBezTo>
                      <a:pt x="35322" y="32149"/>
                      <a:pt x="35374" y="31664"/>
                      <a:pt x="35427" y="31179"/>
                    </a:cubicBezTo>
                    <a:cubicBezTo>
                      <a:pt x="35448" y="31031"/>
                      <a:pt x="35522" y="30894"/>
                      <a:pt x="35585" y="30704"/>
                    </a:cubicBezTo>
                    <a:cubicBezTo>
                      <a:pt x="35733" y="30767"/>
                      <a:pt x="35849" y="30821"/>
                      <a:pt x="35965" y="30884"/>
                    </a:cubicBezTo>
                    <a:cubicBezTo>
                      <a:pt x="36060" y="30936"/>
                      <a:pt x="36133" y="31010"/>
                      <a:pt x="36239" y="31074"/>
                    </a:cubicBezTo>
                    <a:cubicBezTo>
                      <a:pt x="36313" y="32750"/>
                      <a:pt x="36461" y="34395"/>
                      <a:pt x="36735" y="36041"/>
                    </a:cubicBezTo>
                    <a:cubicBezTo>
                      <a:pt x="36745" y="36094"/>
                      <a:pt x="36777" y="36146"/>
                      <a:pt x="36819" y="36242"/>
                    </a:cubicBezTo>
                    <a:cubicBezTo>
                      <a:pt x="36967" y="36031"/>
                      <a:pt x="36914" y="35841"/>
                      <a:pt x="36893" y="35651"/>
                    </a:cubicBezTo>
                    <a:cubicBezTo>
                      <a:pt x="36777" y="34395"/>
                      <a:pt x="36661" y="33141"/>
                      <a:pt x="36555" y="31875"/>
                    </a:cubicBezTo>
                    <a:cubicBezTo>
                      <a:pt x="36545" y="31717"/>
                      <a:pt x="36482" y="31527"/>
                      <a:pt x="36661" y="31348"/>
                    </a:cubicBezTo>
                    <a:cubicBezTo>
                      <a:pt x="36745" y="31369"/>
                      <a:pt x="36862" y="31390"/>
                      <a:pt x="36946" y="31432"/>
                    </a:cubicBezTo>
                    <a:cubicBezTo>
                      <a:pt x="37905" y="32002"/>
                      <a:pt x="38854" y="32571"/>
                      <a:pt x="39804" y="33130"/>
                    </a:cubicBezTo>
                    <a:cubicBezTo>
                      <a:pt x="40215" y="33373"/>
                      <a:pt x="40352" y="33699"/>
                      <a:pt x="40405" y="34163"/>
                    </a:cubicBezTo>
                    <a:cubicBezTo>
                      <a:pt x="40563" y="35588"/>
                      <a:pt x="40764" y="37022"/>
                      <a:pt x="40975" y="38445"/>
                    </a:cubicBezTo>
                    <a:cubicBezTo>
                      <a:pt x="41069" y="39036"/>
                      <a:pt x="41207" y="39616"/>
                      <a:pt x="41470" y="40165"/>
                    </a:cubicBezTo>
                    <a:cubicBezTo>
                      <a:pt x="41502" y="40238"/>
                      <a:pt x="41575" y="40291"/>
                      <a:pt x="41639" y="40344"/>
                    </a:cubicBezTo>
                    <a:cubicBezTo>
                      <a:pt x="41639" y="40346"/>
                      <a:pt x="41640" y="40347"/>
                      <a:pt x="41642" y="40347"/>
                    </a:cubicBezTo>
                    <a:cubicBezTo>
                      <a:pt x="41653" y="40347"/>
                      <a:pt x="41683" y="40331"/>
                      <a:pt x="41734" y="40323"/>
                    </a:cubicBezTo>
                    <a:cubicBezTo>
                      <a:pt x="41723" y="40249"/>
                      <a:pt x="41744" y="40165"/>
                      <a:pt x="41713" y="40091"/>
                    </a:cubicBezTo>
                    <a:cubicBezTo>
                      <a:pt x="41291" y="39120"/>
                      <a:pt x="41175" y="38087"/>
                      <a:pt x="41027" y="37053"/>
                    </a:cubicBezTo>
                    <a:cubicBezTo>
                      <a:pt x="40900" y="36136"/>
                      <a:pt x="40785" y="35208"/>
                      <a:pt x="40668" y="34290"/>
                    </a:cubicBezTo>
                    <a:cubicBezTo>
                      <a:pt x="40658" y="34163"/>
                      <a:pt x="40658" y="34027"/>
                      <a:pt x="40647" y="33889"/>
                    </a:cubicBezTo>
                    <a:lnTo>
                      <a:pt x="40647" y="33889"/>
                    </a:lnTo>
                    <a:cubicBezTo>
                      <a:pt x="41101" y="34006"/>
                      <a:pt x="41186" y="34058"/>
                      <a:pt x="41186" y="34374"/>
                    </a:cubicBezTo>
                    <a:cubicBezTo>
                      <a:pt x="41175" y="35335"/>
                      <a:pt x="41439" y="36252"/>
                      <a:pt x="41660" y="37180"/>
                    </a:cubicBezTo>
                    <a:cubicBezTo>
                      <a:pt x="41840" y="37918"/>
                      <a:pt x="42135" y="38604"/>
                      <a:pt x="42377" y="39321"/>
                    </a:cubicBezTo>
                    <a:cubicBezTo>
                      <a:pt x="42451" y="39553"/>
                      <a:pt x="42536" y="39795"/>
                      <a:pt x="42810" y="40070"/>
                    </a:cubicBezTo>
                    <a:cubicBezTo>
                      <a:pt x="42672" y="39616"/>
                      <a:pt x="42557" y="39289"/>
                      <a:pt x="42451" y="38963"/>
                    </a:cubicBezTo>
                    <a:cubicBezTo>
                      <a:pt x="42356" y="38646"/>
                      <a:pt x="42240" y="38330"/>
                      <a:pt x="42156" y="38002"/>
                    </a:cubicBezTo>
                    <a:cubicBezTo>
                      <a:pt x="41966" y="37254"/>
                      <a:pt x="41776" y="36505"/>
                      <a:pt x="41608" y="35756"/>
                    </a:cubicBezTo>
                    <a:cubicBezTo>
                      <a:pt x="41533" y="35450"/>
                      <a:pt x="41491" y="35145"/>
                      <a:pt x="41449" y="34838"/>
                    </a:cubicBezTo>
                    <a:cubicBezTo>
                      <a:pt x="41439" y="34733"/>
                      <a:pt x="41470" y="34627"/>
                      <a:pt x="41491" y="34459"/>
                    </a:cubicBezTo>
                    <a:cubicBezTo>
                      <a:pt x="41629" y="34522"/>
                      <a:pt x="41734" y="34554"/>
                      <a:pt x="41797" y="34617"/>
                    </a:cubicBezTo>
                    <a:cubicBezTo>
                      <a:pt x="42525" y="35239"/>
                      <a:pt x="43232" y="35872"/>
                      <a:pt x="43959" y="36495"/>
                    </a:cubicBezTo>
                    <a:cubicBezTo>
                      <a:pt x="44275" y="36769"/>
                      <a:pt x="44444" y="37095"/>
                      <a:pt x="44497" y="37517"/>
                    </a:cubicBezTo>
                    <a:cubicBezTo>
                      <a:pt x="44582" y="38182"/>
                      <a:pt x="44718" y="38825"/>
                      <a:pt x="44845" y="39479"/>
                    </a:cubicBezTo>
                    <a:cubicBezTo>
                      <a:pt x="44887" y="39669"/>
                      <a:pt x="44982" y="39849"/>
                      <a:pt x="45046" y="40017"/>
                    </a:cubicBezTo>
                    <a:cubicBezTo>
                      <a:pt x="45055" y="40018"/>
                      <a:pt x="45064" y="40018"/>
                      <a:pt x="45073" y="40018"/>
                    </a:cubicBezTo>
                    <a:cubicBezTo>
                      <a:pt x="45257" y="40018"/>
                      <a:pt x="45265" y="39917"/>
                      <a:pt x="45225" y="39806"/>
                    </a:cubicBezTo>
                    <a:cubicBezTo>
                      <a:pt x="45014" y="39268"/>
                      <a:pt x="44950" y="38698"/>
                      <a:pt x="44835" y="38129"/>
                    </a:cubicBezTo>
                    <a:cubicBezTo>
                      <a:pt x="44793" y="37918"/>
                      <a:pt x="44782" y="37697"/>
                      <a:pt x="44761" y="37507"/>
                    </a:cubicBezTo>
                    <a:cubicBezTo>
                      <a:pt x="44815" y="37467"/>
                      <a:pt x="44860" y="37452"/>
                      <a:pt x="44900" y="37452"/>
                    </a:cubicBezTo>
                    <a:cubicBezTo>
                      <a:pt x="44977" y="37452"/>
                      <a:pt x="45032" y="37508"/>
                      <a:pt x="45088" y="37549"/>
                    </a:cubicBezTo>
                    <a:cubicBezTo>
                      <a:pt x="45236" y="37676"/>
                      <a:pt x="45383" y="37824"/>
                      <a:pt x="45531" y="37950"/>
                    </a:cubicBezTo>
                    <a:cubicBezTo>
                      <a:pt x="45679" y="38087"/>
                      <a:pt x="45805" y="38234"/>
                      <a:pt x="45752" y="38466"/>
                    </a:cubicBezTo>
                    <a:cubicBezTo>
                      <a:pt x="45731" y="38551"/>
                      <a:pt x="45763" y="38646"/>
                      <a:pt x="45794" y="38731"/>
                    </a:cubicBezTo>
                    <a:cubicBezTo>
                      <a:pt x="45984" y="39226"/>
                      <a:pt x="46174" y="39722"/>
                      <a:pt x="46375" y="40217"/>
                    </a:cubicBezTo>
                    <a:cubicBezTo>
                      <a:pt x="46396" y="40280"/>
                      <a:pt x="46480" y="40313"/>
                      <a:pt x="46628" y="40439"/>
                    </a:cubicBezTo>
                    <a:cubicBezTo>
                      <a:pt x="46564" y="39711"/>
                      <a:pt x="46164" y="39195"/>
                      <a:pt x="46047" y="38541"/>
                    </a:cubicBezTo>
                    <a:lnTo>
                      <a:pt x="46047" y="38541"/>
                    </a:lnTo>
                    <a:cubicBezTo>
                      <a:pt x="46269" y="38562"/>
                      <a:pt x="46396" y="38688"/>
                      <a:pt x="46532" y="38773"/>
                    </a:cubicBezTo>
                    <a:lnTo>
                      <a:pt x="48368" y="39975"/>
                    </a:lnTo>
                    <a:cubicBezTo>
                      <a:pt x="48522" y="40071"/>
                      <a:pt x="48685" y="40168"/>
                      <a:pt x="48889" y="40168"/>
                    </a:cubicBezTo>
                    <a:cubicBezTo>
                      <a:pt x="48908" y="40168"/>
                      <a:pt x="48928" y="40167"/>
                      <a:pt x="48948" y="40165"/>
                    </a:cubicBezTo>
                    <a:cubicBezTo>
                      <a:pt x="48927" y="40091"/>
                      <a:pt x="48916" y="40017"/>
                      <a:pt x="48885" y="39985"/>
                    </a:cubicBezTo>
                    <a:cubicBezTo>
                      <a:pt x="48578" y="39690"/>
                      <a:pt x="48273" y="39406"/>
                      <a:pt x="47967" y="39131"/>
                    </a:cubicBezTo>
                    <a:cubicBezTo>
                      <a:pt x="47661" y="38857"/>
                      <a:pt x="47376" y="38583"/>
                      <a:pt x="47050" y="38361"/>
                    </a:cubicBezTo>
                    <a:cubicBezTo>
                      <a:pt x="46385" y="37908"/>
                      <a:pt x="45742" y="37433"/>
                      <a:pt x="45151" y="36895"/>
                    </a:cubicBezTo>
                    <a:cubicBezTo>
                      <a:pt x="45056" y="36811"/>
                      <a:pt x="44929" y="36748"/>
                      <a:pt x="44824" y="36684"/>
                    </a:cubicBezTo>
                    <a:cubicBezTo>
                      <a:pt x="44729" y="36621"/>
                      <a:pt x="44729" y="36621"/>
                      <a:pt x="44697" y="36315"/>
                    </a:cubicBezTo>
                    <a:cubicBezTo>
                      <a:pt x="45393" y="36273"/>
                      <a:pt x="46100" y="36294"/>
                      <a:pt x="46849" y="36188"/>
                    </a:cubicBezTo>
                    <a:cubicBezTo>
                      <a:pt x="46654" y="36054"/>
                      <a:pt x="46598" y="36015"/>
                      <a:pt x="46236" y="36015"/>
                    </a:cubicBezTo>
                    <a:cubicBezTo>
                      <a:pt x="46087" y="36015"/>
                      <a:pt x="45887" y="36021"/>
                      <a:pt x="45604" y="36031"/>
                    </a:cubicBezTo>
                    <a:cubicBezTo>
                      <a:pt x="45204" y="36052"/>
                      <a:pt x="44814" y="36062"/>
                      <a:pt x="44381" y="36073"/>
                    </a:cubicBezTo>
                    <a:cubicBezTo>
                      <a:pt x="43579" y="35556"/>
                      <a:pt x="43000" y="34702"/>
                      <a:pt x="41997" y="34290"/>
                    </a:cubicBezTo>
                    <a:cubicBezTo>
                      <a:pt x="42207" y="34150"/>
                      <a:pt x="42403" y="34140"/>
                      <a:pt x="42591" y="34140"/>
                    </a:cubicBezTo>
                    <a:cubicBezTo>
                      <a:pt x="42623" y="34140"/>
                      <a:pt x="42655" y="34140"/>
                      <a:pt x="42686" y="34140"/>
                    </a:cubicBezTo>
                    <a:cubicBezTo>
                      <a:pt x="42749" y="34140"/>
                      <a:pt x="42811" y="34139"/>
                      <a:pt x="42873" y="34132"/>
                    </a:cubicBezTo>
                    <a:cubicBezTo>
                      <a:pt x="43179" y="34090"/>
                      <a:pt x="43485" y="34090"/>
                      <a:pt x="43801" y="34069"/>
                    </a:cubicBezTo>
                    <a:cubicBezTo>
                      <a:pt x="44086" y="34058"/>
                      <a:pt x="44371" y="34037"/>
                      <a:pt x="44666" y="34037"/>
                    </a:cubicBezTo>
                    <a:cubicBezTo>
                      <a:pt x="44950" y="34027"/>
                      <a:pt x="45236" y="34027"/>
                      <a:pt x="45510" y="34027"/>
                    </a:cubicBezTo>
                    <a:cubicBezTo>
                      <a:pt x="45552" y="33868"/>
                      <a:pt x="45468" y="33826"/>
                      <a:pt x="45383" y="33826"/>
                    </a:cubicBezTo>
                    <a:cubicBezTo>
                      <a:pt x="45060" y="33826"/>
                      <a:pt x="44731" y="33821"/>
                      <a:pt x="44405" y="33821"/>
                    </a:cubicBezTo>
                    <a:cubicBezTo>
                      <a:pt x="44241" y="33821"/>
                      <a:pt x="44079" y="33823"/>
                      <a:pt x="43917" y="33826"/>
                    </a:cubicBezTo>
                    <a:cubicBezTo>
                      <a:pt x="43495" y="33837"/>
                      <a:pt x="43073" y="33858"/>
                      <a:pt x="42662" y="33910"/>
                    </a:cubicBezTo>
                    <a:cubicBezTo>
                      <a:pt x="42594" y="33919"/>
                      <a:pt x="42528" y="33923"/>
                      <a:pt x="42464" y="33923"/>
                    </a:cubicBezTo>
                    <a:cubicBezTo>
                      <a:pt x="42118" y="33923"/>
                      <a:pt x="41823" y="33802"/>
                      <a:pt x="41565" y="33563"/>
                    </a:cubicBezTo>
                    <a:cubicBezTo>
                      <a:pt x="41491" y="33488"/>
                      <a:pt x="41418" y="33404"/>
                      <a:pt x="41301" y="33288"/>
                    </a:cubicBezTo>
                    <a:cubicBezTo>
                      <a:pt x="41653" y="33176"/>
                      <a:pt x="41986" y="33162"/>
                      <a:pt x="42309" y="33162"/>
                    </a:cubicBezTo>
                    <a:cubicBezTo>
                      <a:pt x="42419" y="33162"/>
                      <a:pt x="42528" y="33163"/>
                      <a:pt x="42636" y="33163"/>
                    </a:cubicBezTo>
                    <a:cubicBezTo>
                      <a:pt x="42687" y="33163"/>
                      <a:pt x="42738" y="33163"/>
                      <a:pt x="42789" y="33162"/>
                    </a:cubicBezTo>
                    <a:cubicBezTo>
                      <a:pt x="43253" y="33162"/>
                      <a:pt x="43717" y="33183"/>
                      <a:pt x="44181" y="33225"/>
                    </a:cubicBezTo>
                    <a:cubicBezTo>
                      <a:pt x="44666" y="33267"/>
                      <a:pt x="45151" y="33352"/>
                      <a:pt x="45636" y="33425"/>
                    </a:cubicBezTo>
                    <a:cubicBezTo>
                      <a:pt x="46079" y="33499"/>
                      <a:pt x="46522" y="33615"/>
                      <a:pt x="47050" y="33731"/>
                    </a:cubicBezTo>
                    <a:cubicBezTo>
                      <a:pt x="46881" y="33415"/>
                      <a:pt x="46649" y="33415"/>
                      <a:pt x="46480" y="33373"/>
                    </a:cubicBezTo>
                    <a:cubicBezTo>
                      <a:pt x="45447" y="33120"/>
                      <a:pt x="44392" y="32930"/>
                      <a:pt x="43326" y="32919"/>
                    </a:cubicBezTo>
                    <a:cubicBezTo>
                      <a:pt x="43250" y="32918"/>
                      <a:pt x="43174" y="32917"/>
                      <a:pt x="43098" y="32917"/>
                    </a:cubicBezTo>
                    <a:cubicBezTo>
                      <a:pt x="42438" y="32917"/>
                      <a:pt x="41785" y="32954"/>
                      <a:pt x="41132" y="32982"/>
                    </a:cubicBezTo>
                    <a:cubicBezTo>
                      <a:pt x="41123" y="32982"/>
                      <a:pt x="41114" y="32983"/>
                      <a:pt x="41104" y="32983"/>
                    </a:cubicBezTo>
                    <a:cubicBezTo>
                      <a:pt x="40716" y="32983"/>
                      <a:pt x="40389" y="32761"/>
                      <a:pt x="40173" y="32318"/>
                    </a:cubicBezTo>
                    <a:cubicBezTo>
                      <a:pt x="40479" y="32170"/>
                      <a:pt x="40816" y="32181"/>
                      <a:pt x="41132" y="32138"/>
                    </a:cubicBezTo>
                    <a:cubicBezTo>
                      <a:pt x="41439" y="32096"/>
                      <a:pt x="41755" y="32054"/>
                      <a:pt x="42061" y="32033"/>
                    </a:cubicBezTo>
                    <a:cubicBezTo>
                      <a:pt x="42388" y="32002"/>
                      <a:pt x="42725" y="31970"/>
                      <a:pt x="43052" y="31960"/>
                    </a:cubicBezTo>
                    <a:cubicBezTo>
                      <a:pt x="43276" y="31952"/>
                      <a:pt x="43496" y="31944"/>
                      <a:pt x="43717" y="31944"/>
                    </a:cubicBezTo>
                    <a:cubicBezTo>
                      <a:pt x="43808" y="31944"/>
                      <a:pt x="43899" y="31946"/>
                      <a:pt x="43991" y="31949"/>
                    </a:cubicBezTo>
                    <a:cubicBezTo>
                      <a:pt x="44318" y="31949"/>
                      <a:pt x="44655" y="31970"/>
                      <a:pt x="44982" y="32002"/>
                    </a:cubicBezTo>
                    <a:cubicBezTo>
                      <a:pt x="45243" y="32020"/>
                      <a:pt x="45504" y="32113"/>
                      <a:pt x="45771" y="32113"/>
                    </a:cubicBezTo>
                    <a:cubicBezTo>
                      <a:pt x="45807" y="32113"/>
                      <a:pt x="45843" y="32111"/>
                      <a:pt x="45878" y="32107"/>
                    </a:cubicBezTo>
                    <a:cubicBezTo>
                      <a:pt x="45857" y="31906"/>
                      <a:pt x="45721" y="31906"/>
                      <a:pt x="45625" y="31885"/>
                    </a:cubicBezTo>
                    <a:cubicBezTo>
                      <a:pt x="45172" y="31812"/>
                      <a:pt x="44708" y="31717"/>
                      <a:pt x="44254" y="31685"/>
                    </a:cubicBezTo>
                    <a:cubicBezTo>
                      <a:pt x="43971" y="31670"/>
                      <a:pt x="43687" y="31662"/>
                      <a:pt x="43405" y="31662"/>
                    </a:cubicBezTo>
                    <a:cubicBezTo>
                      <a:pt x="42311" y="31662"/>
                      <a:pt x="41225" y="31777"/>
                      <a:pt x="40152" y="32012"/>
                    </a:cubicBezTo>
                    <a:cubicBezTo>
                      <a:pt x="40056" y="32033"/>
                      <a:pt x="39967" y="32043"/>
                      <a:pt x="39883" y="32043"/>
                    </a:cubicBezTo>
                    <a:cubicBezTo>
                      <a:pt x="39589" y="32043"/>
                      <a:pt x="39361" y="31917"/>
                      <a:pt x="39140" y="31695"/>
                    </a:cubicBezTo>
                    <a:cubicBezTo>
                      <a:pt x="39646" y="31411"/>
                      <a:pt x="40015" y="31327"/>
                      <a:pt x="41755" y="31084"/>
                    </a:cubicBezTo>
                    <a:cubicBezTo>
                      <a:pt x="42630" y="30968"/>
                      <a:pt x="43506" y="30842"/>
                      <a:pt x="44371" y="30725"/>
                    </a:cubicBezTo>
                    <a:cubicBezTo>
                      <a:pt x="44379" y="30560"/>
                      <a:pt x="44302" y="30546"/>
                      <a:pt x="44209" y="30546"/>
                    </a:cubicBezTo>
                    <a:cubicBezTo>
                      <a:pt x="44189" y="30546"/>
                      <a:pt x="44169" y="30546"/>
                      <a:pt x="44149" y="30546"/>
                    </a:cubicBezTo>
                    <a:cubicBezTo>
                      <a:pt x="43021" y="30620"/>
                      <a:pt x="41903" y="30778"/>
                      <a:pt x="40795" y="30989"/>
                    </a:cubicBezTo>
                    <a:cubicBezTo>
                      <a:pt x="40036" y="31126"/>
                      <a:pt x="39287" y="31306"/>
                      <a:pt x="38517" y="31474"/>
                    </a:cubicBezTo>
                    <a:cubicBezTo>
                      <a:pt x="38106" y="31252"/>
                      <a:pt x="37673" y="31020"/>
                      <a:pt x="37241" y="30810"/>
                    </a:cubicBezTo>
                    <a:cubicBezTo>
                      <a:pt x="37074" y="30726"/>
                      <a:pt x="36918" y="30637"/>
                      <a:pt x="36729" y="30637"/>
                    </a:cubicBezTo>
                    <a:cubicBezTo>
                      <a:pt x="36656" y="30637"/>
                      <a:pt x="36578" y="30651"/>
                      <a:pt x="36492" y="30683"/>
                    </a:cubicBezTo>
                    <a:cubicBezTo>
                      <a:pt x="36464" y="30694"/>
                      <a:pt x="36437" y="30699"/>
                      <a:pt x="36409" y="30699"/>
                    </a:cubicBezTo>
                    <a:cubicBezTo>
                      <a:pt x="36246" y="30699"/>
                      <a:pt x="36077" y="30526"/>
                      <a:pt x="35870" y="30345"/>
                    </a:cubicBezTo>
                    <a:lnTo>
                      <a:pt x="35870" y="30345"/>
                    </a:lnTo>
                    <a:cubicBezTo>
                      <a:pt x="36165" y="30409"/>
                      <a:pt x="36355" y="30451"/>
                      <a:pt x="36545" y="30483"/>
                    </a:cubicBezTo>
                    <a:cubicBezTo>
                      <a:pt x="36640" y="30378"/>
                      <a:pt x="36587" y="30314"/>
                      <a:pt x="36503" y="30272"/>
                    </a:cubicBezTo>
                    <a:cubicBezTo>
                      <a:pt x="35733" y="29881"/>
                      <a:pt x="35047" y="29354"/>
                      <a:pt x="34351" y="28838"/>
                    </a:cubicBezTo>
                    <a:cubicBezTo>
                      <a:pt x="34277" y="28796"/>
                      <a:pt x="34246" y="28700"/>
                      <a:pt x="34204" y="28648"/>
                    </a:cubicBezTo>
                    <a:cubicBezTo>
                      <a:pt x="34267" y="28426"/>
                      <a:pt x="34436" y="28342"/>
                      <a:pt x="34594" y="28278"/>
                    </a:cubicBezTo>
                    <a:cubicBezTo>
                      <a:pt x="35479" y="27941"/>
                      <a:pt x="36344" y="27530"/>
                      <a:pt x="37283" y="27319"/>
                    </a:cubicBezTo>
                    <a:cubicBezTo>
                      <a:pt x="37800" y="27203"/>
                      <a:pt x="38306" y="27024"/>
                      <a:pt x="38812" y="26886"/>
                    </a:cubicBezTo>
                    <a:cubicBezTo>
                      <a:pt x="39002" y="26834"/>
                      <a:pt x="39203" y="26802"/>
                      <a:pt x="39393" y="26749"/>
                    </a:cubicBezTo>
                    <a:cubicBezTo>
                      <a:pt x="39435" y="26738"/>
                      <a:pt x="39456" y="26665"/>
                      <a:pt x="39519" y="26560"/>
                    </a:cubicBezTo>
                    <a:lnTo>
                      <a:pt x="39519" y="26560"/>
                    </a:lnTo>
                    <a:cubicBezTo>
                      <a:pt x="39266" y="26581"/>
                      <a:pt x="39076" y="26581"/>
                      <a:pt x="38886" y="26623"/>
                    </a:cubicBezTo>
                    <a:cubicBezTo>
                      <a:pt x="38411" y="26738"/>
                      <a:pt x="37947" y="26865"/>
                      <a:pt x="37473" y="26992"/>
                    </a:cubicBezTo>
                    <a:cubicBezTo>
                      <a:pt x="36787" y="27181"/>
                      <a:pt x="36112" y="27371"/>
                      <a:pt x="35458" y="27646"/>
                    </a:cubicBezTo>
                    <a:cubicBezTo>
                      <a:pt x="35069" y="27814"/>
                      <a:pt x="34668" y="27941"/>
                      <a:pt x="34319" y="28194"/>
                    </a:cubicBezTo>
                    <a:cubicBezTo>
                      <a:pt x="34187" y="28287"/>
                      <a:pt x="34060" y="28335"/>
                      <a:pt x="33931" y="28335"/>
                    </a:cubicBezTo>
                    <a:cubicBezTo>
                      <a:pt x="33783" y="28335"/>
                      <a:pt x="33634" y="28271"/>
                      <a:pt x="33476" y="28142"/>
                    </a:cubicBezTo>
                    <a:cubicBezTo>
                      <a:pt x="32812" y="27582"/>
                      <a:pt x="32115" y="27076"/>
                      <a:pt x="31430" y="26549"/>
                    </a:cubicBezTo>
                    <a:cubicBezTo>
                      <a:pt x="31366" y="26496"/>
                      <a:pt x="31282" y="26464"/>
                      <a:pt x="31219" y="26433"/>
                    </a:cubicBezTo>
                    <a:cubicBezTo>
                      <a:pt x="31082" y="26517"/>
                      <a:pt x="31145" y="26602"/>
                      <a:pt x="31198" y="26665"/>
                    </a:cubicBezTo>
                    <a:cubicBezTo>
                      <a:pt x="31257" y="26745"/>
                      <a:pt x="31336" y="26825"/>
                      <a:pt x="31408" y="26896"/>
                    </a:cubicBezTo>
                    <a:lnTo>
                      <a:pt x="31408" y="26896"/>
                    </a:lnTo>
                    <a:cubicBezTo>
                      <a:pt x="31067" y="26849"/>
                      <a:pt x="30890" y="26599"/>
                      <a:pt x="30691" y="26391"/>
                    </a:cubicBezTo>
                    <a:cubicBezTo>
                      <a:pt x="30702" y="26127"/>
                      <a:pt x="30892" y="26021"/>
                      <a:pt x="31050" y="25916"/>
                    </a:cubicBezTo>
                    <a:cubicBezTo>
                      <a:pt x="32337" y="25083"/>
                      <a:pt x="33687" y="24387"/>
                      <a:pt x="35184" y="23975"/>
                    </a:cubicBezTo>
                    <a:cubicBezTo>
                      <a:pt x="36081" y="23733"/>
                      <a:pt x="36977" y="23490"/>
                      <a:pt x="37905" y="23364"/>
                    </a:cubicBezTo>
                    <a:cubicBezTo>
                      <a:pt x="38538" y="23290"/>
                      <a:pt x="39182" y="23258"/>
                      <a:pt x="39825" y="23195"/>
                    </a:cubicBezTo>
                    <a:cubicBezTo>
                      <a:pt x="39941" y="23185"/>
                      <a:pt x="40057" y="23164"/>
                      <a:pt x="40258" y="23132"/>
                    </a:cubicBezTo>
                    <a:cubicBezTo>
                      <a:pt x="40018" y="23022"/>
                      <a:pt x="39776" y="22972"/>
                      <a:pt x="39406" y="22972"/>
                    </a:cubicBezTo>
                    <a:cubicBezTo>
                      <a:pt x="39026" y="22972"/>
                      <a:pt x="38512" y="23025"/>
                      <a:pt x="37726" y="23121"/>
                    </a:cubicBezTo>
                    <a:cubicBezTo>
                      <a:pt x="36862" y="23227"/>
                      <a:pt x="36028" y="23427"/>
                      <a:pt x="35195" y="23670"/>
                    </a:cubicBezTo>
                    <a:cubicBezTo>
                      <a:pt x="34394" y="23912"/>
                      <a:pt x="33592" y="24197"/>
                      <a:pt x="32833" y="24556"/>
                    </a:cubicBezTo>
                    <a:cubicBezTo>
                      <a:pt x="32073" y="24903"/>
                      <a:pt x="31366" y="25378"/>
                      <a:pt x="30618" y="25810"/>
                    </a:cubicBezTo>
                    <a:cubicBezTo>
                      <a:pt x="30164" y="25536"/>
                      <a:pt x="29742" y="25199"/>
                      <a:pt x="29362" y="24735"/>
                    </a:cubicBezTo>
                    <a:cubicBezTo>
                      <a:pt x="29753" y="24471"/>
                      <a:pt x="30143" y="24260"/>
                      <a:pt x="30544" y="24092"/>
                    </a:cubicBezTo>
                    <a:cubicBezTo>
                      <a:pt x="31282" y="23785"/>
                      <a:pt x="32031" y="23511"/>
                      <a:pt x="32801" y="23290"/>
                    </a:cubicBezTo>
                    <a:cubicBezTo>
                      <a:pt x="33855" y="22974"/>
                      <a:pt x="34931" y="22710"/>
                      <a:pt x="36018" y="22541"/>
                    </a:cubicBezTo>
                    <a:cubicBezTo>
                      <a:pt x="36070" y="22531"/>
                      <a:pt x="36112" y="22457"/>
                      <a:pt x="36144" y="22414"/>
                    </a:cubicBezTo>
                    <a:cubicBezTo>
                      <a:pt x="36154" y="22404"/>
                      <a:pt x="36133" y="22383"/>
                      <a:pt x="36112" y="22330"/>
                    </a:cubicBezTo>
                    <a:cubicBezTo>
                      <a:pt x="35416" y="22383"/>
                      <a:pt x="34731" y="22510"/>
                      <a:pt x="34045" y="22689"/>
                    </a:cubicBezTo>
                    <a:cubicBezTo>
                      <a:pt x="33412" y="22857"/>
                      <a:pt x="32758" y="23005"/>
                      <a:pt x="32137" y="23216"/>
                    </a:cubicBezTo>
                    <a:cubicBezTo>
                      <a:pt x="31483" y="23438"/>
                      <a:pt x="30850" y="23722"/>
                      <a:pt x="30217" y="23986"/>
                    </a:cubicBezTo>
                    <a:cubicBezTo>
                      <a:pt x="29848" y="24134"/>
                      <a:pt x="29500" y="24313"/>
                      <a:pt x="29109" y="24481"/>
                    </a:cubicBezTo>
                    <a:cubicBezTo>
                      <a:pt x="27991" y="23501"/>
                      <a:pt x="26905" y="22541"/>
                      <a:pt x="25777" y="21550"/>
                    </a:cubicBezTo>
                    <a:cubicBezTo>
                      <a:pt x="25872" y="21307"/>
                      <a:pt x="26114" y="21191"/>
                      <a:pt x="26346" y="21075"/>
                    </a:cubicBezTo>
                    <a:cubicBezTo>
                      <a:pt x="27412" y="20485"/>
                      <a:pt x="28540" y="20031"/>
                      <a:pt x="29732" y="19725"/>
                    </a:cubicBezTo>
                    <a:cubicBezTo>
                      <a:pt x="30354" y="19567"/>
                      <a:pt x="30955" y="19325"/>
                      <a:pt x="31577" y="19177"/>
                    </a:cubicBezTo>
                    <a:cubicBezTo>
                      <a:pt x="32653" y="18913"/>
                      <a:pt x="33740" y="18681"/>
                      <a:pt x="34826" y="18481"/>
                    </a:cubicBezTo>
                    <a:cubicBezTo>
                      <a:pt x="35448" y="18354"/>
                      <a:pt x="36091" y="18312"/>
                      <a:pt x="36735" y="18238"/>
                    </a:cubicBezTo>
                    <a:cubicBezTo>
                      <a:pt x="36840" y="18228"/>
                      <a:pt x="36967" y="18249"/>
                      <a:pt x="37009" y="18059"/>
                    </a:cubicBezTo>
                    <a:cubicBezTo>
                      <a:pt x="36914" y="18038"/>
                      <a:pt x="36808" y="18017"/>
                      <a:pt x="36714" y="18017"/>
                    </a:cubicBezTo>
                    <a:cubicBezTo>
                      <a:pt x="35744" y="18048"/>
                      <a:pt x="34773" y="18186"/>
                      <a:pt x="33824" y="18385"/>
                    </a:cubicBezTo>
                    <a:cubicBezTo>
                      <a:pt x="32843" y="18586"/>
                      <a:pt x="31872" y="18776"/>
                      <a:pt x="30913" y="19039"/>
                    </a:cubicBezTo>
                    <a:cubicBezTo>
                      <a:pt x="30101" y="19250"/>
                      <a:pt x="29289" y="19482"/>
                      <a:pt x="28498" y="19799"/>
                    </a:cubicBezTo>
                    <a:cubicBezTo>
                      <a:pt x="27454" y="20232"/>
                      <a:pt x="26378" y="20590"/>
                      <a:pt x="25523" y="21307"/>
                    </a:cubicBezTo>
                    <a:cubicBezTo>
                      <a:pt x="25515" y="21308"/>
                      <a:pt x="25507" y="21308"/>
                      <a:pt x="25500" y="21308"/>
                    </a:cubicBezTo>
                    <a:cubicBezTo>
                      <a:pt x="25220" y="21308"/>
                      <a:pt x="25076" y="21135"/>
                      <a:pt x="24902" y="21012"/>
                    </a:cubicBezTo>
                    <a:cubicBezTo>
                      <a:pt x="24543" y="20727"/>
                      <a:pt x="24173" y="20421"/>
                      <a:pt x="23815" y="20136"/>
                    </a:cubicBezTo>
                    <a:cubicBezTo>
                      <a:pt x="23688" y="20052"/>
                      <a:pt x="23552" y="19978"/>
                      <a:pt x="23414" y="19904"/>
                    </a:cubicBezTo>
                    <a:cubicBezTo>
                      <a:pt x="23404" y="19904"/>
                      <a:pt x="23372" y="19925"/>
                      <a:pt x="23320" y="19946"/>
                    </a:cubicBezTo>
                    <a:cubicBezTo>
                      <a:pt x="23404" y="20052"/>
                      <a:pt x="23467" y="20157"/>
                      <a:pt x="23562" y="20242"/>
                    </a:cubicBezTo>
                    <a:lnTo>
                      <a:pt x="24796" y="21254"/>
                    </a:lnTo>
                    <a:cubicBezTo>
                      <a:pt x="25270" y="21655"/>
                      <a:pt x="25809" y="21971"/>
                      <a:pt x="26283" y="22351"/>
                    </a:cubicBezTo>
                    <a:cubicBezTo>
                      <a:pt x="26705" y="22678"/>
                      <a:pt x="27095" y="23037"/>
                      <a:pt x="27496" y="23396"/>
                    </a:cubicBezTo>
                    <a:cubicBezTo>
                      <a:pt x="27707" y="23585"/>
                      <a:pt x="27907" y="23796"/>
                      <a:pt x="28129" y="23986"/>
                    </a:cubicBezTo>
                    <a:cubicBezTo>
                      <a:pt x="28603" y="24408"/>
                      <a:pt x="29025" y="24882"/>
                      <a:pt x="29447" y="25367"/>
                    </a:cubicBezTo>
                    <a:cubicBezTo>
                      <a:pt x="28867" y="25030"/>
                      <a:pt x="28361" y="24608"/>
                      <a:pt x="27855" y="24186"/>
                    </a:cubicBezTo>
                    <a:cubicBezTo>
                      <a:pt x="26188" y="22815"/>
                      <a:pt x="24532" y="21444"/>
                      <a:pt x="22898" y="20052"/>
                    </a:cubicBezTo>
                    <a:cubicBezTo>
                      <a:pt x="21695" y="19029"/>
                      <a:pt x="20524" y="17975"/>
                      <a:pt x="19322" y="16951"/>
                    </a:cubicBezTo>
                    <a:cubicBezTo>
                      <a:pt x="18204" y="16002"/>
                      <a:pt x="17055" y="15085"/>
                      <a:pt x="15937" y="14157"/>
                    </a:cubicBezTo>
                    <a:cubicBezTo>
                      <a:pt x="14724" y="13144"/>
                      <a:pt x="13458" y="12205"/>
                      <a:pt x="12182" y="11288"/>
                    </a:cubicBezTo>
                    <a:cubicBezTo>
                      <a:pt x="11897" y="11077"/>
                      <a:pt x="11634" y="10834"/>
                      <a:pt x="11370" y="10592"/>
                    </a:cubicBezTo>
                    <a:cubicBezTo>
                      <a:pt x="11243" y="10475"/>
                      <a:pt x="11117" y="10349"/>
                      <a:pt x="11180" y="10096"/>
                    </a:cubicBezTo>
                    <a:lnTo>
                      <a:pt x="11180" y="10096"/>
                    </a:lnTo>
                    <a:cubicBezTo>
                      <a:pt x="11254" y="10117"/>
                      <a:pt x="11349" y="10117"/>
                      <a:pt x="11402" y="10159"/>
                    </a:cubicBezTo>
                    <a:cubicBezTo>
                      <a:pt x="11992" y="10634"/>
                      <a:pt x="12572" y="11108"/>
                      <a:pt x="13153" y="11583"/>
                    </a:cubicBezTo>
                    <a:cubicBezTo>
                      <a:pt x="13395" y="11783"/>
                      <a:pt x="13627" y="11994"/>
                      <a:pt x="13891" y="12163"/>
                    </a:cubicBezTo>
                    <a:cubicBezTo>
                      <a:pt x="14903" y="12796"/>
                      <a:pt x="15820" y="13566"/>
                      <a:pt x="16749" y="14336"/>
                    </a:cubicBezTo>
                    <a:cubicBezTo>
                      <a:pt x="17498" y="14958"/>
                      <a:pt x="18267" y="15559"/>
                      <a:pt x="19017" y="16182"/>
                    </a:cubicBezTo>
                    <a:cubicBezTo>
                      <a:pt x="19417" y="16529"/>
                      <a:pt x="19797" y="16909"/>
                      <a:pt x="20177" y="17279"/>
                    </a:cubicBezTo>
                    <a:cubicBezTo>
                      <a:pt x="20208" y="17310"/>
                      <a:pt x="20229" y="17352"/>
                      <a:pt x="20261" y="17384"/>
                    </a:cubicBezTo>
                    <a:lnTo>
                      <a:pt x="22729" y="19503"/>
                    </a:lnTo>
                    <a:cubicBezTo>
                      <a:pt x="22781" y="19536"/>
                      <a:pt x="22856" y="19557"/>
                      <a:pt x="22919" y="19588"/>
                    </a:cubicBezTo>
                    <a:cubicBezTo>
                      <a:pt x="23098" y="19514"/>
                      <a:pt x="23130" y="19293"/>
                      <a:pt x="23362" y="19229"/>
                    </a:cubicBezTo>
                    <a:cubicBezTo>
                      <a:pt x="23973" y="19060"/>
                      <a:pt x="24585" y="18839"/>
                      <a:pt x="25186" y="18618"/>
                    </a:cubicBezTo>
                    <a:cubicBezTo>
                      <a:pt x="25661" y="18449"/>
                      <a:pt x="26125" y="18259"/>
                      <a:pt x="26589" y="18048"/>
                    </a:cubicBezTo>
                    <a:lnTo>
                      <a:pt x="26589" y="18048"/>
                    </a:lnTo>
                    <a:cubicBezTo>
                      <a:pt x="25935" y="18069"/>
                      <a:pt x="25323" y="18270"/>
                      <a:pt x="24722" y="18512"/>
                    </a:cubicBezTo>
                    <a:cubicBezTo>
                      <a:pt x="24110" y="18765"/>
                      <a:pt x="23488" y="18997"/>
                      <a:pt x="22834" y="19250"/>
                    </a:cubicBezTo>
                    <a:cubicBezTo>
                      <a:pt x="22655" y="19103"/>
                      <a:pt x="22465" y="18955"/>
                      <a:pt x="22275" y="18807"/>
                    </a:cubicBezTo>
                    <a:cubicBezTo>
                      <a:pt x="22233" y="18765"/>
                      <a:pt x="22212" y="18692"/>
                      <a:pt x="22159" y="18596"/>
                    </a:cubicBezTo>
                    <a:cubicBezTo>
                      <a:pt x="22275" y="18533"/>
                      <a:pt x="22380" y="18460"/>
                      <a:pt x="22497" y="18407"/>
                    </a:cubicBezTo>
                    <a:cubicBezTo>
                      <a:pt x="23119" y="18164"/>
                      <a:pt x="23741" y="17932"/>
                      <a:pt x="24363" y="17689"/>
                    </a:cubicBezTo>
                    <a:cubicBezTo>
                      <a:pt x="24522" y="17626"/>
                      <a:pt x="24670" y="17542"/>
                      <a:pt x="24817" y="17468"/>
                    </a:cubicBezTo>
                    <a:cubicBezTo>
                      <a:pt x="24802" y="17349"/>
                      <a:pt x="24746" y="17319"/>
                      <a:pt x="24687" y="17319"/>
                    </a:cubicBezTo>
                    <a:cubicBezTo>
                      <a:pt x="24663" y="17319"/>
                      <a:pt x="24638" y="17325"/>
                      <a:pt x="24616" y="17331"/>
                    </a:cubicBezTo>
                    <a:cubicBezTo>
                      <a:pt x="24427" y="17384"/>
                      <a:pt x="24237" y="17457"/>
                      <a:pt x="24058" y="17521"/>
                    </a:cubicBezTo>
                    <a:cubicBezTo>
                      <a:pt x="23414" y="17774"/>
                      <a:pt x="22771" y="18027"/>
                      <a:pt x="22127" y="18270"/>
                    </a:cubicBezTo>
                    <a:cubicBezTo>
                      <a:pt x="22025" y="18305"/>
                      <a:pt x="21955" y="18328"/>
                      <a:pt x="21899" y="18328"/>
                    </a:cubicBezTo>
                    <a:cubicBezTo>
                      <a:pt x="21787" y="18328"/>
                      <a:pt x="21726" y="18241"/>
                      <a:pt x="21558" y="17996"/>
                    </a:cubicBezTo>
                    <a:cubicBezTo>
                      <a:pt x="21611" y="17943"/>
                      <a:pt x="21663" y="17858"/>
                      <a:pt x="21738" y="17827"/>
                    </a:cubicBezTo>
                    <a:cubicBezTo>
                      <a:pt x="22106" y="17679"/>
                      <a:pt x="22476" y="17542"/>
                      <a:pt x="22856" y="17415"/>
                    </a:cubicBezTo>
                    <a:cubicBezTo>
                      <a:pt x="23341" y="17257"/>
                      <a:pt x="23826" y="17110"/>
                      <a:pt x="24321" y="16962"/>
                    </a:cubicBezTo>
                    <a:cubicBezTo>
                      <a:pt x="24511" y="16899"/>
                      <a:pt x="24701" y="16857"/>
                      <a:pt x="24902" y="16814"/>
                    </a:cubicBezTo>
                    <a:cubicBezTo>
                      <a:pt x="25165" y="16761"/>
                      <a:pt x="25165" y="16761"/>
                      <a:pt x="25492" y="16498"/>
                    </a:cubicBezTo>
                    <a:cubicBezTo>
                      <a:pt x="25417" y="16475"/>
                      <a:pt x="25344" y="16466"/>
                      <a:pt x="25275" y="16466"/>
                    </a:cubicBezTo>
                    <a:cubicBezTo>
                      <a:pt x="24956" y="16466"/>
                      <a:pt x="24690" y="16665"/>
                      <a:pt x="24395" y="16709"/>
                    </a:cubicBezTo>
                    <a:cubicBezTo>
                      <a:pt x="24037" y="16751"/>
                      <a:pt x="23688" y="16930"/>
                      <a:pt x="23330" y="17057"/>
                    </a:cubicBezTo>
                    <a:cubicBezTo>
                      <a:pt x="22992" y="17173"/>
                      <a:pt x="22655" y="17300"/>
                      <a:pt x="22328" y="17415"/>
                    </a:cubicBezTo>
                    <a:cubicBezTo>
                      <a:pt x="21970" y="17532"/>
                      <a:pt x="21611" y="17658"/>
                      <a:pt x="21231" y="17785"/>
                    </a:cubicBezTo>
                    <a:cubicBezTo>
                      <a:pt x="21094" y="17668"/>
                      <a:pt x="20967" y="17563"/>
                      <a:pt x="20852" y="17457"/>
                    </a:cubicBezTo>
                    <a:cubicBezTo>
                      <a:pt x="20883" y="17384"/>
                      <a:pt x="20894" y="17321"/>
                      <a:pt x="20915" y="17310"/>
                    </a:cubicBezTo>
                    <a:cubicBezTo>
                      <a:pt x="21073" y="17225"/>
                      <a:pt x="21231" y="17152"/>
                      <a:pt x="21400" y="17089"/>
                    </a:cubicBezTo>
                    <a:cubicBezTo>
                      <a:pt x="22106" y="16814"/>
                      <a:pt x="22802" y="16529"/>
                      <a:pt x="23509" y="16276"/>
                    </a:cubicBezTo>
                    <a:cubicBezTo>
                      <a:pt x="24448" y="15939"/>
                      <a:pt x="25397" y="15612"/>
                      <a:pt x="26336" y="15296"/>
                    </a:cubicBezTo>
                    <a:cubicBezTo>
                      <a:pt x="26462" y="15254"/>
                      <a:pt x="26599" y="15254"/>
                      <a:pt x="26737" y="15221"/>
                    </a:cubicBezTo>
                    <a:cubicBezTo>
                      <a:pt x="26894" y="15179"/>
                      <a:pt x="27053" y="15127"/>
                      <a:pt x="27211" y="15074"/>
                    </a:cubicBezTo>
                    <a:cubicBezTo>
                      <a:pt x="27211" y="14935"/>
                      <a:pt x="27154" y="14897"/>
                      <a:pt x="27089" y="14897"/>
                    </a:cubicBezTo>
                    <a:cubicBezTo>
                      <a:pt x="27070" y="14897"/>
                      <a:pt x="27051" y="14900"/>
                      <a:pt x="27032" y="14905"/>
                    </a:cubicBezTo>
                    <a:cubicBezTo>
                      <a:pt x="26409" y="15064"/>
                      <a:pt x="25798" y="15232"/>
                      <a:pt x="25186" y="15432"/>
                    </a:cubicBezTo>
                    <a:cubicBezTo>
                      <a:pt x="23688" y="15939"/>
                      <a:pt x="22212" y="16487"/>
                      <a:pt x="20746" y="17057"/>
                    </a:cubicBezTo>
                    <a:cubicBezTo>
                      <a:pt x="20662" y="17078"/>
                      <a:pt x="20577" y="17089"/>
                      <a:pt x="20472" y="17110"/>
                    </a:cubicBezTo>
                    <a:cubicBezTo>
                      <a:pt x="20113" y="16782"/>
                      <a:pt x="19755" y="16456"/>
                      <a:pt x="19385" y="16128"/>
                    </a:cubicBezTo>
                    <a:cubicBezTo>
                      <a:pt x="19048" y="15833"/>
                      <a:pt x="18626" y="15612"/>
                      <a:pt x="18299" y="15243"/>
                    </a:cubicBezTo>
                    <a:cubicBezTo>
                      <a:pt x="18541" y="14989"/>
                      <a:pt x="18827" y="14958"/>
                      <a:pt x="19101" y="14874"/>
                    </a:cubicBezTo>
                    <a:cubicBezTo>
                      <a:pt x="19375" y="14789"/>
                      <a:pt x="19649" y="14715"/>
                      <a:pt x="19924" y="14631"/>
                    </a:cubicBezTo>
                    <a:cubicBezTo>
                      <a:pt x="20018" y="14600"/>
                      <a:pt x="20071" y="14536"/>
                      <a:pt x="20018" y="14431"/>
                    </a:cubicBezTo>
                    <a:cubicBezTo>
                      <a:pt x="20008" y="14420"/>
                      <a:pt x="19987" y="14389"/>
                      <a:pt x="19966" y="14389"/>
                    </a:cubicBezTo>
                    <a:cubicBezTo>
                      <a:pt x="19902" y="14399"/>
                      <a:pt x="19839" y="14399"/>
                      <a:pt x="19776" y="14420"/>
                    </a:cubicBezTo>
                    <a:cubicBezTo>
                      <a:pt x="19206" y="14610"/>
                      <a:pt x="18647" y="14811"/>
                      <a:pt x="18046" y="15022"/>
                    </a:cubicBezTo>
                    <a:cubicBezTo>
                      <a:pt x="17508" y="14610"/>
                      <a:pt x="16949" y="14230"/>
                      <a:pt x="16453" y="13682"/>
                    </a:cubicBezTo>
                    <a:cubicBezTo>
                      <a:pt x="16591" y="13587"/>
                      <a:pt x="16675" y="13482"/>
                      <a:pt x="16781" y="13439"/>
                    </a:cubicBezTo>
                    <a:cubicBezTo>
                      <a:pt x="17202" y="13281"/>
                      <a:pt x="17624" y="13154"/>
                      <a:pt x="18035" y="12975"/>
                    </a:cubicBezTo>
                    <a:cubicBezTo>
                      <a:pt x="19038" y="12554"/>
                      <a:pt x="20102" y="12332"/>
                      <a:pt x="21147" y="12047"/>
                    </a:cubicBezTo>
                    <a:cubicBezTo>
                      <a:pt x="21727" y="11900"/>
                      <a:pt x="22317" y="11825"/>
                      <a:pt x="22908" y="11710"/>
                    </a:cubicBezTo>
                    <a:cubicBezTo>
                      <a:pt x="23055" y="11678"/>
                      <a:pt x="23193" y="11614"/>
                      <a:pt x="23320" y="11572"/>
                    </a:cubicBezTo>
                    <a:cubicBezTo>
                      <a:pt x="23312" y="11453"/>
                      <a:pt x="23251" y="11428"/>
                      <a:pt x="23190" y="11428"/>
                    </a:cubicBezTo>
                    <a:cubicBezTo>
                      <a:pt x="23165" y="11428"/>
                      <a:pt x="23140" y="11432"/>
                      <a:pt x="23119" y="11436"/>
                    </a:cubicBezTo>
                    <a:cubicBezTo>
                      <a:pt x="22075" y="11614"/>
                      <a:pt x="21041" y="11815"/>
                      <a:pt x="20008" y="12068"/>
                    </a:cubicBezTo>
                    <a:cubicBezTo>
                      <a:pt x="19449" y="12195"/>
                      <a:pt x="18900" y="12395"/>
                      <a:pt x="18352" y="12543"/>
                    </a:cubicBezTo>
                    <a:cubicBezTo>
                      <a:pt x="17709" y="12722"/>
                      <a:pt x="17076" y="12933"/>
                      <a:pt x="16495" y="13271"/>
                    </a:cubicBezTo>
                    <a:cubicBezTo>
                      <a:pt x="16390" y="13344"/>
                      <a:pt x="16253" y="13376"/>
                      <a:pt x="16127" y="13429"/>
                    </a:cubicBezTo>
                    <a:cubicBezTo>
                      <a:pt x="15736" y="13229"/>
                      <a:pt x="15441" y="12922"/>
                      <a:pt x="15082" y="12648"/>
                    </a:cubicBezTo>
                    <a:cubicBezTo>
                      <a:pt x="15167" y="12522"/>
                      <a:pt x="15220" y="12395"/>
                      <a:pt x="15304" y="12322"/>
                    </a:cubicBezTo>
                    <a:cubicBezTo>
                      <a:pt x="15842" y="11847"/>
                      <a:pt x="16485" y="11520"/>
                      <a:pt x="17128" y="11225"/>
                    </a:cubicBezTo>
                    <a:cubicBezTo>
                      <a:pt x="17645" y="10993"/>
                      <a:pt x="18215" y="10845"/>
                      <a:pt x="18752" y="10665"/>
                    </a:cubicBezTo>
                    <a:cubicBezTo>
                      <a:pt x="18942" y="10602"/>
                      <a:pt x="19143" y="10550"/>
                      <a:pt x="19333" y="10497"/>
                    </a:cubicBezTo>
                    <a:cubicBezTo>
                      <a:pt x="20008" y="10307"/>
                      <a:pt x="20693" y="10107"/>
                      <a:pt x="21379" y="9927"/>
                    </a:cubicBezTo>
                    <a:cubicBezTo>
                      <a:pt x="21716" y="9833"/>
                      <a:pt x="22054" y="9737"/>
                      <a:pt x="22402" y="9664"/>
                    </a:cubicBezTo>
                    <a:cubicBezTo>
                      <a:pt x="23109" y="9495"/>
                      <a:pt x="23826" y="9347"/>
                      <a:pt x="24543" y="9189"/>
                    </a:cubicBezTo>
                    <a:cubicBezTo>
                      <a:pt x="24627" y="9168"/>
                      <a:pt x="24701" y="9125"/>
                      <a:pt x="24680" y="8968"/>
                    </a:cubicBezTo>
                    <a:cubicBezTo>
                      <a:pt x="24448" y="8968"/>
                      <a:pt x="24216" y="8978"/>
                      <a:pt x="23984" y="9031"/>
                    </a:cubicBezTo>
                    <a:cubicBezTo>
                      <a:pt x="23161" y="9210"/>
                      <a:pt x="22328" y="9357"/>
                      <a:pt x="21527" y="9590"/>
                    </a:cubicBezTo>
                    <a:cubicBezTo>
                      <a:pt x="20503" y="9896"/>
                      <a:pt x="19470" y="10128"/>
                      <a:pt x="18447" y="10433"/>
                    </a:cubicBezTo>
                    <a:cubicBezTo>
                      <a:pt x="17318" y="10771"/>
                      <a:pt x="16263" y="11277"/>
                      <a:pt x="15314" y="11994"/>
                    </a:cubicBezTo>
                    <a:cubicBezTo>
                      <a:pt x="15135" y="12132"/>
                      <a:pt x="14956" y="12247"/>
                      <a:pt x="14787" y="12353"/>
                    </a:cubicBezTo>
                    <a:cubicBezTo>
                      <a:pt x="14534" y="12289"/>
                      <a:pt x="14344" y="12205"/>
                      <a:pt x="14196" y="11973"/>
                    </a:cubicBezTo>
                    <a:cubicBezTo>
                      <a:pt x="14735" y="11436"/>
                      <a:pt x="15399" y="11150"/>
                      <a:pt x="16052" y="10855"/>
                    </a:cubicBezTo>
                    <a:cubicBezTo>
                      <a:pt x="16052" y="10722"/>
                      <a:pt x="16000" y="10677"/>
                      <a:pt x="15929" y="10677"/>
                    </a:cubicBezTo>
                    <a:cubicBezTo>
                      <a:pt x="15899" y="10677"/>
                      <a:pt x="15866" y="10685"/>
                      <a:pt x="15831" y="10697"/>
                    </a:cubicBezTo>
                    <a:cubicBezTo>
                      <a:pt x="15663" y="10750"/>
                      <a:pt x="15494" y="10813"/>
                      <a:pt x="15346" y="10897"/>
                    </a:cubicBezTo>
                    <a:cubicBezTo>
                      <a:pt x="14903" y="11161"/>
                      <a:pt x="14481" y="11436"/>
                      <a:pt x="14049" y="11699"/>
                    </a:cubicBezTo>
                    <a:cubicBezTo>
                      <a:pt x="13994" y="11734"/>
                      <a:pt x="13935" y="11764"/>
                      <a:pt x="13880" y="11764"/>
                    </a:cubicBezTo>
                    <a:cubicBezTo>
                      <a:pt x="13818" y="11764"/>
                      <a:pt x="13761" y="11726"/>
                      <a:pt x="13722" y="11614"/>
                    </a:cubicBezTo>
                    <a:cubicBezTo>
                      <a:pt x="14028" y="11204"/>
                      <a:pt x="14597" y="11140"/>
                      <a:pt x="14935" y="10729"/>
                    </a:cubicBezTo>
                    <a:cubicBezTo>
                      <a:pt x="14923" y="10728"/>
                      <a:pt x="14911" y="10728"/>
                      <a:pt x="14899" y="10728"/>
                    </a:cubicBezTo>
                    <a:cubicBezTo>
                      <a:pt x="14688" y="10728"/>
                      <a:pt x="14465" y="10812"/>
                      <a:pt x="14175" y="10982"/>
                    </a:cubicBezTo>
                    <a:cubicBezTo>
                      <a:pt x="13933" y="11129"/>
                      <a:pt x="13680" y="11267"/>
                      <a:pt x="13427" y="11404"/>
                    </a:cubicBezTo>
                    <a:cubicBezTo>
                      <a:pt x="13120" y="11256"/>
                      <a:pt x="12888" y="11077"/>
                      <a:pt x="12731" y="10750"/>
                    </a:cubicBezTo>
                    <a:cubicBezTo>
                      <a:pt x="12973" y="10581"/>
                      <a:pt x="13195" y="10391"/>
                      <a:pt x="13448" y="10265"/>
                    </a:cubicBezTo>
                    <a:cubicBezTo>
                      <a:pt x="14049" y="9980"/>
                      <a:pt x="14650" y="9695"/>
                      <a:pt x="15262" y="9442"/>
                    </a:cubicBezTo>
                    <a:cubicBezTo>
                      <a:pt x="15567" y="9315"/>
                      <a:pt x="15895" y="9242"/>
                      <a:pt x="16221" y="9147"/>
                    </a:cubicBezTo>
                    <a:cubicBezTo>
                      <a:pt x="16617" y="9022"/>
                      <a:pt x="17024" y="8928"/>
                      <a:pt x="17359" y="8671"/>
                    </a:cubicBezTo>
                    <a:lnTo>
                      <a:pt x="17359" y="8671"/>
                    </a:lnTo>
                    <a:cubicBezTo>
                      <a:pt x="17363" y="8675"/>
                      <a:pt x="17367" y="8678"/>
                      <a:pt x="17371" y="8682"/>
                    </a:cubicBezTo>
                    <a:lnTo>
                      <a:pt x="17371" y="8661"/>
                    </a:lnTo>
                    <a:cubicBezTo>
                      <a:pt x="17367" y="8665"/>
                      <a:pt x="17363" y="8668"/>
                      <a:pt x="17359" y="8671"/>
                    </a:cubicBezTo>
                    <a:lnTo>
                      <a:pt x="17359" y="8671"/>
                    </a:lnTo>
                    <a:cubicBezTo>
                      <a:pt x="17295" y="8613"/>
                      <a:pt x="17223" y="8593"/>
                      <a:pt x="17149" y="8593"/>
                    </a:cubicBezTo>
                    <a:cubicBezTo>
                      <a:pt x="17079" y="8593"/>
                      <a:pt x="17008" y="8610"/>
                      <a:pt x="16938" y="8630"/>
                    </a:cubicBezTo>
                    <a:cubicBezTo>
                      <a:pt x="16422" y="8778"/>
                      <a:pt x="15916" y="8925"/>
                      <a:pt x="15410" y="9094"/>
                    </a:cubicBezTo>
                    <a:cubicBezTo>
                      <a:pt x="14513" y="9411"/>
                      <a:pt x="13638" y="9790"/>
                      <a:pt x="12836" y="10328"/>
                    </a:cubicBezTo>
                    <a:cubicBezTo>
                      <a:pt x="12710" y="10412"/>
                      <a:pt x="12572" y="10475"/>
                      <a:pt x="12424" y="10560"/>
                    </a:cubicBezTo>
                    <a:cubicBezTo>
                      <a:pt x="12066" y="10465"/>
                      <a:pt x="11855" y="10159"/>
                      <a:pt x="11571" y="9948"/>
                    </a:cubicBezTo>
                    <a:cubicBezTo>
                      <a:pt x="11285" y="9737"/>
                      <a:pt x="11022" y="9505"/>
                      <a:pt x="10737" y="9284"/>
                    </a:cubicBezTo>
                    <a:cubicBezTo>
                      <a:pt x="10463" y="9062"/>
                      <a:pt x="10178" y="8851"/>
                      <a:pt x="9914" y="8619"/>
                    </a:cubicBezTo>
                    <a:cubicBezTo>
                      <a:pt x="9640" y="8398"/>
                      <a:pt x="9387" y="8155"/>
                      <a:pt x="9092" y="7892"/>
                    </a:cubicBezTo>
                    <a:cubicBezTo>
                      <a:pt x="9260" y="7754"/>
                      <a:pt x="9377" y="7618"/>
                      <a:pt x="9524" y="7533"/>
                    </a:cubicBezTo>
                    <a:cubicBezTo>
                      <a:pt x="9893" y="7333"/>
                      <a:pt x="10263" y="7143"/>
                      <a:pt x="10642" y="6964"/>
                    </a:cubicBezTo>
                    <a:cubicBezTo>
                      <a:pt x="11264" y="6668"/>
                      <a:pt x="11887" y="6383"/>
                      <a:pt x="12625" y="6046"/>
                    </a:cubicBezTo>
                    <a:cubicBezTo>
                      <a:pt x="12564" y="6038"/>
                      <a:pt x="12507" y="6034"/>
                      <a:pt x="12454" y="6034"/>
                    </a:cubicBezTo>
                    <a:cubicBezTo>
                      <a:pt x="12157" y="6034"/>
                      <a:pt x="11969" y="6145"/>
                      <a:pt x="11781" y="6226"/>
                    </a:cubicBezTo>
                    <a:cubicBezTo>
                      <a:pt x="11528" y="6320"/>
                      <a:pt x="11275" y="6415"/>
                      <a:pt x="11032" y="6521"/>
                    </a:cubicBezTo>
                    <a:cubicBezTo>
                      <a:pt x="10779" y="6647"/>
                      <a:pt x="10526" y="6784"/>
                      <a:pt x="10273" y="6911"/>
                    </a:cubicBezTo>
                    <a:cubicBezTo>
                      <a:pt x="10031" y="7037"/>
                      <a:pt x="9788" y="7143"/>
                      <a:pt x="9556" y="7269"/>
                    </a:cubicBezTo>
                    <a:cubicBezTo>
                      <a:pt x="9324" y="7386"/>
                      <a:pt x="9092" y="7522"/>
                      <a:pt x="8881" y="7628"/>
                    </a:cubicBezTo>
                    <a:cubicBezTo>
                      <a:pt x="8248" y="7269"/>
                      <a:pt x="7985" y="7027"/>
                      <a:pt x="7732" y="6573"/>
                    </a:cubicBezTo>
                    <a:cubicBezTo>
                      <a:pt x="7805" y="6500"/>
                      <a:pt x="7879" y="6415"/>
                      <a:pt x="7964" y="6362"/>
                    </a:cubicBezTo>
                    <a:cubicBezTo>
                      <a:pt x="8543" y="5940"/>
                      <a:pt x="9166" y="5603"/>
                      <a:pt x="9841" y="5382"/>
                    </a:cubicBezTo>
                    <a:cubicBezTo>
                      <a:pt x="10010" y="5329"/>
                      <a:pt x="10010" y="5319"/>
                      <a:pt x="10178" y="5065"/>
                    </a:cubicBezTo>
                    <a:lnTo>
                      <a:pt x="10178" y="5065"/>
                    </a:lnTo>
                    <a:cubicBezTo>
                      <a:pt x="10073" y="5076"/>
                      <a:pt x="9989" y="5065"/>
                      <a:pt x="9914" y="5086"/>
                    </a:cubicBezTo>
                    <a:cubicBezTo>
                      <a:pt x="9250" y="5297"/>
                      <a:pt x="8639" y="5593"/>
                      <a:pt x="8079" y="5994"/>
                    </a:cubicBezTo>
                    <a:cubicBezTo>
                      <a:pt x="7900" y="6120"/>
                      <a:pt x="7699" y="6236"/>
                      <a:pt x="7510" y="6341"/>
                    </a:cubicBezTo>
                    <a:cubicBezTo>
                      <a:pt x="7500" y="6346"/>
                      <a:pt x="7488" y="6348"/>
                      <a:pt x="7475" y="6348"/>
                    </a:cubicBezTo>
                    <a:cubicBezTo>
                      <a:pt x="7428" y="6348"/>
                      <a:pt x="7364" y="6322"/>
                      <a:pt x="7331" y="6289"/>
                    </a:cubicBezTo>
                    <a:cubicBezTo>
                      <a:pt x="7299" y="6257"/>
                      <a:pt x="7267" y="6162"/>
                      <a:pt x="7299" y="6120"/>
                    </a:cubicBezTo>
                    <a:cubicBezTo>
                      <a:pt x="7436" y="5930"/>
                      <a:pt x="7563" y="5719"/>
                      <a:pt x="7742" y="5551"/>
                    </a:cubicBezTo>
                    <a:cubicBezTo>
                      <a:pt x="7985" y="5297"/>
                      <a:pt x="8269" y="5076"/>
                      <a:pt x="8543" y="4843"/>
                    </a:cubicBezTo>
                    <a:cubicBezTo>
                      <a:pt x="9124" y="4348"/>
                      <a:pt x="9841" y="4074"/>
                      <a:pt x="10568" y="3884"/>
                    </a:cubicBezTo>
                    <a:cubicBezTo>
                      <a:pt x="11354" y="3686"/>
                      <a:pt x="12163" y="3533"/>
                      <a:pt x="12981" y="3533"/>
                    </a:cubicBezTo>
                    <a:cubicBezTo>
                      <a:pt x="13119" y="3533"/>
                      <a:pt x="13257" y="3538"/>
                      <a:pt x="13395" y="3547"/>
                    </a:cubicBezTo>
                    <a:cubicBezTo>
                      <a:pt x="13527" y="3555"/>
                      <a:pt x="13660" y="3559"/>
                      <a:pt x="13791" y="3559"/>
                    </a:cubicBezTo>
                    <a:cubicBezTo>
                      <a:pt x="14685" y="3559"/>
                      <a:pt x="15555" y="3377"/>
                      <a:pt x="16401" y="3083"/>
                    </a:cubicBezTo>
                    <a:cubicBezTo>
                      <a:pt x="16789" y="2953"/>
                      <a:pt x="17177" y="2894"/>
                      <a:pt x="17576" y="2894"/>
                    </a:cubicBezTo>
                    <a:close/>
                    <a:moveTo>
                      <a:pt x="524" y="1"/>
                    </a:moveTo>
                    <a:cubicBezTo>
                      <a:pt x="498" y="1"/>
                      <a:pt x="471" y="2"/>
                      <a:pt x="443" y="3"/>
                    </a:cubicBezTo>
                    <a:cubicBezTo>
                      <a:pt x="380" y="13"/>
                      <a:pt x="317" y="34"/>
                      <a:pt x="232" y="66"/>
                    </a:cubicBezTo>
                    <a:cubicBezTo>
                      <a:pt x="159" y="214"/>
                      <a:pt x="85" y="362"/>
                      <a:pt x="0" y="540"/>
                    </a:cubicBezTo>
                    <a:cubicBezTo>
                      <a:pt x="338" y="962"/>
                      <a:pt x="633" y="1311"/>
                      <a:pt x="907" y="1679"/>
                    </a:cubicBezTo>
                    <a:cubicBezTo>
                      <a:pt x="1425" y="2387"/>
                      <a:pt x="2025" y="3008"/>
                      <a:pt x="2669" y="3589"/>
                    </a:cubicBezTo>
                    <a:cubicBezTo>
                      <a:pt x="3471" y="4327"/>
                      <a:pt x="4282" y="5044"/>
                      <a:pt x="5105" y="5761"/>
                    </a:cubicBezTo>
                    <a:cubicBezTo>
                      <a:pt x="5696" y="6268"/>
                      <a:pt x="6107" y="6890"/>
                      <a:pt x="6276" y="7649"/>
                    </a:cubicBezTo>
                    <a:cubicBezTo>
                      <a:pt x="6455" y="8429"/>
                      <a:pt x="6571" y="9221"/>
                      <a:pt x="6539" y="10022"/>
                    </a:cubicBezTo>
                    <a:cubicBezTo>
                      <a:pt x="6518" y="10813"/>
                      <a:pt x="6466" y="11614"/>
                      <a:pt x="6434" y="12416"/>
                    </a:cubicBezTo>
                    <a:cubicBezTo>
                      <a:pt x="6339" y="14747"/>
                      <a:pt x="6466" y="17068"/>
                      <a:pt x="6719" y="19388"/>
                    </a:cubicBezTo>
                    <a:cubicBezTo>
                      <a:pt x="6898" y="21118"/>
                      <a:pt x="7289" y="22794"/>
                      <a:pt x="7889" y="24429"/>
                    </a:cubicBezTo>
                    <a:cubicBezTo>
                      <a:pt x="8058" y="24882"/>
                      <a:pt x="8248" y="25336"/>
                      <a:pt x="8480" y="25768"/>
                    </a:cubicBezTo>
                    <a:cubicBezTo>
                      <a:pt x="9398" y="27446"/>
                      <a:pt x="10737" y="28711"/>
                      <a:pt x="12414" y="29618"/>
                    </a:cubicBezTo>
                    <a:cubicBezTo>
                      <a:pt x="14217" y="30588"/>
                      <a:pt x="15937" y="31695"/>
                      <a:pt x="17550" y="32951"/>
                    </a:cubicBezTo>
                    <a:cubicBezTo>
                      <a:pt x="18668" y="33816"/>
                      <a:pt x="19755" y="34733"/>
                      <a:pt x="20862" y="35619"/>
                    </a:cubicBezTo>
                    <a:cubicBezTo>
                      <a:pt x="22075" y="36589"/>
                      <a:pt x="23287" y="37559"/>
                      <a:pt x="24553" y="38466"/>
                    </a:cubicBezTo>
                    <a:cubicBezTo>
                      <a:pt x="26041" y="39521"/>
                      <a:pt x="27633" y="40302"/>
                      <a:pt x="29394" y="40766"/>
                    </a:cubicBezTo>
                    <a:cubicBezTo>
                      <a:pt x="30323" y="41009"/>
                      <a:pt x="31230" y="41304"/>
                      <a:pt x="32137" y="41588"/>
                    </a:cubicBezTo>
                    <a:cubicBezTo>
                      <a:pt x="33307" y="41947"/>
                      <a:pt x="34478" y="42284"/>
                      <a:pt x="35690" y="42432"/>
                    </a:cubicBezTo>
                    <a:cubicBezTo>
                      <a:pt x="36513" y="42527"/>
                      <a:pt x="37326" y="42654"/>
                      <a:pt x="38137" y="42727"/>
                    </a:cubicBezTo>
                    <a:cubicBezTo>
                      <a:pt x="38409" y="42750"/>
                      <a:pt x="38685" y="42761"/>
                      <a:pt x="38960" y="42761"/>
                    </a:cubicBezTo>
                    <a:cubicBezTo>
                      <a:pt x="39196" y="42761"/>
                      <a:pt x="39433" y="42753"/>
                      <a:pt x="39667" y="42738"/>
                    </a:cubicBezTo>
                    <a:cubicBezTo>
                      <a:pt x="40700" y="42664"/>
                      <a:pt x="41744" y="42537"/>
                      <a:pt x="42778" y="42464"/>
                    </a:cubicBezTo>
                    <a:cubicBezTo>
                      <a:pt x="43148" y="42436"/>
                      <a:pt x="43524" y="42431"/>
                      <a:pt x="43901" y="42431"/>
                    </a:cubicBezTo>
                    <a:cubicBezTo>
                      <a:pt x="44082" y="42431"/>
                      <a:pt x="44263" y="42432"/>
                      <a:pt x="44444" y="42432"/>
                    </a:cubicBezTo>
                    <a:cubicBezTo>
                      <a:pt x="44908" y="42432"/>
                      <a:pt x="45372" y="42453"/>
                      <a:pt x="45836" y="42453"/>
                    </a:cubicBezTo>
                    <a:cubicBezTo>
                      <a:pt x="46233" y="42451"/>
                      <a:pt x="46630" y="42448"/>
                      <a:pt x="47027" y="42448"/>
                    </a:cubicBezTo>
                    <a:cubicBezTo>
                      <a:pt x="48426" y="42448"/>
                      <a:pt x="49827" y="42483"/>
                      <a:pt x="51215" y="42696"/>
                    </a:cubicBezTo>
                    <a:cubicBezTo>
                      <a:pt x="51679" y="42770"/>
                      <a:pt x="52143" y="42802"/>
                      <a:pt x="52607" y="42833"/>
                    </a:cubicBezTo>
                    <a:cubicBezTo>
                      <a:pt x="52654" y="42837"/>
                      <a:pt x="52702" y="42839"/>
                      <a:pt x="52749" y="42839"/>
                    </a:cubicBezTo>
                    <a:cubicBezTo>
                      <a:pt x="52965" y="42839"/>
                      <a:pt x="53178" y="42794"/>
                      <a:pt x="53378" y="42664"/>
                    </a:cubicBezTo>
                    <a:cubicBezTo>
                      <a:pt x="53567" y="42537"/>
                      <a:pt x="53610" y="42338"/>
                      <a:pt x="53430" y="42169"/>
                    </a:cubicBezTo>
                    <a:cubicBezTo>
                      <a:pt x="53198" y="41958"/>
                      <a:pt x="52966" y="41757"/>
                      <a:pt x="52703" y="41588"/>
                    </a:cubicBezTo>
                    <a:cubicBezTo>
                      <a:pt x="51996" y="41124"/>
                      <a:pt x="51374" y="40566"/>
                      <a:pt x="50825" y="39912"/>
                    </a:cubicBezTo>
                    <a:cubicBezTo>
                      <a:pt x="50509" y="39532"/>
                      <a:pt x="50266" y="39110"/>
                      <a:pt x="50118" y="38646"/>
                    </a:cubicBezTo>
                    <a:cubicBezTo>
                      <a:pt x="49792" y="37549"/>
                      <a:pt x="49475" y="36441"/>
                      <a:pt x="49169" y="35335"/>
                    </a:cubicBezTo>
                    <a:cubicBezTo>
                      <a:pt x="49053" y="34944"/>
                      <a:pt x="48958" y="34554"/>
                      <a:pt x="48874" y="34174"/>
                    </a:cubicBezTo>
                    <a:cubicBezTo>
                      <a:pt x="48632" y="33109"/>
                      <a:pt x="48389" y="32044"/>
                      <a:pt x="47978" y="31042"/>
                    </a:cubicBezTo>
                    <a:cubicBezTo>
                      <a:pt x="47524" y="29956"/>
                      <a:pt x="47018" y="28901"/>
                      <a:pt x="46522" y="27835"/>
                    </a:cubicBezTo>
                    <a:cubicBezTo>
                      <a:pt x="46354" y="27477"/>
                      <a:pt x="46121" y="27139"/>
                      <a:pt x="45963" y="26771"/>
                    </a:cubicBezTo>
                    <a:cubicBezTo>
                      <a:pt x="45489" y="25663"/>
                      <a:pt x="44761" y="24714"/>
                      <a:pt x="43959" y="23817"/>
                    </a:cubicBezTo>
                    <a:cubicBezTo>
                      <a:pt x="43590" y="23396"/>
                      <a:pt x="43242" y="22974"/>
                      <a:pt x="43031" y="22446"/>
                    </a:cubicBezTo>
                    <a:cubicBezTo>
                      <a:pt x="42515" y="21202"/>
                      <a:pt x="41882" y="20000"/>
                      <a:pt x="41217" y="18828"/>
                    </a:cubicBezTo>
                    <a:cubicBezTo>
                      <a:pt x="40806" y="18090"/>
                      <a:pt x="40342" y="17394"/>
                      <a:pt x="39962" y="16635"/>
                    </a:cubicBezTo>
                    <a:cubicBezTo>
                      <a:pt x="39508" y="15728"/>
                      <a:pt x="38875" y="14916"/>
                      <a:pt x="38275" y="14093"/>
                    </a:cubicBezTo>
                    <a:cubicBezTo>
                      <a:pt x="37357" y="12849"/>
                      <a:pt x="36218" y="11825"/>
                      <a:pt x="35005" y="10887"/>
                    </a:cubicBezTo>
                    <a:cubicBezTo>
                      <a:pt x="34499" y="10497"/>
                      <a:pt x="33993" y="10086"/>
                      <a:pt x="33487" y="9695"/>
                    </a:cubicBezTo>
                    <a:cubicBezTo>
                      <a:pt x="32737" y="9104"/>
                      <a:pt x="31999" y="8514"/>
                      <a:pt x="31230" y="7934"/>
                    </a:cubicBezTo>
                    <a:cubicBezTo>
                      <a:pt x="30449" y="7354"/>
                      <a:pt x="29616" y="6837"/>
                      <a:pt x="28867" y="6204"/>
                    </a:cubicBezTo>
                    <a:cubicBezTo>
                      <a:pt x="28044" y="5518"/>
                      <a:pt x="27148" y="5086"/>
                      <a:pt x="26072" y="4939"/>
                    </a:cubicBezTo>
                    <a:cubicBezTo>
                      <a:pt x="24965" y="4791"/>
                      <a:pt x="23931" y="4358"/>
                      <a:pt x="22929" y="3873"/>
                    </a:cubicBezTo>
                    <a:cubicBezTo>
                      <a:pt x="21705" y="3283"/>
                      <a:pt x="20409" y="2882"/>
                      <a:pt x="19080" y="2619"/>
                    </a:cubicBezTo>
                    <a:cubicBezTo>
                      <a:pt x="18602" y="2528"/>
                      <a:pt x="18126" y="2472"/>
                      <a:pt x="17653" y="2472"/>
                    </a:cubicBezTo>
                    <a:cubicBezTo>
                      <a:pt x="17072" y="2472"/>
                      <a:pt x="16496" y="2557"/>
                      <a:pt x="15926" y="2766"/>
                    </a:cubicBezTo>
                    <a:cubicBezTo>
                      <a:pt x="15268" y="3007"/>
                      <a:pt x="14602" y="3109"/>
                      <a:pt x="13920" y="3109"/>
                    </a:cubicBezTo>
                    <a:cubicBezTo>
                      <a:pt x="13826" y="3109"/>
                      <a:pt x="13732" y="3107"/>
                      <a:pt x="13638" y="3104"/>
                    </a:cubicBezTo>
                    <a:cubicBezTo>
                      <a:pt x="13531" y="3100"/>
                      <a:pt x="13425" y="3098"/>
                      <a:pt x="13318" y="3098"/>
                    </a:cubicBezTo>
                    <a:cubicBezTo>
                      <a:pt x="12467" y="3098"/>
                      <a:pt x="11625" y="3209"/>
                      <a:pt x="10800" y="3378"/>
                    </a:cubicBezTo>
                    <a:cubicBezTo>
                      <a:pt x="10347" y="3472"/>
                      <a:pt x="9872" y="3568"/>
                      <a:pt x="9461" y="3779"/>
                    </a:cubicBezTo>
                    <a:cubicBezTo>
                      <a:pt x="8449" y="4285"/>
                      <a:pt x="7510" y="4897"/>
                      <a:pt x="7035" y="6004"/>
                    </a:cubicBezTo>
                    <a:cubicBezTo>
                      <a:pt x="6761" y="5983"/>
                      <a:pt x="6635" y="5783"/>
                      <a:pt x="6476" y="5635"/>
                    </a:cubicBezTo>
                    <a:cubicBezTo>
                      <a:pt x="5664" y="4886"/>
                      <a:pt x="4852" y="4126"/>
                      <a:pt x="4029" y="3388"/>
                    </a:cubicBezTo>
                    <a:cubicBezTo>
                      <a:pt x="3481" y="2893"/>
                      <a:pt x="2996" y="2354"/>
                      <a:pt x="2532" y="1785"/>
                    </a:cubicBezTo>
                    <a:cubicBezTo>
                      <a:pt x="2173" y="1332"/>
                      <a:pt x="1793" y="889"/>
                      <a:pt x="1435" y="446"/>
                    </a:cubicBezTo>
                    <a:cubicBezTo>
                      <a:pt x="1198" y="140"/>
                      <a:pt x="898" y="1"/>
                      <a:pt x="52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1841575" y="4460850"/>
                <a:ext cx="307975" cy="99825"/>
              </a:xfrm>
              <a:custGeom>
                <a:avLst/>
                <a:gdLst/>
                <a:ahLst/>
                <a:cxnLst/>
                <a:rect l="l" t="t" r="r" b="b"/>
                <a:pathLst>
                  <a:path w="12319" h="3993" extrusionOk="0">
                    <a:moveTo>
                      <a:pt x="12033" y="0"/>
                    </a:moveTo>
                    <a:cubicBezTo>
                      <a:pt x="12002" y="0"/>
                      <a:pt x="11970" y="2"/>
                      <a:pt x="11939" y="7"/>
                    </a:cubicBezTo>
                    <a:cubicBezTo>
                      <a:pt x="11011" y="176"/>
                      <a:pt x="10072" y="345"/>
                      <a:pt x="9144" y="535"/>
                    </a:cubicBezTo>
                    <a:cubicBezTo>
                      <a:pt x="8363" y="703"/>
                      <a:pt x="7594" y="893"/>
                      <a:pt x="6823" y="1104"/>
                    </a:cubicBezTo>
                    <a:cubicBezTo>
                      <a:pt x="6233" y="1252"/>
                      <a:pt x="5642" y="1442"/>
                      <a:pt x="5052" y="1621"/>
                    </a:cubicBezTo>
                    <a:cubicBezTo>
                      <a:pt x="4545" y="1779"/>
                      <a:pt x="4039" y="1959"/>
                      <a:pt x="3533" y="2138"/>
                    </a:cubicBezTo>
                    <a:cubicBezTo>
                      <a:pt x="3122" y="2286"/>
                      <a:pt x="2710" y="2433"/>
                      <a:pt x="2299" y="2602"/>
                    </a:cubicBezTo>
                    <a:cubicBezTo>
                      <a:pt x="2014" y="2728"/>
                      <a:pt x="1730" y="2866"/>
                      <a:pt x="1456" y="3003"/>
                    </a:cubicBezTo>
                    <a:cubicBezTo>
                      <a:pt x="1107" y="3193"/>
                      <a:pt x="748" y="3372"/>
                      <a:pt x="411" y="3572"/>
                    </a:cubicBezTo>
                    <a:cubicBezTo>
                      <a:pt x="274" y="3668"/>
                      <a:pt x="169" y="3815"/>
                      <a:pt x="0" y="3973"/>
                    </a:cubicBezTo>
                    <a:cubicBezTo>
                      <a:pt x="94" y="3981"/>
                      <a:pt x="159" y="3993"/>
                      <a:pt x="204" y="3993"/>
                    </a:cubicBezTo>
                    <a:cubicBezTo>
                      <a:pt x="224" y="3993"/>
                      <a:pt x="240" y="3990"/>
                      <a:pt x="253" y="3984"/>
                    </a:cubicBezTo>
                    <a:cubicBezTo>
                      <a:pt x="1034" y="3414"/>
                      <a:pt x="1930" y="3098"/>
                      <a:pt x="2827" y="2771"/>
                    </a:cubicBezTo>
                    <a:cubicBezTo>
                      <a:pt x="3533" y="2507"/>
                      <a:pt x="4240" y="2243"/>
                      <a:pt x="4957" y="2011"/>
                    </a:cubicBezTo>
                    <a:cubicBezTo>
                      <a:pt x="5642" y="1779"/>
                      <a:pt x="6349" y="1579"/>
                      <a:pt x="7045" y="1378"/>
                    </a:cubicBezTo>
                    <a:cubicBezTo>
                      <a:pt x="7899" y="1146"/>
                      <a:pt x="8754" y="914"/>
                      <a:pt x="9608" y="714"/>
                    </a:cubicBezTo>
                    <a:cubicBezTo>
                      <a:pt x="10378" y="525"/>
                      <a:pt x="11169" y="398"/>
                      <a:pt x="11949" y="239"/>
                    </a:cubicBezTo>
                    <a:cubicBezTo>
                      <a:pt x="12065" y="218"/>
                      <a:pt x="12192" y="176"/>
                      <a:pt x="12319" y="155"/>
                    </a:cubicBezTo>
                    <a:lnTo>
                      <a:pt x="12319" y="18"/>
                    </a:lnTo>
                    <a:cubicBezTo>
                      <a:pt x="12223" y="18"/>
                      <a:pt x="12128" y="0"/>
                      <a:pt x="1203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2229925" y="4820250"/>
                <a:ext cx="201225" cy="61875"/>
              </a:xfrm>
              <a:custGeom>
                <a:avLst/>
                <a:gdLst/>
                <a:ahLst/>
                <a:cxnLst/>
                <a:rect l="l" t="t" r="r" b="b"/>
                <a:pathLst>
                  <a:path w="8049" h="2475" extrusionOk="0">
                    <a:moveTo>
                      <a:pt x="7257" y="0"/>
                    </a:moveTo>
                    <a:cubicBezTo>
                      <a:pt x="7107" y="0"/>
                      <a:pt x="6956" y="4"/>
                      <a:pt x="6804" y="17"/>
                    </a:cubicBezTo>
                    <a:cubicBezTo>
                      <a:pt x="5591" y="144"/>
                      <a:pt x="4420" y="460"/>
                      <a:pt x="3270" y="861"/>
                    </a:cubicBezTo>
                    <a:cubicBezTo>
                      <a:pt x="2279" y="1209"/>
                      <a:pt x="1320" y="1599"/>
                      <a:pt x="392" y="2084"/>
                    </a:cubicBezTo>
                    <a:cubicBezTo>
                      <a:pt x="233" y="2169"/>
                      <a:pt x="75" y="2232"/>
                      <a:pt x="1" y="2475"/>
                    </a:cubicBezTo>
                    <a:cubicBezTo>
                      <a:pt x="402" y="2401"/>
                      <a:pt x="729" y="2232"/>
                      <a:pt x="1067" y="2074"/>
                    </a:cubicBezTo>
                    <a:cubicBezTo>
                      <a:pt x="1531" y="1873"/>
                      <a:pt x="1984" y="1641"/>
                      <a:pt x="2459" y="1462"/>
                    </a:cubicBezTo>
                    <a:cubicBezTo>
                      <a:pt x="3059" y="1241"/>
                      <a:pt x="3682" y="1072"/>
                      <a:pt x="4283" y="851"/>
                    </a:cubicBezTo>
                    <a:cubicBezTo>
                      <a:pt x="4831" y="650"/>
                      <a:pt x="5391" y="544"/>
                      <a:pt x="5949" y="418"/>
                    </a:cubicBezTo>
                    <a:cubicBezTo>
                      <a:pt x="6561" y="281"/>
                      <a:pt x="7173" y="228"/>
                      <a:pt x="7795" y="228"/>
                    </a:cubicBezTo>
                    <a:cubicBezTo>
                      <a:pt x="7901" y="218"/>
                      <a:pt x="8027" y="249"/>
                      <a:pt x="8048" y="70"/>
                    </a:cubicBezTo>
                    <a:cubicBezTo>
                      <a:pt x="7985" y="49"/>
                      <a:pt x="7932" y="7"/>
                      <a:pt x="7869" y="7"/>
                    </a:cubicBezTo>
                    <a:cubicBezTo>
                      <a:pt x="7663" y="7"/>
                      <a:pt x="7460" y="0"/>
                      <a:pt x="725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1860025" y="4649925"/>
                <a:ext cx="17675" cy="195550"/>
              </a:xfrm>
              <a:custGeom>
                <a:avLst/>
                <a:gdLst/>
                <a:ahLst/>
                <a:cxnLst/>
                <a:rect l="l" t="t" r="r" b="b"/>
                <a:pathLst>
                  <a:path w="707" h="7822" extrusionOk="0">
                    <a:moveTo>
                      <a:pt x="171" y="1"/>
                    </a:moveTo>
                    <a:cubicBezTo>
                      <a:pt x="143" y="1"/>
                      <a:pt x="108" y="9"/>
                      <a:pt x="64" y="28"/>
                    </a:cubicBezTo>
                    <a:cubicBezTo>
                      <a:pt x="64" y="165"/>
                      <a:pt x="43" y="323"/>
                      <a:pt x="43" y="471"/>
                    </a:cubicBezTo>
                    <a:cubicBezTo>
                      <a:pt x="32" y="1294"/>
                      <a:pt x="0" y="2105"/>
                      <a:pt x="10" y="2928"/>
                    </a:cubicBezTo>
                    <a:cubicBezTo>
                      <a:pt x="32" y="4489"/>
                      <a:pt x="127" y="6061"/>
                      <a:pt x="432" y="7600"/>
                    </a:cubicBezTo>
                    <a:cubicBezTo>
                      <a:pt x="453" y="7716"/>
                      <a:pt x="507" y="7811"/>
                      <a:pt x="654" y="7822"/>
                    </a:cubicBezTo>
                    <a:cubicBezTo>
                      <a:pt x="664" y="7769"/>
                      <a:pt x="707" y="7706"/>
                      <a:pt x="696" y="7643"/>
                    </a:cubicBezTo>
                    <a:cubicBezTo>
                      <a:pt x="633" y="7273"/>
                      <a:pt x="559" y="6915"/>
                      <a:pt x="507" y="6546"/>
                    </a:cubicBezTo>
                    <a:cubicBezTo>
                      <a:pt x="317" y="5133"/>
                      <a:pt x="285" y="3719"/>
                      <a:pt x="275" y="2306"/>
                    </a:cubicBezTo>
                    <a:cubicBezTo>
                      <a:pt x="275" y="1578"/>
                      <a:pt x="275" y="851"/>
                      <a:pt x="264" y="122"/>
                    </a:cubicBezTo>
                    <a:cubicBezTo>
                      <a:pt x="264" y="48"/>
                      <a:pt x="238" y="1"/>
                      <a:pt x="17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1707875" y="4518775"/>
                <a:ext cx="28250" cy="164550"/>
              </a:xfrm>
              <a:custGeom>
                <a:avLst/>
                <a:gdLst/>
                <a:ahLst/>
                <a:cxnLst/>
                <a:rect l="l" t="t" r="r" b="b"/>
                <a:pathLst>
                  <a:path w="1130" h="6582" extrusionOk="0">
                    <a:moveTo>
                      <a:pt x="982" y="1"/>
                    </a:moveTo>
                    <a:cubicBezTo>
                      <a:pt x="918" y="74"/>
                      <a:pt x="876" y="116"/>
                      <a:pt x="855" y="169"/>
                    </a:cubicBezTo>
                    <a:cubicBezTo>
                      <a:pt x="792" y="317"/>
                      <a:pt x="739" y="465"/>
                      <a:pt x="708" y="612"/>
                    </a:cubicBezTo>
                    <a:cubicBezTo>
                      <a:pt x="602" y="1140"/>
                      <a:pt x="497" y="1656"/>
                      <a:pt x="412" y="2183"/>
                    </a:cubicBezTo>
                    <a:cubicBezTo>
                      <a:pt x="190" y="3491"/>
                      <a:pt x="33" y="4810"/>
                      <a:pt x="0" y="6149"/>
                    </a:cubicBezTo>
                    <a:cubicBezTo>
                      <a:pt x="0" y="6286"/>
                      <a:pt x="33" y="6423"/>
                      <a:pt x="43" y="6582"/>
                    </a:cubicBezTo>
                    <a:cubicBezTo>
                      <a:pt x="233" y="6518"/>
                      <a:pt x="211" y="6392"/>
                      <a:pt x="222" y="6286"/>
                    </a:cubicBezTo>
                    <a:cubicBezTo>
                      <a:pt x="254" y="5843"/>
                      <a:pt x="265" y="5400"/>
                      <a:pt x="307" y="4968"/>
                    </a:cubicBezTo>
                    <a:cubicBezTo>
                      <a:pt x="454" y="3439"/>
                      <a:pt x="654" y="1930"/>
                      <a:pt x="992" y="433"/>
                    </a:cubicBezTo>
                    <a:cubicBezTo>
                      <a:pt x="1024" y="306"/>
                      <a:pt x="1129" y="158"/>
                      <a:pt x="98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1719475" y="4752375"/>
                <a:ext cx="25075" cy="144525"/>
              </a:xfrm>
              <a:custGeom>
                <a:avLst/>
                <a:gdLst/>
                <a:ahLst/>
                <a:cxnLst/>
                <a:rect l="l" t="t" r="r" b="b"/>
                <a:pathLst>
                  <a:path w="1003" h="5781" extrusionOk="0">
                    <a:moveTo>
                      <a:pt x="254" y="1"/>
                    </a:moveTo>
                    <a:lnTo>
                      <a:pt x="254" y="1"/>
                    </a:lnTo>
                    <a:cubicBezTo>
                      <a:pt x="64" y="32"/>
                      <a:pt x="54" y="159"/>
                      <a:pt x="54" y="254"/>
                    </a:cubicBezTo>
                    <a:cubicBezTo>
                      <a:pt x="33" y="770"/>
                      <a:pt x="1" y="1277"/>
                      <a:pt x="22" y="1783"/>
                    </a:cubicBezTo>
                    <a:cubicBezTo>
                      <a:pt x="85" y="3102"/>
                      <a:pt x="486" y="4346"/>
                      <a:pt x="844" y="5591"/>
                    </a:cubicBezTo>
                    <a:cubicBezTo>
                      <a:pt x="865" y="5664"/>
                      <a:pt x="940" y="5717"/>
                      <a:pt x="992" y="5781"/>
                    </a:cubicBezTo>
                    <a:cubicBezTo>
                      <a:pt x="1003" y="5274"/>
                      <a:pt x="813" y="4831"/>
                      <a:pt x="750" y="4367"/>
                    </a:cubicBezTo>
                    <a:cubicBezTo>
                      <a:pt x="676" y="3882"/>
                      <a:pt x="518" y="3418"/>
                      <a:pt x="444" y="2943"/>
                    </a:cubicBezTo>
                    <a:cubicBezTo>
                      <a:pt x="359" y="2448"/>
                      <a:pt x="307" y="1942"/>
                      <a:pt x="254" y="1435"/>
                    </a:cubicBezTo>
                    <a:cubicBezTo>
                      <a:pt x="211" y="960"/>
                      <a:pt x="307" y="475"/>
                      <a:pt x="25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1633800" y="4689350"/>
                <a:ext cx="21900" cy="135300"/>
              </a:xfrm>
              <a:custGeom>
                <a:avLst/>
                <a:gdLst/>
                <a:ahLst/>
                <a:cxnLst/>
                <a:rect l="l" t="t" r="r" b="b"/>
                <a:pathLst>
                  <a:path w="876" h="5412" extrusionOk="0">
                    <a:moveTo>
                      <a:pt x="127" y="1"/>
                    </a:moveTo>
                    <a:cubicBezTo>
                      <a:pt x="10" y="486"/>
                      <a:pt x="0" y="1320"/>
                      <a:pt x="137" y="2438"/>
                    </a:cubicBezTo>
                    <a:cubicBezTo>
                      <a:pt x="264" y="3439"/>
                      <a:pt x="359" y="4452"/>
                      <a:pt x="707" y="5412"/>
                    </a:cubicBezTo>
                    <a:cubicBezTo>
                      <a:pt x="749" y="5412"/>
                      <a:pt x="802" y="5401"/>
                      <a:pt x="854" y="5401"/>
                    </a:cubicBezTo>
                    <a:cubicBezTo>
                      <a:pt x="854" y="5295"/>
                      <a:pt x="875" y="5180"/>
                      <a:pt x="844" y="5095"/>
                    </a:cubicBezTo>
                    <a:cubicBezTo>
                      <a:pt x="643" y="4526"/>
                      <a:pt x="591" y="3924"/>
                      <a:pt x="496" y="3334"/>
                    </a:cubicBezTo>
                    <a:cubicBezTo>
                      <a:pt x="338" y="2311"/>
                      <a:pt x="285" y="1266"/>
                      <a:pt x="264" y="223"/>
                    </a:cubicBezTo>
                    <a:cubicBezTo>
                      <a:pt x="264" y="127"/>
                      <a:pt x="296" y="1"/>
                      <a:pt x="1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1748225" y="4565425"/>
                <a:ext cx="16900" cy="75725"/>
              </a:xfrm>
              <a:custGeom>
                <a:avLst/>
                <a:gdLst/>
                <a:ahLst/>
                <a:cxnLst/>
                <a:rect l="l" t="t" r="r" b="b"/>
                <a:pathLst>
                  <a:path w="676" h="3029" extrusionOk="0">
                    <a:moveTo>
                      <a:pt x="317" y="1"/>
                    </a:moveTo>
                    <a:cubicBezTo>
                      <a:pt x="264" y="127"/>
                      <a:pt x="211" y="202"/>
                      <a:pt x="201" y="275"/>
                    </a:cubicBezTo>
                    <a:cubicBezTo>
                      <a:pt x="127" y="982"/>
                      <a:pt x="64" y="1688"/>
                      <a:pt x="1" y="2384"/>
                    </a:cubicBezTo>
                    <a:cubicBezTo>
                      <a:pt x="1" y="2427"/>
                      <a:pt x="32" y="2469"/>
                      <a:pt x="53" y="2511"/>
                    </a:cubicBezTo>
                    <a:cubicBezTo>
                      <a:pt x="85" y="2490"/>
                      <a:pt x="116" y="2469"/>
                      <a:pt x="158" y="2448"/>
                    </a:cubicBezTo>
                    <a:cubicBezTo>
                      <a:pt x="179" y="2427"/>
                      <a:pt x="211" y="2406"/>
                      <a:pt x="233" y="2395"/>
                    </a:cubicBezTo>
                    <a:lnTo>
                      <a:pt x="233" y="2395"/>
                    </a:lnTo>
                    <a:cubicBezTo>
                      <a:pt x="211" y="2417"/>
                      <a:pt x="179" y="2438"/>
                      <a:pt x="158" y="2459"/>
                    </a:cubicBezTo>
                    <a:cubicBezTo>
                      <a:pt x="390" y="2543"/>
                      <a:pt x="233" y="2860"/>
                      <a:pt x="496" y="3028"/>
                    </a:cubicBezTo>
                    <a:cubicBezTo>
                      <a:pt x="643" y="2269"/>
                      <a:pt x="612" y="1562"/>
                      <a:pt x="676" y="877"/>
                    </a:cubicBezTo>
                    <a:cubicBezTo>
                      <a:pt x="580" y="802"/>
                      <a:pt x="496" y="739"/>
                      <a:pt x="422" y="676"/>
                    </a:cubicBezTo>
                    <a:cubicBezTo>
                      <a:pt x="348" y="476"/>
                      <a:pt x="517" y="244"/>
                      <a:pt x="31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1874500" y="4925875"/>
                <a:ext cx="44600" cy="126075"/>
              </a:xfrm>
              <a:custGeom>
                <a:avLst/>
                <a:gdLst/>
                <a:ahLst/>
                <a:cxnLst/>
                <a:rect l="l" t="t" r="r" b="b"/>
                <a:pathLst>
                  <a:path w="1784" h="5043" extrusionOk="0">
                    <a:moveTo>
                      <a:pt x="33" y="1"/>
                    </a:moveTo>
                    <a:cubicBezTo>
                      <a:pt x="22" y="85"/>
                      <a:pt x="1" y="158"/>
                      <a:pt x="1" y="243"/>
                    </a:cubicBezTo>
                    <a:cubicBezTo>
                      <a:pt x="54" y="1013"/>
                      <a:pt x="286" y="1751"/>
                      <a:pt x="518" y="2479"/>
                    </a:cubicBezTo>
                    <a:cubicBezTo>
                      <a:pt x="771" y="3301"/>
                      <a:pt x="1067" y="4114"/>
                      <a:pt x="1552" y="4831"/>
                    </a:cubicBezTo>
                    <a:cubicBezTo>
                      <a:pt x="1583" y="4894"/>
                      <a:pt x="1646" y="4926"/>
                      <a:pt x="1784" y="5042"/>
                    </a:cubicBezTo>
                    <a:cubicBezTo>
                      <a:pt x="1425" y="4135"/>
                      <a:pt x="1119" y="3333"/>
                      <a:pt x="803" y="2542"/>
                    </a:cubicBezTo>
                    <a:cubicBezTo>
                      <a:pt x="476" y="1730"/>
                      <a:pt x="360" y="855"/>
                      <a:pt x="17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2022175" y="4999100"/>
                <a:ext cx="54075" cy="121650"/>
              </a:xfrm>
              <a:custGeom>
                <a:avLst/>
                <a:gdLst/>
                <a:ahLst/>
                <a:cxnLst/>
                <a:rect l="l" t="t" r="r" b="b"/>
                <a:pathLst>
                  <a:path w="2163" h="4866" extrusionOk="0">
                    <a:moveTo>
                      <a:pt x="150" y="1"/>
                    </a:moveTo>
                    <a:cubicBezTo>
                      <a:pt x="140" y="1"/>
                      <a:pt x="129" y="2"/>
                      <a:pt x="117" y="4"/>
                    </a:cubicBezTo>
                    <a:cubicBezTo>
                      <a:pt x="0" y="299"/>
                      <a:pt x="117" y="562"/>
                      <a:pt x="222" y="836"/>
                    </a:cubicBezTo>
                    <a:cubicBezTo>
                      <a:pt x="475" y="1469"/>
                      <a:pt x="707" y="2123"/>
                      <a:pt x="970" y="2756"/>
                    </a:cubicBezTo>
                    <a:cubicBezTo>
                      <a:pt x="1245" y="3400"/>
                      <a:pt x="1551" y="4043"/>
                      <a:pt x="1846" y="4675"/>
                    </a:cubicBezTo>
                    <a:cubicBezTo>
                      <a:pt x="1877" y="4750"/>
                      <a:pt x="1952" y="4792"/>
                      <a:pt x="2025" y="4865"/>
                    </a:cubicBezTo>
                    <a:cubicBezTo>
                      <a:pt x="2163" y="4602"/>
                      <a:pt x="1994" y="4443"/>
                      <a:pt x="1920" y="4275"/>
                    </a:cubicBezTo>
                    <a:cubicBezTo>
                      <a:pt x="1762" y="3927"/>
                      <a:pt x="1593" y="3600"/>
                      <a:pt x="1445" y="3252"/>
                    </a:cubicBezTo>
                    <a:cubicBezTo>
                      <a:pt x="1329" y="2988"/>
                      <a:pt x="1256" y="2704"/>
                      <a:pt x="1118" y="2461"/>
                    </a:cubicBezTo>
                    <a:cubicBezTo>
                      <a:pt x="728" y="1733"/>
                      <a:pt x="506" y="942"/>
                      <a:pt x="264" y="161"/>
                    </a:cubicBezTo>
                    <a:cubicBezTo>
                      <a:pt x="245" y="85"/>
                      <a:pt x="243" y="1"/>
                      <a:pt x="15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1700250" y="4252400"/>
                <a:ext cx="107600" cy="34150"/>
              </a:xfrm>
              <a:custGeom>
                <a:avLst/>
                <a:gdLst/>
                <a:ahLst/>
                <a:cxnLst/>
                <a:rect l="l" t="t" r="r" b="b"/>
                <a:pathLst>
                  <a:path w="4304" h="1366" extrusionOk="0">
                    <a:moveTo>
                      <a:pt x="4047" y="1"/>
                    </a:moveTo>
                    <a:cubicBezTo>
                      <a:pt x="3306" y="1"/>
                      <a:pt x="2631" y="309"/>
                      <a:pt x="1941" y="499"/>
                    </a:cubicBezTo>
                    <a:cubicBezTo>
                      <a:pt x="1287" y="667"/>
                      <a:pt x="664" y="974"/>
                      <a:pt x="21" y="1216"/>
                    </a:cubicBezTo>
                    <a:cubicBezTo>
                      <a:pt x="0" y="1227"/>
                      <a:pt x="10" y="1290"/>
                      <a:pt x="0" y="1321"/>
                    </a:cubicBezTo>
                    <a:cubicBezTo>
                      <a:pt x="27" y="1339"/>
                      <a:pt x="62" y="1366"/>
                      <a:pt x="98" y="1366"/>
                    </a:cubicBezTo>
                    <a:cubicBezTo>
                      <a:pt x="104" y="1366"/>
                      <a:pt x="110" y="1365"/>
                      <a:pt x="116" y="1363"/>
                    </a:cubicBezTo>
                    <a:cubicBezTo>
                      <a:pt x="284" y="1321"/>
                      <a:pt x="453" y="1290"/>
                      <a:pt x="622" y="1227"/>
                    </a:cubicBezTo>
                    <a:cubicBezTo>
                      <a:pt x="1055" y="1068"/>
                      <a:pt x="1487" y="889"/>
                      <a:pt x="1920" y="721"/>
                    </a:cubicBezTo>
                    <a:cubicBezTo>
                      <a:pt x="2130" y="646"/>
                      <a:pt x="2341" y="594"/>
                      <a:pt x="2552" y="531"/>
                    </a:cubicBezTo>
                    <a:cubicBezTo>
                      <a:pt x="3080" y="393"/>
                      <a:pt x="3607" y="256"/>
                      <a:pt x="4144" y="109"/>
                    </a:cubicBezTo>
                    <a:cubicBezTo>
                      <a:pt x="4198" y="98"/>
                      <a:pt x="4250" y="46"/>
                      <a:pt x="4303" y="13"/>
                    </a:cubicBezTo>
                    <a:cubicBezTo>
                      <a:pt x="4217" y="5"/>
                      <a:pt x="4132" y="1"/>
                      <a:pt x="404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1773275" y="4474875"/>
                <a:ext cx="67250" cy="33900"/>
              </a:xfrm>
              <a:custGeom>
                <a:avLst/>
                <a:gdLst/>
                <a:ahLst/>
                <a:cxnLst/>
                <a:rect l="l" t="t" r="r" b="b"/>
                <a:pathLst>
                  <a:path w="2690" h="1356" extrusionOk="0">
                    <a:moveTo>
                      <a:pt x="1864" y="0"/>
                    </a:moveTo>
                    <a:cubicBezTo>
                      <a:pt x="1850" y="0"/>
                      <a:pt x="1837" y="2"/>
                      <a:pt x="1825" y="6"/>
                    </a:cubicBezTo>
                    <a:cubicBezTo>
                      <a:pt x="1160" y="196"/>
                      <a:pt x="527" y="438"/>
                      <a:pt x="0" y="934"/>
                    </a:cubicBezTo>
                    <a:cubicBezTo>
                      <a:pt x="74" y="1071"/>
                      <a:pt x="148" y="1208"/>
                      <a:pt x="232" y="1356"/>
                    </a:cubicBezTo>
                    <a:cubicBezTo>
                      <a:pt x="675" y="1250"/>
                      <a:pt x="1076" y="1166"/>
                      <a:pt x="1488" y="1060"/>
                    </a:cubicBezTo>
                    <a:cubicBezTo>
                      <a:pt x="1888" y="965"/>
                      <a:pt x="2289" y="850"/>
                      <a:pt x="2690" y="744"/>
                    </a:cubicBezTo>
                    <a:lnTo>
                      <a:pt x="2690" y="639"/>
                    </a:lnTo>
                    <a:cubicBezTo>
                      <a:pt x="2627" y="628"/>
                      <a:pt x="2563" y="607"/>
                      <a:pt x="2510" y="607"/>
                    </a:cubicBezTo>
                    <a:cubicBezTo>
                      <a:pt x="1888" y="681"/>
                      <a:pt x="1308" y="881"/>
                      <a:pt x="707" y="1039"/>
                    </a:cubicBezTo>
                    <a:cubicBezTo>
                      <a:pt x="669" y="1048"/>
                      <a:pt x="627" y="1062"/>
                      <a:pt x="584" y="1062"/>
                    </a:cubicBezTo>
                    <a:cubicBezTo>
                      <a:pt x="520" y="1062"/>
                      <a:pt x="454" y="1032"/>
                      <a:pt x="391" y="913"/>
                    </a:cubicBezTo>
                    <a:cubicBezTo>
                      <a:pt x="865" y="491"/>
                      <a:pt x="1561" y="480"/>
                      <a:pt x="2141" y="48"/>
                    </a:cubicBezTo>
                    <a:cubicBezTo>
                      <a:pt x="2005" y="31"/>
                      <a:pt x="1924" y="0"/>
                      <a:pt x="18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1959675" y="4625575"/>
                <a:ext cx="90200" cy="37450"/>
              </a:xfrm>
              <a:custGeom>
                <a:avLst/>
                <a:gdLst/>
                <a:ahLst/>
                <a:cxnLst/>
                <a:rect l="l" t="t" r="r" b="b"/>
                <a:pathLst>
                  <a:path w="3608" h="1498" extrusionOk="0">
                    <a:moveTo>
                      <a:pt x="3427" y="1"/>
                    </a:moveTo>
                    <a:cubicBezTo>
                      <a:pt x="3321" y="1"/>
                      <a:pt x="3217" y="54"/>
                      <a:pt x="3123" y="95"/>
                    </a:cubicBezTo>
                    <a:cubicBezTo>
                      <a:pt x="2300" y="400"/>
                      <a:pt x="1467" y="728"/>
                      <a:pt x="644" y="1044"/>
                    </a:cubicBezTo>
                    <a:cubicBezTo>
                      <a:pt x="486" y="1107"/>
                      <a:pt x="328" y="1192"/>
                      <a:pt x="170" y="1276"/>
                    </a:cubicBezTo>
                    <a:cubicBezTo>
                      <a:pt x="95" y="1307"/>
                      <a:pt x="1" y="1350"/>
                      <a:pt x="74" y="1497"/>
                    </a:cubicBezTo>
                    <a:cubicBezTo>
                      <a:pt x="149" y="1476"/>
                      <a:pt x="233" y="1476"/>
                      <a:pt x="317" y="1445"/>
                    </a:cubicBezTo>
                    <a:cubicBezTo>
                      <a:pt x="1382" y="1023"/>
                      <a:pt x="2458" y="611"/>
                      <a:pt x="3524" y="179"/>
                    </a:cubicBezTo>
                    <a:cubicBezTo>
                      <a:pt x="3555" y="168"/>
                      <a:pt x="3576" y="116"/>
                      <a:pt x="3608" y="63"/>
                    </a:cubicBezTo>
                    <a:cubicBezTo>
                      <a:pt x="3547" y="17"/>
                      <a:pt x="3487" y="1"/>
                      <a:pt x="34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2057775" y="4700425"/>
                <a:ext cx="96775" cy="36750"/>
              </a:xfrm>
              <a:custGeom>
                <a:avLst/>
                <a:gdLst/>
                <a:ahLst/>
                <a:cxnLst/>
                <a:rect l="l" t="t" r="r" b="b"/>
                <a:pathLst>
                  <a:path w="3871" h="1470" extrusionOk="0">
                    <a:moveTo>
                      <a:pt x="3765" y="1"/>
                    </a:moveTo>
                    <a:cubicBezTo>
                      <a:pt x="3343" y="106"/>
                      <a:pt x="2921" y="202"/>
                      <a:pt x="2500" y="328"/>
                    </a:cubicBezTo>
                    <a:cubicBezTo>
                      <a:pt x="2057" y="476"/>
                      <a:pt x="1635" y="645"/>
                      <a:pt x="1203" y="834"/>
                    </a:cubicBezTo>
                    <a:cubicBezTo>
                      <a:pt x="812" y="1003"/>
                      <a:pt x="369" y="1066"/>
                      <a:pt x="0" y="1414"/>
                    </a:cubicBezTo>
                    <a:cubicBezTo>
                      <a:pt x="110" y="1442"/>
                      <a:pt x="173" y="1469"/>
                      <a:pt x="221" y="1469"/>
                    </a:cubicBezTo>
                    <a:cubicBezTo>
                      <a:pt x="229" y="1469"/>
                      <a:pt x="236" y="1469"/>
                      <a:pt x="243" y="1467"/>
                    </a:cubicBezTo>
                    <a:cubicBezTo>
                      <a:pt x="390" y="1425"/>
                      <a:pt x="538" y="1362"/>
                      <a:pt x="685" y="1309"/>
                    </a:cubicBezTo>
                    <a:cubicBezTo>
                      <a:pt x="1719" y="950"/>
                      <a:pt x="2700" y="444"/>
                      <a:pt x="3786" y="212"/>
                    </a:cubicBezTo>
                    <a:cubicBezTo>
                      <a:pt x="3871" y="191"/>
                      <a:pt x="3871" y="75"/>
                      <a:pt x="376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1730825" y="4544625"/>
                <a:ext cx="17950" cy="97300"/>
              </a:xfrm>
              <a:custGeom>
                <a:avLst/>
                <a:gdLst/>
                <a:ahLst/>
                <a:cxnLst/>
                <a:rect l="l" t="t" r="r" b="b"/>
                <a:pathLst>
                  <a:path w="718" h="3892" extrusionOk="0">
                    <a:moveTo>
                      <a:pt x="633" y="0"/>
                    </a:moveTo>
                    <a:cubicBezTo>
                      <a:pt x="580" y="63"/>
                      <a:pt x="496" y="116"/>
                      <a:pt x="486" y="190"/>
                    </a:cubicBezTo>
                    <a:cubicBezTo>
                      <a:pt x="179" y="1329"/>
                      <a:pt x="85" y="2499"/>
                      <a:pt x="0" y="3670"/>
                    </a:cubicBezTo>
                    <a:cubicBezTo>
                      <a:pt x="0" y="3713"/>
                      <a:pt x="53" y="3765"/>
                      <a:pt x="116" y="3891"/>
                    </a:cubicBezTo>
                    <a:cubicBezTo>
                      <a:pt x="327" y="3206"/>
                      <a:pt x="306" y="2563"/>
                      <a:pt x="411" y="1941"/>
                    </a:cubicBezTo>
                    <a:cubicBezTo>
                      <a:pt x="507" y="1308"/>
                      <a:pt x="612" y="685"/>
                      <a:pt x="718" y="52"/>
                    </a:cubicBezTo>
                    <a:cubicBezTo>
                      <a:pt x="686" y="42"/>
                      <a:pt x="664" y="21"/>
                      <a:pt x="63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1742150" y="4793000"/>
                <a:ext cx="19000" cy="95475"/>
              </a:xfrm>
              <a:custGeom>
                <a:avLst/>
                <a:gdLst/>
                <a:ahLst/>
                <a:cxnLst/>
                <a:rect l="l" t="t" r="r" b="b"/>
                <a:pathLst>
                  <a:path w="760" h="3819" extrusionOk="0">
                    <a:moveTo>
                      <a:pt x="33" y="0"/>
                    </a:moveTo>
                    <a:cubicBezTo>
                      <a:pt x="22" y="95"/>
                      <a:pt x="1" y="179"/>
                      <a:pt x="1" y="253"/>
                    </a:cubicBezTo>
                    <a:cubicBezTo>
                      <a:pt x="64" y="1381"/>
                      <a:pt x="338" y="2478"/>
                      <a:pt x="528" y="3586"/>
                    </a:cubicBezTo>
                    <a:cubicBezTo>
                      <a:pt x="539" y="3638"/>
                      <a:pt x="591" y="3692"/>
                      <a:pt x="665" y="3818"/>
                    </a:cubicBezTo>
                    <a:cubicBezTo>
                      <a:pt x="718" y="3702"/>
                      <a:pt x="760" y="3659"/>
                      <a:pt x="750" y="3628"/>
                    </a:cubicBezTo>
                    <a:cubicBezTo>
                      <a:pt x="560" y="2436"/>
                      <a:pt x="370" y="1234"/>
                      <a:pt x="169" y="42"/>
                    </a:cubicBezTo>
                    <a:cubicBezTo>
                      <a:pt x="169" y="31"/>
                      <a:pt x="106" y="21"/>
                      <a:pt x="3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1648275" y="4357925"/>
                <a:ext cx="81250" cy="38775"/>
              </a:xfrm>
              <a:custGeom>
                <a:avLst/>
                <a:gdLst/>
                <a:ahLst/>
                <a:cxnLst/>
                <a:rect l="l" t="t" r="r" b="b"/>
                <a:pathLst>
                  <a:path w="3250" h="1551" extrusionOk="0">
                    <a:moveTo>
                      <a:pt x="3052" y="1"/>
                    </a:moveTo>
                    <a:cubicBezTo>
                      <a:pt x="2959" y="1"/>
                      <a:pt x="2874" y="49"/>
                      <a:pt x="2785" y="74"/>
                    </a:cubicBezTo>
                    <a:cubicBezTo>
                      <a:pt x="1952" y="328"/>
                      <a:pt x="1224" y="803"/>
                      <a:pt x="423" y="1129"/>
                    </a:cubicBezTo>
                    <a:cubicBezTo>
                      <a:pt x="338" y="1161"/>
                      <a:pt x="265" y="1214"/>
                      <a:pt x="202" y="1277"/>
                    </a:cubicBezTo>
                    <a:cubicBezTo>
                      <a:pt x="138" y="1351"/>
                      <a:pt x="1" y="1351"/>
                      <a:pt x="12" y="1551"/>
                    </a:cubicBezTo>
                    <a:cubicBezTo>
                      <a:pt x="360" y="1414"/>
                      <a:pt x="708" y="1319"/>
                      <a:pt x="1003" y="1140"/>
                    </a:cubicBezTo>
                    <a:cubicBezTo>
                      <a:pt x="1341" y="929"/>
                      <a:pt x="1710" y="792"/>
                      <a:pt x="2079" y="634"/>
                    </a:cubicBezTo>
                    <a:cubicBezTo>
                      <a:pt x="2406" y="507"/>
                      <a:pt x="2743" y="381"/>
                      <a:pt x="3070" y="243"/>
                    </a:cubicBezTo>
                    <a:cubicBezTo>
                      <a:pt x="3144" y="212"/>
                      <a:pt x="3186" y="149"/>
                      <a:pt x="3249" y="85"/>
                    </a:cubicBezTo>
                    <a:cubicBezTo>
                      <a:pt x="3178" y="22"/>
                      <a:pt x="3113" y="1"/>
                      <a:pt x="305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1625075" y="4343375"/>
                <a:ext cx="93375" cy="44125"/>
              </a:xfrm>
              <a:custGeom>
                <a:avLst/>
                <a:gdLst/>
                <a:ahLst/>
                <a:cxnLst/>
                <a:rect l="l" t="t" r="r" b="b"/>
                <a:pathLst>
                  <a:path w="3735" h="1765" extrusionOk="0">
                    <a:moveTo>
                      <a:pt x="3632" y="1"/>
                    </a:moveTo>
                    <a:cubicBezTo>
                      <a:pt x="3627" y="1"/>
                      <a:pt x="3623" y="1"/>
                      <a:pt x="3619" y="3"/>
                    </a:cubicBezTo>
                    <a:cubicBezTo>
                      <a:pt x="2448" y="509"/>
                      <a:pt x="1277" y="1015"/>
                      <a:pt x="127" y="1574"/>
                    </a:cubicBezTo>
                    <a:cubicBezTo>
                      <a:pt x="96" y="1585"/>
                      <a:pt x="75" y="1638"/>
                      <a:pt x="1" y="1764"/>
                    </a:cubicBezTo>
                    <a:cubicBezTo>
                      <a:pt x="42" y="1761"/>
                      <a:pt x="78" y="1761"/>
                      <a:pt x="111" y="1761"/>
                    </a:cubicBezTo>
                    <a:cubicBezTo>
                      <a:pt x="140" y="1761"/>
                      <a:pt x="167" y="1761"/>
                      <a:pt x="191" y="1761"/>
                    </a:cubicBezTo>
                    <a:cubicBezTo>
                      <a:pt x="241" y="1761"/>
                      <a:pt x="281" y="1759"/>
                      <a:pt x="317" y="1743"/>
                    </a:cubicBezTo>
                    <a:cubicBezTo>
                      <a:pt x="1456" y="1216"/>
                      <a:pt x="2585" y="678"/>
                      <a:pt x="3724" y="140"/>
                    </a:cubicBezTo>
                    <a:cubicBezTo>
                      <a:pt x="3734" y="129"/>
                      <a:pt x="3734" y="66"/>
                      <a:pt x="3734" y="35"/>
                    </a:cubicBezTo>
                    <a:cubicBezTo>
                      <a:pt x="3698" y="25"/>
                      <a:pt x="3661" y="1"/>
                      <a:pt x="363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1944650" y="4609475"/>
                <a:ext cx="82550" cy="38000"/>
              </a:xfrm>
              <a:custGeom>
                <a:avLst/>
                <a:gdLst/>
                <a:ahLst/>
                <a:cxnLst/>
                <a:rect l="l" t="t" r="r" b="b"/>
                <a:pathLst>
                  <a:path w="3302" h="1520" extrusionOk="0">
                    <a:moveTo>
                      <a:pt x="3302" y="1"/>
                    </a:moveTo>
                    <a:lnTo>
                      <a:pt x="3302" y="1"/>
                    </a:lnTo>
                    <a:cubicBezTo>
                      <a:pt x="3175" y="11"/>
                      <a:pt x="3059" y="1"/>
                      <a:pt x="2953" y="32"/>
                    </a:cubicBezTo>
                    <a:cubicBezTo>
                      <a:pt x="1952" y="348"/>
                      <a:pt x="1045" y="865"/>
                      <a:pt x="106" y="1276"/>
                    </a:cubicBezTo>
                    <a:cubicBezTo>
                      <a:pt x="0" y="1330"/>
                      <a:pt x="11" y="1414"/>
                      <a:pt x="127" y="1519"/>
                    </a:cubicBezTo>
                    <a:cubicBezTo>
                      <a:pt x="286" y="1456"/>
                      <a:pt x="497" y="1414"/>
                      <a:pt x="654" y="1308"/>
                    </a:cubicBezTo>
                    <a:cubicBezTo>
                      <a:pt x="1076" y="1002"/>
                      <a:pt x="1561" y="855"/>
                      <a:pt x="2036" y="665"/>
                    </a:cubicBezTo>
                    <a:cubicBezTo>
                      <a:pt x="2384" y="528"/>
                      <a:pt x="2732" y="401"/>
                      <a:pt x="3080" y="264"/>
                    </a:cubicBezTo>
                    <a:cubicBezTo>
                      <a:pt x="3175" y="222"/>
                      <a:pt x="3291" y="190"/>
                      <a:pt x="330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2297700" y="4900300"/>
                <a:ext cx="97600" cy="25250"/>
              </a:xfrm>
              <a:custGeom>
                <a:avLst/>
                <a:gdLst/>
                <a:ahLst/>
                <a:cxnLst/>
                <a:rect l="l" t="t" r="r" b="b"/>
                <a:pathLst>
                  <a:path w="3904" h="1010" extrusionOk="0">
                    <a:moveTo>
                      <a:pt x="3903" y="0"/>
                    </a:moveTo>
                    <a:cubicBezTo>
                      <a:pt x="2827" y="0"/>
                      <a:pt x="1888" y="349"/>
                      <a:pt x="929" y="528"/>
                    </a:cubicBezTo>
                    <a:cubicBezTo>
                      <a:pt x="634" y="581"/>
                      <a:pt x="327" y="675"/>
                      <a:pt x="1" y="1003"/>
                    </a:cubicBezTo>
                    <a:cubicBezTo>
                      <a:pt x="48" y="1007"/>
                      <a:pt x="92" y="1010"/>
                      <a:pt x="135" y="1010"/>
                    </a:cubicBezTo>
                    <a:cubicBezTo>
                      <a:pt x="463" y="1010"/>
                      <a:pt x="663" y="878"/>
                      <a:pt x="887" y="813"/>
                    </a:cubicBezTo>
                    <a:cubicBezTo>
                      <a:pt x="1140" y="739"/>
                      <a:pt x="1393" y="686"/>
                      <a:pt x="1656" y="623"/>
                    </a:cubicBezTo>
                    <a:cubicBezTo>
                      <a:pt x="1888" y="570"/>
                      <a:pt x="2120" y="507"/>
                      <a:pt x="2363" y="454"/>
                    </a:cubicBezTo>
                    <a:cubicBezTo>
                      <a:pt x="2616" y="401"/>
                      <a:pt x="2891" y="380"/>
                      <a:pt x="3144" y="296"/>
                    </a:cubicBezTo>
                    <a:cubicBezTo>
                      <a:pt x="3365" y="211"/>
                      <a:pt x="3671" y="338"/>
                      <a:pt x="390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1536500" y="4669325"/>
                <a:ext cx="36400" cy="88075"/>
              </a:xfrm>
              <a:custGeom>
                <a:avLst/>
                <a:gdLst/>
                <a:ahLst/>
                <a:cxnLst/>
                <a:rect l="l" t="t" r="r" b="b"/>
                <a:pathLst>
                  <a:path w="1456" h="3523" extrusionOk="0">
                    <a:moveTo>
                      <a:pt x="0" y="0"/>
                    </a:moveTo>
                    <a:lnTo>
                      <a:pt x="0" y="0"/>
                    </a:lnTo>
                    <a:cubicBezTo>
                      <a:pt x="21" y="127"/>
                      <a:pt x="32" y="253"/>
                      <a:pt x="74" y="370"/>
                    </a:cubicBezTo>
                    <a:cubicBezTo>
                      <a:pt x="148" y="602"/>
                      <a:pt x="274" y="823"/>
                      <a:pt x="317" y="1055"/>
                    </a:cubicBezTo>
                    <a:cubicBezTo>
                      <a:pt x="391" y="1593"/>
                      <a:pt x="612" y="2067"/>
                      <a:pt x="802" y="2564"/>
                    </a:cubicBezTo>
                    <a:cubicBezTo>
                      <a:pt x="928" y="2901"/>
                      <a:pt x="1129" y="3175"/>
                      <a:pt x="1413" y="3523"/>
                    </a:cubicBezTo>
                    <a:cubicBezTo>
                      <a:pt x="1456" y="3080"/>
                      <a:pt x="1171" y="2890"/>
                      <a:pt x="1097" y="2606"/>
                    </a:cubicBezTo>
                    <a:cubicBezTo>
                      <a:pt x="1013" y="2310"/>
                      <a:pt x="865" y="2025"/>
                      <a:pt x="770" y="1741"/>
                    </a:cubicBezTo>
                    <a:cubicBezTo>
                      <a:pt x="665" y="1425"/>
                      <a:pt x="581" y="1097"/>
                      <a:pt x="464" y="792"/>
                    </a:cubicBezTo>
                    <a:cubicBezTo>
                      <a:pt x="370" y="507"/>
                      <a:pt x="359" y="190"/>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1763000" y="4824625"/>
                <a:ext cx="19000" cy="91800"/>
              </a:xfrm>
              <a:custGeom>
                <a:avLst/>
                <a:gdLst/>
                <a:ahLst/>
                <a:cxnLst/>
                <a:rect l="l" t="t" r="r" b="b"/>
                <a:pathLst>
                  <a:path w="760" h="3672" extrusionOk="0">
                    <a:moveTo>
                      <a:pt x="52" y="1"/>
                    </a:moveTo>
                    <a:cubicBezTo>
                      <a:pt x="0" y="580"/>
                      <a:pt x="380" y="2774"/>
                      <a:pt x="717" y="3671"/>
                    </a:cubicBezTo>
                    <a:cubicBezTo>
                      <a:pt x="760" y="3259"/>
                      <a:pt x="369" y="812"/>
                      <a:pt x="158" y="43"/>
                    </a:cubicBezTo>
                    <a:cubicBezTo>
                      <a:pt x="158" y="22"/>
                      <a:pt x="95" y="11"/>
                      <a:pt x="5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2276350" y="5085125"/>
                <a:ext cx="37975" cy="88500"/>
              </a:xfrm>
              <a:custGeom>
                <a:avLst/>
                <a:gdLst/>
                <a:ahLst/>
                <a:cxnLst/>
                <a:rect l="l" t="t" r="r" b="b"/>
                <a:pathLst>
                  <a:path w="1519" h="3540" extrusionOk="0">
                    <a:moveTo>
                      <a:pt x="159" y="1"/>
                    </a:moveTo>
                    <a:cubicBezTo>
                      <a:pt x="0" y="444"/>
                      <a:pt x="42" y="760"/>
                      <a:pt x="127" y="1045"/>
                    </a:cubicBezTo>
                    <a:cubicBezTo>
                      <a:pt x="391" y="1909"/>
                      <a:pt x="760" y="2732"/>
                      <a:pt x="1308" y="3460"/>
                    </a:cubicBezTo>
                    <a:cubicBezTo>
                      <a:pt x="1344" y="3508"/>
                      <a:pt x="1384" y="3539"/>
                      <a:pt x="1425" y="3539"/>
                    </a:cubicBezTo>
                    <a:cubicBezTo>
                      <a:pt x="1456" y="3539"/>
                      <a:pt x="1487" y="3522"/>
                      <a:pt x="1519" y="3481"/>
                    </a:cubicBezTo>
                    <a:cubicBezTo>
                      <a:pt x="454" y="1382"/>
                      <a:pt x="538" y="1625"/>
                      <a:pt x="15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1621675" y="4338400"/>
                <a:ext cx="77775" cy="34850"/>
              </a:xfrm>
              <a:custGeom>
                <a:avLst/>
                <a:gdLst/>
                <a:ahLst/>
                <a:cxnLst/>
                <a:rect l="l" t="t" r="r" b="b"/>
                <a:pathLst>
                  <a:path w="3111" h="1394" extrusionOk="0">
                    <a:moveTo>
                      <a:pt x="2902" y="0"/>
                    </a:moveTo>
                    <a:cubicBezTo>
                      <a:pt x="2898" y="0"/>
                      <a:pt x="2894" y="1"/>
                      <a:pt x="2890" y="2"/>
                    </a:cubicBezTo>
                    <a:cubicBezTo>
                      <a:pt x="1866" y="328"/>
                      <a:pt x="875" y="719"/>
                      <a:pt x="0" y="1394"/>
                    </a:cubicBezTo>
                    <a:cubicBezTo>
                      <a:pt x="85" y="1383"/>
                      <a:pt x="169" y="1394"/>
                      <a:pt x="242" y="1362"/>
                    </a:cubicBezTo>
                    <a:cubicBezTo>
                      <a:pt x="643" y="1183"/>
                      <a:pt x="1044" y="993"/>
                      <a:pt x="1445" y="824"/>
                    </a:cubicBezTo>
                    <a:cubicBezTo>
                      <a:pt x="1888" y="634"/>
                      <a:pt x="2352" y="466"/>
                      <a:pt x="2806" y="286"/>
                    </a:cubicBezTo>
                    <a:cubicBezTo>
                      <a:pt x="2890" y="255"/>
                      <a:pt x="2974" y="180"/>
                      <a:pt x="3111" y="96"/>
                    </a:cubicBezTo>
                    <a:cubicBezTo>
                      <a:pt x="3006" y="48"/>
                      <a:pt x="2944" y="0"/>
                      <a:pt x="290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2290850" y="4883100"/>
                <a:ext cx="81250" cy="19600"/>
              </a:xfrm>
              <a:custGeom>
                <a:avLst/>
                <a:gdLst/>
                <a:ahLst/>
                <a:cxnLst/>
                <a:rect l="l" t="t" r="r" b="b"/>
                <a:pathLst>
                  <a:path w="3250" h="784" extrusionOk="0">
                    <a:moveTo>
                      <a:pt x="3015" y="0"/>
                    </a:moveTo>
                    <a:cubicBezTo>
                      <a:pt x="2943" y="0"/>
                      <a:pt x="2873" y="3"/>
                      <a:pt x="2806" y="13"/>
                    </a:cubicBezTo>
                    <a:cubicBezTo>
                      <a:pt x="1878" y="203"/>
                      <a:pt x="939" y="309"/>
                      <a:pt x="32" y="583"/>
                    </a:cubicBezTo>
                    <a:cubicBezTo>
                      <a:pt x="22" y="583"/>
                      <a:pt x="11" y="615"/>
                      <a:pt x="11" y="636"/>
                    </a:cubicBezTo>
                    <a:cubicBezTo>
                      <a:pt x="1" y="657"/>
                      <a:pt x="11" y="678"/>
                      <a:pt x="32" y="784"/>
                    </a:cubicBezTo>
                    <a:cubicBezTo>
                      <a:pt x="1108" y="573"/>
                      <a:pt x="2141" y="362"/>
                      <a:pt x="3175" y="161"/>
                    </a:cubicBezTo>
                    <a:cubicBezTo>
                      <a:pt x="3196" y="151"/>
                      <a:pt x="3217" y="88"/>
                      <a:pt x="3249" y="3"/>
                    </a:cubicBezTo>
                    <a:cubicBezTo>
                      <a:pt x="3168" y="3"/>
                      <a:pt x="3090" y="0"/>
                      <a:pt x="301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1902450" y="4967800"/>
                <a:ext cx="31150" cy="77000"/>
              </a:xfrm>
              <a:custGeom>
                <a:avLst/>
                <a:gdLst/>
                <a:ahLst/>
                <a:cxnLst/>
                <a:rect l="l" t="t" r="r" b="b"/>
                <a:pathLst>
                  <a:path w="1246" h="3080" extrusionOk="0">
                    <a:moveTo>
                      <a:pt x="12" y="0"/>
                    </a:moveTo>
                    <a:lnTo>
                      <a:pt x="12" y="0"/>
                    </a:lnTo>
                    <a:cubicBezTo>
                      <a:pt x="22" y="243"/>
                      <a:pt x="1" y="412"/>
                      <a:pt x="54" y="549"/>
                    </a:cubicBezTo>
                    <a:cubicBezTo>
                      <a:pt x="328" y="1361"/>
                      <a:pt x="645" y="2152"/>
                      <a:pt x="1024" y="3080"/>
                    </a:cubicBezTo>
                    <a:cubicBezTo>
                      <a:pt x="1245" y="2711"/>
                      <a:pt x="1067" y="2531"/>
                      <a:pt x="1003" y="2342"/>
                    </a:cubicBezTo>
                    <a:cubicBezTo>
                      <a:pt x="950" y="2152"/>
                      <a:pt x="866" y="1973"/>
                      <a:pt x="792" y="1783"/>
                    </a:cubicBezTo>
                    <a:cubicBezTo>
                      <a:pt x="718" y="1582"/>
                      <a:pt x="634" y="1371"/>
                      <a:pt x="549" y="1171"/>
                    </a:cubicBezTo>
                    <a:cubicBezTo>
                      <a:pt x="486" y="981"/>
                      <a:pt x="423" y="792"/>
                      <a:pt x="338" y="612"/>
                    </a:cubicBezTo>
                    <a:cubicBezTo>
                      <a:pt x="254" y="433"/>
                      <a:pt x="244" y="211"/>
                      <a:pt x="1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1802275" y="4703875"/>
                <a:ext cx="10025" cy="83600"/>
              </a:xfrm>
              <a:custGeom>
                <a:avLst/>
                <a:gdLst/>
                <a:ahLst/>
                <a:cxnLst/>
                <a:rect l="l" t="t" r="r" b="b"/>
                <a:pathLst>
                  <a:path w="401" h="3344" extrusionOk="0">
                    <a:moveTo>
                      <a:pt x="243" y="0"/>
                    </a:moveTo>
                    <a:cubicBezTo>
                      <a:pt x="85" y="453"/>
                      <a:pt x="0" y="2457"/>
                      <a:pt x="117" y="3343"/>
                    </a:cubicBezTo>
                    <a:cubicBezTo>
                      <a:pt x="296" y="2774"/>
                      <a:pt x="401" y="960"/>
                      <a:pt x="338" y="53"/>
                    </a:cubicBezTo>
                    <a:cubicBezTo>
                      <a:pt x="338" y="32"/>
                      <a:pt x="274" y="21"/>
                      <a:pt x="24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1987625" y="4754500"/>
                <a:ext cx="14000" cy="91250"/>
              </a:xfrm>
              <a:custGeom>
                <a:avLst/>
                <a:gdLst/>
                <a:ahLst/>
                <a:cxnLst/>
                <a:rect l="l" t="t" r="r" b="b"/>
                <a:pathLst>
                  <a:path w="560" h="3650" extrusionOk="0">
                    <a:moveTo>
                      <a:pt x="128" y="0"/>
                    </a:moveTo>
                    <a:cubicBezTo>
                      <a:pt x="53" y="169"/>
                      <a:pt x="1" y="232"/>
                      <a:pt x="11" y="275"/>
                    </a:cubicBezTo>
                    <a:cubicBezTo>
                      <a:pt x="117" y="1350"/>
                      <a:pt x="233" y="2415"/>
                      <a:pt x="349" y="3491"/>
                    </a:cubicBezTo>
                    <a:cubicBezTo>
                      <a:pt x="360" y="3544"/>
                      <a:pt x="423" y="3586"/>
                      <a:pt x="465" y="3650"/>
                    </a:cubicBezTo>
                    <a:cubicBezTo>
                      <a:pt x="560" y="3196"/>
                      <a:pt x="391" y="1234"/>
                      <a:pt x="12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1554950" y="4613425"/>
                <a:ext cx="12425" cy="78600"/>
              </a:xfrm>
              <a:custGeom>
                <a:avLst/>
                <a:gdLst/>
                <a:ahLst/>
                <a:cxnLst/>
                <a:rect l="l" t="t" r="r" b="b"/>
                <a:pathLst>
                  <a:path w="497" h="3144" extrusionOk="0">
                    <a:moveTo>
                      <a:pt x="64" y="0"/>
                    </a:moveTo>
                    <a:lnTo>
                      <a:pt x="64" y="0"/>
                    </a:lnTo>
                    <a:cubicBezTo>
                      <a:pt x="0" y="1097"/>
                      <a:pt x="148" y="2100"/>
                      <a:pt x="328" y="3091"/>
                    </a:cubicBezTo>
                    <a:cubicBezTo>
                      <a:pt x="328" y="3112"/>
                      <a:pt x="401" y="3122"/>
                      <a:pt x="443" y="3143"/>
                    </a:cubicBezTo>
                    <a:cubicBezTo>
                      <a:pt x="464" y="3080"/>
                      <a:pt x="497" y="3017"/>
                      <a:pt x="486" y="2954"/>
                    </a:cubicBezTo>
                    <a:cubicBezTo>
                      <a:pt x="412" y="2036"/>
                      <a:pt x="328" y="1108"/>
                      <a:pt x="232" y="180"/>
                    </a:cubicBezTo>
                    <a:cubicBezTo>
                      <a:pt x="232" y="138"/>
                      <a:pt x="159" y="106"/>
                      <a:pt x="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1569725" y="4286900"/>
                <a:ext cx="70675" cy="30975"/>
              </a:xfrm>
              <a:custGeom>
                <a:avLst/>
                <a:gdLst/>
                <a:ahLst/>
                <a:cxnLst/>
                <a:rect l="l" t="t" r="r" b="b"/>
                <a:pathLst>
                  <a:path w="2827" h="1239" extrusionOk="0">
                    <a:moveTo>
                      <a:pt x="2737" y="1"/>
                    </a:moveTo>
                    <a:cubicBezTo>
                      <a:pt x="2386" y="1"/>
                      <a:pt x="2084" y="164"/>
                      <a:pt x="1783" y="300"/>
                    </a:cubicBezTo>
                    <a:cubicBezTo>
                      <a:pt x="1382" y="480"/>
                      <a:pt x="981" y="669"/>
                      <a:pt x="581" y="848"/>
                    </a:cubicBezTo>
                    <a:cubicBezTo>
                      <a:pt x="433" y="912"/>
                      <a:pt x="285" y="965"/>
                      <a:pt x="148" y="1028"/>
                    </a:cubicBezTo>
                    <a:cubicBezTo>
                      <a:pt x="74" y="1070"/>
                      <a:pt x="0" y="1133"/>
                      <a:pt x="95" y="1239"/>
                    </a:cubicBezTo>
                    <a:cubicBezTo>
                      <a:pt x="633" y="1144"/>
                      <a:pt x="2173" y="490"/>
                      <a:pt x="2827" y="5"/>
                    </a:cubicBezTo>
                    <a:cubicBezTo>
                      <a:pt x="2796" y="2"/>
                      <a:pt x="2766" y="1"/>
                      <a:pt x="273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2077000" y="4687350"/>
                <a:ext cx="75450" cy="26025"/>
              </a:xfrm>
              <a:custGeom>
                <a:avLst/>
                <a:gdLst/>
                <a:ahLst/>
                <a:cxnLst/>
                <a:rect l="l" t="t" r="r" b="b"/>
                <a:pathLst>
                  <a:path w="3018" h="1041" extrusionOk="0">
                    <a:moveTo>
                      <a:pt x="2755" y="1"/>
                    </a:moveTo>
                    <a:cubicBezTo>
                      <a:pt x="2700" y="1"/>
                      <a:pt x="2651" y="4"/>
                      <a:pt x="2606" y="18"/>
                    </a:cubicBezTo>
                    <a:cubicBezTo>
                      <a:pt x="2311" y="113"/>
                      <a:pt x="2026" y="261"/>
                      <a:pt x="1731" y="313"/>
                    </a:cubicBezTo>
                    <a:cubicBezTo>
                      <a:pt x="1203" y="408"/>
                      <a:pt x="718" y="629"/>
                      <a:pt x="233" y="809"/>
                    </a:cubicBezTo>
                    <a:cubicBezTo>
                      <a:pt x="138" y="851"/>
                      <a:pt x="75" y="936"/>
                      <a:pt x="1" y="1009"/>
                    </a:cubicBezTo>
                    <a:cubicBezTo>
                      <a:pt x="77" y="1031"/>
                      <a:pt x="147" y="1041"/>
                      <a:pt x="213" y="1041"/>
                    </a:cubicBezTo>
                    <a:cubicBezTo>
                      <a:pt x="303" y="1041"/>
                      <a:pt x="386" y="1023"/>
                      <a:pt x="465" y="999"/>
                    </a:cubicBezTo>
                    <a:cubicBezTo>
                      <a:pt x="1130" y="767"/>
                      <a:pt x="1752" y="439"/>
                      <a:pt x="2459" y="334"/>
                    </a:cubicBezTo>
                    <a:cubicBezTo>
                      <a:pt x="2648" y="313"/>
                      <a:pt x="2838" y="250"/>
                      <a:pt x="3017" y="7"/>
                    </a:cubicBezTo>
                    <a:cubicBezTo>
                      <a:pt x="2914" y="7"/>
                      <a:pt x="2829" y="1"/>
                      <a:pt x="275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1880575" y="4708100"/>
                <a:ext cx="5850" cy="77525"/>
              </a:xfrm>
              <a:custGeom>
                <a:avLst/>
                <a:gdLst/>
                <a:ahLst/>
                <a:cxnLst/>
                <a:rect l="l" t="t" r="r" b="b"/>
                <a:pathLst>
                  <a:path w="234" h="3101" extrusionOk="0">
                    <a:moveTo>
                      <a:pt x="95" y="0"/>
                    </a:moveTo>
                    <a:cubicBezTo>
                      <a:pt x="64" y="31"/>
                      <a:pt x="1" y="52"/>
                      <a:pt x="1" y="74"/>
                    </a:cubicBezTo>
                    <a:lnTo>
                      <a:pt x="32" y="2795"/>
                    </a:lnTo>
                    <a:cubicBezTo>
                      <a:pt x="43" y="2890"/>
                      <a:pt x="85" y="2984"/>
                      <a:pt x="106" y="3101"/>
                    </a:cubicBezTo>
                    <a:cubicBezTo>
                      <a:pt x="180" y="3048"/>
                      <a:pt x="233" y="3027"/>
                      <a:pt x="233" y="2995"/>
                    </a:cubicBezTo>
                    <a:cubicBezTo>
                      <a:pt x="222" y="2025"/>
                      <a:pt x="212" y="1055"/>
                      <a:pt x="191" y="84"/>
                    </a:cubicBezTo>
                    <a:cubicBezTo>
                      <a:pt x="191" y="52"/>
                      <a:pt x="128" y="31"/>
                      <a:pt x="9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2417425" y="5013150"/>
                <a:ext cx="73325" cy="5525"/>
              </a:xfrm>
              <a:custGeom>
                <a:avLst/>
                <a:gdLst/>
                <a:ahLst/>
                <a:cxnLst/>
                <a:rect l="l" t="t" r="r" b="b"/>
                <a:pathLst>
                  <a:path w="2933" h="221" extrusionOk="0">
                    <a:moveTo>
                      <a:pt x="137" y="0"/>
                    </a:moveTo>
                    <a:cubicBezTo>
                      <a:pt x="106" y="0"/>
                      <a:pt x="73" y="85"/>
                      <a:pt x="0" y="180"/>
                    </a:cubicBezTo>
                    <a:cubicBezTo>
                      <a:pt x="401" y="210"/>
                      <a:pt x="792" y="221"/>
                      <a:pt x="1184" y="221"/>
                    </a:cubicBezTo>
                    <a:cubicBezTo>
                      <a:pt x="1751" y="221"/>
                      <a:pt x="2321" y="198"/>
                      <a:pt x="2932" y="180"/>
                    </a:cubicBezTo>
                    <a:cubicBezTo>
                      <a:pt x="2773" y="53"/>
                      <a:pt x="2742" y="0"/>
                      <a:pt x="271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2181700" y="4817425"/>
                <a:ext cx="73850" cy="29050"/>
              </a:xfrm>
              <a:custGeom>
                <a:avLst/>
                <a:gdLst/>
                <a:ahLst/>
                <a:cxnLst/>
                <a:rect l="l" t="t" r="r" b="b"/>
                <a:pathLst>
                  <a:path w="2954" h="1162" extrusionOk="0">
                    <a:moveTo>
                      <a:pt x="2898" y="1"/>
                    </a:moveTo>
                    <a:cubicBezTo>
                      <a:pt x="2895" y="1"/>
                      <a:pt x="2892" y="2"/>
                      <a:pt x="2890" y="4"/>
                    </a:cubicBezTo>
                    <a:cubicBezTo>
                      <a:pt x="1951" y="320"/>
                      <a:pt x="1013" y="636"/>
                      <a:pt x="74" y="964"/>
                    </a:cubicBezTo>
                    <a:cubicBezTo>
                      <a:pt x="42" y="974"/>
                      <a:pt x="32" y="1058"/>
                      <a:pt x="0" y="1133"/>
                    </a:cubicBezTo>
                    <a:cubicBezTo>
                      <a:pt x="52" y="1153"/>
                      <a:pt x="98" y="1161"/>
                      <a:pt x="143" y="1161"/>
                    </a:cubicBezTo>
                    <a:cubicBezTo>
                      <a:pt x="235" y="1161"/>
                      <a:pt x="316" y="1126"/>
                      <a:pt x="401" y="1090"/>
                    </a:cubicBezTo>
                    <a:cubicBezTo>
                      <a:pt x="1139" y="805"/>
                      <a:pt x="1878" y="510"/>
                      <a:pt x="2616" y="215"/>
                    </a:cubicBezTo>
                    <a:cubicBezTo>
                      <a:pt x="2727" y="164"/>
                      <a:pt x="2829" y="84"/>
                      <a:pt x="2930" y="12"/>
                    </a:cubicBezTo>
                    <a:lnTo>
                      <a:pt x="2930" y="12"/>
                    </a:lnTo>
                    <a:cubicBezTo>
                      <a:pt x="2938" y="17"/>
                      <a:pt x="2946" y="21"/>
                      <a:pt x="2953" y="25"/>
                    </a:cubicBezTo>
                    <a:lnTo>
                      <a:pt x="2942" y="4"/>
                    </a:lnTo>
                    <a:cubicBezTo>
                      <a:pt x="2938" y="7"/>
                      <a:pt x="2934" y="9"/>
                      <a:pt x="2930" y="12"/>
                    </a:cubicBezTo>
                    <a:lnTo>
                      <a:pt x="2930" y="12"/>
                    </a:lnTo>
                    <a:cubicBezTo>
                      <a:pt x="2918" y="6"/>
                      <a:pt x="2906" y="1"/>
                      <a:pt x="289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1787775" y="4852825"/>
                <a:ext cx="16100" cy="69400"/>
              </a:xfrm>
              <a:custGeom>
                <a:avLst/>
                <a:gdLst/>
                <a:ahLst/>
                <a:cxnLst/>
                <a:rect l="l" t="t" r="r" b="b"/>
                <a:pathLst>
                  <a:path w="644" h="2776" extrusionOk="0">
                    <a:moveTo>
                      <a:pt x="64" y="1"/>
                    </a:moveTo>
                    <a:cubicBezTo>
                      <a:pt x="43" y="54"/>
                      <a:pt x="1" y="117"/>
                      <a:pt x="11" y="170"/>
                    </a:cubicBezTo>
                    <a:cubicBezTo>
                      <a:pt x="169" y="1045"/>
                      <a:pt x="317" y="1931"/>
                      <a:pt x="601" y="2775"/>
                    </a:cubicBezTo>
                    <a:cubicBezTo>
                      <a:pt x="643" y="1931"/>
                      <a:pt x="390" y="1130"/>
                      <a:pt x="254" y="317"/>
                    </a:cubicBezTo>
                    <a:cubicBezTo>
                      <a:pt x="243" y="212"/>
                      <a:pt x="233" y="54"/>
                      <a:pt x="6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2064875" y="5053750"/>
                <a:ext cx="26925" cy="61725"/>
              </a:xfrm>
              <a:custGeom>
                <a:avLst/>
                <a:gdLst/>
                <a:ahLst/>
                <a:cxnLst/>
                <a:rect l="l" t="t" r="r" b="b"/>
                <a:pathLst>
                  <a:path w="1077" h="2469" extrusionOk="0">
                    <a:moveTo>
                      <a:pt x="64" y="0"/>
                    </a:moveTo>
                    <a:cubicBezTo>
                      <a:pt x="43" y="85"/>
                      <a:pt x="1" y="138"/>
                      <a:pt x="12" y="159"/>
                    </a:cubicBezTo>
                    <a:cubicBezTo>
                      <a:pt x="286" y="886"/>
                      <a:pt x="560" y="1615"/>
                      <a:pt x="834" y="2332"/>
                    </a:cubicBezTo>
                    <a:cubicBezTo>
                      <a:pt x="855" y="2384"/>
                      <a:pt x="919" y="2426"/>
                      <a:pt x="961" y="2468"/>
                    </a:cubicBezTo>
                    <a:cubicBezTo>
                      <a:pt x="1003" y="2458"/>
                      <a:pt x="1034" y="2437"/>
                      <a:pt x="1076" y="2426"/>
                    </a:cubicBezTo>
                    <a:cubicBezTo>
                      <a:pt x="1055" y="2332"/>
                      <a:pt x="1045" y="2226"/>
                      <a:pt x="1013" y="2131"/>
                    </a:cubicBezTo>
                    <a:cubicBezTo>
                      <a:pt x="834" y="1657"/>
                      <a:pt x="644" y="1182"/>
                      <a:pt x="465" y="708"/>
                    </a:cubicBezTo>
                    <a:cubicBezTo>
                      <a:pt x="391" y="518"/>
                      <a:pt x="328" y="328"/>
                      <a:pt x="244" y="148"/>
                    </a:cubicBezTo>
                    <a:cubicBezTo>
                      <a:pt x="223" y="85"/>
                      <a:pt x="138" y="54"/>
                      <a:pt x="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2298500" y="5098850"/>
                <a:ext cx="23225" cy="61975"/>
              </a:xfrm>
              <a:custGeom>
                <a:avLst/>
                <a:gdLst/>
                <a:ahLst/>
                <a:cxnLst/>
                <a:rect l="l" t="t" r="r" b="b"/>
                <a:pathLst>
                  <a:path w="929" h="2479" extrusionOk="0">
                    <a:moveTo>
                      <a:pt x="95" y="0"/>
                    </a:moveTo>
                    <a:cubicBezTo>
                      <a:pt x="53" y="53"/>
                      <a:pt x="0" y="85"/>
                      <a:pt x="11" y="106"/>
                    </a:cubicBezTo>
                    <a:cubicBezTo>
                      <a:pt x="201" y="791"/>
                      <a:pt x="306" y="1498"/>
                      <a:pt x="633" y="2131"/>
                    </a:cubicBezTo>
                    <a:cubicBezTo>
                      <a:pt x="707" y="2257"/>
                      <a:pt x="802" y="2363"/>
                      <a:pt x="897" y="2478"/>
                    </a:cubicBezTo>
                    <a:cubicBezTo>
                      <a:pt x="928" y="2300"/>
                      <a:pt x="897" y="2152"/>
                      <a:pt x="855" y="2014"/>
                    </a:cubicBezTo>
                    <a:cubicBezTo>
                      <a:pt x="633" y="1382"/>
                      <a:pt x="316" y="791"/>
                      <a:pt x="222" y="127"/>
                    </a:cubicBezTo>
                    <a:cubicBezTo>
                      <a:pt x="211" y="85"/>
                      <a:pt x="138" y="43"/>
                      <a:pt x="9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2438750" y="5026925"/>
                <a:ext cx="58850" cy="6275"/>
              </a:xfrm>
              <a:custGeom>
                <a:avLst/>
                <a:gdLst/>
                <a:ahLst/>
                <a:cxnLst/>
                <a:rect l="l" t="t" r="r" b="b"/>
                <a:pathLst>
                  <a:path w="2354" h="251" extrusionOk="0">
                    <a:moveTo>
                      <a:pt x="1041" y="0"/>
                    </a:moveTo>
                    <a:cubicBezTo>
                      <a:pt x="593" y="0"/>
                      <a:pt x="202" y="48"/>
                      <a:pt x="1" y="145"/>
                    </a:cubicBezTo>
                    <a:cubicBezTo>
                      <a:pt x="75" y="177"/>
                      <a:pt x="117" y="220"/>
                      <a:pt x="170" y="220"/>
                    </a:cubicBezTo>
                    <a:cubicBezTo>
                      <a:pt x="856" y="241"/>
                      <a:pt x="1541" y="251"/>
                      <a:pt x="2227" y="251"/>
                    </a:cubicBezTo>
                    <a:cubicBezTo>
                      <a:pt x="2269" y="251"/>
                      <a:pt x="2300" y="177"/>
                      <a:pt x="2353" y="124"/>
                    </a:cubicBezTo>
                    <a:cubicBezTo>
                      <a:pt x="1938" y="42"/>
                      <a:pt x="1464" y="0"/>
                      <a:pt x="104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1653025" y="4466300"/>
                <a:ext cx="12150" cy="68050"/>
              </a:xfrm>
              <a:custGeom>
                <a:avLst/>
                <a:gdLst/>
                <a:ahLst/>
                <a:cxnLst/>
                <a:rect l="l" t="t" r="r" b="b"/>
                <a:pathLst>
                  <a:path w="486" h="2722" extrusionOk="0">
                    <a:moveTo>
                      <a:pt x="328" y="0"/>
                    </a:moveTo>
                    <a:lnTo>
                      <a:pt x="328" y="0"/>
                    </a:lnTo>
                    <a:cubicBezTo>
                      <a:pt x="296" y="21"/>
                      <a:pt x="244" y="43"/>
                      <a:pt x="233" y="75"/>
                    </a:cubicBezTo>
                    <a:cubicBezTo>
                      <a:pt x="148" y="928"/>
                      <a:pt x="75" y="1783"/>
                      <a:pt x="1" y="2637"/>
                    </a:cubicBezTo>
                    <a:cubicBezTo>
                      <a:pt x="1" y="2669"/>
                      <a:pt x="54" y="2690"/>
                      <a:pt x="85" y="2721"/>
                    </a:cubicBezTo>
                    <a:cubicBezTo>
                      <a:pt x="338" y="2205"/>
                      <a:pt x="486" y="518"/>
                      <a:pt x="32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1573400" y="4390350"/>
                <a:ext cx="7675" cy="76250"/>
              </a:xfrm>
              <a:custGeom>
                <a:avLst/>
                <a:gdLst/>
                <a:ahLst/>
                <a:cxnLst/>
                <a:rect l="l" t="t" r="r" b="b"/>
                <a:pathLst>
                  <a:path w="307" h="3050" extrusionOk="0">
                    <a:moveTo>
                      <a:pt x="117" y="1"/>
                    </a:moveTo>
                    <a:cubicBezTo>
                      <a:pt x="120" y="6"/>
                      <a:pt x="123" y="11"/>
                      <a:pt x="126" y="16"/>
                    </a:cubicBezTo>
                    <a:lnTo>
                      <a:pt x="126" y="16"/>
                    </a:lnTo>
                    <a:cubicBezTo>
                      <a:pt x="130" y="11"/>
                      <a:pt x="134" y="6"/>
                      <a:pt x="138" y="1"/>
                    </a:cubicBezTo>
                    <a:close/>
                    <a:moveTo>
                      <a:pt x="126" y="16"/>
                    </a:moveTo>
                    <a:cubicBezTo>
                      <a:pt x="85" y="66"/>
                      <a:pt x="33" y="122"/>
                      <a:pt x="33" y="170"/>
                    </a:cubicBezTo>
                    <a:lnTo>
                      <a:pt x="1" y="2891"/>
                    </a:lnTo>
                    <a:cubicBezTo>
                      <a:pt x="1" y="2944"/>
                      <a:pt x="64" y="2986"/>
                      <a:pt x="96" y="3049"/>
                    </a:cubicBezTo>
                    <a:cubicBezTo>
                      <a:pt x="138" y="2996"/>
                      <a:pt x="191" y="2975"/>
                      <a:pt x="191" y="2944"/>
                    </a:cubicBezTo>
                    <a:cubicBezTo>
                      <a:pt x="307" y="2037"/>
                      <a:pt x="296" y="1130"/>
                      <a:pt x="244" y="223"/>
                    </a:cubicBezTo>
                    <a:cubicBezTo>
                      <a:pt x="233" y="154"/>
                      <a:pt x="169" y="85"/>
                      <a:pt x="126" y="16"/>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1651450" y="4737100"/>
                <a:ext cx="15325" cy="59325"/>
              </a:xfrm>
              <a:custGeom>
                <a:avLst/>
                <a:gdLst/>
                <a:ahLst/>
                <a:cxnLst/>
                <a:rect l="l" t="t" r="r" b="b"/>
                <a:pathLst>
                  <a:path w="613" h="2373" extrusionOk="0">
                    <a:moveTo>
                      <a:pt x="1" y="0"/>
                    </a:moveTo>
                    <a:lnTo>
                      <a:pt x="1" y="0"/>
                    </a:lnTo>
                    <a:cubicBezTo>
                      <a:pt x="75" y="844"/>
                      <a:pt x="296" y="1592"/>
                      <a:pt x="359" y="2373"/>
                    </a:cubicBezTo>
                    <a:cubicBezTo>
                      <a:pt x="433" y="2363"/>
                      <a:pt x="507" y="2352"/>
                      <a:pt x="507" y="2342"/>
                    </a:cubicBezTo>
                    <a:cubicBezTo>
                      <a:pt x="612" y="1582"/>
                      <a:pt x="307" y="875"/>
                      <a:pt x="190" y="148"/>
                    </a:cubicBezTo>
                    <a:cubicBezTo>
                      <a:pt x="190" y="106"/>
                      <a:pt x="106" y="74"/>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2498875" y="5070850"/>
                <a:ext cx="53025" cy="9300"/>
              </a:xfrm>
              <a:custGeom>
                <a:avLst/>
                <a:gdLst/>
                <a:ahLst/>
                <a:cxnLst/>
                <a:rect l="l" t="t" r="r" b="b"/>
                <a:pathLst>
                  <a:path w="2121" h="372" extrusionOk="0">
                    <a:moveTo>
                      <a:pt x="76" y="1"/>
                    </a:moveTo>
                    <a:cubicBezTo>
                      <a:pt x="48" y="1"/>
                      <a:pt x="20" y="47"/>
                      <a:pt x="1" y="76"/>
                    </a:cubicBezTo>
                    <a:cubicBezTo>
                      <a:pt x="22" y="108"/>
                      <a:pt x="43" y="171"/>
                      <a:pt x="64" y="171"/>
                    </a:cubicBezTo>
                    <a:cubicBezTo>
                      <a:pt x="718" y="245"/>
                      <a:pt x="1372" y="308"/>
                      <a:pt x="2026" y="371"/>
                    </a:cubicBezTo>
                    <a:cubicBezTo>
                      <a:pt x="2047" y="371"/>
                      <a:pt x="2079" y="319"/>
                      <a:pt x="2121" y="277"/>
                    </a:cubicBezTo>
                    <a:cubicBezTo>
                      <a:pt x="2068" y="245"/>
                      <a:pt x="2026" y="181"/>
                      <a:pt x="1973" y="171"/>
                    </a:cubicBezTo>
                    <a:cubicBezTo>
                      <a:pt x="1340" y="108"/>
                      <a:pt x="718" y="55"/>
                      <a:pt x="85" y="2"/>
                    </a:cubicBezTo>
                    <a:cubicBezTo>
                      <a:pt x="82" y="1"/>
                      <a:pt x="79" y="1"/>
                      <a:pt x="7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2158500" y="4884225"/>
                <a:ext cx="11625" cy="54050"/>
              </a:xfrm>
              <a:custGeom>
                <a:avLst/>
                <a:gdLst/>
                <a:ahLst/>
                <a:cxnLst/>
                <a:rect l="l" t="t" r="r" b="b"/>
                <a:pathLst>
                  <a:path w="465" h="2162" extrusionOk="0">
                    <a:moveTo>
                      <a:pt x="42" y="0"/>
                    </a:moveTo>
                    <a:cubicBezTo>
                      <a:pt x="31" y="64"/>
                      <a:pt x="0" y="127"/>
                      <a:pt x="0" y="190"/>
                    </a:cubicBezTo>
                    <a:cubicBezTo>
                      <a:pt x="85" y="812"/>
                      <a:pt x="179" y="1445"/>
                      <a:pt x="274" y="2078"/>
                    </a:cubicBezTo>
                    <a:cubicBezTo>
                      <a:pt x="274" y="2099"/>
                      <a:pt x="369" y="2120"/>
                      <a:pt x="464" y="2162"/>
                    </a:cubicBezTo>
                    <a:cubicBezTo>
                      <a:pt x="369" y="1403"/>
                      <a:pt x="317" y="696"/>
                      <a:pt x="4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2141625" y="4861800"/>
                <a:ext cx="12150" cy="55400"/>
              </a:xfrm>
              <a:custGeom>
                <a:avLst/>
                <a:gdLst/>
                <a:ahLst/>
                <a:cxnLst/>
                <a:rect l="l" t="t" r="r" b="b"/>
                <a:pathLst>
                  <a:path w="486" h="2216" extrusionOk="0">
                    <a:moveTo>
                      <a:pt x="169" y="0"/>
                    </a:moveTo>
                    <a:cubicBezTo>
                      <a:pt x="63" y="85"/>
                      <a:pt x="0" y="106"/>
                      <a:pt x="0" y="127"/>
                    </a:cubicBezTo>
                    <a:cubicBezTo>
                      <a:pt x="10" y="781"/>
                      <a:pt x="179" y="1393"/>
                      <a:pt x="306" y="2025"/>
                    </a:cubicBezTo>
                    <a:cubicBezTo>
                      <a:pt x="306" y="2068"/>
                      <a:pt x="380" y="2110"/>
                      <a:pt x="485" y="2215"/>
                    </a:cubicBezTo>
                    <a:cubicBezTo>
                      <a:pt x="485" y="1435"/>
                      <a:pt x="253" y="760"/>
                      <a:pt x="16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2263425" y="4944325"/>
                <a:ext cx="11350" cy="57000"/>
              </a:xfrm>
              <a:custGeom>
                <a:avLst/>
                <a:gdLst/>
                <a:ahLst/>
                <a:cxnLst/>
                <a:rect l="l" t="t" r="r" b="b"/>
                <a:pathLst>
                  <a:path w="454" h="2280" extrusionOk="0">
                    <a:moveTo>
                      <a:pt x="43" y="1"/>
                    </a:moveTo>
                    <a:cubicBezTo>
                      <a:pt x="32" y="74"/>
                      <a:pt x="1" y="159"/>
                      <a:pt x="11" y="233"/>
                    </a:cubicBezTo>
                    <a:cubicBezTo>
                      <a:pt x="85" y="866"/>
                      <a:pt x="170" y="1499"/>
                      <a:pt x="264" y="2142"/>
                    </a:cubicBezTo>
                    <a:cubicBezTo>
                      <a:pt x="264" y="2174"/>
                      <a:pt x="338" y="2205"/>
                      <a:pt x="433" y="2279"/>
                    </a:cubicBezTo>
                    <a:cubicBezTo>
                      <a:pt x="454" y="1467"/>
                      <a:pt x="327" y="739"/>
                      <a:pt x="4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2395525" y="5056925"/>
                <a:ext cx="20850" cy="50625"/>
              </a:xfrm>
              <a:custGeom>
                <a:avLst/>
                <a:gdLst/>
                <a:ahLst/>
                <a:cxnLst/>
                <a:rect l="l" t="t" r="r" b="b"/>
                <a:pathLst>
                  <a:path w="834" h="2025" extrusionOk="0">
                    <a:moveTo>
                      <a:pt x="85" y="0"/>
                    </a:moveTo>
                    <a:cubicBezTo>
                      <a:pt x="42" y="74"/>
                      <a:pt x="0" y="116"/>
                      <a:pt x="11" y="148"/>
                    </a:cubicBezTo>
                    <a:cubicBezTo>
                      <a:pt x="159" y="696"/>
                      <a:pt x="307" y="1245"/>
                      <a:pt x="464" y="1793"/>
                    </a:cubicBezTo>
                    <a:cubicBezTo>
                      <a:pt x="496" y="1867"/>
                      <a:pt x="560" y="1930"/>
                      <a:pt x="623" y="2025"/>
                    </a:cubicBezTo>
                    <a:cubicBezTo>
                      <a:pt x="713" y="1944"/>
                      <a:pt x="766" y="1883"/>
                      <a:pt x="825" y="1832"/>
                    </a:cubicBezTo>
                    <a:lnTo>
                      <a:pt x="825" y="1832"/>
                    </a:lnTo>
                    <a:cubicBezTo>
                      <a:pt x="828" y="1837"/>
                      <a:pt x="831" y="1841"/>
                      <a:pt x="834" y="1846"/>
                    </a:cubicBezTo>
                    <a:lnTo>
                      <a:pt x="834" y="1825"/>
                    </a:lnTo>
                    <a:cubicBezTo>
                      <a:pt x="831" y="1827"/>
                      <a:pt x="828" y="1830"/>
                      <a:pt x="825" y="1832"/>
                    </a:cubicBezTo>
                    <a:lnTo>
                      <a:pt x="825" y="1832"/>
                    </a:lnTo>
                    <a:cubicBezTo>
                      <a:pt x="598" y="1457"/>
                      <a:pt x="432" y="1070"/>
                      <a:pt x="380" y="623"/>
                    </a:cubicBezTo>
                    <a:cubicBezTo>
                      <a:pt x="359" y="391"/>
                      <a:pt x="307" y="159"/>
                      <a:pt x="8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2162175" y="4815075"/>
                <a:ext cx="53300" cy="23025"/>
              </a:xfrm>
              <a:custGeom>
                <a:avLst/>
                <a:gdLst/>
                <a:ahLst/>
                <a:cxnLst/>
                <a:rect l="l" t="t" r="r" b="b"/>
                <a:pathLst>
                  <a:path w="2132" h="921" extrusionOk="0">
                    <a:moveTo>
                      <a:pt x="2025" y="0"/>
                    </a:moveTo>
                    <a:cubicBezTo>
                      <a:pt x="2018" y="0"/>
                      <a:pt x="2011" y="1"/>
                      <a:pt x="2005" y="3"/>
                    </a:cubicBezTo>
                    <a:cubicBezTo>
                      <a:pt x="1403" y="224"/>
                      <a:pt x="813" y="446"/>
                      <a:pt x="212" y="678"/>
                    </a:cubicBezTo>
                    <a:cubicBezTo>
                      <a:pt x="159" y="699"/>
                      <a:pt x="127" y="762"/>
                      <a:pt x="1" y="920"/>
                    </a:cubicBezTo>
                    <a:cubicBezTo>
                      <a:pt x="865" y="774"/>
                      <a:pt x="1504" y="433"/>
                      <a:pt x="2110" y="18"/>
                    </a:cubicBezTo>
                    <a:lnTo>
                      <a:pt x="2110" y="18"/>
                    </a:lnTo>
                    <a:cubicBezTo>
                      <a:pt x="2117" y="20"/>
                      <a:pt x="2124" y="22"/>
                      <a:pt x="2131" y="24"/>
                    </a:cubicBezTo>
                    <a:lnTo>
                      <a:pt x="2131" y="3"/>
                    </a:lnTo>
                    <a:cubicBezTo>
                      <a:pt x="2124" y="8"/>
                      <a:pt x="2117" y="13"/>
                      <a:pt x="2110" y="18"/>
                    </a:cubicBezTo>
                    <a:lnTo>
                      <a:pt x="2110" y="18"/>
                    </a:lnTo>
                    <a:cubicBezTo>
                      <a:pt x="2081" y="10"/>
                      <a:pt x="2050" y="0"/>
                      <a:pt x="202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2003450" y="4774525"/>
                <a:ext cx="13475" cy="52775"/>
              </a:xfrm>
              <a:custGeom>
                <a:avLst/>
                <a:gdLst/>
                <a:ahLst/>
                <a:cxnLst/>
                <a:rect l="l" t="t" r="r" b="b"/>
                <a:pathLst>
                  <a:path w="539" h="2111" extrusionOk="0">
                    <a:moveTo>
                      <a:pt x="127" y="1"/>
                    </a:moveTo>
                    <a:lnTo>
                      <a:pt x="127" y="1"/>
                    </a:lnTo>
                    <a:cubicBezTo>
                      <a:pt x="1" y="423"/>
                      <a:pt x="53" y="1002"/>
                      <a:pt x="348" y="1973"/>
                    </a:cubicBezTo>
                    <a:cubicBezTo>
                      <a:pt x="359" y="2015"/>
                      <a:pt x="444" y="2047"/>
                      <a:pt x="538" y="2110"/>
                    </a:cubicBezTo>
                    <a:cubicBezTo>
                      <a:pt x="538" y="1382"/>
                      <a:pt x="275" y="739"/>
                      <a:pt x="233" y="64"/>
                    </a:cubicBezTo>
                    <a:cubicBezTo>
                      <a:pt x="233" y="43"/>
                      <a:pt x="159" y="22"/>
                      <a:pt x="1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2021925" y="4799575"/>
                <a:ext cx="14775" cy="44875"/>
              </a:xfrm>
              <a:custGeom>
                <a:avLst/>
                <a:gdLst/>
                <a:ahLst/>
                <a:cxnLst/>
                <a:rect l="l" t="t" r="r" b="b"/>
                <a:pathLst>
                  <a:path w="591" h="1795" extrusionOk="0">
                    <a:moveTo>
                      <a:pt x="0" y="0"/>
                    </a:moveTo>
                    <a:lnTo>
                      <a:pt x="0" y="0"/>
                    </a:lnTo>
                    <a:cubicBezTo>
                      <a:pt x="137" y="633"/>
                      <a:pt x="242" y="1150"/>
                      <a:pt x="359" y="1657"/>
                    </a:cubicBezTo>
                    <a:cubicBezTo>
                      <a:pt x="379" y="1739"/>
                      <a:pt x="417" y="1794"/>
                      <a:pt x="476" y="1794"/>
                    </a:cubicBezTo>
                    <a:cubicBezTo>
                      <a:pt x="508" y="1794"/>
                      <a:pt x="546" y="1778"/>
                      <a:pt x="591" y="1741"/>
                    </a:cubicBezTo>
                    <a:cubicBezTo>
                      <a:pt x="316" y="222"/>
                      <a:pt x="316" y="222"/>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2278975" y="4961475"/>
                <a:ext cx="10850" cy="49575"/>
              </a:xfrm>
              <a:custGeom>
                <a:avLst/>
                <a:gdLst/>
                <a:ahLst/>
                <a:cxnLst/>
                <a:rect l="l" t="t" r="r" b="b"/>
                <a:pathLst>
                  <a:path w="434" h="1983" extrusionOk="0">
                    <a:moveTo>
                      <a:pt x="54" y="0"/>
                    </a:moveTo>
                    <a:cubicBezTo>
                      <a:pt x="43" y="138"/>
                      <a:pt x="1" y="264"/>
                      <a:pt x="12" y="380"/>
                    </a:cubicBezTo>
                    <a:cubicBezTo>
                      <a:pt x="75" y="918"/>
                      <a:pt x="117" y="1467"/>
                      <a:pt x="349" y="1983"/>
                    </a:cubicBezTo>
                    <a:cubicBezTo>
                      <a:pt x="433" y="1340"/>
                      <a:pt x="265" y="707"/>
                      <a:pt x="201" y="74"/>
                    </a:cubicBezTo>
                    <a:cubicBezTo>
                      <a:pt x="201" y="53"/>
                      <a:pt x="138" y="32"/>
                      <a:pt x="5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2512325" y="5090125"/>
                <a:ext cx="46700" cy="15625"/>
              </a:xfrm>
              <a:custGeom>
                <a:avLst/>
                <a:gdLst/>
                <a:ahLst/>
                <a:cxnLst/>
                <a:rect l="l" t="t" r="r" b="b"/>
                <a:pathLst>
                  <a:path w="1868" h="625" extrusionOk="0">
                    <a:moveTo>
                      <a:pt x="34" y="1"/>
                    </a:moveTo>
                    <a:cubicBezTo>
                      <a:pt x="23" y="1"/>
                      <a:pt x="12" y="1"/>
                      <a:pt x="1" y="1"/>
                    </a:cubicBezTo>
                    <a:cubicBezTo>
                      <a:pt x="74" y="85"/>
                      <a:pt x="106" y="170"/>
                      <a:pt x="149" y="181"/>
                    </a:cubicBezTo>
                    <a:cubicBezTo>
                      <a:pt x="676" y="338"/>
                      <a:pt x="1213" y="486"/>
                      <a:pt x="1741" y="624"/>
                    </a:cubicBezTo>
                    <a:cubicBezTo>
                      <a:pt x="1742" y="624"/>
                      <a:pt x="1744" y="625"/>
                      <a:pt x="1746" y="625"/>
                    </a:cubicBezTo>
                    <a:cubicBezTo>
                      <a:pt x="1769" y="625"/>
                      <a:pt x="1809" y="576"/>
                      <a:pt x="1867" y="518"/>
                    </a:cubicBezTo>
                    <a:cubicBezTo>
                      <a:pt x="1741" y="455"/>
                      <a:pt x="1635" y="370"/>
                      <a:pt x="1520" y="349"/>
                    </a:cubicBezTo>
                    <a:cubicBezTo>
                      <a:pt x="1033" y="246"/>
                      <a:pt x="588" y="1"/>
                      <a:pt x="3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1894300" y="4734450"/>
                <a:ext cx="10050" cy="50375"/>
              </a:xfrm>
              <a:custGeom>
                <a:avLst/>
                <a:gdLst/>
                <a:ahLst/>
                <a:cxnLst/>
                <a:rect l="l" t="t" r="r" b="b"/>
                <a:pathLst>
                  <a:path w="402" h="2015" extrusionOk="0">
                    <a:moveTo>
                      <a:pt x="74" y="1"/>
                    </a:moveTo>
                    <a:lnTo>
                      <a:pt x="74" y="1"/>
                    </a:lnTo>
                    <a:cubicBezTo>
                      <a:pt x="0" y="718"/>
                      <a:pt x="148" y="1351"/>
                      <a:pt x="338" y="2015"/>
                    </a:cubicBezTo>
                    <a:cubicBezTo>
                      <a:pt x="359" y="1962"/>
                      <a:pt x="401" y="1909"/>
                      <a:pt x="401" y="1857"/>
                    </a:cubicBezTo>
                    <a:cubicBezTo>
                      <a:pt x="359" y="1287"/>
                      <a:pt x="306" y="718"/>
                      <a:pt x="243" y="159"/>
                    </a:cubicBezTo>
                    <a:cubicBezTo>
                      <a:pt x="243" y="116"/>
                      <a:pt x="169" y="85"/>
                      <a:pt x="7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1570250" y="4649275"/>
                <a:ext cx="8975" cy="40900"/>
              </a:xfrm>
              <a:custGeom>
                <a:avLst/>
                <a:gdLst/>
                <a:ahLst/>
                <a:cxnLst/>
                <a:rect l="l" t="t" r="r" b="b"/>
                <a:pathLst>
                  <a:path w="359" h="1636" extrusionOk="0">
                    <a:moveTo>
                      <a:pt x="138" y="1"/>
                    </a:moveTo>
                    <a:cubicBezTo>
                      <a:pt x="0" y="486"/>
                      <a:pt x="159" y="982"/>
                      <a:pt x="169" y="1467"/>
                    </a:cubicBezTo>
                    <a:cubicBezTo>
                      <a:pt x="169" y="1509"/>
                      <a:pt x="243" y="1552"/>
                      <a:pt x="327" y="1636"/>
                    </a:cubicBezTo>
                    <a:cubicBezTo>
                      <a:pt x="338" y="1498"/>
                      <a:pt x="359" y="1414"/>
                      <a:pt x="359" y="1330"/>
                    </a:cubicBezTo>
                    <a:cubicBezTo>
                      <a:pt x="338" y="898"/>
                      <a:pt x="306" y="455"/>
                      <a:pt x="285" y="12"/>
                    </a:cubicBezTo>
                    <a:cubicBezTo>
                      <a:pt x="232" y="12"/>
                      <a:pt x="180" y="1"/>
                      <a:pt x="13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2100200" y="5096475"/>
                <a:ext cx="16125" cy="34825"/>
              </a:xfrm>
              <a:custGeom>
                <a:avLst/>
                <a:gdLst/>
                <a:ahLst/>
                <a:cxnLst/>
                <a:rect l="l" t="t" r="r" b="b"/>
                <a:pathLst>
                  <a:path w="645" h="1393" extrusionOk="0">
                    <a:moveTo>
                      <a:pt x="85" y="0"/>
                    </a:moveTo>
                    <a:cubicBezTo>
                      <a:pt x="1" y="370"/>
                      <a:pt x="202" y="907"/>
                      <a:pt x="645" y="1392"/>
                    </a:cubicBezTo>
                    <a:cubicBezTo>
                      <a:pt x="507" y="675"/>
                      <a:pt x="371" y="338"/>
                      <a:pt x="8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2320900" y="5113350"/>
                <a:ext cx="14800" cy="39825"/>
              </a:xfrm>
              <a:custGeom>
                <a:avLst/>
                <a:gdLst/>
                <a:ahLst/>
                <a:cxnLst/>
                <a:rect l="l" t="t" r="r" b="b"/>
                <a:pathLst>
                  <a:path w="592" h="1593" extrusionOk="0">
                    <a:moveTo>
                      <a:pt x="74" y="0"/>
                    </a:moveTo>
                    <a:cubicBezTo>
                      <a:pt x="43" y="63"/>
                      <a:pt x="1" y="105"/>
                      <a:pt x="11" y="138"/>
                    </a:cubicBezTo>
                    <a:cubicBezTo>
                      <a:pt x="117" y="506"/>
                      <a:pt x="233" y="886"/>
                      <a:pt x="349" y="1256"/>
                    </a:cubicBezTo>
                    <a:cubicBezTo>
                      <a:pt x="391" y="1371"/>
                      <a:pt x="391" y="1519"/>
                      <a:pt x="592" y="1593"/>
                    </a:cubicBezTo>
                    <a:cubicBezTo>
                      <a:pt x="402" y="1045"/>
                      <a:pt x="486" y="454"/>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1529375" y="4550425"/>
                <a:ext cx="7425" cy="49850"/>
              </a:xfrm>
              <a:custGeom>
                <a:avLst/>
                <a:gdLst/>
                <a:ahLst/>
                <a:cxnLst/>
                <a:rect l="l" t="t" r="r" b="b"/>
                <a:pathLst>
                  <a:path w="297" h="1994" extrusionOk="0">
                    <a:moveTo>
                      <a:pt x="137" y="0"/>
                    </a:moveTo>
                    <a:lnTo>
                      <a:pt x="137" y="0"/>
                    </a:lnTo>
                    <a:cubicBezTo>
                      <a:pt x="1" y="570"/>
                      <a:pt x="11" y="1139"/>
                      <a:pt x="22" y="1709"/>
                    </a:cubicBezTo>
                    <a:cubicBezTo>
                      <a:pt x="22" y="1782"/>
                      <a:pt x="64" y="1856"/>
                      <a:pt x="106" y="1993"/>
                    </a:cubicBezTo>
                    <a:cubicBezTo>
                      <a:pt x="264" y="1508"/>
                      <a:pt x="296" y="580"/>
                      <a:pt x="13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1913275" y="4750275"/>
                <a:ext cx="8725" cy="37200"/>
              </a:xfrm>
              <a:custGeom>
                <a:avLst/>
                <a:gdLst/>
                <a:ahLst/>
                <a:cxnLst/>
                <a:rect l="l" t="t" r="r" b="b"/>
                <a:pathLst>
                  <a:path w="349" h="1488" extrusionOk="0">
                    <a:moveTo>
                      <a:pt x="191" y="1"/>
                    </a:moveTo>
                    <a:lnTo>
                      <a:pt x="191" y="1"/>
                    </a:lnTo>
                    <a:cubicBezTo>
                      <a:pt x="11" y="454"/>
                      <a:pt x="1" y="707"/>
                      <a:pt x="137" y="1487"/>
                    </a:cubicBezTo>
                    <a:cubicBezTo>
                      <a:pt x="338" y="887"/>
                      <a:pt x="348" y="285"/>
                      <a:pt x="19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2509950" y="5133125"/>
                <a:ext cx="17950" cy="30600"/>
              </a:xfrm>
              <a:custGeom>
                <a:avLst/>
                <a:gdLst/>
                <a:ahLst/>
                <a:cxnLst/>
                <a:rect l="l" t="t" r="r" b="b"/>
                <a:pathLst>
                  <a:path w="718" h="1224" extrusionOk="0">
                    <a:moveTo>
                      <a:pt x="1" y="0"/>
                    </a:moveTo>
                    <a:lnTo>
                      <a:pt x="1" y="0"/>
                    </a:lnTo>
                    <a:cubicBezTo>
                      <a:pt x="169" y="401"/>
                      <a:pt x="233" y="854"/>
                      <a:pt x="718" y="1224"/>
                    </a:cubicBezTo>
                    <a:cubicBezTo>
                      <a:pt x="602" y="654"/>
                      <a:pt x="359" y="296"/>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1943150" y="5031875"/>
                <a:ext cx="15500" cy="28500"/>
              </a:xfrm>
              <a:custGeom>
                <a:avLst/>
                <a:gdLst/>
                <a:ahLst/>
                <a:cxnLst/>
                <a:rect l="l" t="t" r="r" b="b"/>
                <a:pathLst>
                  <a:path w="620" h="1140" extrusionOk="0">
                    <a:moveTo>
                      <a:pt x="60" y="1"/>
                    </a:moveTo>
                    <a:cubicBezTo>
                      <a:pt x="67" y="7"/>
                      <a:pt x="73" y="13"/>
                      <a:pt x="80" y="19"/>
                    </a:cubicBezTo>
                    <a:lnTo>
                      <a:pt x="80" y="19"/>
                    </a:lnTo>
                    <a:cubicBezTo>
                      <a:pt x="80" y="16"/>
                      <a:pt x="81" y="13"/>
                      <a:pt x="82" y="11"/>
                    </a:cubicBezTo>
                    <a:lnTo>
                      <a:pt x="60" y="1"/>
                    </a:lnTo>
                    <a:close/>
                    <a:moveTo>
                      <a:pt x="80" y="19"/>
                    </a:moveTo>
                    <a:cubicBezTo>
                      <a:pt x="0" y="437"/>
                      <a:pt x="230" y="751"/>
                      <a:pt x="430" y="1076"/>
                    </a:cubicBezTo>
                    <a:cubicBezTo>
                      <a:pt x="451" y="1107"/>
                      <a:pt x="524" y="1107"/>
                      <a:pt x="620" y="1140"/>
                    </a:cubicBezTo>
                    <a:cubicBezTo>
                      <a:pt x="506" y="695"/>
                      <a:pt x="382" y="312"/>
                      <a:pt x="80" y="19"/>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2415300" y="5080925"/>
                <a:ext cx="11625" cy="34300"/>
              </a:xfrm>
              <a:custGeom>
                <a:avLst/>
                <a:gdLst/>
                <a:ahLst/>
                <a:cxnLst/>
                <a:rect l="l" t="t" r="r" b="b"/>
                <a:pathLst>
                  <a:path w="465" h="1372" extrusionOk="0">
                    <a:moveTo>
                      <a:pt x="22" y="0"/>
                    </a:moveTo>
                    <a:cubicBezTo>
                      <a:pt x="11" y="169"/>
                      <a:pt x="1" y="263"/>
                      <a:pt x="1" y="369"/>
                    </a:cubicBezTo>
                    <a:cubicBezTo>
                      <a:pt x="11" y="538"/>
                      <a:pt x="32" y="717"/>
                      <a:pt x="43" y="886"/>
                    </a:cubicBezTo>
                    <a:lnTo>
                      <a:pt x="43" y="865"/>
                    </a:lnTo>
                    <a:cubicBezTo>
                      <a:pt x="169" y="1013"/>
                      <a:pt x="137" y="1297"/>
                      <a:pt x="465" y="1371"/>
                    </a:cubicBezTo>
                    <a:cubicBezTo>
                      <a:pt x="390" y="949"/>
                      <a:pt x="317" y="559"/>
                      <a:pt x="201" y="190"/>
                    </a:cubicBezTo>
                    <a:cubicBezTo>
                      <a:pt x="180" y="137"/>
                      <a:pt x="116" y="95"/>
                      <a:pt x="2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a:off x="1550200" y="4296500"/>
                <a:ext cx="25875" cy="17425"/>
              </a:xfrm>
              <a:custGeom>
                <a:avLst/>
                <a:gdLst/>
                <a:ahLst/>
                <a:cxnLst/>
                <a:rect l="l" t="t" r="r" b="b"/>
                <a:pathLst>
                  <a:path w="1035" h="697" extrusionOk="0">
                    <a:moveTo>
                      <a:pt x="1024" y="0"/>
                    </a:moveTo>
                    <a:cubicBezTo>
                      <a:pt x="676" y="180"/>
                      <a:pt x="380" y="317"/>
                      <a:pt x="85" y="475"/>
                    </a:cubicBezTo>
                    <a:cubicBezTo>
                      <a:pt x="1" y="528"/>
                      <a:pt x="12" y="623"/>
                      <a:pt x="106" y="696"/>
                    </a:cubicBezTo>
                    <a:cubicBezTo>
                      <a:pt x="476" y="654"/>
                      <a:pt x="718" y="370"/>
                      <a:pt x="1024" y="201"/>
                    </a:cubicBezTo>
                    <a:cubicBezTo>
                      <a:pt x="1034" y="190"/>
                      <a:pt x="1024" y="127"/>
                      <a:pt x="102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1791475" y="4595500"/>
                <a:ext cx="6350" cy="28500"/>
              </a:xfrm>
              <a:custGeom>
                <a:avLst/>
                <a:gdLst/>
                <a:ahLst/>
                <a:cxnLst/>
                <a:rect l="l" t="t" r="r" b="b"/>
                <a:pathLst>
                  <a:path w="254" h="1140" extrusionOk="0">
                    <a:moveTo>
                      <a:pt x="158" y="0"/>
                    </a:moveTo>
                    <a:cubicBezTo>
                      <a:pt x="74" y="117"/>
                      <a:pt x="10" y="159"/>
                      <a:pt x="10" y="211"/>
                    </a:cubicBezTo>
                    <a:cubicBezTo>
                      <a:pt x="0" y="475"/>
                      <a:pt x="0" y="739"/>
                      <a:pt x="10" y="992"/>
                    </a:cubicBezTo>
                    <a:cubicBezTo>
                      <a:pt x="19" y="1062"/>
                      <a:pt x="43" y="1139"/>
                      <a:pt x="141" y="1139"/>
                    </a:cubicBezTo>
                    <a:cubicBezTo>
                      <a:pt x="161" y="1139"/>
                      <a:pt x="184" y="1136"/>
                      <a:pt x="211" y="1129"/>
                    </a:cubicBezTo>
                    <a:cubicBezTo>
                      <a:pt x="221" y="781"/>
                      <a:pt x="253" y="433"/>
                      <a:pt x="15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1654350" y="4252125"/>
                <a:ext cx="33500" cy="6050"/>
              </a:xfrm>
              <a:custGeom>
                <a:avLst/>
                <a:gdLst/>
                <a:ahLst/>
                <a:cxnLst/>
                <a:rect l="l" t="t" r="r" b="b"/>
                <a:pathLst>
                  <a:path w="1340" h="242" extrusionOk="0">
                    <a:moveTo>
                      <a:pt x="1023" y="0"/>
                    </a:moveTo>
                    <a:cubicBezTo>
                      <a:pt x="663" y="0"/>
                      <a:pt x="329" y="57"/>
                      <a:pt x="1" y="172"/>
                    </a:cubicBezTo>
                    <a:cubicBezTo>
                      <a:pt x="246" y="218"/>
                      <a:pt x="445" y="242"/>
                      <a:pt x="615" y="242"/>
                    </a:cubicBezTo>
                    <a:cubicBezTo>
                      <a:pt x="914" y="242"/>
                      <a:pt x="1125" y="169"/>
                      <a:pt x="1340" y="14"/>
                    </a:cubicBezTo>
                    <a:cubicBezTo>
                      <a:pt x="1232" y="5"/>
                      <a:pt x="1126" y="0"/>
                      <a:pt x="102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1668325" y="4486075"/>
                <a:ext cx="7400" cy="34025"/>
              </a:xfrm>
              <a:custGeom>
                <a:avLst/>
                <a:gdLst/>
                <a:ahLst/>
                <a:cxnLst/>
                <a:rect l="l" t="t" r="r" b="b"/>
                <a:pathLst>
                  <a:path w="296" h="1361" extrusionOk="0">
                    <a:moveTo>
                      <a:pt x="127" y="1"/>
                    </a:moveTo>
                    <a:cubicBezTo>
                      <a:pt x="85" y="496"/>
                      <a:pt x="0" y="918"/>
                      <a:pt x="106" y="1361"/>
                    </a:cubicBezTo>
                    <a:cubicBezTo>
                      <a:pt x="169" y="1319"/>
                      <a:pt x="233" y="1298"/>
                      <a:pt x="233" y="1266"/>
                    </a:cubicBezTo>
                    <a:cubicBezTo>
                      <a:pt x="265" y="897"/>
                      <a:pt x="286" y="528"/>
                      <a:pt x="296" y="159"/>
                    </a:cubicBezTo>
                    <a:cubicBezTo>
                      <a:pt x="296" y="116"/>
                      <a:pt x="222" y="85"/>
                      <a:pt x="1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1771950" y="4597350"/>
                <a:ext cx="8200" cy="29275"/>
              </a:xfrm>
              <a:custGeom>
                <a:avLst/>
                <a:gdLst/>
                <a:ahLst/>
                <a:cxnLst/>
                <a:rect l="l" t="t" r="r" b="b"/>
                <a:pathLst>
                  <a:path w="328" h="1171" extrusionOk="0">
                    <a:moveTo>
                      <a:pt x="222" y="0"/>
                    </a:moveTo>
                    <a:lnTo>
                      <a:pt x="222" y="0"/>
                    </a:lnTo>
                    <a:cubicBezTo>
                      <a:pt x="53" y="390"/>
                      <a:pt x="1" y="770"/>
                      <a:pt x="159" y="1171"/>
                    </a:cubicBezTo>
                    <a:cubicBezTo>
                      <a:pt x="306" y="791"/>
                      <a:pt x="327" y="401"/>
                      <a:pt x="22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1542050" y="4372950"/>
                <a:ext cx="8175" cy="23225"/>
              </a:xfrm>
              <a:custGeom>
                <a:avLst/>
                <a:gdLst/>
                <a:ahLst/>
                <a:cxnLst/>
                <a:rect l="l" t="t" r="r" b="b"/>
                <a:pathLst>
                  <a:path w="327" h="929" extrusionOk="0">
                    <a:moveTo>
                      <a:pt x="221" y="1"/>
                    </a:moveTo>
                    <a:lnTo>
                      <a:pt x="221" y="1"/>
                    </a:lnTo>
                    <a:cubicBezTo>
                      <a:pt x="10" y="349"/>
                      <a:pt x="0" y="465"/>
                      <a:pt x="116" y="929"/>
                    </a:cubicBezTo>
                    <a:cubicBezTo>
                      <a:pt x="305" y="591"/>
                      <a:pt x="327" y="434"/>
                      <a:pt x="22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a:off x="1774600" y="4355825"/>
                <a:ext cx="27175" cy="9825"/>
              </a:xfrm>
              <a:custGeom>
                <a:avLst/>
                <a:gdLst/>
                <a:ahLst/>
                <a:cxnLst/>
                <a:rect l="l" t="t" r="r" b="b"/>
                <a:pathLst>
                  <a:path w="1087" h="393" extrusionOk="0">
                    <a:moveTo>
                      <a:pt x="1037" y="0"/>
                    </a:moveTo>
                    <a:cubicBezTo>
                      <a:pt x="628" y="0"/>
                      <a:pt x="310" y="130"/>
                      <a:pt x="22" y="372"/>
                    </a:cubicBezTo>
                    <a:lnTo>
                      <a:pt x="22" y="372"/>
                    </a:lnTo>
                    <a:cubicBezTo>
                      <a:pt x="15" y="371"/>
                      <a:pt x="7" y="370"/>
                      <a:pt x="0" y="369"/>
                    </a:cubicBezTo>
                    <a:lnTo>
                      <a:pt x="0" y="390"/>
                    </a:lnTo>
                    <a:cubicBezTo>
                      <a:pt x="7" y="384"/>
                      <a:pt x="15" y="378"/>
                      <a:pt x="22" y="372"/>
                    </a:cubicBezTo>
                    <a:lnTo>
                      <a:pt x="22" y="372"/>
                    </a:lnTo>
                    <a:cubicBezTo>
                      <a:pt x="125" y="385"/>
                      <a:pt x="215" y="392"/>
                      <a:pt x="296" y="392"/>
                    </a:cubicBezTo>
                    <a:cubicBezTo>
                      <a:pt x="592" y="392"/>
                      <a:pt x="776" y="294"/>
                      <a:pt x="1086" y="1"/>
                    </a:cubicBezTo>
                    <a:cubicBezTo>
                      <a:pt x="1070" y="0"/>
                      <a:pt x="1053" y="0"/>
                      <a:pt x="103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a:off x="1783800" y="4719175"/>
                <a:ext cx="9000" cy="25050"/>
              </a:xfrm>
              <a:custGeom>
                <a:avLst/>
                <a:gdLst/>
                <a:ahLst/>
                <a:cxnLst/>
                <a:rect l="l" t="t" r="r" b="b"/>
                <a:pathLst>
                  <a:path w="360" h="1002" extrusionOk="0">
                    <a:moveTo>
                      <a:pt x="170" y="0"/>
                    </a:moveTo>
                    <a:cubicBezTo>
                      <a:pt x="64" y="338"/>
                      <a:pt x="1" y="664"/>
                      <a:pt x="170" y="1002"/>
                    </a:cubicBezTo>
                    <a:cubicBezTo>
                      <a:pt x="307" y="696"/>
                      <a:pt x="360" y="380"/>
                      <a:pt x="307" y="42"/>
                    </a:cubicBezTo>
                    <a:cubicBezTo>
                      <a:pt x="307" y="31"/>
                      <a:pt x="244" y="21"/>
                      <a:pt x="17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a:off x="1931750" y="5003925"/>
                <a:ext cx="13450" cy="28225"/>
              </a:xfrm>
              <a:custGeom>
                <a:avLst/>
                <a:gdLst/>
                <a:ahLst/>
                <a:cxnLst/>
                <a:rect l="l" t="t" r="r" b="b"/>
                <a:pathLst>
                  <a:path w="538" h="1129" extrusionOk="0">
                    <a:moveTo>
                      <a:pt x="0" y="1"/>
                    </a:moveTo>
                    <a:cubicBezTo>
                      <a:pt x="124" y="475"/>
                      <a:pt x="167" y="869"/>
                      <a:pt x="514" y="1113"/>
                    </a:cubicBezTo>
                    <a:lnTo>
                      <a:pt x="514" y="1113"/>
                    </a:lnTo>
                    <a:cubicBezTo>
                      <a:pt x="442" y="935"/>
                      <a:pt x="389" y="758"/>
                      <a:pt x="305" y="580"/>
                    </a:cubicBezTo>
                    <a:cubicBezTo>
                      <a:pt x="242" y="411"/>
                      <a:pt x="211" y="233"/>
                      <a:pt x="0" y="1"/>
                    </a:cubicBezTo>
                    <a:close/>
                    <a:moveTo>
                      <a:pt x="514" y="1113"/>
                    </a:moveTo>
                    <a:lnTo>
                      <a:pt x="514" y="1113"/>
                    </a:lnTo>
                    <a:cubicBezTo>
                      <a:pt x="515" y="1115"/>
                      <a:pt x="516" y="1117"/>
                      <a:pt x="516" y="1119"/>
                    </a:cubicBezTo>
                    <a:lnTo>
                      <a:pt x="538" y="1129"/>
                    </a:lnTo>
                    <a:cubicBezTo>
                      <a:pt x="530" y="1123"/>
                      <a:pt x="522" y="1118"/>
                      <a:pt x="514" y="1113"/>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1559700" y="4385075"/>
                <a:ext cx="7400" cy="19300"/>
              </a:xfrm>
              <a:custGeom>
                <a:avLst/>
                <a:gdLst/>
                <a:ahLst/>
                <a:cxnLst/>
                <a:rect l="l" t="t" r="r" b="b"/>
                <a:pathLst>
                  <a:path w="296" h="772" extrusionOk="0">
                    <a:moveTo>
                      <a:pt x="159" y="1"/>
                    </a:moveTo>
                    <a:lnTo>
                      <a:pt x="159" y="1"/>
                    </a:lnTo>
                    <a:cubicBezTo>
                      <a:pt x="0" y="265"/>
                      <a:pt x="11" y="497"/>
                      <a:pt x="75" y="771"/>
                    </a:cubicBezTo>
                    <a:cubicBezTo>
                      <a:pt x="296" y="528"/>
                      <a:pt x="296" y="528"/>
                      <a:pt x="15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a:off x="2215450" y="4810425"/>
                <a:ext cx="9775" cy="5275"/>
              </a:xfrm>
              <a:custGeom>
                <a:avLst/>
                <a:gdLst/>
                <a:ahLst/>
                <a:cxnLst/>
                <a:rect l="l" t="t" r="r" b="b"/>
                <a:pathLst>
                  <a:path w="391" h="211" extrusionOk="0">
                    <a:moveTo>
                      <a:pt x="304" y="1"/>
                    </a:moveTo>
                    <a:cubicBezTo>
                      <a:pt x="155" y="1"/>
                      <a:pt x="82" y="89"/>
                      <a:pt x="15" y="189"/>
                    </a:cubicBezTo>
                    <a:lnTo>
                      <a:pt x="15" y="189"/>
                    </a:lnTo>
                    <a:cubicBezTo>
                      <a:pt x="155" y="186"/>
                      <a:pt x="268" y="142"/>
                      <a:pt x="390" y="9"/>
                    </a:cubicBezTo>
                    <a:cubicBezTo>
                      <a:pt x="359" y="3"/>
                      <a:pt x="330" y="1"/>
                      <a:pt x="304" y="1"/>
                    </a:cubicBezTo>
                    <a:close/>
                    <a:moveTo>
                      <a:pt x="15" y="189"/>
                    </a:moveTo>
                    <a:cubicBezTo>
                      <a:pt x="10" y="189"/>
                      <a:pt x="5" y="189"/>
                      <a:pt x="0" y="189"/>
                    </a:cubicBezTo>
                    <a:lnTo>
                      <a:pt x="0" y="210"/>
                    </a:lnTo>
                    <a:cubicBezTo>
                      <a:pt x="5" y="203"/>
                      <a:pt x="10" y="196"/>
                      <a:pt x="15" y="189"/>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a:off x="2255250" y="4815750"/>
                <a:ext cx="7400" cy="2300"/>
              </a:xfrm>
              <a:custGeom>
                <a:avLst/>
                <a:gdLst/>
                <a:ahLst/>
                <a:cxnLst/>
                <a:rect l="l" t="t" r="r" b="b"/>
                <a:pathLst>
                  <a:path w="296" h="92" extrusionOk="0">
                    <a:moveTo>
                      <a:pt x="176" y="1"/>
                    </a:moveTo>
                    <a:cubicBezTo>
                      <a:pt x="124" y="1"/>
                      <a:pt x="76" y="27"/>
                      <a:pt x="34" y="68"/>
                    </a:cubicBezTo>
                    <a:lnTo>
                      <a:pt x="34" y="68"/>
                    </a:lnTo>
                    <a:cubicBezTo>
                      <a:pt x="110" y="58"/>
                      <a:pt x="187" y="42"/>
                      <a:pt x="264" y="25"/>
                    </a:cubicBezTo>
                    <a:lnTo>
                      <a:pt x="264" y="25"/>
                    </a:lnTo>
                    <a:cubicBezTo>
                      <a:pt x="271" y="30"/>
                      <a:pt x="278" y="34"/>
                      <a:pt x="286" y="39"/>
                    </a:cubicBezTo>
                    <a:lnTo>
                      <a:pt x="296" y="18"/>
                    </a:lnTo>
                    <a:lnTo>
                      <a:pt x="296" y="18"/>
                    </a:lnTo>
                    <a:cubicBezTo>
                      <a:pt x="285" y="21"/>
                      <a:pt x="274" y="23"/>
                      <a:pt x="264" y="25"/>
                    </a:cubicBezTo>
                    <a:lnTo>
                      <a:pt x="264" y="25"/>
                    </a:lnTo>
                    <a:cubicBezTo>
                      <a:pt x="233" y="9"/>
                      <a:pt x="204" y="1"/>
                      <a:pt x="176" y="1"/>
                    </a:cubicBezTo>
                    <a:close/>
                    <a:moveTo>
                      <a:pt x="34" y="68"/>
                    </a:moveTo>
                    <a:lnTo>
                      <a:pt x="34" y="68"/>
                    </a:lnTo>
                    <a:cubicBezTo>
                      <a:pt x="26" y="69"/>
                      <a:pt x="19" y="70"/>
                      <a:pt x="11" y="71"/>
                    </a:cubicBezTo>
                    <a:cubicBezTo>
                      <a:pt x="0" y="71"/>
                      <a:pt x="11" y="92"/>
                      <a:pt x="11" y="92"/>
                    </a:cubicBezTo>
                    <a:cubicBezTo>
                      <a:pt x="19" y="83"/>
                      <a:pt x="26" y="75"/>
                      <a:pt x="34" y="68"/>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a:off x="2262375" y="4814625"/>
                <a:ext cx="1850" cy="2125"/>
              </a:xfrm>
              <a:custGeom>
                <a:avLst/>
                <a:gdLst/>
                <a:ahLst/>
                <a:cxnLst/>
                <a:rect l="l" t="t" r="r" b="b"/>
                <a:pathLst>
                  <a:path w="74" h="85" extrusionOk="0">
                    <a:moveTo>
                      <a:pt x="74" y="0"/>
                    </a:moveTo>
                    <a:lnTo>
                      <a:pt x="11" y="63"/>
                    </a:lnTo>
                    <a:lnTo>
                      <a:pt x="1" y="84"/>
                    </a:lnTo>
                    <a:cubicBezTo>
                      <a:pt x="32" y="52"/>
                      <a:pt x="53" y="31"/>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 name="Google Shape;115;p2"/>
            <p:cNvGrpSpPr/>
            <p:nvPr/>
          </p:nvGrpSpPr>
          <p:grpSpPr>
            <a:xfrm rot="-4049286">
              <a:off x="9316161" y="2662425"/>
              <a:ext cx="882113" cy="2900621"/>
              <a:chOff x="6772950" y="1141500"/>
              <a:chExt cx="372575" cy="1225125"/>
            </a:xfrm>
          </p:grpSpPr>
          <p:sp>
            <p:nvSpPr>
              <p:cNvPr id="116" name="Google Shape;116;p2"/>
              <p:cNvSpPr/>
              <p:nvPr/>
            </p:nvSpPr>
            <p:spPr>
              <a:xfrm>
                <a:off x="6772950" y="1141500"/>
                <a:ext cx="372575" cy="1225125"/>
              </a:xfrm>
              <a:custGeom>
                <a:avLst/>
                <a:gdLst/>
                <a:ahLst/>
                <a:cxnLst/>
                <a:rect l="l" t="t" r="r" b="b"/>
                <a:pathLst>
                  <a:path w="14903" h="49005" extrusionOk="0">
                    <a:moveTo>
                      <a:pt x="5168" y="7261"/>
                    </a:moveTo>
                    <a:cubicBezTo>
                      <a:pt x="5167" y="7262"/>
                      <a:pt x="5166" y="7263"/>
                      <a:pt x="5165" y="7264"/>
                    </a:cubicBezTo>
                    <a:lnTo>
                      <a:pt x="5165" y="7264"/>
                    </a:lnTo>
                    <a:lnTo>
                      <a:pt x="5179" y="7271"/>
                    </a:lnTo>
                    <a:lnTo>
                      <a:pt x="5168" y="7261"/>
                    </a:lnTo>
                    <a:close/>
                    <a:moveTo>
                      <a:pt x="7810" y="1"/>
                    </a:moveTo>
                    <a:cubicBezTo>
                      <a:pt x="7054" y="1"/>
                      <a:pt x="6313" y="88"/>
                      <a:pt x="5611" y="447"/>
                    </a:cubicBezTo>
                    <a:cubicBezTo>
                      <a:pt x="5474" y="522"/>
                      <a:pt x="5327" y="574"/>
                      <a:pt x="5168" y="606"/>
                    </a:cubicBezTo>
                    <a:cubicBezTo>
                      <a:pt x="4863" y="679"/>
                      <a:pt x="4662" y="859"/>
                      <a:pt x="4546" y="1154"/>
                    </a:cubicBezTo>
                    <a:cubicBezTo>
                      <a:pt x="4441" y="1408"/>
                      <a:pt x="4303" y="1618"/>
                      <a:pt x="4029" y="1776"/>
                    </a:cubicBezTo>
                    <a:cubicBezTo>
                      <a:pt x="3866" y="1688"/>
                      <a:pt x="3700" y="1649"/>
                      <a:pt x="3533" y="1649"/>
                    </a:cubicBezTo>
                    <a:cubicBezTo>
                      <a:pt x="3320" y="1649"/>
                      <a:pt x="3107" y="1712"/>
                      <a:pt x="2901" y="1818"/>
                    </a:cubicBezTo>
                    <a:cubicBezTo>
                      <a:pt x="2278" y="2125"/>
                      <a:pt x="1814" y="2641"/>
                      <a:pt x="1329" y="3116"/>
                    </a:cubicBezTo>
                    <a:cubicBezTo>
                      <a:pt x="1287" y="3158"/>
                      <a:pt x="1256" y="3232"/>
                      <a:pt x="1234" y="3285"/>
                    </a:cubicBezTo>
                    <a:cubicBezTo>
                      <a:pt x="1055" y="3864"/>
                      <a:pt x="728" y="4371"/>
                      <a:pt x="443" y="4898"/>
                    </a:cubicBezTo>
                    <a:cubicBezTo>
                      <a:pt x="180" y="5383"/>
                      <a:pt x="0" y="5932"/>
                      <a:pt x="211" y="6491"/>
                    </a:cubicBezTo>
                    <a:cubicBezTo>
                      <a:pt x="485" y="7271"/>
                      <a:pt x="1024" y="7820"/>
                      <a:pt x="1835" y="8020"/>
                    </a:cubicBezTo>
                    <a:cubicBezTo>
                      <a:pt x="2289" y="8125"/>
                      <a:pt x="2753" y="8168"/>
                      <a:pt x="3217" y="8200"/>
                    </a:cubicBezTo>
                    <a:cubicBezTo>
                      <a:pt x="3660" y="8231"/>
                      <a:pt x="4092" y="8294"/>
                      <a:pt x="4546" y="8442"/>
                    </a:cubicBezTo>
                    <a:cubicBezTo>
                      <a:pt x="4577" y="9496"/>
                      <a:pt x="5126" y="10288"/>
                      <a:pt x="5791" y="11026"/>
                    </a:cubicBezTo>
                    <a:cubicBezTo>
                      <a:pt x="6276" y="11553"/>
                      <a:pt x="6719" y="12102"/>
                      <a:pt x="7204" y="12618"/>
                    </a:cubicBezTo>
                    <a:cubicBezTo>
                      <a:pt x="7499" y="12946"/>
                      <a:pt x="7689" y="13314"/>
                      <a:pt x="7741" y="13736"/>
                    </a:cubicBezTo>
                    <a:cubicBezTo>
                      <a:pt x="7879" y="14791"/>
                      <a:pt x="8048" y="15846"/>
                      <a:pt x="8016" y="16911"/>
                    </a:cubicBezTo>
                    <a:cubicBezTo>
                      <a:pt x="7994" y="17512"/>
                      <a:pt x="7973" y="18124"/>
                      <a:pt x="8037" y="18714"/>
                    </a:cubicBezTo>
                    <a:cubicBezTo>
                      <a:pt x="8153" y="19748"/>
                      <a:pt x="8121" y="20792"/>
                      <a:pt x="8163" y="21836"/>
                    </a:cubicBezTo>
                    <a:cubicBezTo>
                      <a:pt x="8184" y="22501"/>
                      <a:pt x="8153" y="23165"/>
                      <a:pt x="8184" y="23830"/>
                    </a:cubicBezTo>
                    <a:cubicBezTo>
                      <a:pt x="8226" y="24610"/>
                      <a:pt x="8195" y="25380"/>
                      <a:pt x="8322" y="26150"/>
                    </a:cubicBezTo>
                    <a:cubicBezTo>
                      <a:pt x="8427" y="26762"/>
                      <a:pt x="8385" y="27395"/>
                      <a:pt x="8501" y="28006"/>
                    </a:cubicBezTo>
                    <a:cubicBezTo>
                      <a:pt x="8733" y="29293"/>
                      <a:pt x="8648" y="30611"/>
                      <a:pt x="8828" y="31909"/>
                    </a:cubicBezTo>
                    <a:cubicBezTo>
                      <a:pt x="8923" y="32563"/>
                      <a:pt x="8923" y="33227"/>
                      <a:pt x="8986" y="33891"/>
                    </a:cubicBezTo>
                    <a:cubicBezTo>
                      <a:pt x="9070" y="34798"/>
                      <a:pt x="9208" y="35694"/>
                      <a:pt x="9229" y="36602"/>
                    </a:cubicBezTo>
                    <a:cubicBezTo>
                      <a:pt x="9229" y="36665"/>
                      <a:pt x="9239" y="36739"/>
                      <a:pt x="9250" y="36802"/>
                    </a:cubicBezTo>
                    <a:cubicBezTo>
                      <a:pt x="9408" y="38047"/>
                      <a:pt x="9355" y="39291"/>
                      <a:pt x="9271" y="40525"/>
                    </a:cubicBezTo>
                    <a:cubicBezTo>
                      <a:pt x="9197" y="41453"/>
                      <a:pt x="9176" y="42381"/>
                      <a:pt x="9250" y="43320"/>
                    </a:cubicBezTo>
                    <a:cubicBezTo>
                      <a:pt x="9260" y="43489"/>
                      <a:pt x="9281" y="43668"/>
                      <a:pt x="9292" y="43848"/>
                    </a:cubicBezTo>
                    <a:cubicBezTo>
                      <a:pt x="9323" y="45334"/>
                      <a:pt x="9366" y="46822"/>
                      <a:pt x="9398" y="48308"/>
                    </a:cubicBezTo>
                    <a:cubicBezTo>
                      <a:pt x="9408" y="48498"/>
                      <a:pt x="9429" y="48688"/>
                      <a:pt x="9440" y="49004"/>
                    </a:cubicBezTo>
                    <a:cubicBezTo>
                      <a:pt x="9566" y="48836"/>
                      <a:pt x="9640" y="48783"/>
                      <a:pt x="9651" y="48709"/>
                    </a:cubicBezTo>
                    <a:cubicBezTo>
                      <a:pt x="9682" y="48519"/>
                      <a:pt x="9693" y="48319"/>
                      <a:pt x="9703" y="48119"/>
                    </a:cubicBezTo>
                    <a:cubicBezTo>
                      <a:pt x="9703" y="47296"/>
                      <a:pt x="9714" y="46473"/>
                      <a:pt x="9714" y="45651"/>
                    </a:cubicBezTo>
                    <a:cubicBezTo>
                      <a:pt x="9714" y="45324"/>
                      <a:pt x="9735" y="44987"/>
                      <a:pt x="9682" y="44659"/>
                    </a:cubicBezTo>
                    <a:cubicBezTo>
                      <a:pt x="9598" y="44037"/>
                      <a:pt x="9587" y="43415"/>
                      <a:pt x="9598" y="42793"/>
                    </a:cubicBezTo>
                    <a:cubicBezTo>
                      <a:pt x="9609" y="41643"/>
                      <a:pt x="9587" y="40483"/>
                      <a:pt x="9630" y="39334"/>
                    </a:cubicBezTo>
                    <a:cubicBezTo>
                      <a:pt x="9682" y="37572"/>
                      <a:pt x="9513" y="35832"/>
                      <a:pt x="9355" y="34091"/>
                    </a:cubicBezTo>
                    <a:cubicBezTo>
                      <a:pt x="9302" y="33606"/>
                      <a:pt x="9271" y="33121"/>
                      <a:pt x="9218" y="32636"/>
                    </a:cubicBezTo>
                    <a:cubicBezTo>
                      <a:pt x="9155" y="31909"/>
                      <a:pt x="9028" y="31180"/>
                      <a:pt x="9028" y="30453"/>
                    </a:cubicBezTo>
                    <a:cubicBezTo>
                      <a:pt x="9018" y="29314"/>
                      <a:pt x="8796" y="28206"/>
                      <a:pt x="8701" y="27078"/>
                    </a:cubicBezTo>
                    <a:cubicBezTo>
                      <a:pt x="8648" y="26424"/>
                      <a:pt x="8543" y="25759"/>
                      <a:pt x="8522" y="25095"/>
                    </a:cubicBezTo>
                    <a:cubicBezTo>
                      <a:pt x="8469" y="23281"/>
                      <a:pt x="8448" y="21456"/>
                      <a:pt x="8416" y="19642"/>
                    </a:cubicBezTo>
                    <a:cubicBezTo>
                      <a:pt x="8406" y="19506"/>
                      <a:pt x="8427" y="19368"/>
                      <a:pt x="8395" y="19242"/>
                    </a:cubicBezTo>
                    <a:cubicBezTo>
                      <a:pt x="8248" y="18578"/>
                      <a:pt x="8280" y="17913"/>
                      <a:pt x="8301" y="17249"/>
                    </a:cubicBezTo>
                    <a:cubicBezTo>
                      <a:pt x="8322" y="16078"/>
                      <a:pt x="8280" y="14896"/>
                      <a:pt x="8058" y="13736"/>
                    </a:cubicBezTo>
                    <a:cubicBezTo>
                      <a:pt x="8027" y="13589"/>
                      <a:pt x="8005" y="13431"/>
                      <a:pt x="8027" y="13283"/>
                    </a:cubicBezTo>
                    <a:cubicBezTo>
                      <a:pt x="8069" y="13061"/>
                      <a:pt x="7994" y="12892"/>
                      <a:pt x="7889" y="12714"/>
                    </a:cubicBezTo>
                    <a:cubicBezTo>
                      <a:pt x="7784" y="12555"/>
                      <a:pt x="7657" y="12386"/>
                      <a:pt x="7530" y="12239"/>
                    </a:cubicBezTo>
                    <a:cubicBezTo>
                      <a:pt x="7056" y="11648"/>
                      <a:pt x="6581" y="11068"/>
                      <a:pt x="6075" y="10499"/>
                    </a:cubicBezTo>
                    <a:cubicBezTo>
                      <a:pt x="5484" y="9824"/>
                      <a:pt x="5031" y="9096"/>
                      <a:pt x="4926" y="8157"/>
                    </a:cubicBezTo>
                    <a:cubicBezTo>
                      <a:pt x="4884" y="7789"/>
                      <a:pt x="4905" y="7516"/>
                      <a:pt x="5165" y="7264"/>
                    </a:cubicBezTo>
                    <a:lnTo>
                      <a:pt x="5165" y="7264"/>
                    </a:lnTo>
                    <a:lnTo>
                      <a:pt x="4483" y="6892"/>
                    </a:lnTo>
                    <a:cubicBezTo>
                      <a:pt x="4280" y="6785"/>
                      <a:pt x="4104" y="6591"/>
                      <a:pt x="3817" y="6591"/>
                    </a:cubicBezTo>
                    <a:cubicBezTo>
                      <a:pt x="3790" y="6591"/>
                      <a:pt x="3762" y="6593"/>
                      <a:pt x="3734" y="6596"/>
                    </a:cubicBezTo>
                    <a:cubicBezTo>
                      <a:pt x="3860" y="6892"/>
                      <a:pt x="4103" y="6965"/>
                      <a:pt x="4293" y="7103"/>
                    </a:cubicBezTo>
                    <a:cubicBezTo>
                      <a:pt x="4567" y="7314"/>
                      <a:pt x="4641" y="7525"/>
                      <a:pt x="4546" y="7862"/>
                    </a:cubicBezTo>
                    <a:cubicBezTo>
                      <a:pt x="4531" y="7945"/>
                      <a:pt x="4429" y="8012"/>
                      <a:pt x="4334" y="8012"/>
                    </a:cubicBezTo>
                    <a:cubicBezTo>
                      <a:pt x="4296" y="8012"/>
                      <a:pt x="4260" y="8002"/>
                      <a:pt x="4230" y="7978"/>
                    </a:cubicBezTo>
                    <a:cubicBezTo>
                      <a:pt x="4155" y="7936"/>
                      <a:pt x="4082" y="7862"/>
                      <a:pt x="4071" y="7788"/>
                    </a:cubicBezTo>
                    <a:cubicBezTo>
                      <a:pt x="4040" y="7535"/>
                      <a:pt x="3871" y="7535"/>
                      <a:pt x="3681" y="7535"/>
                    </a:cubicBezTo>
                    <a:cubicBezTo>
                      <a:pt x="3675" y="7534"/>
                      <a:pt x="3670" y="7534"/>
                      <a:pt x="3664" y="7534"/>
                    </a:cubicBezTo>
                    <a:cubicBezTo>
                      <a:pt x="3441" y="7534"/>
                      <a:pt x="3490" y="7728"/>
                      <a:pt x="3428" y="7862"/>
                    </a:cubicBezTo>
                    <a:cubicBezTo>
                      <a:pt x="3316" y="7862"/>
                      <a:pt x="3198" y="7867"/>
                      <a:pt x="3083" y="7867"/>
                    </a:cubicBezTo>
                    <a:cubicBezTo>
                      <a:pt x="3025" y="7867"/>
                      <a:pt x="2967" y="7865"/>
                      <a:pt x="2911" y="7862"/>
                    </a:cubicBezTo>
                    <a:cubicBezTo>
                      <a:pt x="2690" y="7841"/>
                      <a:pt x="2468" y="7799"/>
                      <a:pt x="2247" y="7778"/>
                    </a:cubicBezTo>
                    <a:cubicBezTo>
                      <a:pt x="928" y="7672"/>
                      <a:pt x="180" y="6491"/>
                      <a:pt x="644" y="5236"/>
                    </a:cubicBezTo>
                    <a:cubicBezTo>
                      <a:pt x="707" y="5078"/>
                      <a:pt x="813" y="4930"/>
                      <a:pt x="886" y="4761"/>
                    </a:cubicBezTo>
                    <a:cubicBezTo>
                      <a:pt x="1076" y="4361"/>
                      <a:pt x="1277" y="3970"/>
                      <a:pt x="1424" y="3548"/>
                    </a:cubicBezTo>
                    <a:cubicBezTo>
                      <a:pt x="1540" y="3243"/>
                      <a:pt x="1688" y="3000"/>
                      <a:pt x="1994" y="2852"/>
                    </a:cubicBezTo>
                    <a:cubicBezTo>
                      <a:pt x="2163" y="2768"/>
                      <a:pt x="2299" y="2610"/>
                      <a:pt x="2447" y="2483"/>
                    </a:cubicBezTo>
                    <a:cubicBezTo>
                      <a:pt x="2500" y="2441"/>
                      <a:pt x="2531" y="2378"/>
                      <a:pt x="2584" y="2336"/>
                    </a:cubicBezTo>
                    <a:cubicBezTo>
                      <a:pt x="2916" y="2104"/>
                      <a:pt x="3186" y="1979"/>
                      <a:pt x="3441" y="1979"/>
                    </a:cubicBezTo>
                    <a:cubicBezTo>
                      <a:pt x="3673" y="1979"/>
                      <a:pt x="3893" y="2082"/>
                      <a:pt x="4134" y="2304"/>
                    </a:cubicBezTo>
                    <a:cubicBezTo>
                      <a:pt x="4387" y="2547"/>
                      <a:pt x="4641" y="2800"/>
                      <a:pt x="4863" y="3084"/>
                    </a:cubicBezTo>
                    <a:cubicBezTo>
                      <a:pt x="5379" y="3749"/>
                      <a:pt x="5822" y="4466"/>
                      <a:pt x="6212" y="5214"/>
                    </a:cubicBezTo>
                    <a:cubicBezTo>
                      <a:pt x="6284" y="5337"/>
                      <a:pt x="6306" y="5510"/>
                      <a:pt x="6548" y="5510"/>
                    </a:cubicBezTo>
                    <a:cubicBezTo>
                      <a:pt x="6556" y="5510"/>
                      <a:pt x="6563" y="5510"/>
                      <a:pt x="6571" y="5510"/>
                    </a:cubicBezTo>
                    <a:cubicBezTo>
                      <a:pt x="6539" y="5373"/>
                      <a:pt x="6529" y="5236"/>
                      <a:pt x="6476" y="5130"/>
                    </a:cubicBezTo>
                    <a:cubicBezTo>
                      <a:pt x="6033" y="4150"/>
                      <a:pt x="5495" y="3232"/>
                      <a:pt x="4778" y="2441"/>
                    </a:cubicBezTo>
                    <a:cubicBezTo>
                      <a:pt x="4673" y="2325"/>
                      <a:pt x="4577" y="2209"/>
                      <a:pt x="4483" y="2093"/>
                    </a:cubicBezTo>
                    <a:cubicBezTo>
                      <a:pt x="4577" y="1882"/>
                      <a:pt x="4662" y="1703"/>
                      <a:pt x="4746" y="1523"/>
                    </a:cubicBezTo>
                    <a:cubicBezTo>
                      <a:pt x="4863" y="1239"/>
                      <a:pt x="5062" y="1049"/>
                      <a:pt x="5358" y="954"/>
                    </a:cubicBezTo>
                    <a:cubicBezTo>
                      <a:pt x="5569" y="890"/>
                      <a:pt x="5780" y="817"/>
                      <a:pt x="5969" y="711"/>
                    </a:cubicBezTo>
                    <a:cubicBezTo>
                      <a:pt x="6644" y="353"/>
                      <a:pt x="7394" y="332"/>
                      <a:pt x="8111" y="332"/>
                    </a:cubicBezTo>
                    <a:cubicBezTo>
                      <a:pt x="9208" y="332"/>
                      <a:pt x="9956" y="996"/>
                      <a:pt x="10494" y="1914"/>
                    </a:cubicBezTo>
                    <a:cubicBezTo>
                      <a:pt x="10579" y="2072"/>
                      <a:pt x="10610" y="2240"/>
                      <a:pt x="10558" y="2420"/>
                    </a:cubicBezTo>
                    <a:cubicBezTo>
                      <a:pt x="10420" y="2957"/>
                      <a:pt x="10305" y="3496"/>
                      <a:pt x="10136" y="4023"/>
                    </a:cubicBezTo>
                    <a:cubicBezTo>
                      <a:pt x="9977" y="4508"/>
                      <a:pt x="9787" y="4982"/>
                      <a:pt x="9440" y="5373"/>
                    </a:cubicBezTo>
                    <a:cubicBezTo>
                      <a:pt x="9366" y="5457"/>
                      <a:pt x="9334" y="5573"/>
                      <a:pt x="9461" y="5647"/>
                    </a:cubicBezTo>
                    <a:cubicBezTo>
                      <a:pt x="9819" y="5394"/>
                      <a:pt x="9872" y="5373"/>
                      <a:pt x="9988" y="5088"/>
                    </a:cubicBezTo>
                    <a:cubicBezTo>
                      <a:pt x="10178" y="4645"/>
                      <a:pt x="10336" y="4181"/>
                      <a:pt x="10505" y="3717"/>
                    </a:cubicBezTo>
                    <a:cubicBezTo>
                      <a:pt x="10610" y="3432"/>
                      <a:pt x="10694" y="3137"/>
                      <a:pt x="10811" y="2842"/>
                    </a:cubicBezTo>
                    <a:cubicBezTo>
                      <a:pt x="10842" y="2768"/>
                      <a:pt x="10916" y="2694"/>
                      <a:pt x="10980" y="2662"/>
                    </a:cubicBezTo>
                    <a:cubicBezTo>
                      <a:pt x="11005" y="2651"/>
                      <a:pt x="11034" y="2647"/>
                      <a:pt x="11064" y="2647"/>
                    </a:cubicBezTo>
                    <a:cubicBezTo>
                      <a:pt x="11121" y="2647"/>
                      <a:pt x="11180" y="2663"/>
                      <a:pt x="11222" y="2683"/>
                    </a:cubicBezTo>
                    <a:cubicBezTo>
                      <a:pt x="11254" y="2694"/>
                      <a:pt x="11264" y="2800"/>
                      <a:pt x="11264" y="2852"/>
                    </a:cubicBezTo>
                    <a:cubicBezTo>
                      <a:pt x="11254" y="2957"/>
                      <a:pt x="11137" y="3053"/>
                      <a:pt x="11317" y="3158"/>
                    </a:cubicBezTo>
                    <a:cubicBezTo>
                      <a:pt x="11465" y="3000"/>
                      <a:pt x="11601" y="2842"/>
                      <a:pt x="11739" y="2694"/>
                    </a:cubicBezTo>
                    <a:cubicBezTo>
                      <a:pt x="11753" y="2694"/>
                      <a:pt x="11767" y="2693"/>
                      <a:pt x="11780" y="2693"/>
                    </a:cubicBezTo>
                    <a:cubicBezTo>
                      <a:pt x="12031" y="2693"/>
                      <a:pt x="12197" y="2790"/>
                      <a:pt x="12297" y="3000"/>
                    </a:cubicBezTo>
                    <a:cubicBezTo>
                      <a:pt x="12255" y="3253"/>
                      <a:pt x="12044" y="3369"/>
                      <a:pt x="11908" y="3538"/>
                    </a:cubicBezTo>
                    <a:cubicBezTo>
                      <a:pt x="11781" y="3696"/>
                      <a:pt x="11559" y="3791"/>
                      <a:pt x="11559" y="4139"/>
                    </a:cubicBezTo>
                    <a:cubicBezTo>
                      <a:pt x="11718" y="4023"/>
                      <a:pt x="11823" y="3960"/>
                      <a:pt x="11918" y="3875"/>
                    </a:cubicBezTo>
                    <a:cubicBezTo>
                      <a:pt x="12087" y="3707"/>
                      <a:pt x="12245" y="3517"/>
                      <a:pt x="12424" y="3358"/>
                    </a:cubicBezTo>
                    <a:cubicBezTo>
                      <a:pt x="12440" y="3343"/>
                      <a:pt x="12474" y="3335"/>
                      <a:pt x="12510" y="3335"/>
                    </a:cubicBezTo>
                    <a:cubicBezTo>
                      <a:pt x="12546" y="3335"/>
                      <a:pt x="12583" y="3343"/>
                      <a:pt x="12604" y="3358"/>
                    </a:cubicBezTo>
                    <a:cubicBezTo>
                      <a:pt x="12635" y="3390"/>
                      <a:pt x="12656" y="3496"/>
                      <a:pt x="12625" y="3527"/>
                    </a:cubicBezTo>
                    <a:cubicBezTo>
                      <a:pt x="12435" y="3738"/>
                      <a:pt x="12234" y="3939"/>
                      <a:pt x="12034" y="4150"/>
                    </a:cubicBezTo>
                    <a:cubicBezTo>
                      <a:pt x="11960" y="4223"/>
                      <a:pt x="11855" y="4297"/>
                      <a:pt x="11971" y="4466"/>
                    </a:cubicBezTo>
                    <a:cubicBezTo>
                      <a:pt x="12340" y="4276"/>
                      <a:pt x="12530" y="3854"/>
                      <a:pt x="12941" y="3675"/>
                    </a:cubicBezTo>
                    <a:cubicBezTo>
                      <a:pt x="13047" y="3759"/>
                      <a:pt x="13162" y="3822"/>
                      <a:pt x="13237" y="3918"/>
                    </a:cubicBezTo>
                    <a:cubicBezTo>
                      <a:pt x="13458" y="4171"/>
                      <a:pt x="13680" y="4424"/>
                      <a:pt x="13869" y="4698"/>
                    </a:cubicBezTo>
                    <a:cubicBezTo>
                      <a:pt x="14048" y="4951"/>
                      <a:pt x="14196" y="5225"/>
                      <a:pt x="14333" y="5500"/>
                    </a:cubicBezTo>
                    <a:cubicBezTo>
                      <a:pt x="14533" y="5879"/>
                      <a:pt x="14544" y="6259"/>
                      <a:pt x="14228" y="6607"/>
                    </a:cubicBezTo>
                    <a:cubicBezTo>
                      <a:pt x="14154" y="6681"/>
                      <a:pt x="14069" y="6775"/>
                      <a:pt x="14186" y="6913"/>
                    </a:cubicBezTo>
                    <a:cubicBezTo>
                      <a:pt x="14481" y="6871"/>
                      <a:pt x="14608" y="6639"/>
                      <a:pt x="14734" y="6417"/>
                    </a:cubicBezTo>
                    <a:cubicBezTo>
                      <a:pt x="14850" y="6217"/>
                      <a:pt x="14903" y="5995"/>
                      <a:pt x="14819" y="5774"/>
                    </a:cubicBezTo>
                    <a:cubicBezTo>
                      <a:pt x="14671" y="5310"/>
                      <a:pt x="14512" y="4846"/>
                      <a:pt x="14165" y="4476"/>
                    </a:cubicBezTo>
                    <a:cubicBezTo>
                      <a:pt x="14017" y="4307"/>
                      <a:pt x="13890" y="4129"/>
                      <a:pt x="13743" y="3960"/>
                    </a:cubicBezTo>
                    <a:cubicBezTo>
                      <a:pt x="13405" y="3548"/>
                      <a:pt x="13078" y="3137"/>
                      <a:pt x="12719" y="2736"/>
                    </a:cubicBezTo>
                    <a:cubicBezTo>
                      <a:pt x="12440" y="2432"/>
                      <a:pt x="12113" y="2236"/>
                      <a:pt x="11717" y="2236"/>
                    </a:cubicBezTo>
                    <a:cubicBezTo>
                      <a:pt x="11619" y="2236"/>
                      <a:pt x="11518" y="2247"/>
                      <a:pt x="11412" y="2272"/>
                    </a:cubicBezTo>
                    <a:cubicBezTo>
                      <a:pt x="11328" y="2292"/>
                      <a:pt x="11244" y="2309"/>
                      <a:pt x="11163" y="2309"/>
                    </a:cubicBezTo>
                    <a:cubicBezTo>
                      <a:pt x="11070" y="2309"/>
                      <a:pt x="10979" y="2287"/>
                      <a:pt x="10895" y="2219"/>
                    </a:cubicBezTo>
                    <a:cubicBezTo>
                      <a:pt x="10874" y="2177"/>
                      <a:pt x="10842" y="2135"/>
                      <a:pt x="10832" y="2104"/>
                    </a:cubicBezTo>
                    <a:cubicBezTo>
                      <a:pt x="10663" y="1323"/>
                      <a:pt x="10104" y="848"/>
                      <a:pt x="9524" y="395"/>
                    </a:cubicBezTo>
                    <a:cubicBezTo>
                      <a:pt x="9208" y="152"/>
                      <a:pt x="8807" y="36"/>
                      <a:pt x="8406" y="15"/>
                    </a:cubicBezTo>
                    <a:cubicBezTo>
                      <a:pt x="8207" y="7"/>
                      <a:pt x="8008" y="1"/>
                      <a:pt x="781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a:off x="7000750" y="1748300"/>
                <a:ext cx="31650" cy="609875"/>
              </a:xfrm>
              <a:custGeom>
                <a:avLst/>
                <a:gdLst/>
                <a:ahLst/>
                <a:cxnLst/>
                <a:rect l="l" t="t" r="r" b="b"/>
                <a:pathLst>
                  <a:path w="1266" h="24395" extrusionOk="0">
                    <a:moveTo>
                      <a:pt x="232" y="1"/>
                    </a:moveTo>
                    <a:cubicBezTo>
                      <a:pt x="138" y="74"/>
                      <a:pt x="54" y="95"/>
                      <a:pt x="54" y="137"/>
                    </a:cubicBezTo>
                    <a:cubicBezTo>
                      <a:pt x="21" y="264"/>
                      <a:pt x="0" y="412"/>
                      <a:pt x="32" y="538"/>
                    </a:cubicBezTo>
                    <a:cubicBezTo>
                      <a:pt x="222" y="1340"/>
                      <a:pt x="106" y="2162"/>
                      <a:pt x="232" y="2975"/>
                    </a:cubicBezTo>
                    <a:cubicBezTo>
                      <a:pt x="359" y="3766"/>
                      <a:pt x="254" y="4567"/>
                      <a:pt x="359" y="5369"/>
                    </a:cubicBezTo>
                    <a:cubicBezTo>
                      <a:pt x="433" y="5886"/>
                      <a:pt x="401" y="6423"/>
                      <a:pt x="486" y="6951"/>
                    </a:cubicBezTo>
                    <a:cubicBezTo>
                      <a:pt x="570" y="7468"/>
                      <a:pt x="549" y="8005"/>
                      <a:pt x="591" y="8544"/>
                    </a:cubicBezTo>
                    <a:cubicBezTo>
                      <a:pt x="675" y="9651"/>
                      <a:pt x="771" y="10748"/>
                      <a:pt x="729" y="11865"/>
                    </a:cubicBezTo>
                    <a:cubicBezTo>
                      <a:pt x="718" y="12055"/>
                      <a:pt x="750" y="12256"/>
                      <a:pt x="760" y="12456"/>
                    </a:cubicBezTo>
                    <a:cubicBezTo>
                      <a:pt x="781" y="12878"/>
                      <a:pt x="834" y="13300"/>
                      <a:pt x="834" y="13722"/>
                    </a:cubicBezTo>
                    <a:cubicBezTo>
                      <a:pt x="834" y="16116"/>
                      <a:pt x="813" y="18510"/>
                      <a:pt x="802" y="20904"/>
                    </a:cubicBezTo>
                    <a:cubicBezTo>
                      <a:pt x="802" y="21168"/>
                      <a:pt x="844" y="21432"/>
                      <a:pt x="865" y="21695"/>
                    </a:cubicBezTo>
                    <a:cubicBezTo>
                      <a:pt x="886" y="21938"/>
                      <a:pt x="939" y="22180"/>
                      <a:pt x="950" y="22423"/>
                    </a:cubicBezTo>
                    <a:cubicBezTo>
                      <a:pt x="961" y="22950"/>
                      <a:pt x="939" y="23488"/>
                      <a:pt x="950" y="24015"/>
                    </a:cubicBezTo>
                    <a:cubicBezTo>
                      <a:pt x="950" y="24142"/>
                      <a:pt x="907" y="24290"/>
                      <a:pt x="1182" y="24395"/>
                    </a:cubicBezTo>
                    <a:cubicBezTo>
                      <a:pt x="1214" y="23952"/>
                      <a:pt x="1256" y="23562"/>
                      <a:pt x="1266" y="23172"/>
                    </a:cubicBezTo>
                    <a:cubicBezTo>
                      <a:pt x="1266" y="22550"/>
                      <a:pt x="1245" y="21927"/>
                      <a:pt x="1235" y="21315"/>
                    </a:cubicBezTo>
                    <a:cubicBezTo>
                      <a:pt x="1224" y="21073"/>
                      <a:pt x="1245" y="20820"/>
                      <a:pt x="1203" y="20577"/>
                    </a:cubicBezTo>
                    <a:cubicBezTo>
                      <a:pt x="1097" y="20103"/>
                      <a:pt x="1108" y="19607"/>
                      <a:pt x="1108" y="19122"/>
                    </a:cubicBezTo>
                    <a:lnTo>
                      <a:pt x="1139" y="13996"/>
                    </a:lnTo>
                    <a:cubicBezTo>
                      <a:pt x="1139" y="13775"/>
                      <a:pt x="1161" y="13553"/>
                      <a:pt x="1129" y="13332"/>
                    </a:cubicBezTo>
                    <a:cubicBezTo>
                      <a:pt x="971" y="12404"/>
                      <a:pt x="1055" y="11476"/>
                      <a:pt x="1034" y="10548"/>
                    </a:cubicBezTo>
                    <a:cubicBezTo>
                      <a:pt x="1034" y="10252"/>
                      <a:pt x="1013" y="9967"/>
                      <a:pt x="992" y="9683"/>
                    </a:cubicBezTo>
                    <a:cubicBezTo>
                      <a:pt x="971" y="9303"/>
                      <a:pt x="939" y="8933"/>
                      <a:pt x="907" y="8554"/>
                    </a:cubicBezTo>
                    <a:cubicBezTo>
                      <a:pt x="876" y="8174"/>
                      <a:pt x="855" y="7805"/>
                      <a:pt x="823" y="7426"/>
                    </a:cubicBezTo>
                    <a:cubicBezTo>
                      <a:pt x="771" y="6772"/>
                      <a:pt x="633" y="6107"/>
                      <a:pt x="665" y="5443"/>
                    </a:cubicBezTo>
                    <a:cubicBezTo>
                      <a:pt x="675" y="5316"/>
                      <a:pt x="686" y="5169"/>
                      <a:pt x="644" y="5042"/>
                    </a:cubicBezTo>
                    <a:cubicBezTo>
                      <a:pt x="507" y="4588"/>
                      <a:pt x="549" y="4124"/>
                      <a:pt x="539" y="3660"/>
                    </a:cubicBezTo>
                    <a:cubicBezTo>
                      <a:pt x="539" y="3418"/>
                      <a:pt x="570" y="3165"/>
                      <a:pt x="518" y="2933"/>
                    </a:cubicBezTo>
                    <a:cubicBezTo>
                      <a:pt x="412" y="2490"/>
                      <a:pt x="422" y="2047"/>
                      <a:pt x="422" y="1604"/>
                    </a:cubicBezTo>
                    <a:cubicBezTo>
                      <a:pt x="412" y="1077"/>
                      <a:pt x="296" y="570"/>
                      <a:pt x="23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a:off x="6974650" y="1323825"/>
                <a:ext cx="136075" cy="412375"/>
              </a:xfrm>
              <a:custGeom>
                <a:avLst/>
                <a:gdLst/>
                <a:ahLst/>
                <a:cxnLst/>
                <a:rect l="l" t="t" r="r" b="b"/>
                <a:pathLst>
                  <a:path w="5443" h="16495" extrusionOk="0">
                    <a:moveTo>
                      <a:pt x="5238" y="1"/>
                    </a:moveTo>
                    <a:cubicBezTo>
                      <a:pt x="5214" y="1"/>
                      <a:pt x="5191" y="3"/>
                      <a:pt x="5169" y="10"/>
                    </a:cubicBezTo>
                    <a:cubicBezTo>
                      <a:pt x="4609" y="147"/>
                      <a:pt x="4051" y="284"/>
                      <a:pt x="3491" y="432"/>
                    </a:cubicBezTo>
                    <a:cubicBezTo>
                      <a:pt x="3359" y="471"/>
                      <a:pt x="3231" y="510"/>
                      <a:pt x="3110" y="510"/>
                    </a:cubicBezTo>
                    <a:cubicBezTo>
                      <a:pt x="2970" y="510"/>
                      <a:pt x="2840" y="458"/>
                      <a:pt x="2722" y="295"/>
                    </a:cubicBezTo>
                    <a:cubicBezTo>
                      <a:pt x="2711" y="295"/>
                      <a:pt x="2574" y="347"/>
                      <a:pt x="2521" y="400"/>
                    </a:cubicBezTo>
                    <a:cubicBezTo>
                      <a:pt x="2490" y="443"/>
                      <a:pt x="2521" y="537"/>
                      <a:pt x="2532" y="600"/>
                    </a:cubicBezTo>
                    <a:cubicBezTo>
                      <a:pt x="2616" y="1160"/>
                      <a:pt x="2448" y="1645"/>
                      <a:pt x="2110" y="2088"/>
                    </a:cubicBezTo>
                    <a:cubicBezTo>
                      <a:pt x="1773" y="2531"/>
                      <a:pt x="1414" y="2963"/>
                      <a:pt x="1150" y="3438"/>
                    </a:cubicBezTo>
                    <a:cubicBezTo>
                      <a:pt x="908" y="3870"/>
                      <a:pt x="591" y="4239"/>
                      <a:pt x="327" y="4640"/>
                    </a:cubicBezTo>
                    <a:cubicBezTo>
                      <a:pt x="233" y="4788"/>
                      <a:pt x="116" y="4924"/>
                      <a:pt x="1" y="5083"/>
                    </a:cubicBezTo>
                    <a:cubicBezTo>
                      <a:pt x="74" y="5178"/>
                      <a:pt x="158" y="5252"/>
                      <a:pt x="201" y="5346"/>
                    </a:cubicBezTo>
                    <a:cubicBezTo>
                      <a:pt x="254" y="5452"/>
                      <a:pt x="264" y="5557"/>
                      <a:pt x="285" y="5674"/>
                    </a:cubicBezTo>
                    <a:cubicBezTo>
                      <a:pt x="538" y="7087"/>
                      <a:pt x="644" y="8521"/>
                      <a:pt x="633" y="9966"/>
                    </a:cubicBezTo>
                    <a:cubicBezTo>
                      <a:pt x="623" y="10788"/>
                      <a:pt x="665" y="11611"/>
                      <a:pt x="676" y="12434"/>
                    </a:cubicBezTo>
                    <a:cubicBezTo>
                      <a:pt x="686" y="12518"/>
                      <a:pt x="676" y="12613"/>
                      <a:pt x="697" y="12698"/>
                    </a:cubicBezTo>
                    <a:cubicBezTo>
                      <a:pt x="855" y="13151"/>
                      <a:pt x="791" y="13615"/>
                      <a:pt x="812" y="14079"/>
                    </a:cubicBezTo>
                    <a:cubicBezTo>
                      <a:pt x="844" y="14744"/>
                      <a:pt x="897" y="15408"/>
                      <a:pt x="950" y="16073"/>
                    </a:cubicBezTo>
                    <a:cubicBezTo>
                      <a:pt x="960" y="16231"/>
                      <a:pt x="992" y="16410"/>
                      <a:pt x="1213" y="16495"/>
                    </a:cubicBezTo>
                    <a:cubicBezTo>
                      <a:pt x="1224" y="16410"/>
                      <a:pt x="1255" y="16347"/>
                      <a:pt x="1245" y="16284"/>
                    </a:cubicBezTo>
                    <a:cubicBezTo>
                      <a:pt x="1203" y="15777"/>
                      <a:pt x="1098" y="15271"/>
                      <a:pt x="1108" y="14765"/>
                    </a:cubicBezTo>
                    <a:cubicBezTo>
                      <a:pt x="1108" y="13900"/>
                      <a:pt x="1034" y="13045"/>
                      <a:pt x="971" y="12181"/>
                    </a:cubicBezTo>
                    <a:cubicBezTo>
                      <a:pt x="908" y="11210"/>
                      <a:pt x="908" y="10230"/>
                      <a:pt x="971" y="9260"/>
                    </a:cubicBezTo>
                    <a:cubicBezTo>
                      <a:pt x="981" y="9059"/>
                      <a:pt x="971" y="8859"/>
                      <a:pt x="950" y="8658"/>
                    </a:cubicBezTo>
                    <a:cubicBezTo>
                      <a:pt x="876" y="7973"/>
                      <a:pt x="929" y="7287"/>
                      <a:pt x="760" y="6612"/>
                    </a:cubicBezTo>
                    <a:cubicBezTo>
                      <a:pt x="697" y="6370"/>
                      <a:pt x="676" y="6127"/>
                      <a:pt x="665" y="5885"/>
                    </a:cubicBezTo>
                    <a:cubicBezTo>
                      <a:pt x="655" y="5663"/>
                      <a:pt x="644" y="5442"/>
                      <a:pt x="697" y="5231"/>
                    </a:cubicBezTo>
                    <a:cubicBezTo>
                      <a:pt x="866" y="4514"/>
                      <a:pt x="1087" y="3828"/>
                      <a:pt x="1635" y="3290"/>
                    </a:cubicBezTo>
                    <a:cubicBezTo>
                      <a:pt x="1825" y="3110"/>
                      <a:pt x="1994" y="2889"/>
                      <a:pt x="2152" y="2678"/>
                    </a:cubicBezTo>
                    <a:cubicBezTo>
                      <a:pt x="2521" y="2161"/>
                      <a:pt x="2985" y="1687"/>
                      <a:pt x="2985" y="980"/>
                    </a:cubicBezTo>
                    <a:cubicBezTo>
                      <a:pt x="2985" y="949"/>
                      <a:pt x="3038" y="917"/>
                      <a:pt x="3069" y="886"/>
                    </a:cubicBezTo>
                    <a:cubicBezTo>
                      <a:pt x="4873" y="453"/>
                      <a:pt x="5010" y="410"/>
                      <a:pt x="5443" y="21"/>
                    </a:cubicBezTo>
                    <a:cubicBezTo>
                      <a:pt x="5355" y="13"/>
                      <a:pt x="5293" y="1"/>
                      <a:pt x="523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a:off x="6857850" y="1201975"/>
                <a:ext cx="70950" cy="105500"/>
              </a:xfrm>
              <a:custGeom>
                <a:avLst/>
                <a:gdLst/>
                <a:ahLst/>
                <a:cxnLst/>
                <a:rect l="l" t="t" r="r" b="b"/>
                <a:pathLst>
                  <a:path w="2838" h="4220" extrusionOk="0">
                    <a:moveTo>
                      <a:pt x="84" y="1"/>
                    </a:moveTo>
                    <a:cubicBezTo>
                      <a:pt x="32" y="85"/>
                      <a:pt x="0" y="106"/>
                      <a:pt x="11" y="128"/>
                    </a:cubicBezTo>
                    <a:cubicBezTo>
                      <a:pt x="21" y="191"/>
                      <a:pt x="21" y="264"/>
                      <a:pt x="53" y="306"/>
                    </a:cubicBezTo>
                    <a:cubicBezTo>
                      <a:pt x="443" y="866"/>
                      <a:pt x="792" y="1445"/>
                      <a:pt x="1087" y="2068"/>
                    </a:cubicBezTo>
                    <a:cubicBezTo>
                      <a:pt x="1434" y="2795"/>
                      <a:pt x="1909" y="3460"/>
                      <a:pt x="2374" y="4220"/>
                    </a:cubicBezTo>
                    <a:cubicBezTo>
                      <a:pt x="2426" y="4093"/>
                      <a:pt x="2468" y="4030"/>
                      <a:pt x="2479" y="3956"/>
                    </a:cubicBezTo>
                    <a:cubicBezTo>
                      <a:pt x="2500" y="3892"/>
                      <a:pt x="2405" y="3798"/>
                      <a:pt x="2521" y="3735"/>
                    </a:cubicBezTo>
                    <a:cubicBezTo>
                      <a:pt x="2560" y="3742"/>
                      <a:pt x="2585" y="3746"/>
                      <a:pt x="2610" y="3746"/>
                    </a:cubicBezTo>
                    <a:cubicBezTo>
                      <a:pt x="2659" y="3746"/>
                      <a:pt x="2704" y="3727"/>
                      <a:pt x="2838" y="3671"/>
                    </a:cubicBezTo>
                    <a:cubicBezTo>
                      <a:pt x="2669" y="3407"/>
                      <a:pt x="2510" y="3144"/>
                      <a:pt x="2331" y="2891"/>
                    </a:cubicBezTo>
                    <a:cubicBezTo>
                      <a:pt x="2310" y="2859"/>
                      <a:pt x="2226" y="2870"/>
                      <a:pt x="2173" y="2859"/>
                    </a:cubicBezTo>
                    <a:cubicBezTo>
                      <a:pt x="2152" y="2964"/>
                      <a:pt x="2131" y="3049"/>
                      <a:pt x="2099" y="3196"/>
                    </a:cubicBezTo>
                    <a:cubicBezTo>
                      <a:pt x="1846" y="2785"/>
                      <a:pt x="1561" y="2448"/>
                      <a:pt x="1424" y="2068"/>
                    </a:cubicBezTo>
                    <a:cubicBezTo>
                      <a:pt x="1287" y="1688"/>
                      <a:pt x="1076" y="1361"/>
                      <a:pt x="855" y="1035"/>
                    </a:cubicBezTo>
                    <a:cubicBezTo>
                      <a:pt x="623" y="686"/>
                      <a:pt x="412" y="328"/>
                      <a:pt x="8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p:nvPr/>
            </p:nvSpPr>
            <p:spPr>
              <a:xfrm>
                <a:off x="6942225" y="1241000"/>
                <a:ext cx="30875" cy="56725"/>
              </a:xfrm>
              <a:custGeom>
                <a:avLst/>
                <a:gdLst/>
                <a:ahLst/>
                <a:cxnLst/>
                <a:rect l="l" t="t" r="r" b="b"/>
                <a:pathLst>
                  <a:path w="1235" h="2269" extrusionOk="0">
                    <a:moveTo>
                      <a:pt x="63" y="1"/>
                    </a:moveTo>
                    <a:cubicBezTo>
                      <a:pt x="32" y="170"/>
                      <a:pt x="0" y="222"/>
                      <a:pt x="11" y="275"/>
                    </a:cubicBezTo>
                    <a:cubicBezTo>
                      <a:pt x="53" y="866"/>
                      <a:pt x="95" y="1456"/>
                      <a:pt x="159" y="2047"/>
                    </a:cubicBezTo>
                    <a:cubicBezTo>
                      <a:pt x="169" y="2120"/>
                      <a:pt x="243" y="2184"/>
                      <a:pt x="306" y="2268"/>
                    </a:cubicBezTo>
                    <a:cubicBezTo>
                      <a:pt x="548" y="2163"/>
                      <a:pt x="759" y="2068"/>
                      <a:pt x="1013" y="1963"/>
                    </a:cubicBezTo>
                    <a:cubicBezTo>
                      <a:pt x="1013" y="1604"/>
                      <a:pt x="1234" y="1267"/>
                      <a:pt x="1139" y="887"/>
                    </a:cubicBezTo>
                    <a:cubicBezTo>
                      <a:pt x="970" y="887"/>
                      <a:pt x="949" y="992"/>
                      <a:pt x="907" y="1098"/>
                    </a:cubicBezTo>
                    <a:cubicBezTo>
                      <a:pt x="876" y="1203"/>
                      <a:pt x="949" y="1372"/>
                      <a:pt x="717" y="1414"/>
                    </a:cubicBezTo>
                    <a:cubicBezTo>
                      <a:pt x="696" y="1267"/>
                      <a:pt x="686" y="1140"/>
                      <a:pt x="654" y="1024"/>
                    </a:cubicBezTo>
                    <a:cubicBezTo>
                      <a:pt x="633" y="939"/>
                      <a:pt x="602" y="813"/>
                      <a:pt x="548" y="802"/>
                    </a:cubicBezTo>
                    <a:cubicBezTo>
                      <a:pt x="295" y="749"/>
                      <a:pt x="295" y="528"/>
                      <a:pt x="232" y="359"/>
                    </a:cubicBezTo>
                    <a:cubicBezTo>
                      <a:pt x="190" y="264"/>
                      <a:pt x="148" y="180"/>
                      <a:pt x="6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a:off x="6957500" y="1309650"/>
                <a:ext cx="19825" cy="59000"/>
              </a:xfrm>
              <a:custGeom>
                <a:avLst/>
                <a:gdLst/>
                <a:ahLst/>
                <a:cxnLst/>
                <a:rect l="l" t="t" r="r" b="b"/>
                <a:pathLst>
                  <a:path w="793" h="2360" extrusionOk="0">
                    <a:moveTo>
                      <a:pt x="402" y="1453"/>
                    </a:moveTo>
                    <a:cubicBezTo>
                      <a:pt x="412" y="1474"/>
                      <a:pt x="434" y="1495"/>
                      <a:pt x="444" y="1516"/>
                    </a:cubicBezTo>
                    <a:cubicBezTo>
                      <a:pt x="423" y="1526"/>
                      <a:pt x="412" y="1537"/>
                      <a:pt x="391" y="1537"/>
                    </a:cubicBezTo>
                    <a:cubicBezTo>
                      <a:pt x="380" y="1526"/>
                      <a:pt x="359" y="1505"/>
                      <a:pt x="370" y="1495"/>
                    </a:cubicBezTo>
                    <a:cubicBezTo>
                      <a:pt x="370" y="1474"/>
                      <a:pt x="391" y="1463"/>
                      <a:pt x="402" y="1453"/>
                    </a:cubicBezTo>
                    <a:close/>
                    <a:moveTo>
                      <a:pt x="590" y="1"/>
                    </a:moveTo>
                    <a:cubicBezTo>
                      <a:pt x="541" y="1"/>
                      <a:pt x="495" y="16"/>
                      <a:pt x="465" y="49"/>
                    </a:cubicBezTo>
                    <a:cubicBezTo>
                      <a:pt x="402" y="113"/>
                      <a:pt x="338" y="187"/>
                      <a:pt x="317" y="260"/>
                    </a:cubicBezTo>
                    <a:cubicBezTo>
                      <a:pt x="212" y="778"/>
                      <a:pt x="106" y="1284"/>
                      <a:pt x="22" y="1800"/>
                    </a:cubicBezTo>
                    <a:cubicBezTo>
                      <a:pt x="1" y="1948"/>
                      <a:pt x="43" y="2106"/>
                      <a:pt x="64" y="2360"/>
                    </a:cubicBezTo>
                    <a:cubicBezTo>
                      <a:pt x="465" y="2032"/>
                      <a:pt x="739" y="1748"/>
                      <a:pt x="739" y="1305"/>
                    </a:cubicBezTo>
                    <a:cubicBezTo>
                      <a:pt x="739" y="1242"/>
                      <a:pt x="792" y="1178"/>
                      <a:pt x="792" y="1115"/>
                    </a:cubicBezTo>
                    <a:cubicBezTo>
                      <a:pt x="792" y="788"/>
                      <a:pt x="792" y="461"/>
                      <a:pt x="781" y="134"/>
                    </a:cubicBezTo>
                    <a:cubicBezTo>
                      <a:pt x="775" y="52"/>
                      <a:pt x="679" y="1"/>
                      <a:pt x="59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p:nvPr/>
            </p:nvSpPr>
            <p:spPr>
              <a:xfrm>
                <a:off x="6991775" y="1339625"/>
                <a:ext cx="32475" cy="63300"/>
              </a:xfrm>
              <a:custGeom>
                <a:avLst/>
                <a:gdLst/>
                <a:ahLst/>
                <a:cxnLst/>
                <a:rect l="l" t="t" r="r" b="b"/>
                <a:pathLst>
                  <a:path w="1299" h="2532" extrusionOk="0">
                    <a:moveTo>
                      <a:pt x="1256" y="0"/>
                    </a:moveTo>
                    <a:cubicBezTo>
                      <a:pt x="1182" y="43"/>
                      <a:pt x="1130" y="53"/>
                      <a:pt x="1119" y="85"/>
                    </a:cubicBezTo>
                    <a:cubicBezTo>
                      <a:pt x="760" y="791"/>
                      <a:pt x="391" y="1508"/>
                      <a:pt x="43" y="2215"/>
                    </a:cubicBezTo>
                    <a:cubicBezTo>
                      <a:pt x="4" y="2303"/>
                      <a:pt x="19" y="2409"/>
                      <a:pt x="14" y="2508"/>
                    </a:cubicBezTo>
                    <a:lnTo>
                      <a:pt x="14" y="2508"/>
                    </a:lnTo>
                    <a:cubicBezTo>
                      <a:pt x="118" y="2408"/>
                      <a:pt x="257" y="2326"/>
                      <a:pt x="328" y="2204"/>
                    </a:cubicBezTo>
                    <a:cubicBezTo>
                      <a:pt x="539" y="1867"/>
                      <a:pt x="739" y="1529"/>
                      <a:pt x="908" y="1171"/>
                    </a:cubicBezTo>
                    <a:cubicBezTo>
                      <a:pt x="1055" y="875"/>
                      <a:pt x="1161" y="559"/>
                      <a:pt x="1277" y="243"/>
                    </a:cubicBezTo>
                    <a:cubicBezTo>
                      <a:pt x="1298" y="179"/>
                      <a:pt x="1266" y="95"/>
                      <a:pt x="1256" y="0"/>
                    </a:cubicBezTo>
                    <a:close/>
                    <a:moveTo>
                      <a:pt x="14" y="2508"/>
                    </a:moveTo>
                    <a:lnTo>
                      <a:pt x="14" y="2508"/>
                    </a:lnTo>
                    <a:cubicBezTo>
                      <a:pt x="9" y="2512"/>
                      <a:pt x="5" y="2516"/>
                      <a:pt x="1" y="2521"/>
                    </a:cubicBezTo>
                    <a:lnTo>
                      <a:pt x="12" y="2532"/>
                    </a:lnTo>
                    <a:cubicBezTo>
                      <a:pt x="13" y="2524"/>
                      <a:pt x="13" y="2516"/>
                      <a:pt x="14" y="2508"/>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a:off x="6909800" y="1340600"/>
                <a:ext cx="19525" cy="47875"/>
              </a:xfrm>
              <a:custGeom>
                <a:avLst/>
                <a:gdLst/>
                <a:ahLst/>
                <a:cxnLst/>
                <a:rect l="l" t="t" r="r" b="b"/>
                <a:pathLst>
                  <a:path w="781" h="1915" extrusionOk="0">
                    <a:moveTo>
                      <a:pt x="56" y="1"/>
                    </a:moveTo>
                    <a:cubicBezTo>
                      <a:pt x="42" y="1"/>
                      <a:pt x="27" y="2"/>
                      <a:pt x="10" y="4"/>
                    </a:cubicBezTo>
                    <a:cubicBezTo>
                      <a:pt x="21" y="119"/>
                      <a:pt x="0" y="246"/>
                      <a:pt x="42" y="362"/>
                    </a:cubicBezTo>
                    <a:cubicBezTo>
                      <a:pt x="221" y="879"/>
                      <a:pt x="422" y="1385"/>
                      <a:pt x="622" y="1902"/>
                    </a:cubicBezTo>
                    <a:cubicBezTo>
                      <a:pt x="627" y="1912"/>
                      <a:pt x="645" y="1915"/>
                      <a:pt x="672" y="1915"/>
                    </a:cubicBezTo>
                    <a:cubicBezTo>
                      <a:pt x="700" y="1915"/>
                      <a:pt x="738" y="1912"/>
                      <a:pt x="781" y="1912"/>
                    </a:cubicBezTo>
                    <a:cubicBezTo>
                      <a:pt x="717" y="1290"/>
                      <a:pt x="411" y="742"/>
                      <a:pt x="242" y="161"/>
                    </a:cubicBezTo>
                    <a:cubicBezTo>
                      <a:pt x="223" y="85"/>
                      <a:pt x="187" y="1"/>
                      <a:pt x="5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a:off x="7078275" y="1286350"/>
                <a:ext cx="47225" cy="30675"/>
              </a:xfrm>
              <a:custGeom>
                <a:avLst/>
                <a:gdLst/>
                <a:ahLst/>
                <a:cxnLst/>
                <a:rect l="l" t="t" r="r" b="b"/>
                <a:pathLst>
                  <a:path w="1889" h="1227" extrusionOk="0">
                    <a:moveTo>
                      <a:pt x="1888" y="1"/>
                    </a:moveTo>
                    <a:lnTo>
                      <a:pt x="1888" y="1"/>
                    </a:lnTo>
                    <a:cubicBezTo>
                      <a:pt x="1762" y="64"/>
                      <a:pt x="1688" y="106"/>
                      <a:pt x="1603" y="138"/>
                    </a:cubicBezTo>
                    <a:cubicBezTo>
                      <a:pt x="1514" y="168"/>
                      <a:pt x="1416" y="197"/>
                      <a:pt x="1317" y="227"/>
                    </a:cubicBezTo>
                    <a:lnTo>
                      <a:pt x="1317" y="227"/>
                    </a:lnTo>
                    <a:cubicBezTo>
                      <a:pt x="1318" y="225"/>
                      <a:pt x="1318" y="224"/>
                      <a:pt x="1319" y="222"/>
                    </a:cubicBezTo>
                    <a:lnTo>
                      <a:pt x="1319" y="222"/>
                    </a:lnTo>
                    <a:lnTo>
                      <a:pt x="1298" y="233"/>
                    </a:lnTo>
                    <a:cubicBezTo>
                      <a:pt x="1304" y="231"/>
                      <a:pt x="1311" y="229"/>
                      <a:pt x="1317" y="227"/>
                    </a:cubicBezTo>
                    <a:lnTo>
                      <a:pt x="1317" y="227"/>
                    </a:lnTo>
                    <a:cubicBezTo>
                      <a:pt x="1242" y="424"/>
                      <a:pt x="1085" y="486"/>
                      <a:pt x="897" y="507"/>
                    </a:cubicBezTo>
                    <a:lnTo>
                      <a:pt x="907" y="486"/>
                    </a:lnTo>
                    <a:lnTo>
                      <a:pt x="907" y="486"/>
                    </a:lnTo>
                    <a:cubicBezTo>
                      <a:pt x="728" y="855"/>
                      <a:pt x="232" y="834"/>
                      <a:pt x="0" y="1171"/>
                    </a:cubicBezTo>
                    <a:cubicBezTo>
                      <a:pt x="73" y="1199"/>
                      <a:pt x="115" y="1226"/>
                      <a:pt x="146" y="1226"/>
                    </a:cubicBezTo>
                    <a:cubicBezTo>
                      <a:pt x="150" y="1226"/>
                      <a:pt x="155" y="1226"/>
                      <a:pt x="159" y="1224"/>
                    </a:cubicBezTo>
                    <a:cubicBezTo>
                      <a:pt x="802" y="1024"/>
                      <a:pt x="1371" y="697"/>
                      <a:pt x="1846" y="212"/>
                    </a:cubicBezTo>
                    <a:cubicBezTo>
                      <a:pt x="1877" y="180"/>
                      <a:pt x="1867" y="106"/>
                      <a:pt x="188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
              <p:cNvSpPr/>
              <p:nvPr/>
            </p:nvSpPr>
            <p:spPr>
              <a:xfrm>
                <a:off x="6799300" y="1294250"/>
                <a:ext cx="45650" cy="22975"/>
              </a:xfrm>
              <a:custGeom>
                <a:avLst/>
                <a:gdLst/>
                <a:ahLst/>
                <a:cxnLst/>
                <a:rect l="l" t="t" r="r" b="b"/>
                <a:pathLst>
                  <a:path w="1826" h="919" extrusionOk="0">
                    <a:moveTo>
                      <a:pt x="142" y="0"/>
                    </a:moveTo>
                    <a:cubicBezTo>
                      <a:pt x="98" y="0"/>
                      <a:pt x="52" y="10"/>
                      <a:pt x="1" y="33"/>
                    </a:cubicBezTo>
                    <a:cubicBezTo>
                      <a:pt x="96" y="297"/>
                      <a:pt x="328" y="360"/>
                      <a:pt x="507" y="444"/>
                    </a:cubicBezTo>
                    <a:cubicBezTo>
                      <a:pt x="908" y="634"/>
                      <a:pt x="1266" y="918"/>
                      <a:pt x="1730" y="918"/>
                    </a:cubicBezTo>
                    <a:cubicBezTo>
                      <a:pt x="1762" y="918"/>
                      <a:pt x="1784" y="866"/>
                      <a:pt x="1826" y="834"/>
                    </a:cubicBezTo>
                    <a:cubicBezTo>
                      <a:pt x="1730" y="644"/>
                      <a:pt x="1530" y="665"/>
                      <a:pt x="1383" y="581"/>
                    </a:cubicBezTo>
                    <a:cubicBezTo>
                      <a:pt x="1245" y="508"/>
                      <a:pt x="1098" y="454"/>
                      <a:pt x="961" y="391"/>
                    </a:cubicBezTo>
                    <a:cubicBezTo>
                      <a:pt x="802" y="318"/>
                      <a:pt x="655" y="222"/>
                      <a:pt x="497" y="149"/>
                    </a:cubicBezTo>
                    <a:cubicBezTo>
                      <a:pt x="385" y="93"/>
                      <a:pt x="279" y="0"/>
                      <a:pt x="14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
              <p:cNvSpPr/>
              <p:nvPr/>
            </p:nvSpPr>
            <p:spPr>
              <a:xfrm>
                <a:off x="6870500" y="1283450"/>
                <a:ext cx="36150" cy="39850"/>
              </a:xfrm>
              <a:custGeom>
                <a:avLst/>
                <a:gdLst/>
                <a:ahLst/>
                <a:cxnLst/>
                <a:rect l="l" t="t" r="r" b="b"/>
                <a:pathLst>
                  <a:path w="1446" h="1594" extrusionOk="0">
                    <a:moveTo>
                      <a:pt x="0" y="1"/>
                    </a:moveTo>
                    <a:cubicBezTo>
                      <a:pt x="106" y="265"/>
                      <a:pt x="307" y="401"/>
                      <a:pt x="464" y="560"/>
                    </a:cubicBezTo>
                    <a:cubicBezTo>
                      <a:pt x="766" y="882"/>
                      <a:pt x="1099" y="1164"/>
                      <a:pt x="1270" y="1576"/>
                    </a:cubicBezTo>
                    <a:lnTo>
                      <a:pt x="1270" y="1576"/>
                    </a:lnTo>
                    <a:cubicBezTo>
                      <a:pt x="1322" y="1493"/>
                      <a:pt x="1384" y="1402"/>
                      <a:pt x="1446" y="1319"/>
                    </a:cubicBezTo>
                    <a:cubicBezTo>
                      <a:pt x="1097" y="708"/>
                      <a:pt x="549" y="201"/>
                      <a:pt x="0" y="1"/>
                    </a:cubicBezTo>
                    <a:close/>
                    <a:moveTo>
                      <a:pt x="1270" y="1576"/>
                    </a:moveTo>
                    <a:cubicBezTo>
                      <a:pt x="1269" y="1578"/>
                      <a:pt x="1267" y="1580"/>
                      <a:pt x="1266" y="1583"/>
                    </a:cubicBezTo>
                    <a:lnTo>
                      <a:pt x="1277" y="1593"/>
                    </a:lnTo>
                    <a:cubicBezTo>
                      <a:pt x="1275" y="1588"/>
                      <a:pt x="1272" y="1582"/>
                      <a:pt x="1270" y="1576"/>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
              <p:cNvSpPr/>
              <p:nvPr/>
            </p:nvSpPr>
            <p:spPr>
              <a:xfrm>
                <a:off x="6901875" y="1177975"/>
                <a:ext cx="20850" cy="48025"/>
              </a:xfrm>
              <a:custGeom>
                <a:avLst/>
                <a:gdLst/>
                <a:ahLst/>
                <a:cxnLst/>
                <a:rect l="l" t="t" r="r" b="b"/>
                <a:pathLst>
                  <a:path w="834" h="1921" extrusionOk="0">
                    <a:moveTo>
                      <a:pt x="53" y="1"/>
                    </a:moveTo>
                    <a:cubicBezTo>
                      <a:pt x="32" y="43"/>
                      <a:pt x="1" y="85"/>
                      <a:pt x="11" y="117"/>
                    </a:cubicBezTo>
                    <a:lnTo>
                      <a:pt x="707" y="1889"/>
                    </a:lnTo>
                    <a:cubicBezTo>
                      <a:pt x="718" y="1910"/>
                      <a:pt x="749" y="1910"/>
                      <a:pt x="770" y="1920"/>
                    </a:cubicBezTo>
                    <a:cubicBezTo>
                      <a:pt x="781" y="1920"/>
                      <a:pt x="802" y="1910"/>
                      <a:pt x="823" y="1910"/>
                    </a:cubicBezTo>
                    <a:cubicBezTo>
                      <a:pt x="834" y="1362"/>
                      <a:pt x="391" y="275"/>
                      <a:pt x="5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a:off x="7011300" y="1265275"/>
                <a:ext cx="36400" cy="32975"/>
              </a:xfrm>
              <a:custGeom>
                <a:avLst/>
                <a:gdLst/>
                <a:ahLst/>
                <a:cxnLst/>
                <a:rect l="l" t="t" r="r" b="b"/>
                <a:pathLst>
                  <a:path w="1456" h="1319" extrusionOk="0">
                    <a:moveTo>
                      <a:pt x="1456" y="0"/>
                    </a:moveTo>
                    <a:lnTo>
                      <a:pt x="1456" y="0"/>
                    </a:lnTo>
                    <a:cubicBezTo>
                      <a:pt x="1277" y="63"/>
                      <a:pt x="1181" y="63"/>
                      <a:pt x="1139" y="116"/>
                    </a:cubicBezTo>
                    <a:cubicBezTo>
                      <a:pt x="760" y="495"/>
                      <a:pt x="285" y="791"/>
                      <a:pt x="0" y="1318"/>
                    </a:cubicBezTo>
                    <a:cubicBezTo>
                      <a:pt x="370" y="1245"/>
                      <a:pt x="380" y="1245"/>
                      <a:pt x="507" y="1107"/>
                    </a:cubicBezTo>
                    <a:cubicBezTo>
                      <a:pt x="813" y="781"/>
                      <a:pt x="1214" y="538"/>
                      <a:pt x="145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
              <p:cNvSpPr/>
              <p:nvPr/>
            </p:nvSpPr>
            <p:spPr>
              <a:xfrm>
                <a:off x="7002075" y="1189325"/>
                <a:ext cx="12925" cy="45100"/>
              </a:xfrm>
              <a:custGeom>
                <a:avLst/>
                <a:gdLst/>
                <a:ahLst/>
                <a:cxnLst/>
                <a:rect l="l" t="t" r="r" b="b"/>
                <a:pathLst>
                  <a:path w="517" h="1804" extrusionOk="0">
                    <a:moveTo>
                      <a:pt x="380" y="1"/>
                    </a:moveTo>
                    <a:lnTo>
                      <a:pt x="380" y="1"/>
                    </a:lnTo>
                    <a:cubicBezTo>
                      <a:pt x="158" y="612"/>
                      <a:pt x="22" y="1161"/>
                      <a:pt x="1" y="1804"/>
                    </a:cubicBezTo>
                    <a:cubicBezTo>
                      <a:pt x="390" y="1298"/>
                      <a:pt x="517" y="676"/>
                      <a:pt x="38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
              <p:cNvSpPr/>
              <p:nvPr/>
            </p:nvSpPr>
            <p:spPr>
              <a:xfrm>
                <a:off x="6925075" y="1347775"/>
                <a:ext cx="19800" cy="37600"/>
              </a:xfrm>
              <a:custGeom>
                <a:avLst/>
                <a:gdLst/>
                <a:ahLst/>
                <a:cxnLst/>
                <a:rect l="l" t="t" r="r" b="b"/>
                <a:pathLst>
                  <a:path w="792" h="1504" extrusionOk="0">
                    <a:moveTo>
                      <a:pt x="95" y="1"/>
                    </a:moveTo>
                    <a:cubicBezTo>
                      <a:pt x="64" y="22"/>
                      <a:pt x="32" y="43"/>
                      <a:pt x="1" y="54"/>
                    </a:cubicBezTo>
                    <a:cubicBezTo>
                      <a:pt x="32" y="160"/>
                      <a:pt x="64" y="254"/>
                      <a:pt x="95" y="349"/>
                    </a:cubicBezTo>
                    <a:cubicBezTo>
                      <a:pt x="138" y="455"/>
                      <a:pt x="191" y="549"/>
                      <a:pt x="233" y="655"/>
                    </a:cubicBezTo>
                    <a:cubicBezTo>
                      <a:pt x="285" y="771"/>
                      <a:pt x="338" y="898"/>
                      <a:pt x="391" y="1013"/>
                    </a:cubicBezTo>
                    <a:cubicBezTo>
                      <a:pt x="433" y="1119"/>
                      <a:pt x="475" y="1224"/>
                      <a:pt x="517" y="1320"/>
                    </a:cubicBezTo>
                    <a:cubicBezTo>
                      <a:pt x="555" y="1403"/>
                      <a:pt x="575" y="1504"/>
                      <a:pt x="696" y="1504"/>
                    </a:cubicBezTo>
                    <a:cubicBezTo>
                      <a:pt x="712" y="1504"/>
                      <a:pt x="730" y="1502"/>
                      <a:pt x="749" y="1499"/>
                    </a:cubicBezTo>
                    <a:cubicBezTo>
                      <a:pt x="760" y="1446"/>
                      <a:pt x="791" y="1372"/>
                      <a:pt x="770" y="1320"/>
                    </a:cubicBezTo>
                    <a:cubicBezTo>
                      <a:pt x="602" y="919"/>
                      <a:pt x="423" y="518"/>
                      <a:pt x="243" y="117"/>
                    </a:cubicBezTo>
                    <a:cubicBezTo>
                      <a:pt x="222" y="64"/>
                      <a:pt x="149" y="43"/>
                      <a:pt x="9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p:nvPr/>
            </p:nvSpPr>
            <p:spPr>
              <a:xfrm>
                <a:off x="6818300" y="1259475"/>
                <a:ext cx="17175" cy="21250"/>
              </a:xfrm>
              <a:custGeom>
                <a:avLst/>
                <a:gdLst/>
                <a:ahLst/>
                <a:cxnLst/>
                <a:rect l="l" t="t" r="r" b="b"/>
                <a:pathLst>
                  <a:path w="687" h="850" extrusionOk="0">
                    <a:moveTo>
                      <a:pt x="74" y="0"/>
                    </a:moveTo>
                    <a:cubicBezTo>
                      <a:pt x="42" y="190"/>
                      <a:pt x="21" y="338"/>
                      <a:pt x="0" y="464"/>
                    </a:cubicBezTo>
                    <a:cubicBezTo>
                      <a:pt x="282" y="761"/>
                      <a:pt x="366" y="849"/>
                      <a:pt x="439" y="849"/>
                    </a:cubicBezTo>
                    <a:cubicBezTo>
                      <a:pt x="469" y="849"/>
                      <a:pt x="498" y="834"/>
                      <a:pt x="538" y="812"/>
                    </a:cubicBezTo>
                    <a:cubicBezTo>
                      <a:pt x="485" y="696"/>
                      <a:pt x="433" y="570"/>
                      <a:pt x="380" y="453"/>
                    </a:cubicBezTo>
                    <a:cubicBezTo>
                      <a:pt x="496" y="390"/>
                      <a:pt x="644" y="495"/>
                      <a:pt x="686" y="295"/>
                    </a:cubicBezTo>
                    <a:cubicBezTo>
                      <a:pt x="559" y="116"/>
                      <a:pt x="380" y="31"/>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p:nvPr/>
            </p:nvSpPr>
            <p:spPr>
              <a:xfrm>
                <a:off x="7087750" y="1281350"/>
                <a:ext cx="28700" cy="19625"/>
              </a:xfrm>
              <a:custGeom>
                <a:avLst/>
                <a:gdLst/>
                <a:ahLst/>
                <a:cxnLst/>
                <a:rect l="l" t="t" r="r" b="b"/>
                <a:pathLst>
                  <a:path w="1148" h="785" extrusionOk="0">
                    <a:moveTo>
                      <a:pt x="961" y="0"/>
                    </a:moveTo>
                    <a:cubicBezTo>
                      <a:pt x="613" y="190"/>
                      <a:pt x="307" y="433"/>
                      <a:pt x="1" y="717"/>
                    </a:cubicBezTo>
                    <a:cubicBezTo>
                      <a:pt x="67" y="767"/>
                      <a:pt x="126" y="785"/>
                      <a:pt x="181" y="785"/>
                    </a:cubicBezTo>
                    <a:cubicBezTo>
                      <a:pt x="311" y="785"/>
                      <a:pt x="417" y="686"/>
                      <a:pt x="528" y="686"/>
                    </a:cubicBezTo>
                    <a:lnTo>
                      <a:pt x="518" y="707"/>
                    </a:lnTo>
                    <a:cubicBezTo>
                      <a:pt x="609" y="554"/>
                      <a:pt x="740" y="461"/>
                      <a:pt x="919" y="426"/>
                    </a:cubicBezTo>
                    <a:lnTo>
                      <a:pt x="919" y="426"/>
                    </a:lnTo>
                    <a:cubicBezTo>
                      <a:pt x="919" y="428"/>
                      <a:pt x="919" y="431"/>
                      <a:pt x="919" y="433"/>
                    </a:cubicBezTo>
                    <a:lnTo>
                      <a:pt x="940" y="422"/>
                    </a:lnTo>
                    <a:lnTo>
                      <a:pt x="940" y="422"/>
                    </a:lnTo>
                    <a:cubicBezTo>
                      <a:pt x="933" y="423"/>
                      <a:pt x="926" y="424"/>
                      <a:pt x="919" y="426"/>
                    </a:cubicBezTo>
                    <a:lnTo>
                      <a:pt x="919" y="426"/>
                    </a:lnTo>
                    <a:cubicBezTo>
                      <a:pt x="927" y="292"/>
                      <a:pt x="1148" y="197"/>
                      <a:pt x="96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
              <p:cNvSpPr/>
              <p:nvPr/>
            </p:nvSpPr>
            <p:spPr>
              <a:xfrm>
                <a:off x="6915850" y="1178500"/>
                <a:ext cx="12425" cy="24300"/>
              </a:xfrm>
              <a:custGeom>
                <a:avLst/>
                <a:gdLst/>
                <a:ahLst/>
                <a:cxnLst/>
                <a:rect l="l" t="t" r="r" b="b"/>
                <a:pathLst>
                  <a:path w="497" h="972" extrusionOk="0">
                    <a:moveTo>
                      <a:pt x="0" y="1"/>
                    </a:moveTo>
                    <a:lnTo>
                      <a:pt x="0" y="1"/>
                    </a:lnTo>
                    <a:cubicBezTo>
                      <a:pt x="85" y="507"/>
                      <a:pt x="169" y="666"/>
                      <a:pt x="496" y="971"/>
                    </a:cubicBezTo>
                    <a:cubicBezTo>
                      <a:pt x="496" y="476"/>
                      <a:pt x="338" y="181"/>
                      <a:pt x="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p:nvPr/>
            </p:nvSpPr>
            <p:spPr>
              <a:xfrm>
                <a:off x="6982050" y="1319600"/>
                <a:ext cx="11450" cy="29800"/>
              </a:xfrm>
              <a:custGeom>
                <a:avLst/>
                <a:gdLst/>
                <a:ahLst/>
                <a:cxnLst/>
                <a:rect l="l" t="t" r="r" b="b"/>
                <a:pathLst>
                  <a:path w="458" h="1192" extrusionOk="0">
                    <a:moveTo>
                      <a:pt x="347" y="1"/>
                    </a:moveTo>
                    <a:cubicBezTo>
                      <a:pt x="312" y="1"/>
                      <a:pt x="269" y="10"/>
                      <a:pt x="221" y="31"/>
                    </a:cubicBezTo>
                    <a:cubicBezTo>
                      <a:pt x="305" y="401"/>
                      <a:pt x="0" y="748"/>
                      <a:pt x="127" y="1191"/>
                    </a:cubicBezTo>
                    <a:cubicBezTo>
                      <a:pt x="221" y="1149"/>
                      <a:pt x="253" y="1139"/>
                      <a:pt x="253" y="1128"/>
                    </a:cubicBezTo>
                    <a:cubicBezTo>
                      <a:pt x="327" y="790"/>
                      <a:pt x="401" y="453"/>
                      <a:pt x="443" y="105"/>
                    </a:cubicBezTo>
                    <a:cubicBezTo>
                      <a:pt x="457" y="41"/>
                      <a:pt x="419" y="1"/>
                      <a:pt x="34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
              <p:cNvSpPr/>
              <p:nvPr/>
            </p:nvSpPr>
            <p:spPr>
              <a:xfrm>
                <a:off x="6846525" y="1222850"/>
                <a:ext cx="22425" cy="22650"/>
              </a:xfrm>
              <a:custGeom>
                <a:avLst/>
                <a:gdLst/>
                <a:ahLst/>
                <a:cxnLst/>
                <a:rect l="l" t="t" r="r" b="b"/>
                <a:pathLst>
                  <a:path w="897" h="906" extrusionOk="0">
                    <a:moveTo>
                      <a:pt x="179" y="0"/>
                    </a:moveTo>
                    <a:cubicBezTo>
                      <a:pt x="136" y="0"/>
                      <a:pt x="77" y="10"/>
                      <a:pt x="0" y="10"/>
                    </a:cubicBezTo>
                    <a:cubicBezTo>
                      <a:pt x="190" y="400"/>
                      <a:pt x="453" y="621"/>
                      <a:pt x="896" y="906"/>
                    </a:cubicBezTo>
                    <a:cubicBezTo>
                      <a:pt x="759" y="389"/>
                      <a:pt x="485" y="210"/>
                      <a:pt x="232" y="10"/>
                    </a:cubicBezTo>
                    <a:cubicBezTo>
                      <a:pt x="218" y="3"/>
                      <a:pt x="200" y="0"/>
                      <a:pt x="17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
              <p:cNvSpPr/>
              <p:nvPr/>
            </p:nvSpPr>
            <p:spPr>
              <a:xfrm>
                <a:off x="7016575" y="1294525"/>
                <a:ext cx="24275" cy="17175"/>
              </a:xfrm>
              <a:custGeom>
                <a:avLst/>
                <a:gdLst/>
                <a:ahLst/>
                <a:cxnLst/>
                <a:rect l="l" t="t" r="r" b="b"/>
                <a:pathLst>
                  <a:path w="971" h="687" extrusionOk="0">
                    <a:moveTo>
                      <a:pt x="876" y="0"/>
                    </a:moveTo>
                    <a:cubicBezTo>
                      <a:pt x="359" y="254"/>
                      <a:pt x="243" y="338"/>
                      <a:pt x="0" y="686"/>
                    </a:cubicBezTo>
                    <a:cubicBezTo>
                      <a:pt x="391" y="654"/>
                      <a:pt x="623" y="401"/>
                      <a:pt x="876" y="211"/>
                    </a:cubicBezTo>
                    <a:cubicBezTo>
                      <a:pt x="949" y="159"/>
                      <a:pt x="970" y="75"/>
                      <a:pt x="87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a:off x="6992050" y="1190100"/>
                <a:ext cx="10575" cy="26925"/>
              </a:xfrm>
              <a:custGeom>
                <a:avLst/>
                <a:gdLst/>
                <a:ahLst/>
                <a:cxnLst/>
                <a:rect l="l" t="t" r="r" b="b"/>
                <a:pathLst>
                  <a:path w="423" h="1077" extrusionOk="0">
                    <a:moveTo>
                      <a:pt x="116" y="1"/>
                    </a:moveTo>
                    <a:cubicBezTo>
                      <a:pt x="85" y="328"/>
                      <a:pt x="43" y="634"/>
                      <a:pt x="1" y="1077"/>
                    </a:cubicBezTo>
                    <a:cubicBezTo>
                      <a:pt x="338" y="718"/>
                      <a:pt x="423" y="371"/>
                      <a:pt x="275" y="43"/>
                    </a:cubicBezTo>
                    <a:cubicBezTo>
                      <a:pt x="264" y="22"/>
                      <a:pt x="191" y="22"/>
                      <a:pt x="11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
              <p:cNvSpPr/>
              <p:nvPr/>
            </p:nvSpPr>
            <p:spPr>
              <a:xfrm>
                <a:off x="6956975" y="1165075"/>
                <a:ext cx="9525" cy="24275"/>
              </a:xfrm>
              <a:custGeom>
                <a:avLst/>
                <a:gdLst/>
                <a:ahLst/>
                <a:cxnLst/>
                <a:rect l="l" t="t" r="r" b="b"/>
                <a:pathLst>
                  <a:path w="381" h="971" extrusionOk="0">
                    <a:moveTo>
                      <a:pt x="244" y="0"/>
                    </a:moveTo>
                    <a:cubicBezTo>
                      <a:pt x="1" y="275"/>
                      <a:pt x="75" y="517"/>
                      <a:pt x="75" y="739"/>
                    </a:cubicBezTo>
                    <a:cubicBezTo>
                      <a:pt x="75" y="844"/>
                      <a:pt x="106" y="960"/>
                      <a:pt x="254" y="971"/>
                    </a:cubicBezTo>
                    <a:cubicBezTo>
                      <a:pt x="380" y="580"/>
                      <a:pt x="380" y="580"/>
                      <a:pt x="24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
              <p:cNvSpPr/>
              <p:nvPr/>
            </p:nvSpPr>
            <p:spPr>
              <a:xfrm>
                <a:off x="6987850" y="1272125"/>
                <a:ext cx="12150" cy="19250"/>
              </a:xfrm>
              <a:custGeom>
                <a:avLst/>
                <a:gdLst/>
                <a:ahLst/>
                <a:cxnLst/>
                <a:rect l="l" t="t" r="r" b="b"/>
                <a:pathLst>
                  <a:path w="486" h="770" extrusionOk="0">
                    <a:moveTo>
                      <a:pt x="316" y="0"/>
                    </a:moveTo>
                    <a:cubicBezTo>
                      <a:pt x="0" y="190"/>
                      <a:pt x="137" y="507"/>
                      <a:pt x="105" y="770"/>
                    </a:cubicBezTo>
                    <a:cubicBezTo>
                      <a:pt x="232" y="559"/>
                      <a:pt x="485" y="359"/>
                      <a:pt x="31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
              <p:cNvSpPr/>
              <p:nvPr/>
            </p:nvSpPr>
            <p:spPr>
              <a:xfrm>
                <a:off x="6935100" y="1174275"/>
                <a:ext cx="13750" cy="25350"/>
              </a:xfrm>
              <a:custGeom>
                <a:avLst/>
                <a:gdLst/>
                <a:ahLst/>
                <a:cxnLst/>
                <a:rect l="l" t="t" r="r" b="b"/>
                <a:pathLst>
                  <a:path w="550" h="1014" extrusionOk="0">
                    <a:moveTo>
                      <a:pt x="128" y="1"/>
                    </a:moveTo>
                    <a:cubicBezTo>
                      <a:pt x="92" y="1"/>
                      <a:pt x="48" y="24"/>
                      <a:pt x="1" y="86"/>
                    </a:cubicBezTo>
                    <a:cubicBezTo>
                      <a:pt x="116" y="339"/>
                      <a:pt x="243" y="613"/>
                      <a:pt x="433" y="1014"/>
                    </a:cubicBezTo>
                    <a:cubicBezTo>
                      <a:pt x="507" y="824"/>
                      <a:pt x="549" y="761"/>
                      <a:pt x="538" y="718"/>
                    </a:cubicBezTo>
                    <a:cubicBezTo>
                      <a:pt x="444" y="497"/>
                      <a:pt x="338" y="286"/>
                      <a:pt x="222" y="75"/>
                    </a:cubicBezTo>
                    <a:cubicBezTo>
                      <a:pt x="205" y="35"/>
                      <a:pt x="172" y="1"/>
                      <a:pt x="12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
              <p:cNvSpPr/>
              <p:nvPr/>
            </p:nvSpPr>
            <p:spPr>
              <a:xfrm>
                <a:off x="6811125" y="1282225"/>
                <a:ext cx="20375" cy="9575"/>
              </a:xfrm>
              <a:custGeom>
                <a:avLst/>
                <a:gdLst/>
                <a:ahLst/>
                <a:cxnLst/>
                <a:rect l="l" t="t" r="r" b="b"/>
                <a:pathLst>
                  <a:path w="815" h="383" extrusionOk="0">
                    <a:moveTo>
                      <a:pt x="129" y="1"/>
                    </a:moveTo>
                    <a:cubicBezTo>
                      <a:pt x="68" y="1"/>
                      <a:pt x="0" y="41"/>
                      <a:pt x="34" y="176"/>
                    </a:cubicBezTo>
                    <a:cubicBezTo>
                      <a:pt x="231" y="230"/>
                      <a:pt x="420" y="382"/>
                      <a:pt x="672" y="382"/>
                    </a:cubicBezTo>
                    <a:cubicBezTo>
                      <a:pt x="717" y="382"/>
                      <a:pt x="765" y="377"/>
                      <a:pt x="814" y="366"/>
                    </a:cubicBezTo>
                    <a:cubicBezTo>
                      <a:pt x="772" y="282"/>
                      <a:pt x="762" y="187"/>
                      <a:pt x="720" y="176"/>
                    </a:cubicBezTo>
                    <a:cubicBezTo>
                      <a:pt x="540" y="103"/>
                      <a:pt x="361" y="50"/>
                      <a:pt x="171" y="7"/>
                    </a:cubicBezTo>
                    <a:cubicBezTo>
                      <a:pt x="159" y="3"/>
                      <a:pt x="144" y="1"/>
                      <a:pt x="12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
              <p:cNvSpPr/>
              <p:nvPr/>
            </p:nvSpPr>
            <p:spPr>
              <a:xfrm>
                <a:off x="7024750" y="1312725"/>
                <a:ext cx="17675" cy="10575"/>
              </a:xfrm>
              <a:custGeom>
                <a:avLst/>
                <a:gdLst/>
                <a:ahLst/>
                <a:cxnLst/>
                <a:rect l="l" t="t" r="r" b="b"/>
                <a:pathLst>
                  <a:path w="707" h="423" extrusionOk="0">
                    <a:moveTo>
                      <a:pt x="707" y="1"/>
                    </a:moveTo>
                    <a:cubicBezTo>
                      <a:pt x="190" y="64"/>
                      <a:pt x="127" y="106"/>
                      <a:pt x="1" y="422"/>
                    </a:cubicBezTo>
                    <a:cubicBezTo>
                      <a:pt x="306" y="380"/>
                      <a:pt x="528" y="233"/>
                      <a:pt x="70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
              <p:cNvSpPr/>
              <p:nvPr/>
            </p:nvSpPr>
            <p:spPr>
              <a:xfrm>
                <a:off x="6841775" y="1236000"/>
                <a:ext cx="15550" cy="16625"/>
              </a:xfrm>
              <a:custGeom>
                <a:avLst/>
                <a:gdLst/>
                <a:ahLst/>
                <a:cxnLst/>
                <a:rect l="l" t="t" r="r" b="b"/>
                <a:pathLst>
                  <a:path w="622" h="665" extrusionOk="0">
                    <a:moveTo>
                      <a:pt x="0" y="0"/>
                    </a:moveTo>
                    <a:lnTo>
                      <a:pt x="0" y="0"/>
                    </a:lnTo>
                    <a:cubicBezTo>
                      <a:pt x="106" y="327"/>
                      <a:pt x="306" y="464"/>
                      <a:pt x="601" y="665"/>
                    </a:cubicBezTo>
                    <a:cubicBezTo>
                      <a:pt x="622" y="295"/>
                      <a:pt x="411" y="190"/>
                      <a:pt x="274" y="63"/>
                    </a:cubicBezTo>
                    <a:cubicBezTo>
                      <a:pt x="221" y="21"/>
                      <a:pt x="127" y="21"/>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
              <p:cNvSpPr/>
              <p:nvPr/>
            </p:nvSpPr>
            <p:spPr>
              <a:xfrm>
                <a:off x="6973325" y="1278450"/>
                <a:ext cx="12425" cy="16900"/>
              </a:xfrm>
              <a:custGeom>
                <a:avLst/>
                <a:gdLst/>
                <a:ahLst/>
                <a:cxnLst/>
                <a:rect l="l" t="t" r="r" b="b"/>
                <a:pathLst>
                  <a:path w="497" h="676" extrusionOk="0">
                    <a:moveTo>
                      <a:pt x="307" y="1"/>
                    </a:moveTo>
                    <a:cubicBezTo>
                      <a:pt x="233" y="222"/>
                      <a:pt x="1" y="401"/>
                      <a:pt x="180" y="676"/>
                    </a:cubicBezTo>
                    <a:cubicBezTo>
                      <a:pt x="296" y="475"/>
                      <a:pt x="497" y="296"/>
                      <a:pt x="30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
              <p:cNvSpPr/>
              <p:nvPr/>
            </p:nvSpPr>
            <p:spPr>
              <a:xfrm>
                <a:off x="6955925" y="1413700"/>
                <a:ext cx="7925" cy="14550"/>
              </a:xfrm>
              <a:custGeom>
                <a:avLst/>
                <a:gdLst/>
                <a:ahLst/>
                <a:cxnLst/>
                <a:rect l="l" t="t" r="r" b="b"/>
                <a:pathLst>
                  <a:path w="317" h="582" extrusionOk="0">
                    <a:moveTo>
                      <a:pt x="54" y="1"/>
                    </a:moveTo>
                    <a:lnTo>
                      <a:pt x="54" y="1"/>
                    </a:lnTo>
                    <a:cubicBezTo>
                      <a:pt x="0" y="380"/>
                      <a:pt x="11" y="401"/>
                      <a:pt x="317" y="581"/>
                    </a:cubicBezTo>
                    <a:cubicBezTo>
                      <a:pt x="254" y="317"/>
                      <a:pt x="254" y="127"/>
                      <a:pt x="5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
              <p:cNvSpPr/>
              <p:nvPr/>
            </p:nvSpPr>
            <p:spPr>
              <a:xfrm>
                <a:off x="6978900" y="1402625"/>
                <a:ext cx="13175" cy="11900"/>
              </a:xfrm>
              <a:custGeom>
                <a:avLst/>
                <a:gdLst/>
                <a:ahLst/>
                <a:cxnLst/>
                <a:rect l="l" t="t" r="r" b="b"/>
                <a:pathLst>
                  <a:path w="527" h="476" extrusionOk="0">
                    <a:moveTo>
                      <a:pt x="516" y="1"/>
                    </a:moveTo>
                    <a:cubicBezTo>
                      <a:pt x="512" y="4"/>
                      <a:pt x="508" y="8"/>
                      <a:pt x="504" y="12"/>
                    </a:cubicBezTo>
                    <a:lnTo>
                      <a:pt x="504" y="12"/>
                    </a:lnTo>
                    <a:cubicBezTo>
                      <a:pt x="512" y="12"/>
                      <a:pt x="519" y="12"/>
                      <a:pt x="527" y="12"/>
                    </a:cubicBezTo>
                    <a:lnTo>
                      <a:pt x="516" y="1"/>
                    </a:lnTo>
                    <a:close/>
                    <a:moveTo>
                      <a:pt x="504" y="12"/>
                    </a:moveTo>
                    <a:lnTo>
                      <a:pt x="504" y="12"/>
                    </a:lnTo>
                    <a:cubicBezTo>
                      <a:pt x="50" y="23"/>
                      <a:pt x="0" y="70"/>
                      <a:pt x="52" y="476"/>
                    </a:cubicBezTo>
                    <a:cubicBezTo>
                      <a:pt x="216" y="301"/>
                      <a:pt x="360" y="156"/>
                      <a:pt x="504" y="12"/>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7" name="Google Shape;147;p2"/>
            <p:cNvGrpSpPr/>
            <p:nvPr/>
          </p:nvGrpSpPr>
          <p:grpSpPr>
            <a:xfrm rot="-3032343" flipH="1">
              <a:off x="1067701" y="-1907126"/>
              <a:ext cx="1805221" cy="2490012"/>
              <a:chOff x="2763875" y="3698500"/>
              <a:chExt cx="1288825" cy="1777825"/>
            </a:xfrm>
          </p:grpSpPr>
          <p:sp>
            <p:nvSpPr>
              <p:cNvPr id="148" name="Google Shape;148;p2"/>
              <p:cNvSpPr/>
              <p:nvPr/>
            </p:nvSpPr>
            <p:spPr>
              <a:xfrm>
                <a:off x="2838750" y="3757250"/>
                <a:ext cx="1213950" cy="1719075"/>
              </a:xfrm>
              <a:custGeom>
                <a:avLst/>
                <a:gdLst/>
                <a:ahLst/>
                <a:cxnLst/>
                <a:rect l="l" t="t" r="r" b="b"/>
                <a:pathLst>
                  <a:path w="48558" h="68763" extrusionOk="0">
                    <a:moveTo>
                      <a:pt x="13016" y="27278"/>
                    </a:moveTo>
                    <a:lnTo>
                      <a:pt x="13025" y="27287"/>
                    </a:lnTo>
                    <a:lnTo>
                      <a:pt x="13025" y="27392"/>
                    </a:lnTo>
                    <a:cubicBezTo>
                      <a:pt x="13025" y="27350"/>
                      <a:pt x="13025" y="27320"/>
                      <a:pt x="13016" y="27278"/>
                    </a:cubicBezTo>
                    <a:close/>
                    <a:moveTo>
                      <a:pt x="25890" y="29082"/>
                    </a:moveTo>
                    <a:cubicBezTo>
                      <a:pt x="25789" y="29194"/>
                      <a:pt x="25697" y="29316"/>
                      <a:pt x="25596" y="29428"/>
                    </a:cubicBezTo>
                    <a:lnTo>
                      <a:pt x="25596" y="29428"/>
                    </a:lnTo>
                    <a:cubicBezTo>
                      <a:pt x="25594" y="29225"/>
                      <a:pt x="25695" y="29125"/>
                      <a:pt x="25890" y="29082"/>
                    </a:cubicBezTo>
                    <a:close/>
                    <a:moveTo>
                      <a:pt x="37605" y="32908"/>
                    </a:moveTo>
                    <a:cubicBezTo>
                      <a:pt x="38825" y="32908"/>
                      <a:pt x="40017" y="33103"/>
                      <a:pt x="41217" y="33298"/>
                    </a:cubicBezTo>
                    <a:cubicBezTo>
                      <a:pt x="42335" y="33478"/>
                      <a:pt x="43442" y="33720"/>
                      <a:pt x="44550" y="33952"/>
                    </a:cubicBezTo>
                    <a:cubicBezTo>
                      <a:pt x="45383" y="34121"/>
                      <a:pt x="46153" y="34490"/>
                      <a:pt x="46859" y="34944"/>
                    </a:cubicBezTo>
                    <a:cubicBezTo>
                      <a:pt x="47703" y="35492"/>
                      <a:pt x="48009" y="36336"/>
                      <a:pt x="48019" y="37296"/>
                    </a:cubicBezTo>
                    <a:cubicBezTo>
                      <a:pt x="48030" y="37760"/>
                      <a:pt x="47988" y="38224"/>
                      <a:pt x="47977" y="38688"/>
                    </a:cubicBezTo>
                    <a:cubicBezTo>
                      <a:pt x="47967" y="39089"/>
                      <a:pt x="47967" y="39490"/>
                      <a:pt x="47967" y="39879"/>
                    </a:cubicBezTo>
                    <a:cubicBezTo>
                      <a:pt x="47956" y="40017"/>
                      <a:pt x="47935" y="40143"/>
                      <a:pt x="47914" y="40301"/>
                    </a:cubicBezTo>
                    <a:cubicBezTo>
                      <a:pt x="47756" y="40280"/>
                      <a:pt x="47619" y="40280"/>
                      <a:pt x="47503" y="40249"/>
                    </a:cubicBezTo>
                    <a:cubicBezTo>
                      <a:pt x="46169" y="39868"/>
                      <a:pt x="44812" y="39697"/>
                      <a:pt x="43432" y="39697"/>
                    </a:cubicBezTo>
                    <a:cubicBezTo>
                      <a:pt x="43207" y="39697"/>
                      <a:pt x="42983" y="39702"/>
                      <a:pt x="42757" y="39711"/>
                    </a:cubicBezTo>
                    <a:cubicBezTo>
                      <a:pt x="42567" y="39722"/>
                      <a:pt x="42366" y="39743"/>
                      <a:pt x="42166" y="39785"/>
                    </a:cubicBezTo>
                    <a:cubicBezTo>
                      <a:pt x="42124" y="39795"/>
                      <a:pt x="42092" y="39869"/>
                      <a:pt x="42061" y="39911"/>
                    </a:cubicBezTo>
                    <a:cubicBezTo>
                      <a:pt x="42113" y="39943"/>
                      <a:pt x="42155" y="39975"/>
                      <a:pt x="42198" y="39975"/>
                    </a:cubicBezTo>
                    <a:cubicBezTo>
                      <a:pt x="42583" y="39921"/>
                      <a:pt x="42969" y="39898"/>
                      <a:pt x="43355" y="39898"/>
                    </a:cubicBezTo>
                    <a:cubicBezTo>
                      <a:pt x="44182" y="39898"/>
                      <a:pt x="45009" y="40003"/>
                      <a:pt x="45837" y="40132"/>
                    </a:cubicBezTo>
                    <a:cubicBezTo>
                      <a:pt x="46406" y="40217"/>
                      <a:pt x="46965" y="40365"/>
                      <a:pt x="47524" y="40502"/>
                    </a:cubicBezTo>
                    <a:cubicBezTo>
                      <a:pt x="47651" y="40523"/>
                      <a:pt x="47777" y="40586"/>
                      <a:pt x="47883" y="40650"/>
                    </a:cubicBezTo>
                    <a:cubicBezTo>
                      <a:pt x="47925" y="40671"/>
                      <a:pt x="47967" y="40765"/>
                      <a:pt x="47956" y="40818"/>
                    </a:cubicBezTo>
                    <a:cubicBezTo>
                      <a:pt x="47946" y="40861"/>
                      <a:pt x="47883" y="40945"/>
                      <a:pt x="47840" y="40945"/>
                    </a:cubicBezTo>
                    <a:cubicBezTo>
                      <a:pt x="47804" y="40948"/>
                      <a:pt x="47768" y="40949"/>
                      <a:pt x="47733" y="40949"/>
                    </a:cubicBezTo>
                    <a:cubicBezTo>
                      <a:pt x="47635" y="40949"/>
                      <a:pt x="47540" y="40939"/>
                      <a:pt x="47440" y="40924"/>
                    </a:cubicBezTo>
                    <a:cubicBezTo>
                      <a:pt x="46965" y="40850"/>
                      <a:pt x="46479" y="40765"/>
                      <a:pt x="45994" y="40692"/>
                    </a:cubicBezTo>
                    <a:cubicBezTo>
                      <a:pt x="45970" y="40688"/>
                      <a:pt x="45944" y="40687"/>
                      <a:pt x="45918" y="40687"/>
                    </a:cubicBezTo>
                    <a:cubicBezTo>
                      <a:pt x="45866" y="40687"/>
                      <a:pt x="45812" y="40692"/>
                      <a:pt x="45762" y="40692"/>
                    </a:cubicBezTo>
                    <a:cubicBezTo>
                      <a:pt x="45731" y="40850"/>
                      <a:pt x="45826" y="40861"/>
                      <a:pt x="45910" y="40882"/>
                    </a:cubicBezTo>
                    <a:cubicBezTo>
                      <a:pt x="46479" y="40976"/>
                      <a:pt x="47039" y="41082"/>
                      <a:pt x="47608" y="41198"/>
                    </a:cubicBezTo>
                    <a:cubicBezTo>
                      <a:pt x="48040" y="41283"/>
                      <a:pt x="48072" y="41377"/>
                      <a:pt x="47883" y="41862"/>
                    </a:cubicBezTo>
                    <a:cubicBezTo>
                      <a:pt x="47651" y="41820"/>
                      <a:pt x="47419" y="41789"/>
                      <a:pt x="47091" y="41736"/>
                    </a:cubicBezTo>
                    <a:lnTo>
                      <a:pt x="47091" y="41736"/>
                    </a:lnTo>
                    <a:cubicBezTo>
                      <a:pt x="47344" y="42094"/>
                      <a:pt x="47724" y="41979"/>
                      <a:pt x="47977" y="42221"/>
                    </a:cubicBezTo>
                    <a:cubicBezTo>
                      <a:pt x="48083" y="42569"/>
                      <a:pt x="48019" y="42970"/>
                      <a:pt x="47925" y="43350"/>
                    </a:cubicBezTo>
                    <a:cubicBezTo>
                      <a:pt x="47714" y="44215"/>
                      <a:pt x="47440" y="45068"/>
                      <a:pt x="47007" y="45839"/>
                    </a:cubicBezTo>
                    <a:cubicBezTo>
                      <a:pt x="46395" y="46936"/>
                      <a:pt x="45478" y="47663"/>
                      <a:pt x="44286" y="48054"/>
                    </a:cubicBezTo>
                    <a:cubicBezTo>
                      <a:pt x="43369" y="48359"/>
                      <a:pt x="42419" y="48475"/>
                      <a:pt x="41470" y="48539"/>
                    </a:cubicBezTo>
                    <a:cubicBezTo>
                      <a:pt x="40616" y="48602"/>
                      <a:pt x="39751" y="48581"/>
                      <a:pt x="38886" y="48591"/>
                    </a:cubicBezTo>
                    <a:cubicBezTo>
                      <a:pt x="38548" y="48085"/>
                      <a:pt x="38496" y="47969"/>
                      <a:pt x="38412" y="47421"/>
                    </a:cubicBezTo>
                    <a:cubicBezTo>
                      <a:pt x="38577" y="47414"/>
                      <a:pt x="38743" y="47411"/>
                      <a:pt x="38908" y="47411"/>
                    </a:cubicBezTo>
                    <a:cubicBezTo>
                      <a:pt x="39803" y="47411"/>
                      <a:pt x="40697" y="47498"/>
                      <a:pt x="41603" y="47498"/>
                    </a:cubicBezTo>
                    <a:cubicBezTo>
                      <a:pt x="41797" y="47498"/>
                      <a:pt x="41992" y="47494"/>
                      <a:pt x="42187" y="47484"/>
                    </a:cubicBezTo>
                    <a:cubicBezTo>
                      <a:pt x="42090" y="47321"/>
                      <a:pt x="41973" y="47303"/>
                      <a:pt x="41857" y="47303"/>
                    </a:cubicBezTo>
                    <a:cubicBezTo>
                      <a:pt x="41823" y="47303"/>
                      <a:pt x="41788" y="47304"/>
                      <a:pt x="41755" y="47304"/>
                    </a:cubicBezTo>
                    <a:cubicBezTo>
                      <a:pt x="40753" y="47262"/>
                      <a:pt x="39762" y="47220"/>
                      <a:pt x="38770" y="47178"/>
                    </a:cubicBezTo>
                    <a:cubicBezTo>
                      <a:pt x="38569" y="47168"/>
                      <a:pt x="38380" y="47136"/>
                      <a:pt x="38190" y="47114"/>
                    </a:cubicBezTo>
                    <a:cubicBezTo>
                      <a:pt x="37726" y="46313"/>
                      <a:pt x="37273" y="45554"/>
                      <a:pt x="36851" y="44773"/>
                    </a:cubicBezTo>
                    <a:cubicBezTo>
                      <a:pt x="36028" y="43265"/>
                      <a:pt x="34878" y="42042"/>
                      <a:pt x="33645" y="40892"/>
                    </a:cubicBezTo>
                    <a:lnTo>
                      <a:pt x="33202" y="40481"/>
                    </a:lnTo>
                    <a:cubicBezTo>
                      <a:pt x="33191" y="40470"/>
                      <a:pt x="33191" y="40439"/>
                      <a:pt x="33191" y="40418"/>
                    </a:cubicBezTo>
                    <a:cubicBezTo>
                      <a:pt x="33220" y="40314"/>
                      <a:pt x="33292" y="40298"/>
                      <a:pt x="33368" y="40298"/>
                    </a:cubicBezTo>
                    <a:cubicBezTo>
                      <a:pt x="33400" y="40298"/>
                      <a:pt x="33434" y="40301"/>
                      <a:pt x="33465" y="40301"/>
                    </a:cubicBezTo>
                    <a:cubicBezTo>
                      <a:pt x="33887" y="40322"/>
                      <a:pt x="34298" y="40354"/>
                      <a:pt x="34720" y="40375"/>
                    </a:cubicBezTo>
                    <a:cubicBezTo>
                      <a:pt x="34805" y="40375"/>
                      <a:pt x="34878" y="40365"/>
                      <a:pt x="35058" y="40343"/>
                    </a:cubicBezTo>
                    <a:cubicBezTo>
                      <a:pt x="34920" y="40259"/>
                      <a:pt x="34878" y="40196"/>
                      <a:pt x="34826" y="40196"/>
                    </a:cubicBezTo>
                    <a:cubicBezTo>
                      <a:pt x="34214" y="40154"/>
                      <a:pt x="33591" y="40101"/>
                      <a:pt x="32970" y="40080"/>
                    </a:cubicBezTo>
                    <a:cubicBezTo>
                      <a:pt x="32642" y="40069"/>
                      <a:pt x="32379" y="39975"/>
                      <a:pt x="32147" y="39732"/>
                    </a:cubicBezTo>
                    <a:cubicBezTo>
                      <a:pt x="32280" y="39647"/>
                      <a:pt x="32419" y="39627"/>
                      <a:pt x="32559" y="39627"/>
                    </a:cubicBezTo>
                    <a:cubicBezTo>
                      <a:pt x="32686" y="39627"/>
                      <a:pt x="32814" y="39644"/>
                      <a:pt x="32937" y="39644"/>
                    </a:cubicBezTo>
                    <a:cubicBezTo>
                      <a:pt x="33063" y="39644"/>
                      <a:pt x="33185" y="39626"/>
                      <a:pt x="33296" y="39553"/>
                    </a:cubicBezTo>
                    <a:cubicBezTo>
                      <a:pt x="33278" y="39413"/>
                      <a:pt x="33194" y="39405"/>
                      <a:pt x="33124" y="39405"/>
                    </a:cubicBezTo>
                    <a:cubicBezTo>
                      <a:pt x="33114" y="39405"/>
                      <a:pt x="33105" y="39405"/>
                      <a:pt x="33096" y="39405"/>
                    </a:cubicBezTo>
                    <a:cubicBezTo>
                      <a:pt x="32801" y="39405"/>
                      <a:pt x="32516" y="39405"/>
                      <a:pt x="32231" y="39415"/>
                    </a:cubicBezTo>
                    <a:cubicBezTo>
                      <a:pt x="32205" y="39416"/>
                      <a:pt x="32179" y="39417"/>
                      <a:pt x="32153" y="39417"/>
                    </a:cubicBezTo>
                    <a:cubicBezTo>
                      <a:pt x="31562" y="39417"/>
                      <a:pt x="31038" y="39191"/>
                      <a:pt x="30544" y="38878"/>
                    </a:cubicBezTo>
                    <a:cubicBezTo>
                      <a:pt x="30512" y="38857"/>
                      <a:pt x="30512" y="38804"/>
                      <a:pt x="30481" y="38740"/>
                    </a:cubicBezTo>
                    <a:cubicBezTo>
                      <a:pt x="30667" y="38697"/>
                      <a:pt x="30856" y="38685"/>
                      <a:pt x="31045" y="38685"/>
                    </a:cubicBezTo>
                    <a:cubicBezTo>
                      <a:pt x="31272" y="38685"/>
                      <a:pt x="31500" y="38703"/>
                      <a:pt x="31725" y="38709"/>
                    </a:cubicBezTo>
                    <a:cubicBezTo>
                      <a:pt x="32115" y="38709"/>
                      <a:pt x="32516" y="38740"/>
                      <a:pt x="32916" y="38761"/>
                    </a:cubicBezTo>
                    <a:cubicBezTo>
                      <a:pt x="33284" y="38781"/>
                      <a:pt x="33514" y="38794"/>
                      <a:pt x="33669" y="38794"/>
                    </a:cubicBezTo>
                    <a:cubicBezTo>
                      <a:pt x="33927" y="38794"/>
                      <a:pt x="33977" y="38759"/>
                      <a:pt x="34109" y="38667"/>
                    </a:cubicBezTo>
                    <a:cubicBezTo>
                      <a:pt x="34045" y="38635"/>
                      <a:pt x="33992" y="38593"/>
                      <a:pt x="33929" y="38593"/>
                    </a:cubicBezTo>
                    <a:cubicBezTo>
                      <a:pt x="32579" y="38529"/>
                      <a:pt x="31229" y="38456"/>
                      <a:pt x="29879" y="38414"/>
                    </a:cubicBezTo>
                    <a:cubicBezTo>
                      <a:pt x="29605" y="38403"/>
                      <a:pt x="29363" y="38361"/>
                      <a:pt x="29110" y="38245"/>
                    </a:cubicBezTo>
                    <a:cubicBezTo>
                      <a:pt x="28740" y="38086"/>
                      <a:pt x="28371" y="37939"/>
                      <a:pt x="28002" y="37781"/>
                    </a:cubicBezTo>
                    <a:cubicBezTo>
                      <a:pt x="27127" y="37401"/>
                      <a:pt x="26220" y="37106"/>
                      <a:pt x="25281" y="36926"/>
                    </a:cubicBezTo>
                    <a:cubicBezTo>
                      <a:pt x="25154" y="36905"/>
                      <a:pt x="25028" y="36863"/>
                      <a:pt x="24743" y="36800"/>
                    </a:cubicBezTo>
                    <a:cubicBezTo>
                      <a:pt x="25386" y="36642"/>
                      <a:pt x="25913" y="36779"/>
                      <a:pt x="26473" y="36600"/>
                    </a:cubicBezTo>
                    <a:cubicBezTo>
                      <a:pt x="26359" y="36486"/>
                      <a:pt x="26260" y="36463"/>
                      <a:pt x="26168" y="36463"/>
                    </a:cubicBezTo>
                    <a:cubicBezTo>
                      <a:pt x="26106" y="36463"/>
                      <a:pt x="26047" y="36473"/>
                      <a:pt x="25988" y="36473"/>
                    </a:cubicBezTo>
                    <a:cubicBezTo>
                      <a:pt x="25840" y="36473"/>
                      <a:pt x="25681" y="36462"/>
                      <a:pt x="25524" y="36462"/>
                    </a:cubicBezTo>
                    <a:cubicBezTo>
                      <a:pt x="25376" y="36462"/>
                      <a:pt x="25217" y="36462"/>
                      <a:pt x="25060" y="36473"/>
                    </a:cubicBezTo>
                    <a:cubicBezTo>
                      <a:pt x="24912" y="36473"/>
                      <a:pt x="24753" y="36483"/>
                      <a:pt x="24596" y="36483"/>
                    </a:cubicBezTo>
                    <a:cubicBezTo>
                      <a:pt x="24469" y="36473"/>
                      <a:pt x="24331" y="36462"/>
                      <a:pt x="24195" y="36452"/>
                    </a:cubicBezTo>
                    <a:cubicBezTo>
                      <a:pt x="24047" y="36452"/>
                      <a:pt x="23888" y="36452"/>
                      <a:pt x="23731" y="36441"/>
                    </a:cubicBezTo>
                    <a:cubicBezTo>
                      <a:pt x="23583" y="36441"/>
                      <a:pt x="23424" y="36431"/>
                      <a:pt x="23267" y="36431"/>
                    </a:cubicBezTo>
                    <a:cubicBezTo>
                      <a:pt x="23108" y="36420"/>
                      <a:pt x="22960" y="36431"/>
                      <a:pt x="22803" y="36399"/>
                    </a:cubicBezTo>
                    <a:cubicBezTo>
                      <a:pt x="22789" y="36397"/>
                      <a:pt x="22774" y="36396"/>
                      <a:pt x="22759" y="36396"/>
                    </a:cubicBezTo>
                    <a:cubicBezTo>
                      <a:pt x="22708" y="36396"/>
                      <a:pt x="22653" y="36406"/>
                      <a:pt x="22598" y="36406"/>
                    </a:cubicBezTo>
                    <a:cubicBezTo>
                      <a:pt x="22515" y="36406"/>
                      <a:pt x="22433" y="36382"/>
                      <a:pt x="22370" y="36262"/>
                    </a:cubicBezTo>
                    <a:cubicBezTo>
                      <a:pt x="22623" y="36115"/>
                      <a:pt x="22897" y="36083"/>
                      <a:pt x="23171" y="36019"/>
                    </a:cubicBezTo>
                    <a:cubicBezTo>
                      <a:pt x="23467" y="35956"/>
                      <a:pt x="23783" y="35914"/>
                      <a:pt x="24089" y="35851"/>
                    </a:cubicBezTo>
                    <a:cubicBezTo>
                      <a:pt x="24374" y="35808"/>
                      <a:pt x="24648" y="35756"/>
                      <a:pt x="24933" y="35703"/>
                    </a:cubicBezTo>
                    <a:cubicBezTo>
                      <a:pt x="25217" y="35661"/>
                      <a:pt x="25513" y="35618"/>
                      <a:pt x="25798" y="35587"/>
                    </a:cubicBezTo>
                    <a:cubicBezTo>
                      <a:pt x="26082" y="35555"/>
                      <a:pt x="26367" y="35524"/>
                      <a:pt x="26652" y="35503"/>
                    </a:cubicBezTo>
                    <a:cubicBezTo>
                      <a:pt x="26968" y="35482"/>
                      <a:pt x="27274" y="35471"/>
                      <a:pt x="27580" y="35461"/>
                    </a:cubicBezTo>
                    <a:cubicBezTo>
                      <a:pt x="27599" y="35460"/>
                      <a:pt x="27617" y="35460"/>
                      <a:pt x="27636" y="35460"/>
                    </a:cubicBezTo>
                    <a:cubicBezTo>
                      <a:pt x="27750" y="35460"/>
                      <a:pt x="27862" y="35471"/>
                      <a:pt x="27978" y="35471"/>
                    </a:cubicBezTo>
                    <a:cubicBezTo>
                      <a:pt x="28132" y="35471"/>
                      <a:pt x="28291" y="35451"/>
                      <a:pt x="28466" y="35355"/>
                    </a:cubicBezTo>
                    <a:cubicBezTo>
                      <a:pt x="28402" y="35334"/>
                      <a:pt x="28339" y="35313"/>
                      <a:pt x="28276" y="35302"/>
                    </a:cubicBezTo>
                    <a:cubicBezTo>
                      <a:pt x="28013" y="35271"/>
                      <a:pt x="27749" y="35229"/>
                      <a:pt x="27485" y="35229"/>
                    </a:cubicBezTo>
                    <a:cubicBezTo>
                      <a:pt x="26705" y="35250"/>
                      <a:pt x="25935" y="35260"/>
                      <a:pt x="25165" y="35397"/>
                    </a:cubicBezTo>
                    <a:cubicBezTo>
                      <a:pt x="24469" y="35524"/>
                      <a:pt x="23762" y="35597"/>
                      <a:pt x="22981" y="35703"/>
                    </a:cubicBezTo>
                    <a:cubicBezTo>
                      <a:pt x="23045" y="35576"/>
                      <a:pt x="23056" y="35482"/>
                      <a:pt x="23108" y="35450"/>
                    </a:cubicBezTo>
                    <a:cubicBezTo>
                      <a:pt x="23382" y="35250"/>
                      <a:pt x="23656" y="35060"/>
                      <a:pt x="23931" y="34880"/>
                    </a:cubicBezTo>
                    <a:cubicBezTo>
                      <a:pt x="23991" y="34846"/>
                      <a:pt x="24079" y="34811"/>
                      <a:pt x="24144" y="34811"/>
                    </a:cubicBezTo>
                    <a:cubicBezTo>
                      <a:pt x="24159" y="34811"/>
                      <a:pt x="24172" y="34813"/>
                      <a:pt x="24184" y="34817"/>
                    </a:cubicBezTo>
                    <a:cubicBezTo>
                      <a:pt x="24251" y="34842"/>
                      <a:pt x="24316" y="34852"/>
                      <a:pt x="24381" y="34852"/>
                    </a:cubicBezTo>
                    <a:cubicBezTo>
                      <a:pt x="24560" y="34852"/>
                      <a:pt x="24730" y="34777"/>
                      <a:pt x="24901" y="34754"/>
                    </a:cubicBezTo>
                    <a:cubicBezTo>
                      <a:pt x="26145" y="34575"/>
                      <a:pt x="27401" y="34385"/>
                      <a:pt x="28634" y="34153"/>
                    </a:cubicBezTo>
                    <a:cubicBezTo>
                      <a:pt x="30017" y="33900"/>
                      <a:pt x="31377" y="33604"/>
                      <a:pt x="32748" y="33319"/>
                    </a:cubicBezTo>
                    <a:cubicBezTo>
                      <a:pt x="34193" y="33024"/>
                      <a:pt x="35648" y="32993"/>
                      <a:pt x="37114" y="32919"/>
                    </a:cubicBezTo>
                    <a:cubicBezTo>
                      <a:pt x="37278" y="32911"/>
                      <a:pt x="37442" y="32908"/>
                      <a:pt x="37605" y="32908"/>
                    </a:cubicBezTo>
                    <a:close/>
                    <a:moveTo>
                      <a:pt x="31841" y="53949"/>
                    </a:moveTo>
                    <a:cubicBezTo>
                      <a:pt x="31841" y="53981"/>
                      <a:pt x="31852" y="54023"/>
                      <a:pt x="31862" y="54054"/>
                    </a:cubicBezTo>
                    <a:cubicBezTo>
                      <a:pt x="31894" y="54075"/>
                      <a:pt x="31936" y="54086"/>
                      <a:pt x="31967" y="54107"/>
                    </a:cubicBezTo>
                    <a:cubicBezTo>
                      <a:pt x="31978" y="54117"/>
                      <a:pt x="31988" y="54139"/>
                      <a:pt x="31999" y="54160"/>
                    </a:cubicBezTo>
                    <a:cubicBezTo>
                      <a:pt x="31978" y="54150"/>
                      <a:pt x="31946" y="54160"/>
                      <a:pt x="31925" y="54139"/>
                    </a:cubicBezTo>
                    <a:cubicBezTo>
                      <a:pt x="31904" y="54117"/>
                      <a:pt x="31883" y="54086"/>
                      <a:pt x="31852" y="54054"/>
                    </a:cubicBezTo>
                    <a:cubicBezTo>
                      <a:pt x="31852" y="54012"/>
                      <a:pt x="31841" y="53981"/>
                      <a:pt x="31831" y="53949"/>
                    </a:cubicBezTo>
                    <a:close/>
                    <a:moveTo>
                      <a:pt x="32241" y="54666"/>
                    </a:moveTo>
                    <a:cubicBezTo>
                      <a:pt x="32252" y="54687"/>
                      <a:pt x="32263" y="54698"/>
                      <a:pt x="32274" y="54719"/>
                    </a:cubicBezTo>
                    <a:lnTo>
                      <a:pt x="32320" y="54788"/>
                    </a:lnTo>
                    <a:lnTo>
                      <a:pt x="32320" y="54788"/>
                    </a:lnTo>
                    <a:cubicBezTo>
                      <a:pt x="32294" y="54776"/>
                      <a:pt x="32265" y="54766"/>
                      <a:pt x="32241" y="54750"/>
                    </a:cubicBezTo>
                    <a:cubicBezTo>
                      <a:pt x="32231" y="54740"/>
                      <a:pt x="32241" y="54698"/>
                      <a:pt x="32241" y="54666"/>
                    </a:cubicBezTo>
                    <a:close/>
                    <a:moveTo>
                      <a:pt x="32347" y="54830"/>
                    </a:moveTo>
                    <a:lnTo>
                      <a:pt x="32347" y="54830"/>
                    </a:lnTo>
                    <a:cubicBezTo>
                      <a:pt x="32365" y="54859"/>
                      <a:pt x="32382" y="54895"/>
                      <a:pt x="32400" y="54930"/>
                    </a:cubicBezTo>
                    <a:cubicBezTo>
                      <a:pt x="32410" y="54940"/>
                      <a:pt x="32410" y="54961"/>
                      <a:pt x="32410" y="54982"/>
                    </a:cubicBezTo>
                    <a:cubicBezTo>
                      <a:pt x="32389" y="54961"/>
                      <a:pt x="32358" y="54951"/>
                      <a:pt x="32358" y="54930"/>
                    </a:cubicBezTo>
                    <a:cubicBezTo>
                      <a:pt x="32349" y="54897"/>
                      <a:pt x="32347" y="54863"/>
                      <a:pt x="32347" y="54830"/>
                    </a:cubicBezTo>
                    <a:close/>
                    <a:moveTo>
                      <a:pt x="32642" y="55457"/>
                    </a:moveTo>
                    <a:cubicBezTo>
                      <a:pt x="32653" y="55467"/>
                      <a:pt x="32663" y="55489"/>
                      <a:pt x="32663" y="55500"/>
                    </a:cubicBezTo>
                    <a:cubicBezTo>
                      <a:pt x="32663" y="55510"/>
                      <a:pt x="32642" y="55510"/>
                      <a:pt x="32632" y="55521"/>
                    </a:cubicBezTo>
                    <a:cubicBezTo>
                      <a:pt x="32621" y="55510"/>
                      <a:pt x="32611" y="55489"/>
                      <a:pt x="32611" y="55478"/>
                    </a:cubicBezTo>
                    <a:cubicBezTo>
                      <a:pt x="32621" y="55467"/>
                      <a:pt x="32632" y="55467"/>
                      <a:pt x="32642" y="55457"/>
                    </a:cubicBezTo>
                    <a:close/>
                    <a:moveTo>
                      <a:pt x="32822" y="55921"/>
                    </a:moveTo>
                    <a:cubicBezTo>
                      <a:pt x="32843" y="55931"/>
                      <a:pt x="32885" y="55931"/>
                      <a:pt x="32895" y="55953"/>
                    </a:cubicBezTo>
                    <a:cubicBezTo>
                      <a:pt x="32912" y="56003"/>
                      <a:pt x="32916" y="56054"/>
                      <a:pt x="32922" y="56105"/>
                    </a:cubicBezTo>
                    <a:lnTo>
                      <a:pt x="32922" y="56105"/>
                    </a:lnTo>
                    <a:cubicBezTo>
                      <a:pt x="32887" y="56066"/>
                      <a:pt x="32859" y="56020"/>
                      <a:pt x="32822" y="55974"/>
                    </a:cubicBezTo>
                    <a:cubicBezTo>
                      <a:pt x="32811" y="55964"/>
                      <a:pt x="32822" y="55931"/>
                      <a:pt x="32822" y="55921"/>
                    </a:cubicBezTo>
                    <a:close/>
                    <a:moveTo>
                      <a:pt x="14797" y="56238"/>
                    </a:moveTo>
                    <a:cubicBezTo>
                      <a:pt x="14779" y="56300"/>
                      <a:pt x="14769" y="56354"/>
                      <a:pt x="14754" y="56408"/>
                    </a:cubicBezTo>
                    <a:lnTo>
                      <a:pt x="14754" y="56408"/>
                    </a:lnTo>
                    <a:cubicBezTo>
                      <a:pt x="14740" y="56355"/>
                      <a:pt x="14732" y="56296"/>
                      <a:pt x="14724" y="56238"/>
                    </a:cubicBezTo>
                    <a:close/>
                    <a:moveTo>
                      <a:pt x="46849" y="47114"/>
                    </a:moveTo>
                    <a:cubicBezTo>
                      <a:pt x="47176" y="47800"/>
                      <a:pt x="47229" y="49266"/>
                      <a:pt x="46965" y="50068"/>
                    </a:cubicBezTo>
                    <a:cubicBezTo>
                      <a:pt x="46934" y="50070"/>
                      <a:pt x="46904" y="50072"/>
                      <a:pt x="46874" y="50072"/>
                    </a:cubicBezTo>
                    <a:cubicBezTo>
                      <a:pt x="46552" y="50072"/>
                      <a:pt x="46261" y="49924"/>
                      <a:pt x="45952" y="49846"/>
                    </a:cubicBezTo>
                    <a:cubicBezTo>
                      <a:pt x="45583" y="49762"/>
                      <a:pt x="45214" y="49667"/>
                      <a:pt x="44845" y="49582"/>
                    </a:cubicBezTo>
                    <a:cubicBezTo>
                      <a:pt x="44508" y="49498"/>
                      <a:pt x="44180" y="49403"/>
                      <a:pt x="43801" y="49371"/>
                    </a:cubicBezTo>
                    <a:lnTo>
                      <a:pt x="43801" y="49371"/>
                    </a:lnTo>
                    <a:cubicBezTo>
                      <a:pt x="43875" y="49636"/>
                      <a:pt x="44054" y="49614"/>
                      <a:pt x="44191" y="49646"/>
                    </a:cubicBezTo>
                    <a:cubicBezTo>
                      <a:pt x="44930" y="49835"/>
                      <a:pt x="45657" y="50015"/>
                      <a:pt x="46385" y="50205"/>
                    </a:cubicBezTo>
                    <a:cubicBezTo>
                      <a:pt x="46554" y="50247"/>
                      <a:pt x="46722" y="50311"/>
                      <a:pt x="46880" y="50395"/>
                    </a:cubicBezTo>
                    <a:cubicBezTo>
                      <a:pt x="46933" y="50426"/>
                      <a:pt x="46955" y="50543"/>
                      <a:pt x="46944" y="50627"/>
                    </a:cubicBezTo>
                    <a:cubicBezTo>
                      <a:pt x="46933" y="50669"/>
                      <a:pt x="46849" y="50732"/>
                      <a:pt x="46796" y="50743"/>
                    </a:cubicBezTo>
                    <a:cubicBezTo>
                      <a:pt x="46767" y="50745"/>
                      <a:pt x="46738" y="50747"/>
                      <a:pt x="46709" y="50747"/>
                    </a:cubicBezTo>
                    <a:cubicBezTo>
                      <a:pt x="46629" y="50747"/>
                      <a:pt x="46546" y="50737"/>
                      <a:pt x="46469" y="50721"/>
                    </a:cubicBezTo>
                    <a:cubicBezTo>
                      <a:pt x="46100" y="50648"/>
                      <a:pt x="45731" y="50564"/>
                      <a:pt x="45362" y="50489"/>
                    </a:cubicBezTo>
                    <a:cubicBezTo>
                      <a:pt x="45256" y="50468"/>
                      <a:pt x="45151" y="50479"/>
                      <a:pt x="45056" y="50468"/>
                    </a:cubicBezTo>
                    <a:lnTo>
                      <a:pt x="45056" y="50468"/>
                    </a:lnTo>
                    <a:cubicBezTo>
                      <a:pt x="45024" y="50637"/>
                      <a:pt x="45130" y="50648"/>
                      <a:pt x="45204" y="50658"/>
                    </a:cubicBezTo>
                    <a:cubicBezTo>
                      <a:pt x="45551" y="50743"/>
                      <a:pt x="45900" y="50806"/>
                      <a:pt x="46237" y="50890"/>
                    </a:cubicBezTo>
                    <a:cubicBezTo>
                      <a:pt x="46427" y="50932"/>
                      <a:pt x="46648" y="50932"/>
                      <a:pt x="46786" y="51101"/>
                    </a:cubicBezTo>
                    <a:cubicBezTo>
                      <a:pt x="46690" y="52156"/>
                      <a:pt x="45235" y="53791"/>
                      <a:pt x="43854" y="54792"/>
                    </a:cubicBezTo>
                    <a:cubicBezTo>
                      <a:pt x="43484" y="54687"/>
                      <a:pt x="43168" y="54434"/>
                      <a:pt x="42830" y="54234"/>
                    </a:cubicBezTo>
                    <a:cubicBezTo>
                      <a:pt x="42504" y="54023"/>
                      <a:pt x="42230" y="53738"/>
                      <a:pt x="41744" y="53517"/>
                    </a:cubicBezTo>
                    <a:lnTo>
                      <a:pt x="41744" y="53517"/>
                    </a:lnTo>
                    <a:cubicBezTo>
                      <a:pt x="41902" y="53896"/>
                      <a:pt x="42145" y="53970"/>
                      <a:pt x="42324" y="54107"/>
                    </a:cubicBezTo>
                    <a:cubicBezTo>
                      <a:pt x="42535" y="54276"/>
                      <a:pt x="42767" y="54413"/>
                      <a:pt x="42978" y="54571"/>
                    </a:cubicBezTo>
                    <a:cubicBezTo>
                      <a:pt x="43168" y="54719"/>
                      <a:pt x="43390" y="54814"/>
                      <a:pt x="43548" y="55067"/>
                    </a:cubicBezTo>
                    <a:cubicBezTo>
                      <a:pt x="43488" y="55088"/>
                      <a:pt x="43434" y="55098"/>
                      <a:pt x="43384" y="55098"/>
                    </a:cubicBezTo>
                    <a:cubicBezTo>
                      <a:pt x="43167" y="55098"/>
                      <a:pt x="43025" y="54924"/>
                      <a:pt x="42862" y="54856"/>
                    </a:cubicBezTo>
                    <a:cubicBezTo>
                      <a:pt x="42662" y="54771"/>
                      <a:pt x="42483" y="54677"/>
                      <a:pt x="42240" y="54666"/>
                    </a:cubicBezTo>
                    <a:lnTo>
                      <a:pt x="42240" y="54666"/>
                    </a:lnTo>
                    <a:cubicBezTo>
                      <a:pt x="42387" y="54782"/>
                      <a:pt x="42525" y="54909"/>
                      <a:pt x="42683" y="55014"/>
                    </a:cubicBezTo>
                    <a:cubicBezTo>
                      <a:pt x="42841" y="55130"/>
                      <a:pt x="43010" y="55225"/>
                      <a:pt x="43158" y="55320"/>
                    </a:cubicBezTo>
                    <a:cubicBezTo>
                      <a:pt x="43135" y="55424"/>
                      <a:pt x="43091" y="55466"/>
                      <a:pt x="43034" y="55466"/>
                    </a:cubicBezTo>
                    <a:cubicBezTo>
                      <a:pt x="43011" y="55466"/>
                      <a:pt x="42985" y="55459"/>
                      <a:pt x="42957" y="55446"/>
                    </a:cubicBezTo>
                    <a:cubicBezTo>
                      <a:pt x="42673" y="55341"/>
                      <a:pt x="42387" y="55214"/>
                      <a:pt x="42103" y="55099"/>
                    </a:cubicBezTo>
                    <a:cubicBezTo>
                      <a:pt x="42071" y="55141"/>
                      <a:pt x="42050" y="55172"/>
                      <a:pt x="42019" y="55214"/>
                    </a:cubicBezTo>
                    <a:cubicBezTo>
                      <a:pt x="42293" y="55373"/>
                      <a:pt x="42577" y="55531"/>
                      <a:pt x="42851" y="55699"/>
                    </a:cubicBezTo>
                    <a:cubicBezTo>
                      <a:pt x="42525" y="56121"/>
                      <a:pt x="41944" y="56617"/>
                      <a:pt x="41428" y="56913"/>
                    </a:cubicBezTo>
                    <a:cubicBezTo>
                      <a:pt x="40901" y="56828"/>
                      <a:pt x="40648" y="56501"/>
                      <a:pt x="40531" y="55985"/>
                    </a:cubicBezTo>
                    <a:cubicBezTo>
                      <a:pt x="40331" y="55099"/>
                      <a:pt x="40236" y="54192"/>
                      <a:pt x="40205" y="53285"/>
                    </a:cubicBezTo>
                    <a:cubicBezTo>
                      <a:pt x="40184" y="52683"/>
                      <a:pt x="40173" y="52092"/>
                      <a:pt x="40151" y="51450"/>
                    </a:cubicBezTo>
                    <a:lnTo>
                      <a:pt x="40151" y="51450"/>
                    </a:lnTo>
                    <a:cubicBezTo>
                      <a:pt x="40247" y="51460"/>
                      <a:pt x="40352" y="51471"/>
                      <a:pt x="40447" y="51502"/>
                    </a:cubicBezTo>
                    <a:cubicBezTo>
                      <a:pt x="40588" y="51564"/>
                      <a:pt x="40707" y="51699"/>
                      <a:pt x="40920" y="51699"/>
                    </a:cubicBezTo>
                    <a:cubicBezTo>
                      <a:pt x="40962" y="51699"/>
                      <a:pt x="41008" y="51694"/>
                      <a:pt x="41058" y="51682"/>
                    </a:cubicBezTo>
                    <a:cubicBezTo>
                      <a:pt x="40901" y="51565"/>
                      <a:pt x="40805" y="51481"/>
                      <a:pt x="40711" y="51417"/>
                    </a:cubicBezTo>
                    <a:cubicBezTo>
                      <a:pt x="40468" y="51260"/>
                      <a:pt x="40215" y="51112"/>
                      <a:pt x="39983" y="50943"/>
                    </a:cubicBezTo>
                    <a:cubicBezTo>
                      <a:pt x="39835" y="50827"/>
                      <a:pt x="39698" y="50669"/>
                      <a:pt x="39783" y="50395"/>
                    </a:cubicBezTo>
                    <a:lnTo>
                      <a:pt x="39783" y="50395"/>
                    </a:lnTo>
                    <a:cubicBezTo>
                      <a:pt x="40416" y="50606"/>
                      <a:pt x="40911" y="51091"/>
                      <a:pt x="41544" y="51228"/>
                    </a:cubicBezTo>
                    <a:cubicBezTo>
                      <a:pt x="41628" y="51070"/>
                      <a:pt x="41523" y="51049"/>
                      <a:pt x="41459" y="51007"/>
                    </a:cubicBezTo>
                    <a:cubicBezTo>
                      <a:pt x="40922" y="50690"/>
                      <a:pt x="40373" y="50395"/>
                      <a:pt x="39835" y="50078"/>
                    </a:cubicBezTo>
                    <a:cubicBezTo>
                      <a:pt x="39698" y="49994"/>
                      <a:pt x="39530" y="49931"/>
                      <a:pt x="39455" y="49678"/>
                    </a:cubicBezTo>
                    <a:lnTo>
                      <a:pt x="39455" y="49678"/>
                    </a:lnTo>
                    <a:cubicBezTo>
                      <a:pt x="40184" y="49889"/>
                      <a:pt x="40795" y="50247"/>
                      <a:pt x="41438" y="50521"/>
                    </a:cubicBezTo>
                    <a:cubicBezTo>
                      <a:pt x="42061" y="50785"/>
                      <a:pt x="42651" y="51122"/>
                      <a:pt x="43305" y="51354"/>
                    </a:cubicBezTo>
                    <a:cubicBezTo>
                      <a:pt x="43390" y="51175"/>
                      <a:pt x="43252" y="51143"/>
                      <a:pt x="43168" y="51101"/>
                    </a:cubicBezTo>
                    <a:cubicBezTo>
                      <a:pt x="42187" y="50637"/>
                      <a:pt x="41206" y="50173"/>
                      <a:pt x="40215" y="49709"/>
                    </a:cubicBezTo>
                    <a:cubicBezTo>
                      <a:pt x="40025" y="49614"/>
                      <a:pt x="39825" y="49519"/>
                      <a:pt x="39645" y="49435"/>
                    </a:cubicBezTo>
                    <a:cubicBezTo>
                      <a:pt x="39593" y="49193"/>
                      <a:pt x="39741" y="49097"/>
                      <a:pt x="39888" y="49076"/>
                    </a:cubicBezTo>
                    <a:cubicBezTo>
                      <a:pt x="40101" y="49053"/>
                      <a:pt x="40319" y="49041"/>
                      <a:pt x="40535" y="49041"/>
                    </a:cubicBezTo>
                    <a:cubicBezTo>
                      <a:pt x="40608" y="49041"/>
                      <a:pt x="40681" y="49042"/>
                      <a:pt x="40753" y="49045"/>
                    </a:cubicBezTo>
                    <a:cubicBezTo>
                      <a:pt x="40900" y="49052"/>
                      <a:pt x="41046" y="49056"/>
                      <a:pt x="41193" y="49056"/>
                    </a:cubicBezTo>
                    <a:cubicBezTo>
                      <a:pt x="42066" y="49056"/>
                      <a:pt x="42932" y="48927"/>
                      <a:pt x="43790" y="48729"/>
                    </a:cubicBezTo>
                    <a:cubicBezTo>
                      <a:pt x="44318" y="48602"/>
                      <a:pt x="44834" y="48380"/>
                      <a:pt x="45362" y="48190"/>
                    </a:cubicBezTo>
                    <a:cubicBezTo>
                      <a:pt x="45720" y="48054"/>
                      <a:pt x="45994" y="47789"/>
                      <a:pt x="46269" y="47536"/>
                    </a:cubicBezTo>
                    <a:cubicBezTo>
                      <a:pt x="46448" y="47379"/>
                      <a:pt x="46596" y="47168"/>
                      <a:pt x="46849" y="47114"/>
                    </a:cubicBezTo>
                    <a:close/>
                    <a:moveTo>
                      <a:pt x="2764" y="56428"/>
                    </a:moveTo>
                    <a:cubicBezTo>
                      <a:pt x="2795" y="56543"/>
                      <a:pt x="2869" y="56670"/>
                      <a:pt x="2837" y="56786"/>
                    </a:cubicBezTo>
                    <a:cubicBezTo>
                      <a:pt x="2754" y="57181"/>
                      <a:pt x="2661" y="57585"/>
                      <a:pt x="2386" y="57910"/>
                    </a:cubicBezTo>
                    <a:lnTo>
                      <a:pt x="2386" y="57910"/>
                    </a:lnTo>
                    <a:cubicBezTo>
                      <a:pt x="2428" y="57402"/>
                      <a:pt x="2483" y="56894"/>
                      <a:pt x="2764" y="56428"/>
                    </a:cubicBezTo>
                    <a:close/>
                    <a:moveTo>
                      <a:pt x="12298" y="47695"/>
                    </a:moveTo>
                    <a:cubicBezTo>
                      <a:pt x="12477" y="47726"/>
                      <a:pt x="12414" y="47832"/>
                      <a:pt x="12414" y="47895"/>
                    </a:cubicBezTo>
                    <a:cubicBezTo>
                      <a:pt x="12414" y="47958"/>
                      <a:pt x="12404" y="48032"/>
                      <a:pt x="12393" y="48096"/>
                    </a:cubicBezTo>
                    <a:cubicBezTo>
                      <a:pt x="12108" y="49603"/>
                      <a:pt x="11940" y="51122"/>
                      <a:pt x="11813" y="52652"/>
                    </a:cubicBezTo>
                    <a:cubicBezTo>
                      <a:pt x="11792" y="52842"/>
                      <a:pt x="11792" y="53042"/>
                      <a:pt x="11792" y="53243"/>
                    </a:cubicBezTo>
                    <a:cubicBezTo>
                      <a:pt x="11792" y="53253"/>
                      <a:pt x="11823" y="53274"/>
                      <a:pt x="11876" y="53306"/>
                    </a:cubicBezTo>
                    <a:cubicBezTo>
                      <a:pt x="12045" y="53032"/>
                      <a:pt x="12003" y="52715"/>
                      <a:pt x="12055" y="52420"/>
                    </a:cubicBezTo>
                    <a:cubicBezTo>
                      <a:pt x="12108" y="52135"/>
                      <a:pt x="12129" y="51850"/>
                      <a:pt x="12172" y="51565"/>
                    </a:cubicBezTo>
                    <a:cubicBezTo>
                      <a:pt x="12214" y="51249"/>
                      <a:pt x="12245" y="50943"/>
                      <a:pt x="12298" y="50637"/>
                    </a:cubicBezTo>
                    <a:cubicBezTo>
                      <a:pt x="12329" y="50353"/>
                      <a:pt x="12371" y="50068"/>
                      <a:pt x="12425" y="49783"/>
                    </a:cubicBezTo>
                    <a:cubicBezTo>
                      <a:pt x="12477" y="49477"/>
                      <a:pt x="12519" y="49171"/>
                      <a:pt x="12582" y="48865"/>
                    </a:cubicBezTo>
                    <a:cubicBezTo>
                      <a:pt x="12646" y="48591"/>
                      <a:pt x="12657" y="48307"/>
                      <a:pt x="12825" y="48011"/>
                    </a:cubicBezTo>
                    <a:cubicBezTo>
                      <a:pt x="13025" y="48886"/>
                      <a:pt x="13236" y="49699"/>
                      <a:pt x="13405" y="50521"/>
                    </a:cubicBezTo>
                    <a:cubicBezTo>
                      <a:pt x="13564" y="51333"/>
                      <a:pt x="13901" y="52082"/>
                      <a:pt x="14186" y="52831"/>
                    </a:cubicBezTo>
                    <a:cubicBezTo>
                      <a:pt x="13922" y="53475"/>
                      <a:pt x="13890" y="53696"/>
                      <a:pt x="14070" y="54054"/>
                    </a:cubicBezTo>
                    <a:cubicBezTo>
                      <a:pt x="14143" y="53780"/>
                      <a:pt x="14196" y="53538"/>
                      <a:pt x="14260" y="53316"/>
                    </a:cubicBezTo>
                    <a:cubicBezTo>
                      <a:pt x="14273" y="53314"/>
                      <a:pt x="14286" y="53314"/>
                      <a:pt x="14297" y="53314"/>
                    </a:cubicBezTo>
                    <a:cubicBezTo>
                      <a:pt x="14439" y="53314"/>
                      <a:pt x="14439" y="53426"/>
                      <a:pt x="14439" y="53485"/>
                    </a:cubicBezTo>
                    <a:cubicBezTo>
                      <a:pt x="14439" y="53843"/>
                      <a:pt x="14450" y="54202"/>
                      <a:pt x="14407" y="54550"/>
                    </a:cubicBezTo>
                    <a:cubicBezTo>
                      <a:pt x="14239" y="56322"/>
                      <a:pt x="13986" y="58083"/>
                      <a:pt x="13669" y="59824"/>
                    </a:cubicBezTo>
                    <a:cubicBezTo>
                      <a:pt x="13447" y="61015"/>
                      <a:pt x="13025" y="62133"/>
                      <a:pt x="12509" y="63220"/>
                    </a:cubicBezTo>
                    <a:cubicBezTo>
                      <a:pt x="12150" y="63979"/>
                      <a:pt x="11581" y="64570"/>
                      <a:pt x="10927" y="65086"/>
                    </a:cubicBezTo>
                    <a:cubicBezTo>
                      <a:pt x="10684" y="65287"/>
                      <a:pt x="10410" y="65413"/>
                      <a:pt x="10093" y="65477"/>
                    </a:cubicBezTo>
                    <a:cubicBezTo>
                      <a:pt x="9788" y="65529"/>
                      <a:pt x="9482" y="65592"/>
                      <a:pt x="9176" y="65645"/>
                    </a:cubicBezTo>
                    <a:cubicBezTo>
                      <a:pt x="9144" y="65652"/>
                      <a:pt x="9110" y="65654"/>
                      <a:pt x="9076" y="65654"/>
                    </a:cubicBezTo>
                    <a:cubicBezTo>
                      <a:pt x="9000" y="65654"/>
                      <a:pt x="8922" y="65642"/>
                      <a:pt x="8849" y="65634"/>
                    </a:cubicBezTo>
                    <a:cubicBezTo>
                      <a:pt x="8807" y="65624"/>
                      <a:pt x="8775" y="65582"/>
                      <a:pt x="8691" y="65540"/>
                    </a:cubicBezTo>
                    <a:cubicBezTo>
                      <a:pt x="8607" y="63620"/>
                      <a:pt x="9029" y="61743"/>
                      <a:pt x="9355" y="59855"/>
                    </a:cubicBezTo>
                    <a:cubicBezTo>
                      <a:pt x="9319" y="59834"/>
                      <a:pt x="9290" y="59825"/>
                      <a:pt x="9267" y="59825"/>
                    </a:cubicBezTo>
                    <a:cubicBezTo>
                      <a:pt x="9197" y="59825"/>
                      <a:pt x="9181" y="59905"/>
                      <a:pt x="9165" y="59960"/>
                    </a:cubicBezTo>
                    <a:cubicBezTo>
                      <a:pt x="9113" y="60129"/>
                      <a:pt x="9060" y="60298"/>
                      <a:pt x="9029" y="60478"/>
                    </a:cubicBezTo>
                    <a:cubicBezTo>
                      <a:pt x="8860" y="61363"/>
                      <a:pt x="8670" y="62260"/>
                      <a:pt x="8532" y="63156"/>
                    </a:cubicBezTo>
                    <a:cubicBezTo>
                      <a:pt x="8417" y="63831"/>
                      <a:pt x="8406" y="64528"/>
                      <a:pt x="8448" y="65213"/>
                    </a:cubicBezTo>
                    <a:cubicBezTo>
                      <a:pt x="8469" y="65592"/>
                      <a:pt x="8406" y="65656"/>
                      <a:pt x="8026" y="65761"/>
                    </a:cubicBezTo>
                    <a:cubicBezTo>
                      <a:pt x="7784" y="65814"/>
                      <a:pt x="7552" y="65888"/>
                      <a:pt x="7320" y="65962"/>
                    </a:cubicBezTo>
                    <a:cubicBezTo>
                      <a:pt x="6643" y="66169"/>
                      <a:pt x="5943" y="66253"/>
                      <a:pt x="5240" y="66253"/>
                    </a:cubicBezTo>
                    <a:cubicBezTo>
                      <a:pt x="5121" y="66253"/>
                      <a:pt x="5002" y="66251"/>
                      <a:pt x="4883" y="66246"/>
                    </a:cubicBezTo>
                    <a:cubicBezTo>
                      <a:pt x="4061" y="66225"/>
                      <a:pt x="3470" y="65856"/>
                      <a:pt x="3122" y="65065"/>
                    </a:cubicBezTo>
                    <a:cubicBezTo>
                      <a:pt x="2647" y="64031"/>
                      <a:pt x="2331" y="62945"/>
                      <a:pt x="2068" y="61849"/>
                    </a:cubicBezTo>
                    <a:cubicBezTo>
                      <a:pt x="2026" y="61669"/>
                      <a:pt x="2005" y="61500"/>
                      <a:pt x="1951" y="61331"/>
                    </a:cubicBezTo>
                    <a:cubicBezTo>
                      <a:pt x="1825" y="60825"/>
                      <a:pt x="1804" y="60319"/>
                      <a:pt x="1941" y="59813"/>
                    </a:cubicBezTo>
                    <a:cubicBezTo>
                      <a:pt x="2026" y="59496"/>
                      <a:pt x="2068" y="59159"/>
                      <a:pt x="2141" y="58832"/>
                    </a:cubicBezTo>
                    <a:cubicBezTo>
                      <a:pt x="2194" y="58653"/>
                      <a:pt x="2289" y="58474"/>
                      <a:pt x="2363" y="58294"/>
                    </a:cubicBezTo>
                    <a:cubicBezTo>
                      <a:pt x="2363" y="58294"/>
                      <a:pt x="2363" y="58293"/>
                      <a:pt x="2363" y="58293"/>
                    </a:cubicBezTo>
                    <a:lnTo>
                      <a:pt x="2363" y="58293"/>
                    </a:lnTo>
                    <a:cubicBezTo>
                      <a:pt x="2411" y="58332"/>
                      <a:pt x="2451" y="58371"/>
                      <a:pt x="2500" y="58410"/>
                    </a:cubicBezTo>
                    <a:cubicBezTo>
                      <a:pt x="2764" y="58210"/>
                      <a:pt x="2626" y="57799"/>
                      <a:pt x="2954" y="57598"/>
                    </a:cubicBezTo>
                    <a:cubicBezTo>
                      <a:pt x="3101" y="57851"/>
                      <a:pt x="3112" y="58115"/>
                      <a:pt x="3175" y="58368"/>
                    </a:cubicBezTo>
                    <a:cubicBezTo>
                      <a:pt x="3249" y="58621"/>
                      <a:pt x="3322" y="58874"/>
                      <a:pt x="3397" y="59138"/>
                    </a:cubicBezTo>
                    <a:cubicBezTo>
                      <a:pt x="3470" y="59391"/>
                      <a:pt x="3554" y="59644"/>
                      <a:pt x="3608" y="59824"/>
                    </a:cubicBezTo>
                    <a:cubicBezTo>
                      <a:pt x="3523" y="60256"/>
                      <a:pt x="3439" y="60614"/>
                      <a:pt x="3365" y="60984"/>
                    </a:cubicBezTo>
                    <a:cubicBezTo>
                      <a:pt x="3344" y="61089"/>
                      <a:pt x="3344" y="61195"/>
                      <a:pt x="3322" y="61406"/>
                    </a:cubicBezTo>
                    <a:cubicBezTo>
                      <a:pt x="3702" y="61057"/>
                      <a:pt x="3533" y="60646"/>
                      <a:pt x="3723" y="60361"/>
                    </a:cubicBezTo>
                    <a:cubicBezTo>
                      <a:pt x="3743" y="60355"/>
                      <a:pt x="3761" y="60353"/>
                      <a:pt x="3777" y="60353"/>
                    </a:cubicBezTo>
                    <a:cubicBezTo>
                      <a:pt x="3877" y="60353"/>
                      <a:pt x="3899" y="60458"/>
                      <a:pt x="3945" y="60541"/>
                    </a:cubicBezTo>
                    <a:cubicBezTo>
                      <a:pt x="4219" y="61015"/>
                      <a:pt x="4483" y="61500"/>
                      <a:pt x="4778" y="61975"/>
                    </a:cubicBezTo>
                    <a:cubicBezTo>
                      <a:pt x="4915" y="62196"/>
                      <a:pt x="5115" y="62376"/>
                      <a:pt x="5305" y="62555"/>
                    </a:cubicBezTo>
                    <a:cubicBezTo>
                      <a:pt x="5372" y="62615"/>
                      <a:pt x="5452" y="62663"/>
                      <a:pt x="5530" y="62663"/>
                    </a:cubicBezTo>
                    <a:cubicBezTo>
                      <a:pt x="5576" y="62663"/>
                      <a:pt x="5621" y="62647"/>
                      <a:pt x="5664" y="62608"/>
                    </a:cubicBezTo>
                    <a:cubicBezTo>
                      <a:pt x="5738" y="62545"/>
                      <a:pt x="5780" y="62418"/>
                      <a:pt x="5780" y="62323"/>
                    </a:cubicBezTo>
                    <a:cubicBezTo>
                      <a:pt x="5769" y="61964"/>
                      <a:pt x="5727" y="61617"/>
                      <a:pt x="5696" y="61258"/>
                    </a:cubicBezTo>
                    <a:cubicBezTo>
                      <a:pt x="5601" y="60066"/>
                      <a:pt x="5485" y="58885"/>
                      <a:pt x="5401" y="57682"/>
                    </a:cubicBezTo>
                    <a:cubicBezTo>
                      <a:pt x="5316" y="56501"/>
                      <a:pt x="5411" y="55341"/>
                      <a:pt x="5875" y="54234"/>
                    </a:cubicBezTo>
                    <a:cubicBezTo>
                      <a:pt x="6244" y="53327"/>
                      <a:pt x="6793" y="52557"/>
                      <a:pt x="7436" y="51850"/>
                    </a:cubicBezTo>
                    <a:cubicBezTo>
                      <a:pt x="7826" y="51428"/>
                      <a:pt x="8279" y="51070"/>
                      <a:pt x="8701" y="50679"/>
                    </a:cubicBezTo>
                    <a:cubicBezTo>
                      <a:pt x="8765" y="50627"/>
                      <a:pt x="8849" y="50595"/>
                      <a:pt x="8954" y="50532"/>
                    </a:cubicBezTo>
                    <a:lnTo>
                      <a:pt x="8954" y="50532"/>
                    </a:lnTo>
                    <a:cubicBezTo>
                      <a:pt x="9018" y="50753"/>
                      <a:pt x="8912" y="50901"/>
                      <a:pt x="8860" y="51049"/>
                    </a:cubicBezTo>
                    <a:cubicBezTo>
                      <a:pt x="8797" y="51218"/>
                      <a:pt x="8722" y="51375"/>
                      <a:pt x="8659" y="51544"/>
                    </a:cubicBezTo>
                    <a:cubicBezTo>
                      <a:pt x="8586" y="51734"/>
                      <a:pt x="8511" y="51914"/>
                      <a:pt x="8448" y="52103"/>
                    </a:cubicBezTo>
                    <a:cubicBezTo>
                      <a:pt x="8385" y="52272"/>
                      <a:pt x="8333" y="52441"/>
                      <a:pt x="8290" y="52620"/>
                    </a:cubicBezTo>
                    <a:cubicBezTo>
                      <a:pt x="8258" y="52778"/>
                      <a:pt x="8237" y="52947"/>
                      <a:pt x="8300" y="53147"/>
                    </a:cubicBezTo>
                    <a:cubicBezTo>
                      <a:pt x="8343" y="53084"/>
                      <a:pt x="8406" y="53032"/>
                      <a:pt x="8417" y="52968"/>
                    </a:cubicBezTo>
                    <a:cubicBezTo>
                      <a:pt x="8649" y="52082"/>
                      <a:pt x="9018" y="51249"/>
                      <a:pt x="9376" y="50416"/>
                    </a:cubicBezTo>
                    <a:cubicBezTo>
                      <a:pt x="9493" y="50131"/>
                      <a:pt x="9661" y="49878"/>
                      <a:pt x="9904" y="49667"/>
                    </a:cubicBezTo>
                    <a:cubicBezTo>
                      <a:pt x="10210" y="49382"/>
                      <a:pt x="10494" y="49066"/>
                      <a:pt x="10789" y="48771"/>
                    </a:cubicBezTo>
                    <a:cubicBezTo>
                      <a:pt x="10895" y="48665"/>
                      <a:pt x="11011" y="48581"/>
                      <a:pt x="11127" y="48486"/>
                    </a:cubicBezTo>
                    <a:lnTo>
                      <a:pt x="11127" y="48486"/>
                    </a:lnTo>
                    <a:cubicBezTo>
                      <a:pt x="11265" y="48654"/>
                      <a:pt x="11148" y="48760"/>
                      <a:pt x="11096" y="48876"/>
                    </a:cubicBezTo>
                    <a:cubicBezTo>
                      <a:pt x="10695" y="49889"/>
                      <a:pt x="10283" y="50890"/>
                      <a:pt x="9882" y="51903"/>
                    </a:cubicBezTo>
                    <a:cubicBezTo>
                      <a:pt x="9788" y="52135"/>
                      <a:pt x="9672" y="52388"/>
                      <a:pt x="9704" y="52673"/>
                    </a:cubicBezTo>
                    <a:cubicBezTo>
                      <a:pt x="9710" y="52673"/>
                      <a:pt x="9716" y="52673"/>
                      <a:pt x="9721" y="52673"/>
                    </a:cubicBezTo>
                    <a:cubicBezTo>
                      <a:pt x="9914" y="52673"/>
                      <a:pt x="9905" y="52512"/>
                      <a:pt x="9946" y="52420"/>
                    </a:cubicBezTo>
                    <a:cubicBezTo>
                      <a:pt x="10283" y="51576"/>
                      <a:pt x="10600" y="50721"/>
                      <a:pt x="10937" y="49878"/>
                    </a:cubicBezTo>
                    <a:cubicBezTo>
                      <a:pt x="11018" y="49695"/>
                      <a:pt x="11061" y="49464"/>
                      <a:pt x="11271" y="49353"/>
                    </a:cubicBezTo>
                    <a:lnTo>
                      <a:pt x="11271" y="49353"/>
                    </a:lnTo>
                    <a:cubicBezTo>
                      <a:pt x="11230" y="49587"/>
                      <a:pt x="11189" y="49812"/>
                      <a:pt x="11138" y="50036"/>
                    </a:cubicBezTo>
                    <a:cubicBezTo>
                      <a:pt x="10937" y="50817"/>
                      <a:pt x="10716" y="51586"/>
                      <a:pt x="10515" y="52357"/>
                    </a:cubicBezTo>
                    <a:cubicBezTo>
                      <a:pt x="10484" y="52472"/>
                      <a:pt x="10410" y="52610"/>
                      <a:pt x="10568" y="52757"/>
                    </a:cubicBezTo>
                    <a:cubicBezTo>
                      <a:pt x="10747" y="52535"/>
                      <a:pt x="10737" y="52261"/>
                      <a:pt x="10811" y="52029"/>
                    </a:cubicBezTo>
                    <a:cubicBezTo>
                      <a:pt x="10895" y="51797"/>
                      <a:pt x="10948" y="51555"/>
                      <a:pt x="11011" y="51323"/>
                    </a:cubicBezTo>
                    <a:cubicBezTo>
                      <a:pt x="11085" y="51070"/>
                      <a:pt x="11169" y="50806"/>
                      <a:pt x="11254" y="50553"/>
                    </a:cubicBezTo>
                    <a:cubicBezTo>
                      <a:pt x="11317" y="50321"/>
                      <a:pt x="11391" y="50089"/>
                      <a:pt x="11475" y="49857"/>
                    </a:cubicBezTo>
                    <a:cubicBezTo>
                      <a:pt x="11560" y="49603"/>
                      <a:pt x="11654" y="49361"/>
                      <a:pt x="11739" y="49108"/>
                    </a:cubicBezTo>
                    <a:cubicBezTo>
                      <a:pt x="11823" y="48876"/>
                      <a:pt x="11918" y="48644"/>
                      <a:pt x="12003" y="48422"/>
                    </a:cubicBezTo>
                    <a:cubicBezTo>
                      <a:pt x="12097" y="48180"/>
                      <a:pt x="12203" y="47937"/>
                      <a:pt x="12298" y="47695"/>
                    </a:cubicBezTo>
                    <a:close/>
                    <a:moveTo>
                      <a:pt x="22804" y="36988"/>
                    </a:moveTo>
                    <a:cubicBezTo>
                      <a:pt x="22814" y="36988"/>
                      <a:pt x="22824" y="36989"/>
                      <a:pt x="22834" y="36990"/>
                    </a:cubicBezTo>
                    <a:cubicBezTo>
                      <a:pt x="23140" y="37022"/>
                      <a:pt x="23456" y="37074"/>
                      <a:pt x="23752" y="37127"/>
                    </a:cubicBezTo>
                    <a:cubicBezTo>
                      <a:pt x="24258" y="37222"/>
                      <a:pt x="24753" y="37338"/>
                      <a:pt x="25260" y="37444"/>
                    </a:cubicBezTo>
                    <a:cubicBezTo>
                      <a:pt x="25935" y="37570"/>
                      <a:pt x="26588" y="37770"/>
                      <a:pt x="27232" y="38044"/>
                    </a:cubicBezTo>
                    <a:cubicBezTo>
                      <a:pt x="28224" y="38466"/>
                      <a:pt x="29225" y="38899"/>
                      <a:pt x="30216" y="39352"/>
                    </a:cubicBezTo>
                    <a:cubicBezTo>
                      <a:pt x="31735" y="40059"/>
                      <a:pt x="33096" y="41008"/>
                      <a:pt x="34256" y="42232"/>
                    </a:cubicBezTo>
                    <a:cubicBezTo>
                      <a:pt x="35079" y="43118"/>
                      <a:pt x="35817" y="44046"/>
                      <a:pt x="36429" y="45089"/>
                    </a:cubicBezTo>
                    <a:cubicBezTo>
                      <a:pt x="37146" y="46292"/>
                      <a:pt x="37810" y="47515"/>
                      <a:pt x="38359" y="48802"/>
                    </a:cubicBezTo>
                    <a:cubicBezTo>
                      <a:pt x="38623" y="49414"/>
                      <a:pt x="38918" y="50015"/>
                      <a:pt x="39192" y="50627"/>
                    </a:cubicBezTo>
                    <a:cubicBezTo>
                      <a:pt x="39277" y="50817"/>
                      <a:pt x="39424" y="50996"/>
                      <a:pt x="39371" y="51228"/>
                    </a:cubicBezTo>
                    <a:cubicBezTo>
                      <a:pt x="39333" y="51239"/>
                      <a:pt x="39300" y="51244"/>
                      <a:pt x="39268" y="51244"/>
                    </a:cubicBezTo>
                    <a:cubicBezTo>
                      <a:pt x="39125" y="51244"/>
                      <a:pt x="39043" y="51139"/>
                      <a:pt x="38939" y="51070"/>
                    </a:cubicBezTo>
                    <a:cubicBezTo>
                      <a:pt x="37948" y="50363"/>
                      <a:pt x="36956" y="49646"/>
                      <a:pt x="35975" y="48928"/>
                    </a:cubicBezTo>
                    <a:cubicBezTo>
                      <a:pt x="35754" y="48771"/>
                      <a:pt x="35564" y="48591"/>
                      <a:pt x="35321" y="48507"/>
                    </a:cubicBezTo>
                    <a:cubicBezTo>
                      <a:pt x="35195" y="48612"/>
                      <a:pt x="35269" y="48686"/>
                      <a:pt x="35321" y="48739"/>
                    </a:cubicBezTo>
                    <a:cubicBezTo>
                      <a:pt x="35374" y="48792"/>
                      <a:pt x="35427" y="48823"/>
                      <a:pt x="35480" y="48865"/>
                    </a:cubicBezTo>
                    <a:cubicBezTo>
                      <a:pt x="36755" y="49793"/>
                      <a:pt x="38032" y="50711"/>
                      <a:pt x="39308" y="51639"/>
                    </a:cubicBezTo>
                    <a:cubicBezTo>
                      <a:pt x="39382" y="51692"/>
                      <a:pt x="39466" y="51734"/>
                      <a:pt x="39530" y="51787"/>
                    </a:cubicBezTo>
                    <a:cubicBezTo>
                      <a:pt x="39656" y="51903"/>
                      <a:pt x="39687" y="52050"/>
                      <a:pt x="39614" y="52261"/>
                    </a:cubicBezTo>
                    <a:cubicBezTo>
                      <a:pt x="39519" y="52230"/>
                      <a:pt x="39413" y="52230"/>
                      <a:pt x="39329" y="52177"/>
                    </a:cubicBezTo>
                    <a:cubicBezTo>
                      <a:pt x="38623" y="51724"/>
                      <a:pt x="37916" y="51260"/>
                      <a:pt x="37209" y="50806"/>
                    </a:cubicBezTo>
                    <a:cubicBezTo>
                      <a:pt x="37156" y="50764"/>
                      <a:pt x="37093" y="50743"/>
                      <a:pt x="37030" y="50721"/>
                    </a:cubicBezTo>
                    <a:lnTo>
                      <a:pt x="37030" y="50721"/>
                    </a:lnTo>
                    <a:cubicBezTo>
                      <a:pt x="36935" y="50848"/>
                      <a:pt x="37041" y="50890"/>
                      <a:pt x="37104" y="50932"/>
                    </a:cubicBezTo>
                    <a:cubicBezTo>
                      <a:pt x="37863" y="51439"/>
                      <a:pt x="38612" y="51945"/>
                      <a:pt x="39371" y="52441"/>
                    </a:cubicBezTo>
                    <a:cubicBezTo>
                      <a:pt x="39582" y="52578"/>
                      <a:pt x="39698" y="52725"/>
                      <a:pt x="39698" y="52978"/>
                    </a:cubicBezTo>
                    <a:cubicBezTo>
                      <a:pt x="39698" y="53358"/>
                      <a:pt x="39719" y="53728"/>
                      <a:pt x="39751" y="54107"/>
                    </a:cubicBezTo>
                    <a:cubicBezTo>
                      <a:pt x="39783" y="54792"/>
                      <a:pt x="39888" y="55467"/>
                      <a:pt x="40057" y="56142"/>
                    </a:cubicBezTo>
                    <a:cubicBezTo>
                      <a:pt x="40226" y="56765"/>
                      <a:pt x="40331" y="57398"/>
                      <a:pt x="40289" y="58052"/>
                    </a:cubicBezTo>
                    <a:cubicBezTo>
                      <a:pt x="40289" y="58178"/>
                      <a:pt x="40341" y="58315"/>
                      <a:pt x="40341" y="58442"/>
                    </a:cubicBezTo>
                    <a:cubicBezTo>
                      <a:pt x="40352" y="58579"/>
                      <a:pt x="40320" y="58727"/>
                      <a:pt x="40299" y="58959"/>
                    </a:cubicBezTo>
                    <a:cubicBezTo>
                      <a:pt x="39930" y="58600"/>
                      <a:pt x="39719" y="58242"/>
                      <a:pt x="39445" y="57914"/>
                    </a:cubicBezTo>
                    <a:cubicBezTo>
                      <a:pt x="39192" y="57609"/>
                      <a:pt x="38939" y="57303"/>
                      <a:pt x="38675" y="57007"/>
                    </a:cubicBezTo>
                    <a:cubicBezTo>
                      <a:pt x="38391" y="56691"/>
                      <a:pt x="38116" y="56374"/>
                      <a:pt x="37821" y="56069"/>
                    </a:cubicBezTo>
                    <a:cubicBezTo>
                      <a:pt x="37557" y="55784"/>
                      <a:pt x="37304" y="55478"/>
                      <a:pt x="36966" y="55267"/>
                    </a:cubicBezTo>
                    <a:lnTo>
                      <a:pt x="36966" y="55267"/>
                    </a:lnTo>
                    <a:cubicBezTo>
                      <a:pt x="36872" y="55404"/>
                      <a:pt x="36956" y="55467"/>
                      <a:pt x="37009" y="55531"/>
                    </a:cubicBezTo>
                    <a:cubicBezTo>
                      <a:pt x="37737" y="56343"/>
                      <a:pt x="38464" y="57145"/>
                      <a:pt x="39181" y="57967"/>
                    </a:cubicBezTo>
                    <a:cubicBezTo>
                      <a:pt x="39530" y="58368"/>
                      <a:pt x="39835" y="58811"/>
                      <a:pt x="40162" y="59222"/>
                    </a:cubicBezTo>
                    <a:cubicBezTo>
                      <a:pt x="40352" y="59454"/>
                      <a:pt x="40394" y="59697"/>
                      <a:pt x="40194" y="59981"/>
                    </a:cubicBezTo>
                    <a:cubicBezTo>
                      <a:pt x="39677" y="59739"/>
                      <a:pt x="39466" y="59159"/>
                      <a:pt x="38991" y="58842"/>
                    </a:cubicBezTo>
                    <a:lnTo>
                      <a:pt x="38991" y="58842"/>
                    </a:lnTo>
                    <a:cubicBezTo>
                      <a:pt x="38928" y="59064"/>
                      <a:pt x="39087" y="59149"/>
                      <a:pt x="39171" y="59264"/>
                    </a:cubicBezTo>
                    <a:cubicBezTo>
                      <a:pt x="39277" y="59402"/>
                      <a:pt x="39403" y="59528"/>
                      <a:pt x="39519" y="59665"/>
                    </a:cubicBezTo>
                    <a:cubicBezTo>
                      <a:pt x="39624" y="59781"/>
                      <a:pt x="39730" y="59897"/>
                      <a:pt x="39825" y="60014"/>
                    </a:cubicBezTo>
                    <a:cubicBezTo>
                      <a:pt x="39919" y="60129"/>
                      <a:pt x="40015" y="60256"/>
                      <a:pt x="40109" y="60372"/>
                    </a:cubicBezTo>
                    <a:cubicBezTo>
                      <a:pt x="40036" y="61005"/>
                      <a:pt x="39751" y="61479"/>
                      <a:pt x="39244" y="61817"/>
                    </a:cubicBezTo>
                    <a:cubicBezTo>
                      <a:pt x="39139" y="61891"/>
                      <a:pt x="39034" y="61985"/>
                      <a:pt x="38907" y="62038"/>
                    </a:cubicBezTo>
                    <a:cubicBezTo>
                      <a:pt x="38074" y="62397"/>
                      <a:pt x="37294" y="62850"/>
                      <a:pt x="36429" y="63167"/>
                    </a:cubicBezTo>
                    <a:cubicBezTo>
                      <a:pt x="35237" y="63599"/>
                      <a:pt x="34066" y="64074"/>
                      <a:pt x="32906" y="64559"/>
                    </a:cubicBezTo>
                    <a:cubicBezTo>
                      <a:pt x="32690" y="64652"/>
                      <a:pt x="32543" y="64699"/>
                      <a:pt x="32427" y="64699"/>
                    </a:cubicBezTo>
                    <a:cubicBezTo>
                      <a:pt x="32227" y="64699"/>
                      <a:pt x="32122" y="64557"/>
                      <a:pt x="31915" y="64263"/>
                    </a:cubicBezTo>
                    <a:cubicBezTo>
                      <a:pt x="31303" y="63388"/>
                      <a:pt x="30734" y="62492"/>
                      <a:pt x="30132" y="61606"/>
                    </a:cubicBezTo>
                    <a:cubicBezTo>
                      <a:pt x="29774" y="61078"/>
                      <a:pt x="29394" y="60551"/>
                      <a:pt x="29014" y="60035"/>
                    </a:cubicBezTo>
                    <a:cubicBezTo>
                      <a:pt x="28972" y="59971"/>
                      <a:pt x="28899" y="59939"/>
                      <a:pt x="28719" y="59792"/>
                    </a:cubicBezTo>
                    <a:lnTo>
                      <a:pt x="28719" y="59792"/>
                    </a:lnTo>
                    <a:cubicBezTo>
                      <a:pt x="29014" y="60530"/>
                      <a:pt x="29468" y="60994"/>
                      <a:pt x="29806" y="61532"/>
                    </a:cubicBezTo>
                    <a:cubicBezTo>
                      <a:pt x="30153" y="62102"/>
                      <a:pt x="30523" y="62660"/>
                      <a:pt x="30891" y="63209"/>
                    </a:cubicBezTo>
                    <a:cubicBezTo>
                      <a:pt x="31250" y="63747"/>
                      <a:pt x="31620" y="64263"/>
                      <a:pt x="31999" y="64823"/>
                    </a:cubicBezTo>
                    <a:cubicBezTo>
                      <a:pt x="31852" y="65002"/>
                      <a:pt x="31651" y="65076"/>
                      <a:pt x="31440" y="65139"/>
                    </a:cubicBezTo>
                    <a:cubicBezTo>
                      <a:pt x="30628" y="65360"/>
                      <a:pt x="29858" y="65709"/>
                      <a:pt x="29099" y="66088"/>
                    </a:cubicBezTo>
                    <a:cubicBezTo>
                      <a:pt x="28739" y="66276"/>
                      <a:pt x="28360" y="66363"/>
                      <a:pt x="27967" y="66363"/>
                    </a:cubicBezTo>
                    <a:cubicBezTo>
                      <a:pt x="27853" y="66363"/>
                      <a:pt x="27738" y="66356"/>
                      <a:pt x="27622" y="66342"/>
                    </a:cubicBezTo>
                    <a:cubicBezTo>
                      <a:pt x="27021" y="66257"/>
                      <a:pt x="26431" y="66110"/>
                      <a:pt x="25935" y="65751"/>
                    </a:cubicBezTo>
                    <a:cubicBezTo>
                      <a:pt x="24828" y="64959"/>
                      <a:pt x="23614" y="64369"/>
                      <a:pt x="22381" y="63799"/>
                    </a:cubicBezTo>
                    <a:cubicBezTo>
                      <a:pt x="21368" y="63335"/>
                      <a:pt x="20471" y="62681"/>
                      <a:pt x="19585" y="62006"/>
                    </a:cubicBezTo>
                    <a:cubicBezTo>
                      <a:pt x="18425" y="61142"/>
                      <a:pt x="17645" y="60014"/>
                      <a:pt x="17192" y="58642"/>
                    </a:cubicBezTo>
                    <a:cubicBezTo>
                      <a:pt x="16960" y="57925"/>
                      <a:pt x="16738" y="57208"/>
                      <a:pt x="16517" y="56491"/>
                    </a:cubicBezTo>
                    <a:cubicBezTo>
                      <a:pt x="16221" y="55573"/>
                      <a:pt x="15831" y="54708"/>
                      <a:pt x="15346" y="53885"/>
                    </a:cubicBezTo>
                    <a:cubicBezTo>
                      <a:pt x="15082" y="53432"/>
                      <a:pt x="14882" y="52926"/>
                      <a:pt x="14661" y="52441"/>
                    </a:cubicBezTo>
                    <a:cubicBezTo>
                      <a:pt x="14492" y="52082"/>
                      <a:pt x="14302" y="51734"/>
                      <a:pt x="14175" y="51354"/>
                    </a:cubicBezTo>
                    <a:cubicBezTo>
                      <a:pt x="14017" y="50890"/>
                      <a:pt x="13922" y="50416"/>
                      <a:pt x="13806" y="49941"/>
                    </a:cubicBezTo>
                    <a:cubicBezTo>
                      <a:pt x="13796" y="49899"/>
                      <a:pt x="13785" y="49846"/>
                      <a:pt x="13775" y="49804"/>
                    </a:cubicBezTo>
                    <a:cubicBezTo>
                      <a:pt x="13669" y="49371"/>
                      <a:pt x="13511" y="48950"/>
                      <a:pt x="13489" y="48507"/>
                    </a:cubicBezTo>
                    <a:cubicBezTo>
                      <a:pt x="13468" y="48075"/>
                      <a:pt x="13585" y="47632"/>
                      <a:pt x="13637" y="47199"/>
                    </a:cubicBezTo>
                    <a:cubicBezTo>
                      <a:pt x="13754" y="46271"/>
                      <a:pt x="13869" y="45354"/>
                      <a:pt x="13986" y="44425"/>
                    </a:cubicBezTo>
                    <a:cubicBezTo>
                      <a:pt x="14017" y="44109"/>
                      <a:pt x="14101" y="43814"/>
                      <a:pt x="14323" y="43561"/>
                    </a:cubicBezTo>
                    <a:cubicBezTo>
                      <a:pt x="14407" y="43624"/>
                      <a:pt x="14492" y="43687"/>
                      <a:pt x="14586" y="43761"/>
                    </a:cubicBezTo>
                    <a:cubicBezTo>
                      <a:pt x="14787" y="43329"/>
                      <a:pt x="14628" y="42875"/>
                      <a:pt x="14755" y="42453"/>
                    </a:cubicBezTo>
                    <a:cubicBezTo>
                      <a:pt x="14882" y="42052"/>
                      <a:pt x="15019" y="41651"/>
                      <a:pt x="15135" y="41293"/>
                    </a:cubicBezTo>
                    <a:cubicBezTo>
                      <a:pt x="15251" y="41124"/>
                      <a:pt x="15568" y="41325"/>
                      <a:pt x="15546" y="41008"/>
                    </a:cubicBezTo>
                    <a:cubicBezTo>
                      <a:pt x="15535" y="40987"/>
                      <a:pt x="15557" y="40966"/>
                      <a:pt x="15557" y="40945"/>
                    </a:cubicBezTo>
                    <a:cubicBezTo>
                      <a:pt x="15584" y="40845"/>
                      <a:pt x="15634" y="40746"/>
                      <a:pt x="15728" y="40746"/>
                    </a:cubicBezTo>
                    <a:cubicBezTo>
                      <a:pt x="15743" y="40746"/>
                      <a:pt x="15760" y="40749"/>
                      <a:pt x="15778" y="40755"/>
                    </a:cubicBezTo>
                    <a:cubicBezTo>
                      <a:pt x="15863" y="40786"/>
                      <a:pt x="15968" y="40892"/>
                      <a:pt x="15989" y="40976"/>
                    </a:cubicBezTo>
                    <a:cubicBezTo>
                      <a:pt x="16063" y="41208"/>
                      <a:pt x="16126" y="41451"/>
                      <a:pt x="16137" y="41693"/>
                    </a:cubicBezTo>
                    <a:cubicBezTo>
                      <a:pt x="16137" y="42347"/>
                      <a:pt x="16253" y="42970"/>
                      <a:pt x="16464" y="43582"/>
                    </a:cubicBezTo>
                    <a:cubicBezTo>
                      <a:pt x="16527" y="43772"/>
                      <a:pt x="16548" y="43972"/>
                      <a:pt x="16580" y="44172"/>
                    </a:cubicBezTo>
                    <a:cubicBezTo>
                      <a:pt x="16696" y="44731"/>
                      <a:pt x="16875" y="45279"/>
                      <a:pt x="17107" y="45807"/>
                    </a:cubicBezTo>
                    <a:cubicBezTo>
                      <a:pt x="17139" y="45860"/>
                      <a:pt x="17192" y="45902"/>
                      <a:pt x="17307" y="46050"/>
                    </a:cubicBezTo>
                    <a:cubicBezTo>
                      <a:pt x="17255" y="45839"/>
                      <a:pt x="17234" y="45733"/>
                      <a:pt x="17202" y="45638"/>
                    </a:cubicBezTo>
                    <a:cubicBezTo>
                      <a:pt x="17012" y="44963"/>
                      <a:pt x="16770" y="44288"/>
                      <a:pt x="16622" y="43603"/>
                    </a:cubicBezTo>
                    <a:cubicBezTo>
                      <a:pt x="16464" y="42843"/>
                      <a:pt x="16285" y="42084"/>
                      <a:pt x="16264" y="41304"/>
                    </a:cubicBezTo>
                    <a:cubicBezTo>
                      <a:pt x="16253" y="40829"/>
                      <a:pt x="16285" y="40333"/>
                      <a:pt x="16074" y="39879"/>
                    </a:cubicBezTo>
                    <a:cubicBezTo>
                      <a:pt x="16011" y="39753"/>
                      <a:pt x="16000" y="39574"/>
                      <a:pt x="16179" y="39479"/>
                    </a:cubicBezTo>
                    <a:cubicBezTo>
                      <a:pt x="16358" y="39532"/>
                      <a:pt x="16337" y="39679"/>
                      <a:pt x="16358" y="39795"/>
                    </a:cubicBezTo>
                    <a:cubicBezTo>
                      <a:pt x="16517" y="40533"/>
                      <a:pt x="16643" y="41283"/>
                      <a:pt x="16843" y="42010"/>
                    </a:cubicBezTo>
                    <a:cubicBezTo>
                      <a:pt x="17002" y="42632"/>
                      <a:pt x="17202" y="43244"/>
                      <a:pt x="17476" y="43824"/>
                    </a:cubicBezTo>
                    <a:cubicBezTo>
                      <a:pt x="18078" y="45122"/>
                      <a:pt x="18521" y="46472"/>
                      <a:pt x="19111" y="47758"/>
                    </a:cubicBezTo>
                    <a:cubicBezTo>
                      <a:pt x="19522" y="48665"/>
                      <a:pt x="19965" y="49561"/>
                      <a:pt x="20398" y="50458"/>
                    </a:cubicBezTo>
                    <a:cubicBezTo>
                      <a:pt x="20514" y="50690"/>
                      <a:pt x="20651" y="50922"/>
                      <a:pt x="20935" y="51218"/>
                    </a:cubicBezTo>
                    <a:cubicBezTo>
                      <a:pt x="20862" y="50690"/>
                      <a:pt x="20588" y="50416"/>
                      <a:pt x="20440" y="50089"/>
                    </a:cubicBezTo>
                    <a:cubicBezTo>
                      <a:pt x="20282" y="49751"/>
                      <a:pt x="20103" y="49414"/>
                      <a:pt x="19944" y="49076"/>
                    </a:cubicBezTo>
                    <a:cubicBezTo>
                      <a:pt x="19786" y="48750"/>
                      <a:pt x="19649" y="48433"/>
                      <a:pt x="19512" y="48106"/>
                    </a:cubicBezTo>
                    <a:cubicBezTo>
                      <a:pt x="19364" y="47758"/>
                      <a:pt x="19217" y="47410"/>
                      <a:pt x="19079" y="47051"/>
                    </a:cubicBezTo>
                    <a:cubicBezTo>
                      <a:pt x="18953" y="46714"/>
                      <a:pt x="18742" y="46387"/>
                      <a:pt x="18700" y="45965"/>
                    </a:cubicBezTo>
                    <a:lnTo>
                      <a:pt x="18700" y="45965"/>
                    </a:lnTo>
                    <a:cubicBezTo>
                      <a:pt x="18985" y="46039"/>
                      <a:pt x="19142" y="46239"/>
                      <a:pt x="19332" y="46387"/>
                    </a:cubicBezTo>
                    <a:cubicBezTo>
                      <a:pt x="20377" y="47231"/>
                      <a:pt x="20113" y="46882"/>
                      <a:pt x="20577" y="48106"/>
                    </a:cubicBezTo>
                    <a:cubicBezTo>
                      <a:pt x="20778" y="48633"/>
                      <a:pt x="20967" y="49171"/>
                      <a:pt x="21273" y="49657"/>
                    </a:cubicBezTo>
                    <a:cubicBezTo>
                      <a:pt x="21421" y="49614"/>
                      <a:pt x="21389" y="49519"/>
                      <a:pt x="21357" y="49435"/>
                    </a:cubicBezTo>
                    <a:cubicBezTo>
                      <a:pt x="21146" y="48907"/>
                      <a:pt x="20925" y="48370"/>
                      <a:pt x="20714" y="47843"/>
                    </a:cubicBezTo>
                    <a:cubicBezTo>
                      <a:pt x="20682" y="47768"/>
                      <a:pt x="20682" y="47684"/>
                      <a:pt x="20651" y="47526"/>
                    </a:cubicBezTo>
                    <a:lnTo>
                      <a:pt x="20651" y="47526"/>
                    </a:lnTo>
                    <a:cubicBezTo>
                      <a:pt x="21020" y="47653"/>
                      <a:pt x="21199" y="47843"/>
                      <a:pt x="21336" y="48106"/>
                    </a:cubicBezTo>
                    <a:lnTo>
                      <a:pt x="21748" y="48865"/>
                    </a:lnTo>
                    <a:cubicBezTo>
                      <a:pt x="21800" y="48950"/>
                      <a:pt x="21874" y="49024"/>
                      <a:pt x="21980" y="49139"/>
                    </a:cubicBezTo>
                    <a:cubicBezTo>
                      <a:pt x="22043" y="48844"/>
                      <a:pt x="21821" y="48665"/>
                      <a:pt x="21853" y="48401"/>
                    </a:cubicBezTo>
                    <a:lnTo>
                      <a:pt x="21853" y="48401"/>
                    </a:lnTo>
                    <a:cubicBezTo>
                      <a:pt x="21980" y="48454"/>
                      <a:pt x="22085" y="48475"/>
                      <a:pt x="22170" y="48528"/>
                    </a:cubicBezTo>
                    <a:cubicBezTo>
                      <a:pt x="23077" y="49087"/>
                      <a:pt x="23994" y="49625"/>
                      <a:pt x="24964" y="50068"/>
                    </a:cubicBezTo>
                    <a:cubicBezTo>
                      <a:pt x="25144" y="50152"/>
                      <a:pt x="25323" y="50257"/>
                      <a:pt x="25470" y="50384"/>
                    </a:cubicBezTo>
                    <a:cubicBezTo>
                      <a:pt x="26103" y="50943"/>
                      <a:pt x="26736" y="51492"/>
                      <a:pt x="27359" y="52071"/>
                    </a:cubicBezTo>
                    <a:cubicBezTo>
                      <a:pt x="27865" y="52535"/>
                      <a:pt x="28360" y="53010"/>
                      <a:pt x="28835" y="53517"/>
                    </a:cubicBezTo>
                    <a:cubicBezTo>
                      <a:pt x="29447" y="54150"/>
                      <a:pt x="30048" y="54803"/>
                      <a:pt x="30638" y="55478"/>
                    </a:cubicBezTo>
                    <a:cubicBezTo>
                      <a:pt x="31102" y="56006"/>
                      <a:pt x="31577" y="56533"/>
                      <a:pt x="32126" y="56997"/>
                    </a:cubicBezTo>
                    <a:cubicBezTo>
                      <a:pt x="32579" y="57387"/>
                      <a:pt x="32980" y="57830"/>
                      <a:pt x="33338" y="58315"/>
                    </a:cubicBezTo>
                    <a:cubicBezTo>
                      <a:pt x="33486" y="58505"/>
                      <a:pt x="33666" y="58685"/>
                      <a:pt x="33856" y="58821"/>
                    </a:cubicBezTo>
                    <a:cubicBezTo>
                      <a:pt x="33919" y="58869"/>
                      <a:pt x="33988" y="58891"/>
                      <a:pt x="34052" y="58891"/>
                    </a:cubicBezTo>
                    <a:cubicBezTo>
                      <a:pt x="34201" y="58891"/>
                      <a:pt x="34330" y="58774"/>
                      <a:pt x="34330" y="58589"/>
                    </a:cubicBezTo>
                    <a:cubicBezTo>
                      <a:pt x="34330" y="58378"/>
                      <a:pt x="34309" y="58146"/>
                      <a:pt x="34235" y="57935"/>
                    </a:cubicBezTo>
                    <a:cubicBezTo>
                      <a:pt x="33898" y="57071"/>
                      <a:pt x="33560" y="56206"/>
                      <a:pt x="33202" y="55352"/>
                    </a:cubicBezTo>
                    <a:cubicBezTo>
                      <a:pt x="33001" y="54898"/>
                      <a:pt x="32748" y="54476"/>
                      <a:pt x="32537" y="54033"/>
                    </a:cubicBezTo>
                    <a:cubicBezTo>
                      <a:pt x="31925" y="52725"/>
                      <a:pt x="31145" y="51513"/>
                      <a:pt x="30333" y="50321"/>
                    </a:cubicBezTo>
                    <a:cubicBezTo>
                      <a:pt x="30101" y="49973"/>
                      <a:pt x="29837" y="49636"/>
                      <a:pt x="29563" y="49319"/>
                    </a:cubicBezTo>
                    <a:cubicBezTo>
                      <a:pt x="28487" y="48075"/>
                      <a:pt x="27685" y="46682"/>
                      <a:pt x="27179" y="45122"/>
                    </a:cubicBezTo>
                    <a:cubicBezTo>
                      <a:pt x="26958" y="44404"/>
                      <a:pt x="26684" y="43697"/>
                      <a:pt x="26441" y="42980"/>
                    </a:cubicBezTo>
                    <a:cubicBezTo>
                      <a:pt x="26399" y="42875"/>
                      <a:pt x="26377" y="42769"/>
                      <a:pt x="26335" y="42590"/>
                    </a:cubicBezTo>
                    <a:lnTo>
                      <a:pt x="26335" y="42590"/>
                    </a:lnTo>
                    <a:cubicBezTo>
                      <a:pt x="26557" y="42664"/>
                      <a:pt x="26736" y="42717"/>
                      <a:pt x="26989" y="42801"/>
                    </a:cubicBezTo>
                    <a:cubicBezTo>
                      <a:pt x="26810" y="42516"/>
                      <a:pt x="26631" y="42368"/>
                      <a:pt x="26441" y="42232"/>
                    </a:cubicBezTo>
                    <a:cubicBezTo>
                      <a:pt x="25967" y="41894"/>
                      <a:pt x="25703" y="41430"/>
                      <a:pt x="25503" y="40818"/>
                    </a:cubicBezTo>
                    <a:lnTo>
                      <a:pt x="25503" y="40818"/>
                    </a:lnTo>
                    <a:cubicBezTo>
                      <a:pt x="25639" y="40850"/>
                      <a:pt x="25724" y="40850"/>
                      <a:pt x="25787" y="40892"/>
                    </a:cubicBezTo>
                    <a:cubicBezTo>
                      <a:pt x="26051" y="41082"/>
                      <a:pt x="26314" y="41293"/>
                      <a:pt x="26578" y="41493"/>
                    </a:cubicBezTo>
                    <a:cubicBezTo>
                      <a:pt x="26768" y="41630"/>
                      <a:pt x="26968" y="41778"/>
                      <a:pt x="27200" y="41958"/>
                    </a:cubicBezTo>
                    <a:cubicBezTo>
                      <a:pt x="27085" y="41599"/>
                      <a:pt x="27085" y="41578"/>
                      <a:pt x="26853" y="41409"/>
                    </a:cubicBezTo>
                    <a:cubicBezTo>
                      <a:pt x="26483" y="41135"/>
                      <a:pt x="26093" y="40871"/>
                      <a:pt x="25713" y="40597"/>
                    </a:cubicBezTo>
                    <a:cubicBezTo>
                      <a:pt x="25555" y="40481"/>
                      <a:pt x="25386" y="40375"/>
                      <a:pt x="25228" y="40249"/>
                    </a:cubicBezTo>
                    <a:cubicBezTo>
                      <a:pt x="25144" y="40186"/>
                      <a:pt x="25070" y="40090"/>
                      <a:pt x="25006" y="40006"/>
                    </a:cubicBezTo>
                    <a:cubicBezTo>
                      <a:pt x="24954" y="39943"/>
                      <a:pt x="24933" y="39858"/>
                      <a:pt x="24891" y="39764"/>
                    </a:cubicBezTo>
                    <a:lnTo>
                      <a:pt x="24891" y="39764"/>
                    </a:lnTo>
                    <a:cubicBezTo>
                      <a:pt x="25271" y="39774"/>
                      <a:pt x="25271" y="39774"/>
                      <a:pt x="25882" y="40101"/>
                    </a:cubicBezTo>
                    <a:cubicBezTo>
                      <a:pt x="26209" y="40291"/>
                      <a:pt x="26536" y="40481"/>
                      <a:pt x="26853" y="40681"/>
                    </a:cubicBezTo>
                    <a:cubicBezTo>
                      <a:pt x="27158" y="40861"/>
                      <a:pt x="27464" y="41040"/>
                      <a:pt x="27760" y="41229"/>
                    </a:cubicBezTo>
                    <a:cubicBezTo>
                      <a:pt x="28055" y="41419"/>
                      <a:pt x="28266" y="41736"/>
                      <a:pt x="28709" y="41915"/>
                    </a:cubicBezTo>
                    <a:cubicBezTo>
                      <a:pt x="28603" y="41588"/>
                      <a:pt x="28424" y="41493"/>
                      <a:pt x="28266" y="41367"/>
                    </a:cubicBezTo>
                    <a:cubicBezTo>
                      <a:pt x="27169" y="40533"/>
                      <a:pt x="26009" y="39795"/>
                      <a:pt x="24732" y="39258"/>
                    </a:cubicBezTo>
                    <a:cubicBezTo>
                      <a:pt x="24542" y="39183"/>
                      <a:pt x="24374" y="39089"/>
                      <a:pt x="24268" y="38909"/>
                    </a:cubicBezTo>
                    <a:cubicBezTo>
                      <a:pt x="23825" y="38224"/>
                      <a:pt x="23288" y="37643"/>
                      <a:pt x="22613" y="37201"/>
                    </a:cubicBezTo>
                    <a:cubicBezTo>
                      <a:pt x="22581" y="37179"/>
                      <a:pt x="22571" y="37116"/>
                      <a:pt x="22539" y="37043"/>
                    </a:cubicBezTo>
                    <a:cubicBezTo>
                      <a:pt x="22633" y="37024"/>
                      <a:pt x="22719" y="36988"/>
                      <a:pt x="22804" y="36988"/>
                    </a:cubicBezTo>
                    <a:close/>
                    <a:moveTo>
                      <a:pt x="15240" y="54877"/>
                    </a:moveTo>
                    <a:cubicBezTo>
                      <a:pt x="15314" y="55605"/>
                      <a:pt x="15409" y="56269"/>
                      <a:pt x="15462" y="56923"/>
                    </a:cubicBezTo>
                    <a:cubicBezTo>
                      <a:pt x="15514" y="57556"/>
                      <a:pt x="15546" y="58188"/>
                      <a:pt x="15589" y="58959"/>
                    </a:cubicBezTo>
                    <a:cubicBezTo>
                      <a:pt x="15694" y="58779"/>
                      <a:pt x="15768" y="58716"/>
                      <a:pt x="15757" y="58664"/>
                    </a:cubicBezTo>
                    <a:cubicBezTo>
                      <a:pt x="15746" y="58125"/>
                      <a:pt x="15746" y="57598"/>
                      <a:pt x="15704" y="57071"/>
                    </a:cubicBezTo>
                    <a:cubicBezTo>
                      <a:pt x="15683" y="56765"/>
                      <a:pt x="15704" y="56470"/>
                      <a:pt x="15736" y="56164"/>
                    </a:cubicBezTo>
                    <a:cubicBezTo>
                      <a:pt x="15936" y="56385"/>
                      <a:pt x="16032" y="56639"/>
                      <a:pt x="16021" y="56934"/>
                    </a:cubicBezTo>
                    <a:cubicBezTo>
                      <a:pt x="16011" y="57281"/>
                      <a:pt x="16021" y="57630"/>
                      <a:pt x="16021" y="58104"/>
                    </a:cubicBezTo>
                    <a:cubicBezTo>
                      <a:pt x="16147" y="57946"/>
                      <a:pt x="16189" y="57883"/>
                      <a:pt x="16243" y="57820"/>
                    </a:cubicBezTo>
                    <a:cubicBezTo>
                      <a:pt x="16274" y="57841"/>
                      <a:pt x="16337" y="57841"/>
                      <a:pt x="16348" y="57862"/>
                    </a:cubicBezTo>
                    <a:cubicBezTo>
                      <a:pt x="16432" y="58073"/>
                      <a:pt x="16517" y="58273"/>
                      <a:pt x="16580" y="58484"/>
                    </a:cubicBezTo>
                    <a:cubicBezTo>
                      <a:pt x="16780" y="59149"/>
                      <a:pt x="17054" y="59781"/>
                      <a:pt x="17382" y="60382"/>
                    </a:cubicBezTo>
                    <a:cubicBezTo>
                      <a:pt x="17835" y="61195"/>
                      <a:pt x="18489" y="61817"/>
                      <a:pt x="19206" y="62386"/>
                    </a:cubicBezTo>
                    <a:cubicBezTo>
                      <a:pt x="19543" y="62650"/>
                      <a:pt x="19881" y="62892"/>
                      <a:pt x="20229" y="63135"/>
                    </a:cubicBezTo>
                    <a:cubicBezTo>
                      <a:pt x="20514" y="63325"/>
                      <a:pt x="20724" y="63578"/>
                      <a:pt x="20830" y="63905"/>
                    </a:cubicBezTo>
                    <a:cubicBezTo>
                      <a:pt x="20999" y="64380"/>
                      <a:pt x="21167" y="64865"/>
                      <a:pt x="21336" y="65339"/>
                    </a:cubicBezTo>
                    <a:cubicBezTo>
                      <a:pt x="21357" y="65402"/>
                      <a:pt x="21399" y="65456"/>
                      <a:pt x="21432" y="65508"/>
                    </a:cubicBezTo>
                    <a:cubicBezTo>
                      <a:pt x="21631" y="65445"/>
                      <a:pt x="21568" y="65287"/>
                      <a:pt x="21526" y="65181"/>
                    </a:cubicBezTo>
                    <a:cubicBezTo>
                      <a:pt x="21421" y="64823"/>
                      <a:pt x="21284" y="64474"/>
                      <a:pt x="21157" y="64116"/>
                    </a:cubicBezTo>
                    <a:cubicBezTo>
                      <a:pt x="21136" y="64042"/>
                      <a:pt x="21146" y="63947"/>
                      <a:pt x="21146" y="63842"/>
                    </a:cubicBezTo>
                    <a:lnTo>
                      <a:pt x="21146" y="63842"/>
                    </a:lnTo>
                    <a:cubicBezTo>
                      <a:pt x="21664" y="64000"/>
                      <a:pt x="21505" y="64570"/>
                      <a:pt x="21864" y="64970"/>
                    </a:cubicBezTo>
                    <a:lnTo>
                      <a:pt x="21864" y="64232"/>
                    </a:lnTo>
                    <a:cubicBezTo>
                      <a:pt x="22201" y="64263"/>
                      <a:pt x="22222" y="64559"/>
                      <a:pt x="22381" y="64717"/>
                    </a:cubicBezTo>
                    <a:cubicBezTo>
                      <a:pt x="22411" y="64734"/>
                      <a:pt x="22436" y="64740"/>
                      <a:pt x="22457" y="64740"/>
                    </a:cubicBezTo>
                    <a:cubicBezTo>
                      <a:pt x="22547" y="64740"/>
                      <a:pt x="22576" y="64619"/>
                      <a:pt x="22686" y="64559"/>
                    </a:cubicBezTo>
                    <a:cubicBezTo>
                      <a:pt x="23161" y="64706"/>
                      <a:pt x="23646" y="64917"/>
                      <a:pt x="24089" y="65202"/>
                    </a:cubicBezTo>
                    <a:cubicBezTo>
                      <a:pt x="24364" y="65392"/>
                      <a:pt x="24585" y="65645"/>
                      <a:pt x="24574" y="66077"/>
                    </a:cubicBezTo>
                    <a:cubicBezTo>
                      <a:pt x="24469" y="66035"/>
                      <a:pt x="24385" y="66025"/>
                      <a:pt x="24331" y="65983"/>
                    </a:cubicBezTo>
                    <a:cubicBezTo>
                      <a:pt x="24131" y="65824"/>
                      <a:pt x="24015" y="65561"/>
                      <a:pt x="23699" y="65413"/>
                    </a:cubicBezTo>
                    <a:lnTo>
                      <a:pt x="23699" y="65413"/>
                    </a:lnTo>
                    <a:cubicBezTo>
                      <a:pt x="23825" y="65962"/>
                      <a:pt x="24310" y="66162"/>
                      <a:pt x="24532" y="66626"/>
                    </a:cubicBezTo>
                    <a:cubicBezTo>
                      <a:pt x="24110" y="67312"/>
                      <a:pt x="23467" y="67659"/>
                      <a:pt x="22718" y="67828"/>
                    </a:cubicBezTo>
                    <a:cubicBezTo>
                      <a:pt x="22360" y="67638"/>
                      <a:pt x="22444" y="67206"/>
                      <a:pt x="22107" y="66921"/>
                    </a:cubicBezTo>
                    <a:lnTo>
                      <a:pt x="22107" y="66921"/>
                    </a:lnTo>
                    <a:cubicBezTo>
                      <a:pt x="22117" y="67111"/>
                      <a:pt x="22107" y="67216"/>
                      <a:pt x="22138" y="67301"/>
                    </a:cubicBezTo>
                    <a:cubicBezTo>
                      <a:pt x="22191" y="67491"/>
                      <a:pt x="22285" y="67670"/>
                      <a:pt x="22328" y="67860"/>
                    </a:cubicBezTo>
                    <a:cubicBezTo>
                      <a:pt x="22351" y="67969"/>
                      <a:pt x="22289" y="68014"/>
                      <a:pt x="22196" y="68014"/>
                    </a:cubicBezTo>
                    <a:cubicBezTo>
                      <a:pt x="22163" y="68014"/>
                      <a:pt x="22125" y="68008"/>
                      <a:pt x="22085" y="67997"/>
                    </a:cubicBezTo>
                    <a:cubicBezTo>
                      <a:pt x="22011" y="67818"/>
                      <a:pt x="21927" y="67617"/>
                      <a:pt x="21821" y="67343"/>
                    </a:cubicBezTo>
                    <a:lnTo>
                      <a:pt x="21821" y="67343"/>
                    </a:lnTo>
                    <a:cubicBezTo>
                      <a:pt x="21653" y="67628"/>
                      <a:pt x="21842" y="67870"/>
                      <a:pt x="21737" y="68081"/>
                    </a:cubicBezTo>
                    <a:cubicBezTo>
                      <a:pt x="21624" y="68232"/>
                      <a:pt x="21461" y="68240"/>
                      <a:pt x="21307" y="68240"/>
                    </a:cubicBezTo>
                    <a:cubicBezTo>
                      <a:pt x="21288" y="68240"/>
                      <a:pt x="21270" y="68240"/>
                      <a:pt x="21252" y="68240"/>
                    </a:cubicBezTo>
                    <a:cubicBezTo>
                      <a:pt x="21114" y="68244"/>
                      <a:pt x="20976" y="68252"/>
                      <a:pt x="20839" y="68252"/>
                    </a:cubicBezTo>
                    <a:cubicBezTo>
                      <a:pt x="20599" y="68252"/>
                      <a:pt x="20362" y="68227"/>
                      <a:pt x="20134" y="68113"/>
                    </a:cubicBezTo>
                    <a:cubicBezTo>
                      <a:pt x="19839" y="67280"/>
                      <a:pt x="19892" y="66352"/>
                      <a:pt x="19543" y="65529"/>
                    </a:cubicBezTo>
                    <a:cubicBezTo>
                      <a:pt x="19512" y="65477"/>
                      <a:pt x="19459" y="65435"/>
                      <a:pt x="19353" y="65329"/>
                    </a:cubicBezTo>
                    <a:lnTo>
                      <a:pt x="19353" y="65329"/>
                    </a:lnTo>
                    <a:cubicBezTo>
                      <a:pt x="19480" y="66278"/>
                      <a:pt x="19691" y="67122"/>
                      <a:pt x="19786" y="68029"/>
                    </a:cubicBezTo>
                    <a:cubicBezTo>
                      <a:pt x="19739" y="68033"/>
                      <a:pt x="19693" y="68035"/>
                      <a:pt x="19647" y="68035"/>
                    </a:cubicBezTo>
                    <a:cubicBezTo>
                      <a:pt x="19350" y="68035"/>
                      <a:pt x="19096" y="67952"/>
                      <a:pt x="18858" y="67860"/>
                    </a:cubicBezTo>
                    <a:cubicBezTo>
                      <a:pt x="17792" y="67427"/>
                      <a:pt x="16686" y="67238"/>
                      <a:pt x="15546" y="67143"/>
                    </a:cubicBezTo>
                    <a:cubicBezTo>
                      <a:pt x="15303" y="67132"/>
                      <a:pt x="15061" y="67080"/>
                      <a:pt x="14829" y="67027"/>
                    </a:cubicBezTo>
                    <a:cubicBezTo>
                      <a:pt x="14354" y="66921"/>
                      <a:pt x="13953" y="66689"/>
                      <a:pt x="13658" y="66309"/>
                    </a:cubicBezTo>
                    <a:cubicBezTo>
                      <a:pt x="13353" y="65909"/>
                      <a:pt x="13004" y="65592"/>
                      <a:pt x="12540" y="65381"/>
                    </a:cubicBezTo>
                    <a:cubicBezTo>
                      <a:pt x="12308" y="65287"/>
                      <a:pt x="12129" y="65128"/>
                      <a:pt x="12076" y="64833"/>
                    </a:cubicBezTo>
                    <a:cubicBezTo>
                      <a:pt x="12161" y="64622"/>
                      <a:pt x="12329" y="64443"/>
                      <a:pt x="12551" y="64285"/>
                    </a:cubicBezTo>
                    <a:cubicBezTo>
                      <a:pt x="12614" y="64348"/>
                      <a:pt x="12678" y="64411"/>
                      <a:pt x="12741" y="64464"/>
                    </a:cubicBezTo>
                    <a:cubicBezTo>
                      <a:pt x="12772" y="64422"/>
                      <a:pt x="12825" y="64390"/>
                      <a:pt x="12825" y="64359"/>
                    </a:cubicBezTo>
                    <a:cubicBezTo>
                      <a:pt x="12868" y="63726"/>
                      <a:pt x="13110" y="63156"/>
                      <a:pt x="13363" y="62587"/>
                    </a:cubicBezTo>
                    <a:cubicBezTo>
                      <a:pt x="13827" y="61500"/>
                      <a:pt x="14122" y="60361"/>
                      <a:pt x="14291" y="59191"/>
                    </a:cubicBezTo>
                    <a:cubicBezTo>
                      <a:pt x="14396" y="58495"/>
                      <a:pt x="14492" y="57788"/>
                      <a:pt x="14607" y="57092"/>
                    </a:cubicBezTo>
                    <a:cubicBezTo>
                      <a:pt x="14636" y="56896"/>
                      <a:pt x="14697" y="56708"/>
                      <a:pt x="14747" y="56521"/>
                    </a:cubicBezTo>
                    <a:lnTo>
                      <a:pt x="14747" y="56521"/>
                    </a:lnTo>
                    <a:cubicBezTo>
                      <a:pt x="14760" y="56936"/>
                      <a:pt x="14795" y="57351"/>
                      <a:pt x="14766" y="57767"/>
                    </a:cubicBezTo>
                    <a:cubicBezTo>
                      <a:pt x="14692" y="58758"/>
                      <a:pt x="14576" y="59749"/>
                      <a:pt x="14481" y="60741"/>
                    </a:cubicBezTo>
                    <a:cubicBezTo>
                      <a:pt x="14471" y="60888"/>
                      <a:pt x="14375" y="61047"/>
                      <a:pt x="14555" y="61216"/>
                    </a:cubicBezTo>
                    <a:cubicBezTo>
                      <a:pt x="14713" y="60973"/>
                      <a:pt x="14682" y="60699"/>
                      <a:pt x="14734" y="60456"/>
                    </a:cubicBezTo>
                    <a:cubicBezTo>
                      <a:pt x="14776" y="60192"/>
                      <a:pt x="14797" y="59929"/>
                      <a:pt x="14829" y="59665"/>
                    </a:cubicBezTo>
                    <a:cubicBezTo>
                      <a:pt x="14861" y="59402"/>
                      <a:pt x="14893" y="59138"/>
                      <a:pt x="14924" y="58863"/>
                    </a:cubicBezTo>
                    <a:cubicBezTo>
                      <a:pt x="14945" y="58600"/>
                      <a:pt x="14977" y="58336"/>
                      <a:pt x="15008" y="58073"/>
                    </a:cubicBezTo>
                    <a:cubicBezTo>
                      <a:pt x="15029" y="57809"/>
                      <a:pt x="15050" y="57546"/>
                      <a:pt x="15061" y="57281"/>
                    </a:cubicBezTo>
                    <a:cubicBezTo>
                      <a:pt x="15082" y="57018"/>
                      <a:pt x="15093" y="56744"/>
                      <a:pt x="15104" y="56480"/>
                    </a:cubicBezTo>
                    <a:cubicBezTo>
                      <a:pt x="15114" y="56217"/>
                      <a:pt x="15125" y="55953"/>
                      <a:pt x="15125" y="55689"/>
                    </a:cubicBezTo>
                    <a:cubicBezTo>
                      <a:pt x="15125" y="55436"/>
                      <a:pt x="15029" y="55183"/>
                      <a:pt x="15240" y="54877"/>
                    </a:cubicBezTo>
                    <a:close/>
                    <a:moveTo>
                      <a:pt x="41" y="1"/>
                    </a:moveTo>
                    <a:cubicBezTo>
                      <a:pt x="28" y="1"/>
                      <a:pt x="15" y="1"/>
                      <a:pt x="1" y="3"/>
                    </a:cubicBezTo>
                    <a:cubicBezTo>
                      <a:pt x="43" y="97"/>
                      <a:pt x="64" y="181"/>
                      <a:pt x="106" y="245"/>
                    </a:cubicBezTo>
                    <a:cubicBezTo>
                      <a:pt x="1087" y="1585"/>
                      <a:pt x="1962" y="3008"/>
                      <a:pt x="2837" y="4421"/>
                    </a:cubicBezTo>
                    <a:cubicBezTo>
                      <a:pt x="3038" y="4738"/>
                      <a:pt x="3207" y="5086"/>
                      <a:pt x="3439" y="5381"/>
                    </a:cubicBezTo>
                    <a:cubicBezTo>
                      <a:pt x="3744" y="5771"/>
                      <a:pt x="3934" y="6214"/>
                      <a:pt x="4124" y="6668"/>
                    </a:cubicBezTo>
                    <a:cubicBezTo>
                      <a:pt x="5221" y="9431"/>
                      <a:pt x="6223" y="12226"/>
                      <a:pt x="7140" y="15052"/>
                    </a:cubicBezTo>
                    <a:cubicBezTo>
                      <a:pt x="7773" y="17014"/>
                      <a:pt x="8396" y="18987"/>
                      <a:pt x="9334" y="20832"/>
                    </a:cubicBezTo>
                    <a:cubicBezTo>
                      <a:pt x="9418" y="20991"/>
                      <a:pt x="9472" y="21148"/>
                      <a:pt x="9408" y="21338"/>
                    </a:cubicBezTo>
                    <a:cubicBezTo>
                      <a:pt x="9366" y="21455"/>
                      <a:pt x="9397" y="21602"/>
                      <a:pt x="9429" y="21729"/>
                    </a:cubicBezTo>
                    <a:cubicBezTo>
                      <a:pt x="9566" y="22224"/>
                      <a:pt x="9777" y="22678"/>
                      <a:pt x="10041" y="23121"/>
                    </a:cubicBezTo>
                    <a:cubicBezTo>
                      <a:pt x="10093" y="23194"/>
                      <a:pt x="10189" y="23248"/>
                      <a:pt x="10347" y="23374"/>
                    </a:cubicBezTo>
                    <a:cubicBezTo>
                      <a:pt x="10283" y="22994"/>
                      <a:pt x="10072" y="22805"/>
                      <a:pt x="9999" y="22562"/>
                    </a:cubicBezTo>
                    <a:cubicBezTo>
                      <a:pt x="9915" y="22309"/>
                      <a:pt x="9704" y="22109"/>
                      <a:pt x="9735" y="21718"/>
                    </a:cubicBezTo>
                    <a:lnTo>
                      <a:pt x="9735" y="21718"/>
                    </a:lnTo>
                    <a:cubicBezTo>
                      <a:pt x="9893" y="21961"/>
                      <a:pt x="10020" y="22109"/>
                      <a:pt x="10104" y="22277"/>
                    </a:cubicBezTo>
                    <a:cubicBezTo>
                      <a:pt x="10800" y="23669"/>
                      <a:pt x="11633" y="24987"/>
                      <a:pt x="12414" y="26327"/>
                    </a:cubicBezTo>
                    <a:cubicBezTo>
                      <a:pt x="12557" y="26563"/>
                      <a:pt x="12672" y="26819"/>
                      <a:pt x="12794" y="27076"/>
                    </a:cubicBezTo>
                    <a:lnTo>
                      <a:pt x="12794" y="27076"/>
                    </a:lnTo>
                    <a:cubicBezTo>
                      <a:pt x="12658" y="27066"/>
                      <a:pt x="12597" y="26866"/>
                      <a:pt x="12420" y="26866"/>
                    </a:cubicBezTo>
                    <a:cubicBezTo>
                      <a:pt x="12399" y="26866"/>
                      <a:pt x="12376" y="26869"/>
                      <a:pt x="12350" y="26876"/>
                    </a:cubicBezTo>
                    <a:cubicBezTo>
                      <a:pt x="12709" y="27614"/>
                      <a:pt x="13257" y="28162"/>
                      <a:pt x="13690" y="28805"/>
                    </a:cubicBezTo>
                    <a:cubicBezTo>
                      <a:pt x="13806" y="28784"/>
                      <a:pt x="13911" y="28763"/>
                      <a:pt x="14017" y="28742"/>
                    </a:cubicBezTo>
                    <a:cubicBezTo>
                      <a:pt x="14070" y="28795"/>
                      <a:pt x="14133" y="28826"/>
                      <a:pt x="14164" y="28880"/>
                    </a:cubicBezTo>
                    <a:cubicBezTo>
                      <a:pt x="14354" y="29227"/>
                      <a:pt x="14661" y="29323"/>
                      <a:pt x="15019" y="29438"/>
                    </a:cubicBezTo>
                    <a:cubicBezTo>
                      <a:pt x="16095" y="29776"/>
                      <a:pt x="17139" y="30208"/>
                      <a:pt x="18057" y="30894"/>
                    </a:cubicBezTo>
                    <a:cubicBezTo>
                      <a:pt x="18478" y="31210"/>
                      <a:pt x="18763" y="31622"/>
                      <a:pt x="18943" y="32107"/>
                    </a:cubicBezTo>
                    <a:cubicBezTo>
                      <a:pt x="19048" y="32370"/>
                      <a:pt x="19100" y="32655"/>
                      <a:pt x="19217" y="32930"/>
                    </a:cubicBezTo>
                    <a:cubicBezTo>
                      <a:pt x="19301" y="33151"/>
                      <a:pt x="19407" y="33372"/>
                      <a:pt x="19554" y="33562"/>
                    </a:cubicBezTo>
                    <a:cubicBezTo>
                      <a:pt x="19666" y="33716"/>
                      <a:pt x="19801" y="33793"/>
                      <a:pt x="19941" y="33793"/>
                    </a:cubicBezTo>
                    <a:cubicBezTo>
                      <a:pt x="20078" y="33793"/>
                      <a:pt x="20219" y="33719"/>
                      <a:pt x="20345" y="33572"/>
                    </a:cubicBezTo>
                    <a:cubicBezTo>
                      <a:pt x="20514" y="33383"/>
                      <a:pt x="20651" y="33151"/>
                      <a:pt x="20788" y="32919"/>
                    </a:cubicBezTo>
                    <a:cubicBezTo>
                      <a:pt x="20989" y="32571"/>
                      <a:pt x="21242" y="32265"/>
                      <a:pt x="21547" y="32012"/>
                    </a:cubicBezTo>
                    <a:cubicBezTo>
                      <a:pt x="22391" y="31315"/>
                      <a:pt x="23298" y="30725"/>
                      <a:pt x="24268" y="30240"/>
                    </a:cubicBezTo>
                    <a:cubicBezTo>
                      <a:pt x="24393" y="30186"/>
                      <a:pt x="24506" y="30154"/>
                      <a:pt x="24633" y="30154"/>
                    </a:cubicBezTo>
                    <a:cubicBezTo>
                      <a:pt x="24678" y="30154"/>
                      <a:pt x="24725" y="30158"/>
                      <a:pt x="24774" y="30166"/>
                    </a:cubicBezTo>
                    <a:cubicBezTo>
                      <a:pt x="24908" y="30189"/>
                      <a:pt x="25044" y="30206"/>
                      <a:pt x="25176" y="30206"/>
                    </a:cubicBezTo>
                    <a:cubicBezTo>
                      <a:pt x="25285" y="30206"/>
                      <a:pt x="25392" y="30195"/>
                      <a:pt x="25492" y="30166"/>
                    </a:cubicBezTo>
                    <a:cubicBezTo>
                      <a:pt x="25798" y="30071"/>
                      <a:pt x="26061" y="29860"/>
                      <a:pt x="26304" y="29555"/>
                    </a:cubicBezTo>
                    <a:cubicBezTo>
                      <a:pt x="26167" y="29533"/>
                      <a:pt x="26093" y="29522"/>
                      <a:pt x="25988" y="29501"/>
                    </a:cubicBezTo>
                    <a:cubicBezTo>
                      <a:pt x="26114" y="29323"/>
                      <a:pt x="26230" y="29154"/>
                      <a:pt x="26431" y="28869"/>
                    </a:cubicBezTo>
                    <a:lnTo>
                      <a:pt x="26431" y="28869"/>
                    </a:lnTo>
                    <a:cubicBezTo>
                      <a:pt x="26175" y="28961"/>
                      <a:pt x="26039" y="29013"/>
                      <a:pt x="25906" y="29073"/>
                    </a:cubicBezTo>
                    <a:lnTo>
                      <a:pt x="25906" y="29073"/>
                    </a:lnTo>
                    <a:cubicBezTo>
                      <a:pt x="26034" y="28751"/>
                      <a:pt x="26327" y="28583"/>
                      <a:pt x="26578" y="28373"/>
                    </a:cubicBezTo>
                    <a:cubicBezTo>
                      <a:pt x="27010" y="28025"/>
                      <a:pt x="27274" y="27582"/>
                      <a:pt x="27401" y="27044"/>
                    </a:cubicBezTo>
                    <a:cubicBezTo>
                      <a:pt x="27622" y="26159"/>
                      <a:pt x="27886" y="25294"/>
                      <a:pt x="28065" y="24397"/>
                    </a:cubicBezTo>
                    <a:cubicBezTo>
                      <a:pt x="28276" y="23426"/>
                      <a:pt x="28740" y="22625"/>
                      <a:pt x="29489" y="21982"/>
                    </a:cubicBezTo>
                    <a:cubicBezTo>
                      <a:pt x="29658" y="21834"/>
                      <a:pt x="29827" y="21697"/>
                      <a:pt x="29984" y="21539"/>
                    </a:cubicBezTo>
                    <a:cubicBezTo>
                      <a:pt x="30249" y="21275"/>
                      <a:pt x="30523" y="21012"/>
                      <a:pt x="30755" y="20716"/>
                    </a:cubicBezTo>
                    <a:cubicBezTo>
                      <a:pt x="31071" y="20316"/>
                      <a:pt x="31345" y="19883"/>
                      <a:pt x="31641" y="19461"/>
                    </a:cubicBezTo>
                    <a:cubicBezTo>
                      <a:pt x="31841" y="19177"/>
                      <a:pt x="32063" y="18912"/>
                      <a:pt x="32442" y="18702"/>
                    </a:cubicBezTo>
                    <a:lnTo>
                      <a:pt x="32442" y="18702"/>
                    </a:lnTo>
                    <a:cubicBezTo>
                      <a:pt x="32431" y="18860"/>
                      <a:pt x="32442" y="18945"/>
                      <a:pt x="32421" y="19018"/>
                    </a:cubicBezTo>
                    <a:cubicBezTo>
                      <a:pt x="32168" y="19777"/>
                      <a:pt x="31925" y="20537"/>
                      <a:pt x="31651" y="21286"/>
                    </a:cubicBezTo>
                    <a:cubicBezTo>
                      <a:pt x="31219" y="22446"/>
                      <a:pt x="30744" y="23606"/>
                      <a:pt x="30301" y="24766"/>
                    </a:cubicBezTo>
                    <a:cubicBezTo>
                      <a:pt x="30185" y="25072"/>
                      <a:pt x="30080" y="25388"/>
                      <a:pt x="29995" y="25705"/>
                    </a:cubicBezTo>
                    <a:cubicBezTo>
                      <a:pt x="29647" y="26991"/>
                      <a:pt x="29352" y="28289"/>
                      <a:pt x="28888" y="29544"/>
                    </a:cubicBezTo>
                    <a:cubicBezTo>
                      <a:pt x="28751" y="29923"/>
                      <a:pt x="28592" y="30282"/>
                      <a:pt x="28297" y="30567"/>
                    </a:cubicBezTo>
                    <a:cubicBezTo>
                      <a:pt x="27823" y="31031"/>
                      <a:pt x="27359" y="31516"/>
                      <a:pt x="26863" y="31948"/>
                    </a:cubicBezTo>
                    <a:cubicBezTo>
                      <a:pt x="25808" y="32876"/>
                      <a:pt x="24753" y="33794"/>
                      <a:pt x="23551" y="34522"/>
                    </a:cubicBezTo>
                    <a:cubicBezTo>
                      <a:pt x="23140" y="34786"/>
                      <a:pt x="22749" y="35081"/>
                      <a:pt x="22339" y="35344"/>
                    </a:cubicBezTo>
                    <a:cubicBezTo>
                      <a:pt x="21938" y="35608"/>
                      <a:pt x="21526" y="35872"/>
                      <a:pt x="21157" y="36104"/>
                    </a:cubicBezTo>
                    <a:cubicBezTo>
                      <a:pt x="20785" y="36030"/>
                      <a:pt x="20504" y="35715"/>
                      <a:pt x="20115" y="35715"/>
                    </a:cubicBezTo>
                    <a:cubicBezTo>
                      <a:pt x="20008" y="35715"/>
                      <a:pt x="19893" y="35739"/>
                      <a:pt x="19765" y="35798"/>
                    </a:cubicBezTo>
                    <a:cubicBezTo>
                      <a:pt x="20060" y="35977"/>
                      <a:pt x="20314" y="36115"/>
                      <a:pt x="20535" y="36272"/>
                    </a:cubicBezTo>
                    <a:cubicBezTo>
                      <a:pt x="21252" y="36769"/>
                      <a:pt x="21959" y="37264"/>
                      <a:pt x="22644" y="37791"/>
                    </a:cubicBezTo>
                    <a:cubicBezTo>
                      <a:pt x="22939" y="38013"/>
                      <a:pt x="23235" y="38276"/>
                      <a:pt x="23456" y="38572"/>
                    </a:cubicBezTo>
                    <a:cubicBezTo>
                      <a:pt x="24606" y="40059"/>
                      <a:pt x="25492" y="41693"/>
                      <a:pt x="26114" y="43465"/>
                    </a:cubicBezTo>
                    <a:cubicBezTo>
                      <a:pt x="26610" y="44889"/>
                      <a:pt x="27042" y="46334"/>
                      <a:pt x="27749" y="47674"/>
                    </a:cubicBezTo>
                    <a:cubicBezTo>
                      <a:pt x="27781" y="47726"/>
                      <a:pt x="27802" y="47800"/>
                      <a:pt x="27823" y="47853"/>
                    </a:cubicBezTo>
                    <a:lnTo>
                      <a:pt x="27802" y="47843"/>
                    </a:lnTo>
                    <a:lnTo>
                      <a:pt x="27802" y="47843"/>
                    </a:lnTo>
                    <a:cubicBezTo>
                      <a:pt x="27917" y="47979"/>
                      <a:pt x="28034" y="48106"/>
                      <a:pt x="28139" y="48243"/>
                    </a:cubicBezTo>
                    <a:cubicBezTo>
                      <a:pt x="28392" y="48581"/>
                      <a:pt x="28613" y="48939"/>
                      <a:pt x="28877" y="49266"/>
                    </a:cubicBezTo>
                    <a:cubicBezTo>
                      <a:pt x="29046" y="49456"/>
                      <a:pt x="29025" y="49646"/>
                      <a:pt x="28972" y="49857"/>
                    </a:cubicBezTo>
                    <a:cubicBezTo>
                      <a:pt x="29152" y="50068"/>
                      <a:pt x="29320" y="50278"/>
                      <a:pt x="29510" y="50468"/>
                    </a:cubicBezTo>
                    <a:cubicBezTo>
                      <a:pt x="29574" y="50543"/>
                      <a:pt x="29679" y="50616"/>
                      <a:pt x="29774" y="50627"/>
                    </a:cubicBezTo>
                    <a:cubicBezTo>
                      <a:pt x="30059" y="50658"/>
                      <a:pt x="30164" y="50838"/>
                      <a:pt x="30143" y="51080"/>
                    </a:cubicBezTo>
                    <a:cubicBezTo>
                      <a:pt x="30122" y="51417"/>
                      <a:pt x="30259" y="51607"/>
                      <a:pt x="30554" y="51755"/>
                    </a:cubicBezTo>
                    <a:cubicBezTo>
                      <a:pt x="30902" y="51945"/>
                      <a:pt x="31071" y="52272"/>
                      <a:pt x="31166" y="52641"/>
                    </a:cubicBezTo>
                    <a:cubicBezTo>
                      <a:pt x="31008" y="52926"/>
                      <a:pt x="31187" y="53158"/>
                      <a:pt x="31292" y="53390"/>
                    </a:cubicBezTo>
                    <a:cubicBezTo>
                      <a:pt x="31820" y="54529"/>
                      <a:pt x="32358" y="55668"/>
                      <a:pt x="32895" y="56807"/>
                    </a:cubicBezTo>
                    <a:cubicBezTo>
                      <a:pt x="32916" y="56849"/>
                      <a:pt x="32991" y="56871"/>
                      <a:pt x="33085" y="56923"/>
                    </a:cubicBezTo>
                    <a:cubicBezTo>
                      <a:pt x="33024" y="56639"/>
                      <a:pt x="32983" y="56395"/>
                      <a:pt x="32943" y="56152"/>
                    </a:cubicBezTo>
                    <a:lnTo>
                      <a:pt x="32943" y="56152"/>
                    </a:lnTo>
                    <a:cubicBezTo>
                      <a:pt x="32974" y="56170"/>
                      <a:pt x="33013" y="56191"/>
                      <a:pt x="33022" y="56227"/>
                    </a:cubicBezTo>
                    <a:cubicBezTo>
                      <a:pt x="33233" y="56691"/>
                      <a:pt x="33434" y="57155"/>
                      <a:pt x="33634" y="57619"/>
                    </a:cubicBezTo>
                    <a:cubicBezTo>
                      <a:pt x="33666" y="57693"/>
                      <a:pt x="33645" y="57778"/>
                      <a:pt x="33655" y="57862"/>
                    </a:cubicBezTo>
                    <a:cubicBezTo>
                      <a:pt x="33630" y="57867"/>
                      <a:pt x="33607" y="57869"/>
                      <a:pt x="33585" y="57869"/>
                    </a:cubicBezTo>
                    <a:cubicBezTo>
                      <a:pt x="33409" y="57869"/>
                      <a:pt x="33348" y="57724"/>
                      <a:pt x="33254" y="57630"/>
                    </a:cubicBezTo>
                    <a:cubicBezTo>
                      <a:pt x="32864" y="57229"/>
                      <a:pt x="32484" y="56828"/>
                      <a:pt x="32105" y="56428"/>
                    </a:cubicBezTo>
                    <a:cubicBezTo>
                      <a:pt x="31820" y="56121"/>
                      <a:pt x="31514" y="55826"/>
                      <a:pt x="31250" y="55500"/>
                    </a:cubicBezTo>
                    <a:cubicBezTo>
                      <a:pt x="30048" y="54012"/>
                      <a:pt x="28688" y="52673"/>
                      <a:pt x="27338" y="51333"/>
                    </a:cubicBezTo>
                    <a:cubicBezTo>
                      <a:pt x="26399" y="50405"/>
                      <a:pt x="25386" y="49603"/>
                      <a:pt x="24163" y="49055"/>
                    </a:cubicBezTo>
                    <a:cubicBezTo>
                      <a:pt x="23403" y="48718"/>
                      <a:pt x="22697" y="48232"/>
                      <a:pt x="22011" y="47747"/>
                    </a:cubicBezTo>
                    <a:cubicBezTo>
                      <a:pt x="21210" y="47189"/>
                      <a:pt x="20450" y="46566"/>
                      <a:pt x="19681" y="45965"/>
                    </a:cubicBezTo>
                    <a:cubicBezTo>
                      <a:pt x="19006" y="45438"/>
                      <a:pt x="18489" y="44784"/>
                      <a:pt x="18141" y="43993"/>
                    </a:cubicBezTo>
                    <a:cubicBezTo>
                      <a:pt x="17771" y="43139"/>
                      <a:pt x="17466" y="42263"/>
                      <a:pt x="17213" y="41367"/>
                    </a:cubicBezTo>
                    <a:cubicBezTo>
                      <a:pt x="16981" y="40491"/>
                      <a:pt x="16759" y="39605"/>
                      <a:pt x="16538" y="38719"/>
                    </a:cubicBezTo>
                    <a:cubicBezTo>
                      <a:pt x="16475" y="38487"/>
                      <a:pt x="16411" y="38255"/>
                      <a:pt x="16147" y="38150"/>
                    </a:cubicBezTo>
                    <a:cubicBezTo>
                      <a:pt x="15821" y="38245"/>
                      <a:pt x="15631" y="38498"/>
                      <a:pt x="15357" y="38635"/>
                    </a:cubicBezTo>
                    <a:cubicBezTo>
                      <a:pt x="15125" y="39837"/>
                      <a:pt x="14755" y="40976"/>
                      <a:pt x="14354" y="42105"/>
                    </a:cubicBezTo>
                    <a:cubicBezTo>
                      <a:pt x="14112" y="42790"/>
                      <a:pt x="13796" y="43455"/>
                      <a:pt x="13426" y="44088"/>
                    </a:cubicBezTo>
                    <a:cubicBezTo>
                      <a:pt x="13025" y="44752"/>
                      <a:pt x="12657" y="45438"/>
                      <a:pt x="12245" y="46092"/>
                    </a:cubicBezTo>
                    <a:cubicBezTo>
                      <a:pt x="11992" y="46514"/>
                      <a:pt x="11739" y="46936"/>
                      <a:pt x="11422" y="47304"/>
                    </a:cubicBezTo>
                    <a:cubicBezTo>
                      <a:pt x="10663" y="48201"/>
                      <a:pt x="9830" y="49013"/>
                      <a:pt x="8954" y="49804"/>
                    </a:cubicBezTo>
                    <a:lnTo>
                      <a:pt x="7246" y="51291"/>
                    </a:lnTo>
                    <a:cubicBezTo>
                      <a:pt x="7103" y="51413"/>
                      <a:pt x="6952" y="51526"/>
                      <a:pt x="6799" y="51647"/>
                    </a:cubicBezTo>
                    <a:lnTo>
                      <a:pt x="6799" y="51647"/>
                    </a:lnTo>
                    <a:cubicBezTo>
                      <a:pt x="6800" y="51644"/>
                      <a:pt x="6802" y="51642"/>
                      <a:pt x="6803" y="51639"/>
                    </a:cubicBezTo>
                    <a:lnTo>
                      <a:pt x="6803" y="51639"/>
                    </a:lnTo>
                    <a:lnTo>
                      <a:pt x="6782" y="51660"/>
                    </a:lnTo>
                    <a:cubicBezTo>
                      <a:pt x="6787" y="51656"/>
                      <a:pt x="6793" y="51651"/>
                      <a:pt x="6799" y="51647"/>
                    </a:cubicBezTo>
                    <a:lnTo>
                      <a:pt x="6799" y="51647"/>
                    </a:lnTo>
                    <a:cubicBezTo>
                      <a:pt x="6728" y="51781"/>
                      <a:pt x="6686" y="51926"/>
                      <a:pt x="6592" y="52050"/>
                    </a:cubicBezTo>
                    <a:cubicBezTo>
                      <a:pt x="6139" y="52620"/>
                      <a:pt x="5717" y="53221"/>
                      <a:pt x="5432" y="53907"/>
                    </a:cubicBezTo>
                    <a:cubicBezTo>
                      <a:pt x="5390" y="54023"/>
                      <a:pt x="5274" y="54107"/>
                      <a:pt x="5179" y="54192"/>
                    </a:cubicBezTo>
                    <a:cubicBezTo>
                      <a:pt x="4831" y="54466"/>
                      <a:pt x="4810" y="54560"/>
                      <a:pt x="4958" y="55014"/>
                    </a:cubicBezTo>
                    <a:cubicBezTo>
                      <a:pt x="4989" y="55109"/>
                      <a:pt x="5000" y="55225"/>
                      <a:pt x="4979" y="55331"/>
                    </a:cubicBezTo>
                    <a:cubicBezTo>
                      <a:pt x="4778" y="56417"/>
                      <a:pt x="4820" y="57492"/>
                      <a:pt x="4937" y="58579"/>
                    </a:cubicBezTo>
                    <a:cubicBezTo>
                      <a:pt x="5031" y="59444"/>
                      <a:pt x="5105" y="60298"/>
                      <a:pt x="5190" y="61163"/>
                    </a:cubicBezTo>
                    <a:cubicBezTo>
                      <a:pt x="5200" y="61279"/>
                      <a:pt x="5274" y="61427"/>
                      <a:pt x="5063" y="61521"/>
                    </a:cubicBezTo>
                    <a:cubicBezTo>
                      <a:pt x="4958" y="61363"/>
                      <a:pt x="4831" y="61216"/>
                      <a:pt x="4747" y="61047"/>
                    </a:cubicBezTo>
                    <a:cubicBezTo>
                      <a:pt x="3882" y="59507"/>
                      <a:pt x="3491" y="57830"/>
                      <a:pt x="3280" y="56100"/>
                    </a:cubicBezTo>
                    <a:cubicBezTo>
                      <a:pt x="3238" y="55689"/>
                      <a:pt x="3312" y="55289"/>
                      <a:pt x="3512" y="54940"/>
                    </a:cubicBezTo>
                    <a:cubicBezTo>
                      <a:pt x="3924" y="54265"/>
                      <a:pt x="4114" y="53506"/>
                      <a:pt x="4335" y="52767"/>
                    </a:cubicBezTo>
                    <a:cubicBezTo>
                      <a:pt x="4588" y="51893"/>
                      <a:pt x="4831" y="51017"/>
                      <a:pt x="5126" y="50152"/>
                    </a:cubicBezTo>
                    <a:cubicBezTo>
                      <a:pt x="5516" y="49024"/>
                      <a:pt x="5949" y="47906"/>
                      <a:pt x="6550" y="46851"/>
                    </a:cubicBezTo>
                    <a:cubicBezTo>
                      <a:pt x="7278" y="45575"/>
                      <a:pt x="8185" y="44425"/>
                      <a:pt x="9176" y="43350"/>
                    </a:cubicBezTo>
                    <a:cubicBezTo>
                      <a:pt x="10147" y="42295"/>
                      <a:pt x="10969" y="41145"/>
                      <a:pt x="11802" y="39996"/>
                    </a:cubicBezTo>
                    <a:cubicBezTo>
                      <a:pt x="12172" y="39490"/>
                      <a:pt x="12498" y="38962"/>
                      <a:pt x="12836" y="38435"/>
                    </a:cubicBezTo>
                    <a:cubicBezTo>
                      <a:pt x="12889" y="38351"/>
                      <a:pt x="12973" y="38245"/>
                      <a:pt x="12814" y="38129"/>
                    </a:cubicBezTo>
                    <a:cubicBezTo>
                      <a:pt x="12699" y="38224"/>
                      <a:pt x="12572" y="38308"/>
                      <a:pt x="12477" y="38414"/>
                    </a:cubicBezTo>
                    <a:cubicBezTo>
                      <a:pt x="11729" y="39258"/>
                      <a:pt x="10979" y="40111"/>
                      <a:pt x="10336" y="41050"/>
                    </a:cubicBezTo>
                    <a:cubicBezTo>
                      <a:pt x="10093" y="41388"/>
                      <a:pt x="9830" y="41725"/>
                      <a:pt x="9556" y="42042"/>
                    </a:cubicBezTo>
                    <a:cubicBezTo>
                      <a:pt x="8933" y="42769"/>
                      <a:pt x="8290" y="43476"/>
                      <a:pt x="7689" y="44215"/>
                    </a:cubicBezTo>
                    <a:cubicBezTo>
                      <a:pt x="6814" y="45279"/>
                      <a:pt x="6054" y="46429"/>
                      <a:pt x="5495" y="47695"/>
                    </a:cubicBezTo>
                    <a:cubicBezTo>
                      <a:pt x="4799" y="49245"/>
                      <a:pt x="4240" y="50838"/>
                      <a:pt x="3861" y="52483"/>
                    </a:cubicBezTo>
                    <a:cubicBezTo>
                      <a:pt x="3608" y="53601"/>
                      <a:pt x="3027" y="54582"/>
                      <a:pt x="2690" y="55657"/>
                    </a:cubicBezTo>
                    <a:cubicBezTo>
                      <a:pt x="2680" y="55699"/>
                      <a:pt x="2647" y="55732"/>
                      <a:pt x="2626" y="55774"/>
                    </a:cubicBezTo>
                    <a:cubicBezTo>
                      <a:pt x="2479" y="56090"/>
                      <a:pt x="2310" y="56407"/>
                      <a:pt x="2173" y="56733"/>
                    </a:cubicBezTo>
                    <a:cubicBezTo>
                      <a:pt x="1709" y="57799"/>
                      <a:pt x="1487" y="58938"/>
                      <a:pt x="1266" y="60066"/>
                    </a:cubicBezTo>
                    <a:cubicBezTo>
                      <a:pt x="1192" y="60445"/>
                      <a:pt x="1213" y="60825"/>
                      <a:pt x="1297" y="61195"/>
                    </a:cubicBezTo>
                    <a:cubicBezTo>
                      <a:pt x="1466" y="61859"/>
                      <a:pt x="1625" y="62524"/>
                      <a:pt x="1794" y="63199"/>
                    </a:cubicBezTo>
                    <a:cubicBezTo>
                      <a:pt x="2005" y="63989"/>
                      <a:pt x="2342" y="64738"/>
                      <a:pt x="2690" y="65487"/>
                    </a:cubicBezTo>
                    <a:cubicBezTo>
                      <a:pt x="3059" y="66288"/>
                      <a:pt x="3713" y="66721"/>
                      <a:pt x="4557" y="66795"/>
                    </a:cubicBezTo>
                    <a:cubicBezTo>
                      <a:pt x="4803" y="66816"/>
                      <a:pt x="5048" y="66828"/>
                      <a:pt x="5292" y="66828"/>
                    </a:cubicBezTo>
                    <a:cubicBezTo>
                      <a:pt x="6001" y="66828"/>
                      <a:pt x="6703" y="66733"/>
                      <a:pt x="7393" y="66520"/>
                    </a:cubicBezTo>
                    <a:cubicBezTo>
                      <a:pt x="7858" y="66384"/>
                      <a:pt x="8343" y="66309"/>
                      <a:pt x="8818" y="66215"/>
                    </a:cubicBezTo>
                    <a:cubicBezTo>
                      <a:pt x="9313" y="66120"/>
                      <a:pt x="9819" y="66046"/>
                      <a:pt x="10325" y="65962"/>
                    </a:cubicBezTo>
                    <a:cubicBezTo>
                      <a:pt x="10684" y="65888"/>
                      <a:pt x="10990" y="65730"/>
                      <a:pt x="11275" y="65508"/>
                    </a:cubicBezTo>
                    <a:cubicBezTo>
                      <a:pt x="11412" y="65402"/>
                      <a:pt x="11560" y="65318"/>
                      <a:pt x="11665" y="65255"/>
                    </a:cubicBezTo>
                    <a:cubicBezTo>
                      <a:pt x="11992" y="65456"/>
                      <a:pt x="12266" y="65667"/>
                      <a:pt x="12561" y="65793"/>
                    </a:cubicBezTo>
                    <a:cubicBezTo>
                      <a:pt x="12825" y="65899"/>
                      <a:pt x="13015" y="66056"/>
                      <a:pt x="13163" y="66288"/>
                    </a:cubicBezTo>
                    <a:cubicBezTo>
                      <a:pt x="13247" y="66415"/>
                      <a:pt x="13332" y="66542"/>
                      <a:pt x="13416" y="66679"/>
                    </a:cubicBezTo>
                    <a:cubicBezTo>
                      <a:pt x="13743" y="67195"/>
                      <a:pt x="14218" y="67502"/>
                      <a:pt x="14818" y="67607"/>
                    </a:cubicBezTo>
                    <a:cubicBezTo>
                      <a:pt x="15167" y="67670"/>
                      <a:pt x="15525" y="67702"/>
                      <a:pt x="15873" y="67734"/>
                    </a:cubicBezTo>
                    <a:cubicBezTo>
                      <a:pt x="16780" y="67818"/>
                      <a:pt x="17677" y="67966"/>
                      <a:pt x="18542" y="68292"/>
                    </a:cubicBezTo>
                    <a:cubicBezTo>
                      <a:pt x="18953" y="68451"/>
                      <a:pt x="19385" y="68556"/>
                      <a:pt x="19817" y="68641"/>
                    </a:cubicBezTo>
                    <a:cubicBezTo>
                      <a:pt x="20205" y="68719"/>
                      <a:pt x="20591" y="68762"/>
                      <a:pt x="20973" y="68762"/>
                    </a:cubicBezTo>
                    <a:cubicBezTo>
                      <a:pt x="21621" y="68762"/>
                      <a:pt x="22259" y="68637"/>
                      <a:pt x="22876" y="68345"/>
                    </a:cubicBezTo>
                    <a:cubicBezTo>
                      <a:pt x="23056" y="68261"/>
                      <a:pt x="23246" y="68187"/>
                      <a:pt x="23424" y="68102"/>
                    </a:cubicBezTo>
                    <a:cubicBezTo>
                      <a:pt x="23910" y="67902"/>
                      <a:pt x="24321" y="67617"/>
                      <a:pt x="24669" y="67227"/>
                    </a:cubicBezTo>
                    <a:cubicBezTo>
                      <a:pt x="24996" y="66869"/>
                      <a:pt x="25376" y="66563"/>
                      <a:pt x="25829" y="66320"/>
                    </a:cubicBezTo>
                    <a:cubicBezTo>
                      <a:pt x="25946" y="66363"/>
                      <a:pt x="26072" y="66405"/>
                      <a:pt x="26199" y="66457"/>
                    </a:cubicBezTo>
                    <a:cubicBezTo>
                      <a:pt x="26684" y="66679"/>
                      <a:pt x="27211" y="66785"/>
                      <a:pt x="27738" y="66837"/>
                    </a:cubicBezTo>
                    <a:cubicBezTo>
                      <a:pt x="27832" y="66845"/>
                      <a:pt x="27925" y="66849"/>
                      <a:pt x="28017" y="66849"/>
                    </a:cubicBezTo>
                    <a:cubicBezTo>
                      <a:pt x="28413" y="66849"/>
                      <a:pt x="28794" y="66772"/>
                      <a:pt x="29162" y="66584"/>
                    </a:cubicBezTo>
                    <a:cubicBezTo>
                      <a:pt x="29415" y="66457"/>
                      <a:pt x="29679" y="66320"/>
                      <a:pt x="29942" y="66215"/>
                    </a:cubicBezTo>
                    <a:cubicBezTo>
                      <a:pt x="30607" y="65951"/>
                      <a:pt x="31271" y="65709"/>
                      <a:pt x="31925" y="65445"/>
                    </a:cubicBezTo>
                    <a:cubicBezTo>
                      <a:pt x="33666" y="64770"/>
                      <a:pt x="35405" y="64095"/>
                      <a:pt x="37125" y="63388"/>
                    </a:cubicBezTo>
                    <a:cubicBezTo>
                      <a:pt x="37821" y="63103"/>
                      <a:pt x="38496" y="62766"/>
                      <a:pt x="39171" y="62418"/>
                    </a:cubicBezTo>
                    <a:cubicBezTo>
                      <a:pt x="39877" y="62060"/>
                      <a:pt x="40341" y="61500"/>
                      <a:pt x="40563" y="60720"/>
                    </a:cubicBezTo>
                    <a:cubicBezTo>
                      <a:pt x="40732" y="60098"/>
                      <a:pt x="40869" y="59475"/>
                      <a:pt x="40848" y="58821"/>
                    </a:cubicBezTo>
                    <a:cubicBezTo>
                      <a:pt x="40826" y="58537"/>
                      <a:pt x="40848" y="58252"/>
                      <a:pt x="40859" y="57967"/>
                    </a:cubicBezTo>
                    <a:cubicBezTo>
                      <a:pt x="41101" y="57820"/>
                      <a:pt x="41312" y="57693"/>
                      <a:pt x="41512" y="57567"/>
                    </a:cubicBezTo>
                    <a:cubicBezTo>
                      <a:pt x="41733" y="57429"/>
                      <a:pt x="41976" y="57292"/>
                      <a:pt x="42176" y="57124"/>
                    </a:cubicBezTo>
                    <a:cubicBezTo>
                      <a:pt x="43516" y="55995"/>
                      <a:pt x="44834" y="54835"/>
                      <a:pt x="46026" y="53548"/>
                    </a:cubicBezTo>
                    <a:cubicBezTo>
                      <a:pt x="46955" y="52535"/>
                      <a:pt x="47534" y="51354"/>
                      <a:pt x="47587" y="49962"/>
                    </a:cubicBezTo>
                    <a:cubicBezTo>
                      <a:pt x="47597" y="49804"/>
                      <a:pt x="47608" y="49646"/>
                      <a:pt x="47619" y="49498"/>
                    </a:cubicBezTo>
                    <a:cubicBezTo>
                      <a:pt x="47703" y="48602"/>
                      <a:pt x="47566" y="47726"/>
                      <a:pt x="47323" y="46861"/>
                    </a:cubicBezTo>
                    <a:cubicBezTo>
                      <a:pt x="47250" y="46629"/>
                      <a:pt x="47281" y="46450"/>
                      <a:pt x="47386" y="46239"/>
                    </a:cubicBezTo>
                    <a:cubicBezTo>
                      <a:pt x="47819" y="45459"/>
                      <a:pt x="48104" y="44615"/>
                      <a:pt x="48357" y="43761"/>
                    </a:cubicBezTo>
                    <a:cubicBezTo>
                      <a:pt x="48504" y="43244"/>
                      <a:pt x="48558" y="42717"/>
                      <a:pt x="48537" y="42179"/>
                    </a:cubicBezTo>
                    <a:cubicBezTo>
                      <a:pt x="48483" y="40650"/>
                      <a:pt x="48399" y="39120"/>
                      <a:pt x="48504" y="37591"/>
                    </a:cubicBezTo>
                    <a:lnTo>
                      <a:pt x="48504" y="37454"/>
                    </a:lnTo>
                    <a:cubicBezTo>
                      <a:pt x="48452" y="37043"/>
                      <a:pt x="48431" y="36610"/>
                      <a:pt x="48326" y="36209"/>
                    </a:cubicBezTo>
                    <a:cubicBezTo>
                      <a:pt x="48146" y="35503"/>
                      <a:pt x="47735" y="34912"/>
                      <a:pt x="47102" y="34522"/>
                    </a:cubicBezTo>
                    <a:cubicBezTo>
                      <a:pt x="46247" y="33994"/>
                      <a:pt x="45351" y="33572"/>
                      <a:pt x="44349" y="33394"/>
                    </a:cubicBezTo>
                    <a:cubicBezTo>
                      <a:pt x="43864" y="33309"/>
                      <a:pt x="43390" y="33183"/>
                      <a:pt x="42915" y="33098"/>
                    </a:cubicBezTo>
                    <a:cubicBezTo>
                      <a:pt x="41070" y="32746"/>
                      <a:pt x="39226" y="32377"/>
                      <a:pt x="37335" y="32377"/>
                    </a:cubicBezTo>
                    <a:cubicBezTo>
                      <a:pt x="37128" y="32377"/>
                      <a:pt x="36921" y="32382"/>
                      <a:pt x="36713" y="32391"/>
                    </a:cubicBezTo>
                    <a:cubicBezTo>
                      <a:pt x="35269" y="32454"/>
                      <a:pt x="33834" y="32539"/>
                      <a:pt x="32410" y="32803"/>
                    </a:cubicBezTo>
                    <a:cubicBezTo>
                      <a:pt x="31672" y="32951"/>
                      <a:pt x="30934" y="33108"/>
                      <a:pt x="30195" y="33256"/>
                    </a:cubicBezTo>
                    <a:cubicBezTo>
                      <a:pt x="28951" y="33499"/>
                      <a:pt x="27706" y="33731"/>
                      <a:pt x="26462" y="33963"/>
                    </a:cubicBezTo>
                    <a:cubicBezTo>
                      <a:pt x="26256" y="34002"/>
                      <a:pt x="26047" y="34025"/>
                      <a:pt x="25822" y="34025"/>
                    </a:cubicBezTo>
                    <a:cubicBezTo>
                      <a:pt x="25677" y="34025"/>
                      <a:pt x="25526" y="34015"/>
                      <a:pt x="25365" y="33994"/>
                    </a:cubicBezTo>
                    <a:cubicBezTo>
                      <a:pt x="25460" y="33868"/>
                      <a:pt x="25513" y="33794"/>
                      <a:pt x="25566" y="33741"/>
                    </a:cubicBezTo>
                    <a:cubicBezTo>
                      <a:pt x="25787" y="33562"/>
                      <a:pt x="26019" y="33372"/>
                      <a:pt x="26241" y="33193"/>
                    </a:cubicBezTo>
                    <a:cubicBezTo>
                      <a:pt x="27074" y="32508"/>
                      <a:pt x="27886" y="31779"/>
                      <a:pt x="28634" y="30989"/>
                    </a:cubicBezTo>
                    <a:cubicBezTo>
                      <a:pt x="28920" y="30694"/>
                      <a:pt x="29183" y="30387"/>
                      <a:pt x="29288" y="29987"/>
                    </a:cubicBezTo>
                    <a:cubicBezTo>
                      <a:pt x="29531" y="29090"/>
                      <a:pt x="29921" y="28236"/>
                      <a:pt x="30122" y="27329"/>
                    </a:cubicBezTo>
                    <a:cubicBezTo>
                      <a:pt x="30301" y="26527"/>
                      <a:pt x="30533" y="25737"/>
                      <a:pt x="30786" y="24956"/>
                    </a:cubicBezTo>
                    <a:cubicBezTo>
                      <a:pt x="31071" y="24112"/>
                      <a:pt x="31440" y="23300"/>
                      <a:pt x="31735" y="22467"/>
                    </a:cubicBezTo>
                    <a:cubicBezTo>
                      <a:pt x="32168" y="21254"/>
                      <a:pt x="32579" y="20030"/>
                      <a:pt x="32991" y="18818"/>
                    </a:cubicBezTo>
                    <a:cubicBezTo>
                      <a:pt x="33033" y="18691"/>
                      <a:pt x="33064" y="18554"/>
                      <a:pt x="33085" y="18427"/>
                    </a:cubicBezTo>
                    <a:cubicBezTo>
                      <a:pt x="33117" y="18227"/>
                      <a:pt x="33127" y="18016"/>
                      <a:pt x="32916" y="17890"/>
                    </a:cubicBezTo>
                    <a:cubicBezTo>
                      <a:pt x="32869" y="17866"/>
                      <a:pt x="32825" y="17856"/>
                      <a:pt x="32782" y="17856"/>
                    </a:cubicBezTo>
                    <a:cubicBezTo>
                      <a:pt x="32654" y="17856"/>
                      <a:pt x="32545" y="17947"/>
                      <a:pt x="32442" y="18027"/>
                    </a:cubicBezTo>
                    <a:cubicBezTo>
                      <a:pt x="31925" y="18448"/>
                      <a:pt x="31430" y="18891"/>
                      <a:pt x="31071" y="19472"/>
                    </a:cubicBezTo>
                    <a:cubicBezTo>
                      <a:pt x="30607" y="20199"/>
                      <a:pt x="30069" y="20885"/>
                      <a:pt x="29373" y="21412"/>
                    </a:cubicBezTo>
                    <a:cubicBezTo>
                      <a:pt x="29267" y="21497"/>
                      <a:pt x="29173" y="21591"/>
                      <a:pt x="29077" y="21687"/>
                    </a:cubicBezTo>
                    <a:cubicBezTo>
                      <a:pt x="28297" y="22362"/>
                      <a:pt x="27791" y="23194"/>
                      <a:pt x="27559" y="24207"/>
                    </a:cubicBezTo>
                    <a:cubicBezTo>
                      <a:pt x="27348" y="25093"/>
                      <a:pt x="27095" y="25969"/>
                      <a:pt x="26874" y="26844"/>
                    </a:cubicBezTo>
                    <a:cubicBezTo>
                      <a:pt x="26757" y="27298"/>
                      <a:pt x="26557" y="27666"/>
                      <a:pt x="26188" y="27962"/>
                    </a:cubicBezTo>
                    <a:cubicBezTo>
                      <a:pt x="25808" y="28268"/>
                      <a:pt x="25439" y="28584"/>
                      <a:pt x="25081" y="28922"/>
                    </a:cubicBezTo>
                    <a:cubicBezTo>
                      <a:pt x="24659" y="29323"/>
                      <a:pt x="24195" y="29649"/>
                      <a:pt x="23667" y="29902"/>
                    </a:cubicBezTo>
                    <a:cubicBezTo>
                      <a:pt x="22803" y="30324"/>
                      <a:pt x="22022" y="30862"/>
                      <a:pt x="21273" y="31463"/>
                    </a:cubicBezTo>
                    <a:cubicBezTo>
                      <a:pt x="20872" y="31790"/>
                      <a:pt x="20525" y="32149"/>
                      <a:pt x="20271" y="32602"/>
                    </a:cubicBezTo>
                    <a:cubicBezTo>
                      <a:pt x="20197" y="32729"/>
                      <a:pt x="20092" y="32834"/>
                      <a:pt x="19965" y="33003"/>
                    </a:cubicBezTo>
                    <a:cubicBezTo>
                      <a:pt x="19871" y="32845"/>
                      <a:pt x="19796" y="32740"/>
                      <a:pt x="19754" y="32623"/>
                    </a:cubicBezTo>
                    <a:cubicBezTo>
                      <a:pt x="19649" y="32328"/>
                      <a:pt x="19564" y="32033"/>
                      <a:pt x="19470" y="31737"/>
                    </a:cubicBezTo>
                    <a:cubicBezTo>
                      <a:pt x="19343" y="31390"/>
                      <a:pt x="19132" y="31104"/>
                      <a:pt x="18837" y="30894"/>
                    </a:cubicBezTo>
                    <a:cubicBezTo>
                      <a:pt x="18436" y="30609"/>
                      <a:pt x="18057" y="30303"/>
                      <a:pt x="17624" y="30082"/>
                    </a:cubicBezTo>
                    <a:cubicBezTo>
                      <a:pt x="16728" y="29607"/>
                      <a:pt x="15842" y="29080"/>
                      <a:pt x="14766" y="29069"/>
                    </a:cubicBezTo>
                    <a:cubicBezTo>
                      <a:pt x="14133" y="28067"/>
                      <a:pt x="13489" y="27108"/>
                      <a:pt x="12899" y="26116"/>
                    </a:cubicBezTo>
                    <a:cubicBezTo>
                      <a:pt x="12034" y="24650"/>
                      <a:pt x="11190" y="23163"/>
                      <a:pt x="10347" y="21676"/>
                    </a:cubicBezTo>
                    <a:cubicBezTo>
                      <a:pt x="9482" y="20168"/>
                      <a:pt x="8818" y="18575"/>
                      <a:pt x="8290" y="16920"/>
                    </a:cubicBezTo>
                    <a:cubicBezTo>
                      <a:pt x="7447" y="14272"/>
                      <a:pt x="6550" y="11656"/>
                      <a:pt x="5579" y="9052"/>
                    </a:cubicBezTo>
                    <a:cubicBezTo>
                      <a:pt x="5094" y="7744"/>
                      <a:pt x="4515" y="6467"/>
                      <a:pt x="3797" y="5265"/>
                    </a:cubicBezTo>
                    <a:cubicBezTo>
                      <a:pt x="3259" y="4369"/>
                      <a:pt x="2680" y="3504"/>
                      <a:pt x="2089" y="2639"/>
                    </a:cubicBezTo>
                    <a:cubicBezTo>
                      <a:pt x="1540" y="1838"/>
                      <a:pt x="960" y="1057"/>
                      <a:pt x="380" y="266"/>
                    </a:cubicBezTo>
                    <a:cubicBezTo>
                      <a:pt x="301" y="157"/>
                      <a:pt x="249" y="1"/>
                      <a:pt x="4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
              <p:cNvSpPr/>
              <p:nvPr/>
            </p:nvSpPr>
            <p:spPr>
              <a:xfrm>
                <a:off x="2763875" y="3698500"/>
                <a:ext cx="416850" cy="1005150"/>
              </a:xfrm>
              <a:custGeom>
                <a:avLst/>
                <a:gdLst/>
                <a:ahLst/>
                <a:cxnLst/>
                <a:rect l="l" t="t" r="r" b="b"/>
                <a:pathLst>
                  <a:path w="16674" h="40206" extrusionOk="0">
                    <a:moveTo>
                      <a:pt x="95" y="0"/>
                    </a:moveTo>
                    <a:lnTo>
                      <a:pt x="0" y="96"/>
                    </a:lnTo>
                    <a:cubicBezTo>
                      <a:pt x="95" y="222"/>
                      <a:pt x="179" y="338"/>
                      <a:pt x="275" y="454"/>
                    </a:cubicBezTo>
                    <a:cubicBezTo>
                      <a:pt x="770" y="1087"/>
                      <a:pt x="1297" y="1688"/>
                      <a:pt x="1751" y="2342"/>
                    </a:cubicBezTo>
                    <a:cubicBezTo>
                      <a:pt x="3322" y="4610"/>
                      <a:pt x="4704" y="6982"/>
                      <a:pt x="5907" y="9461"/>
                    </a:cubicBezTo>
                    <a:cubicBezTo>
                      <a:pt x="6971" y="11665"/>
                      <a:pt x="7752" y="13975"/>
                      <a:pt x="8427" y="16327"/>
                    </a:cubicBezTo>
                    <a:cubicBezTo>
                      <a:pt x="8817" y="17688"/>
                      <a:pt x="9239" y="19048"/>
                      <a:pt x="9746" y="20366"/>
                    </a:cubicBezTo>
                    <a:cubicBezTo>
                      <a:pt x="10674" y="22813"/>
                      <a:pt x="11675" y="25228"/>
                      <a:pt x="12994" y="27506"/>
                    </a:cubicBezTo>
                    <a:cubicBezTo>
                      <a:pt x="13732" y="28762"/>
                      <a:pt x="14375" y="30091"/>
                      <a:pt x="15071" y="31377"/>
                    </a:cubicBezTo>
                    <a:cubicBezTo>
                      <a:pt x="15303" y="31799"/>
                      <a:pt x="15388" y="32231"/>
                      <a:pt x="15324" y="32716"/>
                    </a:cubicBezTo>
                    <a:cubicBezTo>
                      <a:pt x="15282" y="32969"/>
                      <a:pt x="15272" y="33265"/>
                      <a:pt x="15345" y="33508"/>
                    </a:cubicBezTo>
                    <a:cubicBezTo>
                      <a:pt x="15472" y="33876"/>
                      <a:pt x="15472" y="34235"/>
                      <a:pt x="15399" y="34615"/>
                    </a:cubicBezTo>
                    <a:cubicBezTo>
                      <a:pt x="15356" y="34858"/>
                      <a:pt x="15324" y="35100"/>
                      <a:pt x="15303" y="35343"/>
                    </a:cubicBezTo>
                    <a:cubicBezTo>
                      <a:pt x="15177" y="36376"/>
                      <a:pt x="15324" y="37378"/>
                      <a:pt x="15725" y="38338"/>
                    </a:cubicBezTo>
                    <a:cubicBezTo>
                      <a:pt x="15926" y="38833"/>
                      <a:pt x="16137" y="39318"/>
                      <a:pt x="16210" y="39857"/>
                    </a:cubicBezTo>
                    <a:cubicBezTo>
                      <a:pt x="16221" y="40015"/>
                      <a:pt x="16274" y="40173"/>
                      <a:pt x="16453" y="40204"/>
                    </a:cubicBezTo>
                    <a:cubicBezTo>
                      <a:pt x="16459" y="40205"/>
                      <a:pt x="16465" y="40206"/>
                      <a:pt x="16471" y="40206"/>
                    </a:cubicBezTo>
                    <a:cubicBezTo>
                      <a:pt x="16589" y="40206"/>
                      <a:pt x="16674" y="40013"/>
                      <a:pt x="16664" y="39772"/>
                    </a:cubicBezTo>
                    <a:cubicBezTo>
                      <a:pt x="16622" y="39234"/>
                      <a:pt x="16495" y="38728"/>
                      <a:pt x="16274" y="38233"/>
                    </a:cubicBezTo>
                    <a:cubicBezTo>
                      <a:pt x="15989" y="37568"/>
                      <a:pt x="15894" y="36872"/>
                      <a:pt x="15852" y="36154"/>
                    </a:cubicBezTo>
                    <a:cubicBezTo>
                      <a:pt x="15809" y="35690"/>
                      <a:pt x="15820" y="35226"/>
                      <a:pt x="15809" y="34762"/>
                    </a:cubicBezTo>
                    <a:cubicBezTo>
                      <a:pt x="15788" y="34256"/>
                      <a:pt x="15863" y="33740"/>
                      <a:pt x="15652" y="33255"/>
                    </a:cubicBezTo>
                    <a:cubicBezTo>
                      <a:pt x="15599" y="33128"/>
                      <a:pt x="15641" y="32938"/>
                      <a:pt x="15673" y="32790"/>
                    </a:cubicBezTo>
                    <a:cubicBezTo>
                      <a:pt x="15842" y="32179"/>
                      <a:pt x="15704" y="31609"/>
                      <a:pt x="15409" y="31061"/>
                    </a:cubicBezTo>
                    <a:cubicBezTo>
                      <a:pt x="14945" y="30206"/>
                      <a:pt x="14502" y="29331"/>
                      <a:pt x="14038" y="28476"/>
                    </a:cubicBezTo>
                    <a:cubicBezTo>
                      <a:pt x="13711" y="27876"/>
                      <a:pt x="13374" y="27274"/>
                      <a:pt x="13015" y="26683"/>
                    </a:cubicBezTo>
                    <a:cubicBezTo>
                      <a:pt x="12530" y="25914"/>
                      <a:pt x="12160" y="25080"/>
                      <a:pt x="11802" y="24248"/>
                    </a:cubicBezTo>
                    <a:cubicBezTo>
                      <a:pt x="11285" y="23045"/>
                      <a:pt x="10747" y="21853"/>
                      <a:pt x="10262" y="20641"/>
                    </a:cubicBezTo>
                    <a:cubicBezTo>
                      <a:pt x="9999" y="19997"/>
                      <a:pt x="9819" y="19333"/>
                      <a:pt x="9608" y="18679"/>
                    </a:cubicBezTo>
                    <a:cubicBezTo>
                      <a:pt x="9313" y="17782"/>
                      <a:pt x="9007" y="16875"/>
                      <a:pt x="8722" y="15968"/>
                    </a:cubicBezTo>
                    <a:cubicBezTo>
                      <a:pt x="8342" y="14756"/>
                      <a:pt x="8058" y="13532"/>
                      <a:pt x="7552" y="12361"/>
                    </a:cubicBezTo>
                    <a:cubicBezTo>
                      <a:pt x="7320" y="11834"/>
                      <a:pt x="7130" y="11285"/>
                      <a:pt x="6919" y="10758"/>
                    </a:cubicBezTo>
                    <a:cubicBezTo>
                      <a:pt x="6729" y="10284"/>
                      <a:pt x="6539" y="9809"/>
                      <a:pt x="6317" y="9345"/>
                    </a:cubicBezTo>
                    <a:cubicBezTo>
                      <a:pt x="5537" y="7678"/>
                      <a:pt x="4641" y="6065"/>
                      <a:pt x="3681" y="4493"/>
                    </a:cubicBezTo>
                    <a:cubicBezTo>
                      <a:pt x="2764" y="2996"/>
                      <a:pt x="1740" y="1572"/>
                      <a:pt x="486" y="338"/>
                    </a:cubicBezTo>
                    <a:cubicBezTo>
                      <a:pt x="359" y="211"/>
                      <a:pt x="221" y="106"/>
                      <a:pt x="9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
              <p:cNvSpPr/>
              <p:nvPr/>
            </p:nvSpPr>
            <p:spPr>
              <a:xfrm>
                <a:off x="3297250" y="4676975"/>
                <a:ext cx="121600" cy="168525"/>
              </a:xfrm>
              <a:custGeom>
                <a:avLst/>
                <a:gdLst/>
                <a:ahLst/>
                <a:cxnLst/>
                <a:rect l="l" t="t" r="r" b="b"/>
                <a:pathLst>
                  <a:path w="4864" h="6741" extrusionOk="0">
                    <a:moveTo>
                      <a:pt x="43" y="1"/>
                    </a:moveTo>
                    <a:cubicBezTo>
                      <a:pt x="22" y="74"/>
                      <a:pt x="1" y="127"/>
                      <a:pt x="12" y="158"/>
                    </a:cubicBezTo>
                    <a:cubicBezTo>
                      <a:pt x="54" y="264"/>
                      <a:pt x="85" y="369"/>
                      <a:pt x="149" y="465"/>
                    </a:cubicBezTo>
                    <a:cubicBezTo>
                      <a:pt x="328" y="718"/>
                      <a:pt x="507" y="971"/>
                      <a:pt x="697" y="1213"/>
                    </a:cubicBezTo>
                    <a:cubicBezTo>
                      <a:pt x="2068" y="2964"/>
                      <a:pt x="3460" y="4683"/>
                      <a:pt x="4610" y="6592"/>
                    </a:cubicBezTo>
                    <a:cubicBezTo>
                      <a:pt x="4651" y="6650"/>
                      <a:pt x="4686" y="6741"/>
                      <a:pt x="4776" y="6741"/>
                    </a:cubicBezTo>
                    <a:cubicBezTo>
                      <a:pt x="4801" y="6741"/>
                      <a:pt x="4829" y="6734"/>
                      <a:pt x="4863" y="6718"/>
                    </a:cubicBezTo>
                    <a:cubicBezTo>
                      <a:pt x="4831" y="6444"/>
                      <a:pt x="4663" y="6233"/>
                      <a:pt x="4526" y="6012"/>
                    </a:cubicBezTo>
                    <a:cubicBezTo>
                      <a:pt x="3376" y="4029"/>
                      <a:pt x="1984" y="2215"/>
                      <a:pt x="592" y="401"/>
                    </a:cubicBezTo>
                    <a:cubicBezTo>
                      <a:pt x="497" y="285"/>
                      <a:pt x="392" y="169"/>
                      <a:pt x="275" y="64"/>
                    </a:cubicBezTo>
                    <a:cubicBezTo>
                      <a:pt x="212" y="22"/>
                      <a:pt x="117" y="22"/>
                      <a:pt x="4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
              <p:cNvSpPr/>
              <p:nvPr/>
            </p:nvSpPr>
            <p:spPr>
              <a:xfrm>
                <a:off x="2993800" y="4822525"/>
                <a:ext cx="119975" cy="172450"/>
              </a:xfrm>
              <a:custGeom>
                <a:avLst/>
                <a:gdLst/>
                <a:ahLst/>
                <a:cxnLst/>
                <a:rect l="l" t="t" r="r" b="b"/>
                <a:pathLst>
                  <a:path w="4799" h="6898" extrusionOk="0">
                    <a:moveTo>
                      <a:pt x="4693" y="0"/>
                    </a:moveTo>
                    <a:lnTo>
                      <a:pt x="4693" y="0"/>
                    </a:lnTo>
                    <a:cubicBezTo>
                      <a:pt x="4472" y="43"/>
                      <a:pt x="4388" y="232"/>
                      <a:pt x="4271" y="380"/>
                    </a:cubicBezTo>
                    <a:lnTo>
                      <a:pt x="2056" y="3196"/>
                    </a:lnTo>
                    <a:cubicBezTo>
                      <a:pt x="1339" y="4124"/>
                      <a:pt x="717" y="5115"/>
                      <a:pt x="221" y="6191"/>
                    </a:cubicBezTo>
                    <a:cubicBezTo>
                      <a:pt x="127" y="6402"/>
                      <a:pt x="21" y="6613"/>
                      <a:pt x="0" y="6856"/>
                    </a:cubicBezTo>
                    <a:cubicBezTo>
                      <a:pt x="42" y="6866"/>
                      <a:pt x="95" y="6887"/>
                      <a:pt x="137" y="6898"/>
                    </a:cubicBezTo>
                    <a:cubicBezTo>
                      <a:pt x="295" y="6571"/>
                      <a:pt x="453" y="6233"/>
                      <a:pt x="633" y="5907"/>
                    </a:cubicBezTo>
                    <a:cubicBezTo>
                      <a:pt x="1381" y="4567"/>
                      <a:pt x="2299" y="3354"/>
                      <a:pt x="3216" y="2131"/>
                    </a:cubicBezTo>
                    <a:cubicBezTo>
                      <a:pt x="3659" y="1529"/>
                      <a:pt x="4134" y="950"/>
                      <a:pt x="4598" y="348"/>
                    </a:cubicBezTo>
                    <a:cubicBezTo>
                      <a:pt x="4662" y="254"/>
                      <a:pt x="4798" y="169"/>
                      <a:pt x="469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
              <p:cNvSpPr/>
              <p:nvPr/>
            </p:nvSpPr>
            <p:spPr>
              <a:xfrm>
                <a:off x="3165175" y="4501700"/>
                <a:ext cx="47725" cy="71425"/>
              </a:xfrm>
              <a:custGeom>
                <a:avLst/>
                <a:gdLst/>
                <a:ahLst/>
                <a:cxnLst/>
                <a:rect l="l" t="t" r="r" b="b"/>
                <a:pathLst>
                  <a:path w="1909" h="2857" extrusionOk="0">
                    <a:moveTo>
                      <a:pt x="686" y="1"/>
                    </a:moveTo>
                    <a:cubicBezTo>
                      <a:pt x="630" y="1"/>
                      <a:pt x="578" y="19"/>
                      <a:pt x="549" y="61"/>
                    </a:cubicBezTo>
                    <a:cubicBezTo>
                      <a:pt x="380" y="262"/>
                      <a:pt x="211" y="473"/>
                      <a:pt x="106" y="705"/>
                    </a:cubicBezTo>
                    <a:cubicBezTo>
                      <a:pt x="0" y="926"/>
                      <a:pt x="43" y="1179"/>
                      <a:pt x="243" y="1411"/>
                    </a:cubicBezTo>
                    <a:cubicBezTo>
                      <a:pt x="401" y="1221"/>
                      <a:pt x="243" y="1010"/>
                      <a:pt x="454" y="841"/>
                    </a:cubicBezTo>
                    <a:cubicBezTo>
                      <a:pt x="580" y="1295"/>
                      <a:pt x="686" y="1696"/>
                      <a:pt x="812" y="2086"/>
                    </a:cubicBezTo>
                    <a:cubicBezTo>
                      <a:pt x="833" y="2170"/>
                      <a:pt x="918" y="2234"/>
                      <a:pt x="1002" y="2350"/>
                    </a:cubicBezTo>
                    <a:cubicBezTo>
                      <a:pt x="1129" y="1823"/>
                      <a:pt x="643" y="1432"/>
                      <a:pt x="844" y="862"/>
                    </a:cubicBezTo>
                    <a:lnTo>
                      <a:pt x="844" y="862"/>
                    </a:lnTo>
                    <a:cubicBezTo>
                      <a:pt x="1023" y="1274"/>
                      <a:pt x="1150" y="1591"/>
                      <a:pt x="1297" y="1896"/>
                    </a:cubicBezTo>
                    <a:cubicBezTo>
                      <a:pt x="1456" y="2234"/>
                      <a:pt x="1540" y="2603"/>
                      <a:pt x="1867" y="2856"/>
                    </a:cubicBezTo>
                    <a:cubicBezTo>
                      <a:pt x="1888" y="2803"/>
                      <a:pt x="1909" y="2782"/>
                      <a:pt x="1899" y="2761"/>
                    </a:cubicBezTo>
                    <a:cubicBezTo>
                      <a:pt x="1561" y="1875"/>
                      <a:pt x="1224" y="989"/>
                      <a:pt x="886" y="114"/>
                    </a:cubicBezTo>
                    <a:cubicBezTo>
                      <a:pt x="861" y="44"/>
                      <a:pt x="770" y="1"/>
                      <a:pt x="68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
              <p:cNvSpPr/>
              <p:nvPr/>
            </p:nvSpPr>
            <p:spPr>
              <a:xfrm>
                <a:off x="2946050" y="3967700"/>
                <a:ext cx="60425" cy="151900"/>
              </a:xfrm>
              <a:custGeom>
                <a:avLst/>
                <a:gdLst/>
                <a:ahLst/>
                <a:cxnLst/>
                <a:rect l="l" t="t" r="r" b="b"/>
                <a:pathLst>
                  <a:path w="2417" h="6076" extrusionOk="0">
                    <a:moveTo>
                      <a:pt x="1" y="1"/>
                    </a:moveTo>
                    <a:lnTo>
                      <a:pt x="1" y="1"/>
                    </a:lnTo>
                    <a:cubicBezTo>
                      <a:pt x="623" y="2068"/>
                      <a:pt x="1393" y="4072"/>
                      <a:pt x="2342" y="6076"/>
                    </a:cubicBezTo>
                    <a:cubicBezTo>
                      <a:pt x="2374" y="5928"/>
                      <a:pt x="2416" y="5865"/>
                      <a:pt x="2395" y="5812"/>
                    </a:cubicBezTo>
                    <a:cubicBezTo>
                      <a:pt x="2279" y="5464"/>
                      <a:pt x="2173" y="5106"/>
                      <a:pt x="2005" y="4768"/>
                    </a:cubicBezTo>
                    <a:cubicBezTo>
                      <a:pt x="1562" y="3829"/>
                      <a:pt x="1172" y="2870"/>
                      <a:pt x="834" y="1888"/>
                    </a:cubicBezTo>
                    <a:cubicBezTo>
                      <a:pt x="655" y="1340"/>
                      <a:pt x="434" y="813"/>
                      <a:pt x="212" y="285"/>
                    </a:cubicBezTo>
                    <a:cubicBezTo>
                      <a:pt x="169" y="180"/>
                      <a:pt x="75" y="95"/>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
              <p:cNvSpPr/>
              <p:nvPr/>
            </p:nvSpPr>
            <p:spPr>
              <a:xfrm>
                <a:off x="3563025" y="4295450"/>
                <a:ext cx="46725" cy="131850"/>
              </a:xfrm>
              <a:custGeom>
                <a:avLst/>
                <a:gdLst/>
                <a:ahLst/>
                <a:cxnLst/>
                <a:rect l="l" t="t" r="r" b="b"/>
                <a:pathLst>
                  <a:path w="1869" h="5274" extrusionOk="0">
                    <a:moveTo>
                      <a:pt x="1721" y="0"/>
                    </a:moveTo>
                    <a:cubicBezTo>
                      <a:pt x="1435" y="464"/>
                      <a:pt x="413" y="3333"/>
                      <a:pt x="149" y="4420"/>
                    </a:cubicBezTo>
                    <a:cubicBezTo>
                      <a:pt x="96" y="4641"/>
                      <a:pt x="1" y="4873"/>
                      <a:pt x="64" y="5273"/>
                    </a:cubicBezTo>
                    <a:cubicBezTo>
                      <a:pt x="181" y="5041"/>
                      <a:pt x="223" y="4957"/>
                      <a:pt x="254" y="4863"/>
                    </a:cubicBezTo>
                    <a:cubicBezTo>
                      <a:pt x="392" y="4420"/>
                      <a:pt x="507" y="3977"/>
                      <a:pt x="655" y="3534"/>
                    </a:cubicBezTo>
                    <a:lnTo>
                      <a:pt x="1763" y="274"/>
                    </a:lnTo>
                    <a:cubicBezTo>
                      <a:pt x="1784" y="180"/>
                      <a:pt x="1868" y="74"/>
                      <a:pt x="172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
              <p:cNvSpPr/>
              <p:nvPr/>
            </p:nvSpPr>
            <p:spPr>
              <a:xfrm>
                <a:off x="3391125" y="4715350"/>
                <a:ext cx="73600" cy="102175"/>
              </a:xfrm>
              <a:custGeom>
                <a:avLst/>
                <a:gdLst/>
                <a:ahLst/>
                <a:cxnLst/>
                <a:rect l="l" t="t" r="r" b="b"/>
                <a:pathLst>
                  <a:path w="2944" h="4087" extrusionOk="0">
                    <a:moveTo>
                      <a:pt x="84" y="1"/>
                    </a:moveTo>
                    <a:cubicBezTo>
                      <a:pt x="54" y="1"/>
                      <a:pt x="26" y="16"/>
                      <a:pt x="1" y="58"/>
                    </a:cubicBezTo>
                    <a:cubicBezTo>
                      <a:pt x="528" y="680"/>
                      <a:pt x="1097" y="1281"/>
                      <a:pt x="1561" y="1935"/>
                    </a:cubicBezTo>
                    <a:cubicBezTo>
                      <a:pt x="2036" y="2621"/>
                      <a:pt x="2416" y="3369"/>
                      <a:pt x="2848" y="4087"/>
                    </a:cubicBezTo>
                    <a:lnTo>
                      <a:pt x="2943" y="4055"/>
                    </a:lnTo>
                    <a:cubicBezTo>
                      <a:pt x="2933" y="3992"/>
                      <a:pt x="2943" y="3918"/>
                      <a:pt x="2922" y="3866"/>
                    </a:cubicBezTo>
                    <a:cubicBezTo>
                      <a:pt x="2363" y="2568"/>
                      <a:pt x="1540" y="1461"/>
                      <a:pt x="612" y="406"/>
                    </a:cubicBezTo>
                    <a:cubicBezTo>
                      <a:pt x="497" y="280"/>
                      <a:pt x="359" y="174"/>
                      <a:pt x="222" y="69"/>
                    </a:cubicBezTo>
                    <a:cubicBezTo>
                      <a:pt x="178" y="37"/>
                      <a:pt x="129" y="1"/>
                      <a:pt x="8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
              <p:cNvSpPr/>
              <p:nvPr/>
            </p:nvSpPr>
            <p:spPr>
              <a:xfrm>
                <a:off x="3530625" y="5032650"/>
                <a:ext cx="74625" cy="74775"/>
              </a:xfrm>
              <a:custGeom>
                <a:avLst/>
                <a:gdLst/>
                <a:ahLst/>
                <a:cxnLst/>
                <a:rect l="l" t="t" r="r" b="b"/>
                <a:pathLst>
                  <a:path w="2985" h="2991" extrusionOk="0">
                    <a:moveTo>
                      <a:pt x="85" y="1"/>
                    </a:moveTo>
                    <a:cubicBezTo>
                      <a:pt x="52" y="43"/>
                      <a:pt x="31" y="85"/>
                      <a:pt x="0" y="127"/>
                    </a:cubicBezTo>
                    <a:cubicBezTo>
                      <a:pt x="949" y="1076"/>
                      <a:pt x="1909" y="2026"/>
                      <a:pt x="2858" y="2975"/>
                    </a:cubicBezTo>
                    <a:cubicBezTo>
                      <a:pt x="2873" y="2983"/>
                      <a:pt x="2893" y="2990"/>
                      <a:pt x="2908" y="2990"/>
                    </a:cubicBezTo>
                    <a:cubicBezTo>
                      <a:pt x="2913" y="2990"/>
                      <a:pt x="2918" y="2989"/>
                      <a:pt x="2921" y="2986"/>
                    </a:cubicBezTo>
                    <a:cubicBezTo>
                      <a:pt x="2942" y="2986"/>
                      <a:pt x="2953" y="2954"/>
                      <a:pt x="2984" y="2901"/>
                    </a:cubicBezTo>
                    <a:cubicBezTo>
                      <a:pt x="2774" y="2511"/>
                      <a:pt x="2415" y="2205"/>
                      <a:pt x="2099" y="1889"/>
                    </a:cubicBezTo>
                    <a:cubicBezTo>
                      <a:pt x="1445" y="1235"/>
                      <a:pt x="833" y="539"/>
                      <a:pt x="8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
              <p:cNvSpPr/>
              <p:nvPr/>
            </p:nvSpPr>
            <p:spPr>
              <a:xfrm>
                <a:off x="3355025" y="4544725"/>
                <a:ext cx="73575" cy="66075"/>
              </a:xfrm>
              <a:custGeom>
                <a:avLst/>
                <a:gdLst/>
                <a:ahLst/>
                <a:cxnLst/>
                <a:rect l="l" t="t" r="r" b="b"/>
                <a:pathLst>
                  <a:path w="2943" h="2643" extrusionOk="0">
                    <a:moveTo>
                      <a:pt x="2850" y="0"/>
                    </a:moveTo>
                    <a:cubicBezTo>
                      <a:pt x="2586" y="0"/>
                      <a:pt x="2407" y="160"/>
                      <a:pt x="2236" y="302"/>
                    </a:cubicBezTo>
                    <a:cubicBezTo>
                      <a:pt x="1413" y="966"/>
                      <a:pt x="548" y="1599"/>
                      <a:pt x="10" y="2537"/>
                    </a:cubicBezTo>
                    <a:cubicBezTo>
                      <a:pt x="0" y="2559"/>
                      <a:pt x="42" y="2612"/>
                      <a:pt x="52" y="2643"/>
                    </a:cubicBezTo>
                    <a:cubicBezTo>
                      <a:pt x="516" y="2179"/>
                      <a:pt x="959" y="1694"/>
                      <a:pt x="1445" y="1262"/>
                    </a:cubicBezTo>
                    <a:cubicBezTo>
                      <a:pt x="1930" y="819"/>
                      <a:pt x="2447" y="418"/>
                      <a:pt x="2942" y="6"/>
                    </a:cubicBezTo>
                    <a:cubicBezTo>
                      <a:pt x="2910" y="2"/>
                      <a:pt x="2880" y="0"/>
                      <a:pt x="285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
              <p:cNvSpPr/>
              <p:nvPr/>
            </p:nvSpPr>
            <p:spPr>
              <a:xfrm>
                <a:off x="3172025" y="4595650"/>
                <a:ext cx="21375" cy="74500"/>
              </a:xfrm>
              <a:custGeom>
                <a:avLst/>
                <a:gdLst/>
                <a:ahLst/>
                <a:cxnLst/>
                <a:rect l="l" t="t" r="r" b="b"/>
                <a:pathLst>
                  <a:path w="855" h="2980" extrusionOk="0">
                    <a:moveTo>
                      <a:pt x="76" y="1"/>
                    </a:moveTo>
                    <a:cubicBezTo>
                      <a:pt x="62" y="1"/>
                      <a:pt x="47" y="2"/>
                      <a:pt x="32" y="5"/>
                    </a:cubicBezTo>
                    <a:cubicBezTo>
                      <a:pt x="1" y="891"/>
                      <a:pt x="390" y="2378"/>
                      <a:pt x="855" y="2979"/>
                    </a:cubicBezTo>
                    <a:cubicBezTo>
                      <a:pt x="844" y="2853"/>
                      <a:pt x="855" y="2768"/>
                      <a:pt x="833" y="2694"/>
                    </a:cubicBezTo>
                    <a:cubicBezTo>
                      <a:pt x="622" y="2093"/>
                      <a:pt x="444" y="1482"/>
                      <a:pt x="338" y="849"/>
                    </a:cubicBezTo>
                    <a:cubicBezTo>
                      <a:pt x="296" y="617"/>
                      <a:pt x="254" y="374"/>
                      <a:pt x="212" y="142"/>
                    </a:cubicBezTo>
                    <a:cubicBezTo>
                      <a:pt x="202" y="52"/>
                      <a:pt x="155" y="1"/>
                      <a:pt x="7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
              <p:cNvSpPr/>
              <p:nvPr/>
            </p:nvSpPr>
            <p:spPr>
              <a:xfrm>
                <a:off x="3154100" y="4750275"/>
                <a:ext cx="40350" cy="68050"/>
              </a:xfrm>
              <a:custGeom>
                <a:avLst/>
                <a:gdLst/>
                <a:ahLst/>
                <a:cxnLst/>
                <a:rect l="l" t="t" r="r" b="b"/>
                <a:pathLst>
                  <a:path w="1614" h="2722" extrusionOk="0">
                    <a:moveTo>
                      <a:pt x="1435" y="1"/>
                    </a:moveTo>
                    <a:cubicBezTo>
                      <a:pt x="1382" y="106"/>
                      <a:pt x="1329" y="190"/>
                      <a:pt x="1276" y="285"/>
                    </a:cubicBezTo>
                    <a:cubicBezTo>
                      <a:pt x="1086" y="676"/>
                      <a:pt x="908" y="1086"/>
                      <a:pt x="697" y="1477"/>
                    </a:cubicBezTo>
                    <a:cubicBezTo>
                      <a:pt x="517" y="1804"/>
                      <a:pt x="306" y="2120"/>
                      <a:pt x="127" y="2447"/>
                    </a:cubicBezTo>
                    <a:cubicBezTo>
                      <a:pt x="74" y="2532"/>
                      <a:pt x="0" y="2637"/>
                      <a:pt x="137" y="2722"/>
                    </a:cubicBezTo>
                    <a:cubicBezTo>
                      <a:pt x="591" y="2237"/>
                      <a:pt x="1276" y="1076"/>
                      <a:pt x="1466" y="454"/>
                    </a:cubicBezTo>
                    <a:cubicBezTo>
                      <a:pt x="1508" y="317"/>
                      <a:pt x="1614" y="169"/>
                      <a:pt x="143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
              <p:cNvSpPr/>
              <p:nvPr/>
            </p:nvSpPr>
            <p:spPr>
              <a:xfrm>
                <a:off x="3156725" y="4720475"/>
                <a:ext cx="30100" cy="64350"/>
              </a:xfrm>
              <a:custGeom>
                <a:avLst/>
                <a:gdLst/>
                <a:ahLst/>
                <a:cxnLst/>
                <a:rect l="l" t="t" r="r" b="b"/>
                <a:pathLst>
                  <a:path w="1204" h="2574" extrusionOk="0">
                    <a:moveTo>
                      <a:pt x="1140" y="0"/>
                    </a:moveTo>
                    <a:cubicBezTo>
                      <a:pt x="1087" y="54"/>
                      <a:pt x="1035" y="85"/>
                      <a:pt x="1013" y="138"/>
                    </a:cubicBezTo>
                    <a:cubicBezTo>
                      <a:pt x="676" y="907"/>
                      <a:pt x="338" y="1678"/>
                      <a:pt x="11" y="2447"/>
                    </a:cubicBezTo>
                    <a:cubicBezTo>
                      <a:pt x="1" y="2479"/>
                      <a:pt x="22" y="2532"/>
                      <a:pt x="32" y="2574"/>
                    </a:cubicBezTo>
                    <a:cubicBezTo>
                      <a:pt x="212" y="2574"/>
                      <a:pt x="243" y="2416"/>
                      <a:pt x="296" y="2321"/>
                    </a:cubicBezTo>
                    <a:cubicBezTo>
                      <a:pt x="676" y="1614"/>
                      <a:pt x="992" y="886"/>
                      <a:pt x="1203" y="117"/>
                    </a:cubicBezTo>
                    <a:cubicBezTo>
                      <a:pt x="1203" y="96"/>
                      <a:pt x="1161" y="54"/>
                      <a:pt x="114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
              <p:cNvSpPr/>
              <p:nvPr/>
            </p:nvSpPr>
            <p:spPr>
              <a:xfrm>
                <a:off x="3421175" y="4562150"/>
                <a:ext cx="55675" cy="47075"/>
              </a:xfrm>
              <a:custGeom>
                <a:avLst/>
                <a:gdLst/>
                <a:ahLst/>
                <a:cxnLst/>
                <a:rect l="l" t="t" r="r" b="b"/>
                <a:pathLst>
                  <a:path w="2227" h="1883" extrusionOk="0">
                    <a:moveTo>
                      <a:pt x="2129" y="1"/>
                    </a:moveTo>
                    <a:cubicBezTo>
                      <a:pt x="2120" y="1"/>
                      <a:pt x="2114" y="2"/>
                      <a:pt x="2110" y="5"/>
                    </a:cubicBezTo>
                    <a:cubicBezTo>
                      <a:pt x="1752" y="269"/>
                      <a:pt x="1393" y="523"/>
                      <a:pt x="1056" y="797"/>
                    </a:cubicBezTo>
                    <a:cubicBezTo>
                      <a:pt x="739" y="1060"/>
                      <a:pt x="434" y="1355"/>
                      <a:pt x="138" y="1651"/>
                    </a:cubicBezTo>
                    <a:cubicBezTo>
                      <a:pt x="85" y="1693"/>
                      <a:pt x="1" y="1767"/>
                      <a:pt x="117" y="1883"/>
                    </a:cubicBezTo>
                    <a:cubicBezTo>
                      <a:pt x="666" y="1430"/>
                      <a:pt x="1224" y="976"/>
                      <a:pt x="1784" y="523"/>
                    </a:cubicBezTo>
                    <a:cubicBezTo>
                      <a:pt x="1920" y="406"/>
                      <a:pt x="2047" y="291"/>
                      <a:pt x="2173" y="164"/>
                    </a:cubicBezTo>
                    <a:cubicBezTo>
                      <a:pt x="2195" y="143"/>
                      <a:pt x="2195" y="90"/>
                      <a:pt x="2227" y="5"/>
                    </a:cubicBezTo>
                    <a:cubicBezTo>
                      <a:pt x="2177" y="5"/>
                      <a:pt x="2147" y="1"/>
                      <a:pt x="212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
              <p:cNvSpPr/>
              <p:nvPr/>
            </p:nvSpPr>
            <p:spPr>
              <a:xfrm>
                <a:off x="3247450" y="4583900"/>
                <a:ext cx="41925" cy="59875"/>
              </a:xfrm>
              <a:custGeom>
                <a:avLst/>
                <a:gdLst/>
                <a:ahLst/>
                <a:cxnLst/>
                <a:rect l="l" t="t" r="r" b="b"/>
                <a:pathLst>
                  <a:path w="1677" h="2395" extrusionOk="0">
                    <a:moveTo>
                      <a:pt x="31" y="0"/>
                    </a:moveTo>
                    <a:cubicBezTo>
                      <a:pt x="21" y="21"/>
                      <a:pt x="0" y="53"/>
                      <a:pt x="10" y="63"/>
                    </a:cubicBezTo>
                    <a:cubicBezTo>
                      <a:pt x="516" y="823"/>
                      <a:pt x="1023" y="1582"/>
                      <a:pt x="1571" y="2395"/>
                    </a:cubicBezTo>
                    <a:cubicBezTo>
                      <a:pt x="1677" y="2142"/>
                      <a:pt x="1550" y="1994"/>
                      <a:pt x="1477" y="1846"/>
                    </a:cubicBezTo>
                    <a:cubicBezTo>
                      <a:pt x="1055" y="1097"/>
                      <a:pt x="432" y="306"/>
                      <a:pt x="3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
              <p:cNvSpPr/>
              <p:nvPr/>
            </p:nvSpPr>
            <p:spPr>
              <a:xfrm>
                <a:off x="3083175" y="4912425"/>
                <a:ext cx="45100" cy="52225"/>
              </a:xfrm>
              <a:custGeom>
                <a:avLst/>
                <a:gdLst/>
                <a:ahLst/>
                <a:cxnLst/>
                <a:rect l="l" t="t" r="r" b="b"/>
                <a:pathLst>
                  <a:path w="1804" h="2089" extrusionOk="0">
                    <a:moveTo>
                      <a:pt x="1804" y="0"/>
                    </a:moveTo>
                    <a:lnTo>
                      <a:pt x="1804" y="0"/>
                    </a:lnTo>
                    <a:cubicBezTo>
                      <a:pt x="1656" y="159"/>
                      <a:pt x="1509" y="317"/>
                      <a:pt x="1371" y="486"/>
                    </a:cubicBezTo>
                    <a:cubicBezTo>
                      <a:pt x="1223" y="665"/>
                      <a:pt x="1118" y="855"/>
                      <a:pt x="970" y="1024"/>
                    </a:cubicBezTo>
                    <a:cubicBezTo>
                      <a:pt x="802" y="1203"/>
                      <a:pt x="612" y="1340"/>
                      <a:pt x="433" y="1519"/>
                    </a:cubicBezTo>
                    <a:cubicBezTo>
                      <a:pt x="285" y="1657"/>
                      <a:pt x="74" y="1751"/>
                      <a:pt x="0" y="2089"/>
                    </a:cubicBezTo>
                    <a:cubicBezTo>
                      <a:pt x="855" y="1530"/>
                      <a:pt x="1498" y="907"/>
                      <a:pt x="180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
              <p:cNvSpPr/>
              <p:nvPr/>
            </p:nvSpPr>
            <p:spPr>
              <a:xfrm>
                <a:off x="3527975" y="4454700"/>
                <a:ext cx="29025" cy="55400"/>
              </a:xfrm>
              <a:custGeom>
                <a:avLst/>
                <a:gdLst/>
                <a:ahLst/>
                <a:cxnLst/>
                <a:rect l="l" t="t" r="r" b="b"/>
                <a:pathLst>
                  <a:path w="1161" h="2216" extrusionOk="0">
                    <a:moveTo>
                      <a:pt x="1161" y="0"/>
                    </a:moveTo>
                    <a:lnTo>
                      <a:pt x="1161" y="0"/>
                    </a:lnTo>
                    <a:cubicBezTo>
                      <a:pt x="1129" y="11"/>
                      <a:pt x="1076" y="11"/>
                      <a:pt x="1055" y="42"/>
                    </a:cubicBezTo>
                    <a:cubicBezTo>
                      <a:pt x="707" y="771"/>
                      <a:pt x="348" y="1488"/>
                      <a:pt x="1" y="2215"/>
                    </a:cubicBezTo>
                    <a:cubicBezTo>
                      <a:pt x="623" y="1593"/>
                      <a:pt x="1087" y="654"/>
                      <a:pt x="116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
              <p:cNvSpPr/>
              <p:nvPr/>
            </p:nvSpPr>
            <p:spPr>
              <a:xfrm>
                <a:off x="3360025" y="4908200"/>
                <a:ext cx="46700" cy="34575"/>
              </a:xfrm>
              <a:custGeom>
                <a:avLst/>
                <a:gdLst/>
                <a:ahLst/>
                <a:cxnLst/>
                <a:rect l="l" t="t" r="r" b="b"/>
                <a:pathLst>
                  <a:path w="1868" h="1383" extrusionOk="0">
                    <a:moveTo>
                      <a:pt x="0" y="1"/>
                    </a:moveTo>
                    <a:cubicBezTo>
                      <a:pt x="422" y="718"/>
                      <a:pt x="1076" y="1140"/>
                      <a:pt x="1867" y="1383"/>
                    </a:cubicBezTo>
                    <a:cubicBezTo>
                      <a:pt x="1716" y="1231"/>
                      <a:pt x="1555" y="1080"/>
                      <a:pt x="1403" y="929"/>
                    </a:cubicBezTo>
                    <a:lnTo>
                      <a:pt x="1403" y="929"/>
                    </a:lnTo>
                    <a:cubicBezTo>
                      <a:pt x="1403" y="929"/>
                      <a:pt x="1403" y="929"/>
                      <a:pt x="1403" y="929"/>
                    </a:cubicBezTo>
                    <a:lnTo>
                      <a:pt x="1382" y="908"/>
                    </a:lnTo>
                    <a:lnTo>
                      <a:pt x="1382" y="908"/>
                    </a:lnTo>
                    <a:cubicBezTo>
                      <a:pt x="1389" y="915"/>
                      <a:pt x="1396" y="922"/>
                      <a:pt x="1403" y="929"/>
                    </a:cubicBezTo>
                    <a:lnTo>
                      <a:pt x="1403" y="929"/>
                    </a:lnTo>
                    <a:cubicBezTo>
                      <a:pt x="855" y="729"/>
                      <a:pt x="475" y="296"/>
                      <a:pt x="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
              <p:cNvSpPr/>
              <p:nvPr/>
            </p:nvSpPr>
            <p:spPr>
              <a:xfrm>
                <a:off x="3222900" y="4511400"/>
                <a:ext cx="58300" cy="26675"/>
              </a:xfrm>
              <a:custGeom>
                <a:avLst/>
                <a:gdLst/>
                <a:ahLst/>
                <a:cxnLst/>
                <a:rect l="l" t="t" r="r" b="b"/>
                <a:pathLst>
                  <a:path w="2332" h="1067" extrusionOk="0">
                    <a:moveTo>
                      <a:pt x="170" y="0"/>
                    </a:moveTo>
                    <a:cubicBezTo>
                      <a:pt x="112" y="0"/>
                      <a:pt x="55" y="4"/>
                      <a:pt x="1" y="10"/>
                    </a:cubicBezTo>
                    <a:cubicBezTo>
                      <a:pt x="12" y="31"/>
                      <a:pt x="12" y="64"/>
                      <a:pt x="22" y="74"/>
                    </a:cubicBezTo>
                    <a:cubicBezTo>
                      <a:pt x="75" y="95"/>
                      <a:pt x="138" y="137"/>
                      <a:pt x="202" y="148"/>
                    </a:cubicBezTo>
                    <a:cubicBezTo>
                      <a:pt x="908" y="327"/>
                      <a:pt x="1583" y="591"/>
                      <a:pt x="2163" y="1055"/>
                    </a:cubicBezTo>
                    <a:cubicBezTo>
                      <a:pt x="2171" y="1063"/>
                      <a:pt x="2183" y="1066"/>
                      <a:pt x="2196" y="1066"/>
                    </a:cubicBezTo>
                    <a:cubicBezTo>
                      <a:pt x="2233" y="1066"/>
                      <a:pt x="2285" y="1041"/>
                      <a:pt x="2332" y="1034"/>
                    </a:cubicBezTo>
                    <a:cubicBezTo>
                      <a:pt x="1759" y="433"/>
                      <a:pt x="839" y="0"/>
                      <a:pt x="17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
              <p:cNvSpPr/>
              <p:nvPr/>
            </p:nvSpPr>
            <p:spPr>
              <a:xfrm>
                <a:off x="3323375" y="4659575"/>
                <a:ext cx="42475" cy="35600"/>
              </a:xfrm>
              <a:custGeom>
                <a:avLst/>
                <a:gdLst/>
                <a:ahLst/>
                <a:cxnLst/>
                <a:rect l="l" t="t" r="r" b="b"/>
                <a:pathLst>
                  <a:path w="1699" h="1424" extrusionOk="0">
                    <a:moveTo>
                      <a:pt x="0" y="1"/>
                    </a:moveTo>
                    <a:cubicBezTo>
                      <a:pt x="369" y="528"/>
                      <a:pt x="1287" y="1276"/>
                      <a:pt x="1698" y="1424"/>
                    </a:cubicBezTo>
                    <a:cubicBezTo>
                      <a:pt x="1382" y="939"/>
                      <a:pt x="664" y="317"/>
                      <a:pt x="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
              <p:cNvSpPr/>
              <p:nvPr/>
            </p:nvSpPr>
            <p:spPr>
              <a:xfrm>
                <a:off x="3365825" y="4573875"/>
                <a:ext cx="46425" cy="38275"/>
              </a:xfrm>
              <a:custGeom>
                <a:avLst/>
                <a:gdLst/>
                <a:ahLst/>
                <a:cxnLst/>
                <a:rect l="l" t="t" r="r" b="b"/>
                <a:pathLst>
                  <a:path w="1857" h="1531" extrusionOk="0">
                    <a:moveTo>
                      <a:pt x="1825" y="0"/>
                    </a:moveTo>
                    <a:cubicBezTo>
                      <a:pt x="1720" y="54"/>
                      <a:pt x="1614" y="75"/>
                      <a:pt x="1530" y="138"/>
                    </a:cubicBezTo>
                    <a:cubicBezTo>
                      <a:pt x="1097" y="486"/>
                      <a:pt x="675" y="834"/>
                      <a:pt x="253" y="1182"/>
                    </a:cubicBezTo>
                    <a:cubicBezTo>
                      <a:pt x="159" y="1266"/>
                      <a:pt x="84" y="1371"/>
                      <a:pt x="0" y="1467"/>
                    </a:cubicBezTo>
                    <a:cubicBezTo>
                      <a:pt x="53" y="1509"/>
                      <a:pt x="84" y="1530"/>
                      <a:pt x="84" y="1530"/>
                    </a:cubicBezTo>
                    <a:cubicBezTo>
                      <a:pt x="665" y="1076"/>
                      <a:pt x="1256" y="612"/>
                      <a:pt x="1835" y="148"/>
                    </a:cubicBezTo>
                    <a:cubicBezTo>
                      <a:pt x="1856" y="138"/>
                      <a:pt x="1835" y="85"/>
                      <a:pt x="182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
              <p:cNvSpPr/>
              <p:nvPr/>
            </p:nvSpPr>
            <p:spPr>
              <a:xfrm>
                <a:off x="2897300" y="3863300"/>
                <a:ext cx="27675" cy="50900"/>
              </a:xfrm>
              <a:custGeom>
                <a:avLst/>
                <a:gdLst/>
                <a:ahLst/>
                <a:cxnLst/>
                <a:rect l="l" t="t" r="r" b="b"/>
                <a:pathLst>
                  <a:path w="1107" h="2036" extrusionOk="0">
                    <a:moveTo>
                      <a:pt x="0" y="0"/>
                    </a:moveTo>
                    <a:lnTo>
                      <a:pt x="0" y="0"/>
                    </a:lnTo>
                    <a:cubicBezTo>
                      <a:pt x="190" y="696"/>
                      <a:pt x="516" y="1287"/>
                      <a:pt x="886" y="1867"/>
                    </a:cubicBezTo>
                    <a:cubicBezTo>
                      <a:pt x="917" y="1930"/>
                      <a:pt x="1002" y="1972"/>
                      <a:pt x="1076" y="2035"/>
                    </a:cubicBezTo>
                    <a:cubicBezTo>
                      <a:pt x="1086" y="1951"/>
                      <a:pt x="1107" y="1899"/>
                      <a:pt x="1097" y="1867"/>
                    </a:cubicBezTo>
                    <a:cubicBezTo>
                      <a:pt x="770" y="1287"/>
                      <a:pt x="453" y="707"/>
                      <a:pt x="127" y="127"/>
                    </a:cubicBezTo>
                    <a:cubicBezTo>
                      <a:pt x="95" y="74"/>
                      <a:pt x="42" y="43"/>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
              <p:cNvSpPr/>
              <p:nvPr/>
            </p:nvSpPr>
            <p:spPr>
              <a:xfrm>
                <a:off x="3368450" y="4808800"/>
                <a:ext cx="35350" cy="46975"/>
              </a:xfrm>
              <a:custGeom>
                <a:avLst/>
                <a:gdLst/>
                <a:ahLst/>
                <a:cxnLst/>
                <a:rect l="l" t="t" r="r" b="b"/>
                <a:pathLst>
                  <a:path w="1414" h="1879" extrusionOk="0">
                    <a:moveTo>
                      <a:pt x="33" y="1"/>
                    </a:moveTo>
                    <a:cubicBezTo>
                      <a:pt x="22" y="43"/>
                      <a:pt x="1" y="95"/>
                      <a:pt x="11" y="117"/>
                    </a:cubicBezTo>
                    <a:lnTo>
                      <a:pt x="1214" y="1857"/>
                    </a:lnTo>
                    <a:cubicBezTo>
                      <a:pt x="1235" y="1878"/>
                      <a:pt x="1298" y="1867"/>
                      <a:pt x="1329" y="1878"/>
                    </a:cubicBezTo>
                    <a:cubicBezTo>
                      <a:pt x="1414" y="1762"/>
                      <a:pt x="1329" y="1677"/>
                      <a:pt x="1277" y="1583"/>
                    </a:cubicBezTo>
                    <a:cubicBezTo>
                      <a:pt x="612" y="528"/>
                      <a:pt x="443" y="306"/>
                      <a:pt x="3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
              <p:cNvSpPr/>
              <p:nvPr/>
            </p:nvSpPr>
            <p:spPr>
              <a:xfrm>
                <a:off x="3440700" y="4961675"/>
                <a:ext cx="47225" cy="32775"/>
              </a:xfrm>
              <a:custGeom>
                <a:avLst/>
                <a:gdLst/>
                <a:ahLst/>
                <a:cxnLst/>
                <a:rect l="l" t="t" r="r" b="b"/>
                <a:pathLst>
                  <a:path w="1889" h="1311" extrusionOk="0">
                    <a:moveTo>
                      <a:pt x="128" y="1"/>
                    </a:moveTo>
                    <a:cubicBezTo>
                      <a:pt x="104" y="1"/>
                      <a:pt x="64" y="27"/>
                      <a:pt x="0" y="45"/>
                    </a:cubicBezTo>
                    <a:cubicBezTo>
                      <a:pt x="53" y="119"/>
                      <a:pt x="85" y="203"/>
                      <a:pt x="148" y="256"/>
                    </a:cubicBezTo>
                    <a:cubicBezTo>
                      <a:pt x="665" y="657"/>
                      <a:pt x="1266" y="941"/>
                      <a:pt x="1804" y="1311"/>
                    </a:cubicBezTo>
                    <a:cubicBezTo>
                      <a:pt x="1835" y="1269"/>
                      <a:pt x="1868" y="1226"/>
                      <a:pt x="1889" y="1184"/>
                    </a:cubicBezTo>
                    <a:lnTo>
                      <a:pt x="750" y="393"/>
                    </a:lnTo>
                    <a:cubicBezTo>
                      <a:pt x="549" y="256"/>
                      <a:pt x="349" y="130"/>
                      <a:pt x="138" y="3"/>
                    </a:cubicBezTo>
                    <a:cubicBezTo>
                      <a:pt x="135" y="2"/>
                      <a:pt x="132" y="1"/>
                      <a:pt x="12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
              <p:cNvSpPr/>
              <p:nvPr/>
            </p:nvSpPr>
            <p:spPr>
              <a:xfrm>
                <a:off x="3282500" y="4683650"/>
                <a:ext cx="26375" cy="41125"/>
              </a:xfrm>
              <a:custGeom>
                <a:avLst/>
                <a:gdLst/>
                <a:ahLst/>
                <a:cxnLst/>
                <a:rect l="l" t="t" r="r" b="b"/>
                <a:pathLst>
                  <a:path w="1055" h="1645" extrusionOk="0">
                    <a:moveTo>
                      <a:pt x="623" y="1379"/>
                    </a:moveTo>
                    <a:lnTo>
                      <a:pt x="633" y="1389"/>
                    </a:lnTo>
                    <a:cubicBezTo>
                      <a:pt x="632" y="1387"/>
                      <a:pt x="631" y="1385"/>
                      <a:pt x="630" y="1383"/>
                    </a:cubicBezTo>
                    <a:lnTo>
                      <a:pt x="630" y="1383"/>
                    </a:lnTo>
                    <a:cubicBezTo>
                      <a:pt x="628" y="1382"/>
                      <a:pt x="625" y="1380"/>
                      <a:pt x="623" y="1379"/>
                    </a:cubicBezTo>
                    <a:close/>
                    <a:moveTo>
                      <a:pt x="118" y="1"/>
                    </a:moveTo>
                    <a:cubicBezTo>
                      <a:pt x="85" y="1"/>
                      <a:pt x="43" y="8"/>
                      <a:pt x="0" y="8"/>
                    </a:cubicBezTo>
                    <a:cubicBezTo>
                      <a:pt x="221" y="491"/>
                      <a:pt x="420" y="942"/>
                      <a:pt x="630" y="1383"/>
                    </a:cubicBezTo>
                    <a:lnTo>
                      <a:pt x="630" y="1383"/>
                    </a:lnTo>
                    <a:cubicBezTo>
                      <a:pt x="739" y="1449"/>
                      <a:pt x="768" y="1645"/>
                      <a:pt x="939" y="1645"/>
                    </a:cubicBezTo>
                    <a:cubicBezTo>
                      <a:pt x="972" y="1645"/>
                      <a:pt x="1010" y="1638"/>
                      <a:pt x="1055" y="1621"/>
                    </a:cubicBezTo>
                    <a:cubicBezTo>
                      <a:pt x="823" y="1041"/>
                      <a:pt x="560" y="503"/>
                      <a:pt x="169" y="18"/>
                    </a:cubicBezTo>
                    <a:cubicBezTo>
                      <a:pt x="160" y="5"/>
                      <a:pt x="142" y="1"/>
                      <a:pt x="11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
              <p:cNvSpPr/>
              <p:nvPr/>
            </p:nvSpPr>
            <p:spPr>
              <a:xfrm>
                <a:off x="3554600" y="5040850"/>
                <a:ext cx="37475" cy="34950"/>
              </a:xfrm>
              <a:custGeom>
                <a:avLst/>
                <a:gdLst/>
                <a:ahLst/>
                <a:cxnLst/>
                <a:rect l="l" t="t" r="r" b="b"/>
                <a:pathLst>
                  <a:path w="1499" h="1398" extrusionOk="0">
                    <a:moveTo>
                      <a:pt x="0" y="0"/>
                    </a:moveTo>
                    <a:cubicBezTo>
                      <a:pt x="201" y="380"/>
                      <a:pt x="855" y="1023"/>
                      <a:pt x="1361" y="1392"/>
                    </a:cubicBezTo>
                    <a:cubicBezTo>
                      <a:pt x="1365" y="1396"/>
                      <a:pt x="1370" y="1398"/>
                      <a:pt x="1376" y="1398"/>
                    </a:cubicBezTo>
                    <a:cubicBezTo>
                      <a:pt x="1400" y="1398"/>
                      <a:pt x="1439" y="1367"/>
                      <a:pt x="1498" y="1350"/>
                    </a:cubicBezTo>
                    <a:cubicBezTo>
                      <a:pt x="1066" y="812"/>
                      <a:pt x="539" y="390"/>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
              <p:cNvSpPr/>
              <p:nvPr/>
            </p:nvSpPr>
            <p:spPr>
              <a:xfrm>
                <a:off x="3144850" y="4440975"/>
                <a:ext cx="27450" cy="38800"/>
              </a:xfrm>
              <a:custGeom>
                <a:avLst/>
                <a:gdLst/>
                <a:ahLst/>
                <a:cxnLst/>
                <a:rect l="l" t="t" r="r" b="b"/>
                <a:pathLst>
                  <a:path w="1098" h="1552" extrusionOk="0">
                    <a:moveTo>
                      <a:pt x="1" y="1"/>
                    </a:moveTo>
                    <a:lnTo>
                      <a:pt x="1" y="1"/>
                    </a:lnTo>
                    <a:cubicBezTo>
                      <a:pt x="254" y="581"/>
                      <a:pt x="613" y="1056"/>
                      <a:pt x="1077" y="1552"/>
                    </a:cubicBezTo>
                    <a:cubicBezTo>
                      <a:pt x="1077" y="1414"/>
                      <a:pt x="1098" y="1341"/>
                      <a:pt x="1077" y="1299"/>
                    </a:cubicBezTo>
                    <a:cubicBezTo>
                      <a:pt x="866" y="908"/>
                      <a:pt x="307" y="202"/>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
              <p:cNvSpPr/>
              <p:nvPr/>
            </p:nvSpPr>
            <p:spPr>
              <a:xfrm>
                <a:off x="3288050" y="4811175"/>
                <a:ext cx="22175" cy="44600"/>
              </a:xfrm>
              <a:custGeom>
                <a:avLst/>
                <a:gdLst/>
                <a:ahLst/>
                <a:cxnLst/>
                <a:rect l="l" t="t" r="r" b="b"/>
                <a:pathLst>
                  <a:path w="887" h="1784" extrusionOk="0">
                    <a:moveTo>
                      <a:pt x="127" y="0"/>
                    </a:moveTo>
                    <a:cubicBezTo>
                      <a:pt x="63" y="22"/>
                      <a:pt x="0" y="43"/>
                      <a:pt x="0" y="54"/>
                    </a:cubicBezTo>
                    <a:cubicBezTo>
                      <a:pt x="95" y="612"/>
                      <a:pt x="443" y="1329"/>
                      <a:pt x="844" y="1783"/>
                    </a:cubicBezTo>
                    <a:cubicBezTo>
                      <a:pt x="854" y="1772"/>
                      <a:pt x="886" y="1751"/>
                      <a:pt x="875" y="1741"/>
                    </a:cubicBezTo>
                    <a:cubicBezTo>
                      <a:pt x="633" y="1161"/>
                      <a:pt x="380" y="581"/>
                      <a:pt x="12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
              <p:cNvSpPr/>
              <p:nvPr/>
            </p:nvSpPr>
            <p:spPr>
              <a:xfrm>
                <a:off x="3563300" y="4327075"/>
                <a:ext cx="18500" cy="45125"/>
              </a:xfrm>
              <a:custGeom>
                <a:avLst/>
                <a:gdLst/>
                <a:ahLst/>
                <a:cxnLst/>
                <a:rect l="l" t="t" r="r" b="b"/>
                <a:pathLst>
                  <a:path w="740" h="1805" extrusionOk="0">
                    <a:moveTo>
                      <a:pt x="697" y="1"/>
                    </a:moveTo>
                    <a:cubicBezTo>
                      <a:pt x="391" y="296"/>
                      <a:pt x="74" y="1003"/>
                      <a:pt x="1" y="1805"/>
                    </a:cubicBezTo>
                    <a:cubicBezTo>
                      <a:pt x="32" y="1751"/>
                      <a:pt x="85" y="1709"/>
                      <a:pt x="117" y="1646"/>
                    </a:cubicBezTo>
                    <a:cubicBezTo>
                      <a:pt x="327" y="1119"/>
                      <a:pt x="528" y="581"/>
                      <a:pt x="728" y="43"/>
                    </a:cubicBezTo>
                    <a:cubicBezTo>
                      <a:pt x="739" y="33"/>
                      <a:pt x="707" y="12"/>
                      <a:pt x="69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
              <p:cNvSpPr/>
              <p:nvPr/>
            </p:nvSpPr>
            <p:spPr>
              <a:xfrm>
                <a:off x="3003525" y="5007350"/>
                <a:ext cx="34300" cy="41425"/>
              </a:xfrm>
              <a:custGeom>
                <a:avLst/>
                <a:gdLst/>
                <a:ahLst/>
                <a:cxnLst/>
                <a:rect l="l" t="t" r="r" b="b"/>
                <a:pathLst>
                  <a:path w="1372" h="1657" extrusionOk="0">
                    <a:moveTo>
                      <a:pt x="1193" y="0"/>
                    </a:moveTo>
                    <a:cubicBezTo>
                      <a:pt x="771" y="496"/>
                      <a:pt x="275" y="928"/>
                      <a:pt x="1" y="1561"/>
                    </a:cubicBezTo>
                    <a:cubicBezTo>
                      <a:pt x="82" y="1592"/>
                      <a:pt x="144" y="1613"/>
                      <a:pt x="205" y="1633"/>
                    </a:cubicBezTo>
                    <a:lnTo>
                      <a:pt x="205" y="1633"/>
                    </a:lnTo>
                    <a:cubicBezTo>
                      <a:pt x="272" y="1523"/>
                      <a:pt x="322" y="1407"/>
                      <a:pt x="392" y="1319"/>
                    </a:cubicBezTo>
                    <a:cubicBezTo>
                      <a:pt x="666" y="960"/>
                      <a:pt x="950" y="623"/>
                      <a:pt x="1224" y="274"/>
                    </a:cubicBezTo>
                    <a:cubicBezTo>
                      <a:pt x="1277" y="201"/>
                      <a:pt x="1372" y="106"/>
                      <a:pt x="1193" y="0"/>
                    </a:cubicBezTo>
                    <a:close/>
                    <a:moveTo>
                      <a:pt x="205" y="1633"/>
                    </a:moveTo>
                    <a:lnTo>
                      <a:pt x="205" y="1633"/>
                    </a:lnTo>
                    <a:cubicBezTo>
                      <a:pt x="201" y="1641"/>
                      <a:pt x="196" y="1649"/>
                      <a:pt x="191" y="1656"/>
                    </a:cubicBezTo>
                    <a:lnTo>
                      <a:pt x="212" y="1635"/>
                    </a:lnTo>
                    <a:cubicBezTo>
                      <a:pt x="210" y="1635"/>
                      <a:pt x="207" y="1634"/>
                      <a:pt x="205" y="1633"/>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
              <p:cNvSpPr/>
              <p:nvPr/>
            </p:nvSpPr>
            <p:spPr>
              <a:xfrm>
                <a:off x="3050475" y="4896075"/>
                <a:ext cx="26900" cy="41425"/>
              </a:xfrm>
              <a:custGeom>
                <a:avLst/>
                <a:gdLst/>
                <a:ahLst/>
                <a:cxnLst/>
                <a:rect l="l" t="t" r="r" b="b"/>
                <a:pathLst>
                  <a:path w="1076" h="1657" extrusionOk="0">
                    <a:moveTo>
                      <a:pt x="1024" y="1"/>
                    </a:moveTo>
                    <a:cubicBezTo>
                      <a:pt x="549" y="317"/>
                      <a:pt x="96" y="1024"/>
                      <a:pt x="0" y="1657"/>
                    </a:cubicBezTo>
                    <a:cubicBezTo>
                      <a:pt x="359" y="1140"/>
                      <a:pt x="717" y="623"/>
                      <a:pt x="1066" y="106"/>
                    </a:cubicBezTo>
                    <a:cubicBezTo>
                      <a:pt x="1076" y="85"/>
                      <a:pt x="1045" y="33"/>
                      <a:pt x="102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
              <p:cNvSpPr/>
              <p:nvPr/>
            </p:nvSpPr>
            <p:spPr>
              <a:xfrm>
                <a:off x="3362925" y="4822000"/>
                <a:ext cx="24800" cy="33250"/>
              </a:xfrm>
              <a:custGeom>
                <a:avLst/>
                <a:gdLst/>
                <a:ahLst/>
                <a:cxnLst/>
                <a:rect l="l" t="t" r="r" b="b"/>
                <a:pathLst>
                  <a:path w="992" h="1330" extrusionOk="0">
                    <a:moveTo>
                      <a:pt x="0" y="0"/>
                    </a:moveTo>
                    <a:lnTo>
                      <a:pt x="0" y="0"/>
                    </a:lnTo>
                    <a:cubicBezTo>
                      <a:pt x="64" y="390"/>
                      <a:pt x="327" y="802"/>
                      <a:pt x="749" y="1245"/>
                    </a:cubicBezTo>
                    <a:cubicBezTo>
                      <a:pt x="781" y="1283"/>
                      <a:pt x="821" y="1329"/>
                      <a:pt x="872" y="1329"/>
                    </a:cubicBezTo>
                    <a:cubicBezTo>
                      <a:pt x="906" y="1329"/>
                      <a:pt x="946" y="1309"/>
                      <a:pt x="992" y="1255"/>
                    </a:cubicBezTo>
                    <a:cubicBezTo>
                      <a:pt x="697" y="844"/>
                      <a:pt x="411" y="411"/>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
              <p:cNvSpPr/>
              <p:nvPr/>
            </p:nvSpPr>
            <p:spPr>
              <a:xfrm>
                <a:off x="3012500" y="4145950"/>
                <a:ext cx="13200" cy="32725"/>
              </a:xfrm>
              <a:custGeom>
                <a:avLst/>
                <a:gdLst/>
                <a:ahLst/>
                <a:cxnLst/>
                <a:rect l="l" t="t" r="r" b="b"/>
                <a:pathLst>
                  <a:path w="528" h="1309" extrusionOk="0">
                    <a:moveTo>
                      <a:pt x="0" y="0"/>
                    </a:moveTo>
                    <a:cubicBezTo>
                      <a:pt x="75" y="454"/>
                      <a:pt x="233" y="875"/>
                      <a:pt x="359" y="1308"/>
                    </a:cubicBezTo>
                    <a:cubicBezTo>
                      <a:pt x="412" y="1297"/>
                      <a:pt x="454" y="1287"/>
                      <a:pt x="497" y="1287"/>
                    </a:cubicBezTo>
                    <a:cubicBezTo>
                      <a:pt x="497" y="1182"/>
                      <a:pt x="528" y="1076"/>
                      <a:pt x="507" y="992"/>
                    </a:cubicBezTo>
                    <a:cubicBezTo>
                      <a:pt x="401" y="654"/>
                      <a:pt x="275" y="338"/>
                      <a:pt x="148" y="11"/>
                    </a:cubicBezTo>
                    <a:cubicBezTo>
                      <a:pt x="148" y="6"/>
                      <a:pt x="130" y="6"/>
                      <a:pt x="102" y="6"/>
                    </a:cubicBezTo>
                    <a:cubicBezTo>
                      <a:pt x="75" y="6"/>
                      <a:pt x="38" y="6"/>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
              <p:cNvSpPr/>
              <p:nvPr/>
            </p:nvSpPr>
            <p:spPr>
              <a:xfrm>
                <a:off x="3278550" y="4694625"/>
                <a:ext cx="20325" cy="29850"/>
              </a:xfrm>
              <a:custGeom>
                <a:avLst/>
                <a:gdLst/>
                <a:ahLst/>
                <a:cxnLst/>
                <a:rect l="l" t="t" r="r" b="b"/>
                <a:pathLst>
                  <a:path w="813" h="1194" extrusionOk="0">
                    <a:moveTo>
                      <a:pt x="1" y="1"/>
                    </a:moveTo>
                    <a:lnTo>
                      <a:pt x="1" y="1"/>
                    </a:lnTo>
                    <a:cubicBezTo>
                      <a:pt x="64" y="370"/>
                      <a:pt x="148" y="560"/>
                      <a:pt x="486" y="1003"/>
                    </a:cubicBezTo>
                    <a:cubicBezTo>
                      <a:pt x="548" y="1083"/>
                      <a:pt x="595" y="1194"/>
                      <a:pt x="711" y="1194"/>
                    </a:cubicBezTo>
                    <a:cubicBezTo>
                      <a:pt x="732" y="1194"/>
                      <a:pt x="755" y="1190"/>
                      <a:pt x="781" y="1182"/>
                    </a:cubicBezTo>
                    <a:cubicBezTo>
                      <a:pt x="791" y="1140"/>
                      <a:pt x="812" y="1109"/>
                      <a:pt x="812" y="1066"/>
                    </a:cubicBezTo>
                    <a:cubicBezTo>
                      <a:pt x="812" y="1025"/>
                      <a:pt x="792" y="985"/>
                      <a:pt x="782" y="944"/>
                    </a:cubicBezTo>
                    <a:lnTo>
                      <a:pt x="782" y="944"/>
                    </a:lnTo>
                    <a:cubicBezTo>
                      <a:pt x="785" y="946"/>
                      <a:pt x="788" y="948"/>
                      <a:pt x="791" y="950"/>
                    </a:cubicBezTo>
                    <a:lnTo>
                      <a:pt x="781" y="940"/>
                    </a:lnTo>
                    <a:lnTo>
                      <a:pt x="781" y="940"/>
                    </a:lnTo>
                    <a:cubicBezTo>
                      <a:pt x="781" y="941"/>
                      <a:pt x="782" y="942"/>
                      <a:pt x="782" y="944"/>
                    </a:cubicBezTo>
                    <a:lnTo>
                      <a:pt x="782" y="944"/>
                    </a:lnTo>
                    <a:cubicBezTo>
                      <a:pt x="453" y="709"/>
                      <a:pt x="398" y="231"/>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
              <p:cNvSpPr/>
              <p:nvPr/>
            </p:nvSpPr>
            <p:spPr>
              <a:xfrm>
                <a:off x="3191550" y="4624250"/>
                <a:ext cx="9225" cy="33500"/>
              </a:xfrm>
              <a:custGeom>
                <a:avLst/>
                <a:gdLst/>
                <a:ahLst/>
                <a:cxnLst/>
                <a:rect l="l" t="t" r="r" b="b"/>
                <a:pathLst>
                  <a:path w="369" h="1340" extrusionOk="0">
                    <a:moveTo>
                      <a:pt x="0" y="0"/>
                    </a:moveTo>
                    <a:cubicBezTo>
                      <a:pt x="0" y="549"/>
                      <a:pt x="21" y="633"/>
                      <a:pt x="369" y="1339"/>
                    </a:cubicBezTo>
                    <a:cubicBezTo>
                      <a:pt x="232" y="190"/>
                      <a:pt x="232" y="190"/>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
              <p:cNvSpPr/>
              <p:nvPr/>
            </p:nvSpPr>
            <p:spPr>
              <a:xfrm>
                <a:off x="3305700" y="4577300"/>
                <a:ext cx="14250" cy="33250"/>
              </a:xfrm>
              <a:custGeom>
                <a:avLst/>
                <a:gdLst/>
                <a:ahLst/>
                <a:cxnLst/>
                <a:rect l="l" t="t" r="r" b="b"/>
                <a:pathLst>
                  <a:path w="570" h="1330" extrusionOk="0">
                    <a:moveTo>
                      <a:pt x="85" y="1"/>
                    </a:moveTo>
                    <a:cubicBezTo>
                      <a:pt x="54" y="32"/>
                      <a:pt x="0" y="64"/>
                      <a:pt x="0" y="85"/>
                    </a:cubicBezTo>
                    <a:cubicBezTo>
                      <a:pt x="96" y="528"/>
                      <a:pt x="254" y="950"/>
                      <a:pt x="528" y="1330"/>
                    </a:cubicBezTo>
                    <a:cubicBezTo>
                      <a:pt x="570" y="992"/>
                      <a:pt x="380" y="475"/>
                      <a:pt x="8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
              <p:cNvSpPr/>
              <p:nvPr/>
            </p:nvSpPr>
            <p:spPr>
              <a:xfrm>
                <a:off x="3379525" y="4620025"/>
                <a:ext cx="30075" cy="17425"/>
              </a:xfrm>
              <a:custGeom>
                <a:avLst/>
                <a:gdLst/>
                <a:ahLst/>
                <a:cxnLst/>
                <a:rect l="l" t="t" r="r" b="b"/>
                <a:pathLst>
                  <a:path w="1203" h="697" extrusionOk="0">
                    <a:moveTo>
                      <a:pt x="1203" y="1"/>
                    </a:moveTo>
                    <a:cubicBezTo>
                      <a:pt x="665" y="116"/>
                      <a:pt x="138" y="422"/>
                      <a:pt x="0" y="697"/>
                    </a:cubicBezTo>
                    <a:cubicBezTo>
                      <a:pt x="591" y="496"/>
                      <a:pt x="876" y="338"/>
                      <a:pt x="120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
              <p:cNvSpPr/>
              <p:nvPr/>
            </p:nvSpPr>
            <p:spPr>
              <a:xfrm>
                <a:off x="3264575" y="4718375"/>
                <a:ext cx="9250" cy="31650"/>
              </a:xfrm>
              <a:custGeom>
                <a:avLst/>
                <a:gdLst/>
                <a:ahLst/>
                <a:cxnLst/>
                <a:rect l="l" t="t" r="r" b="b"/>
                <a:pathLst>
                  <a:path w="370" h="1266" extrusionOk="0">
                    <a:moveTo>
                      <a:pt x="0" y="0"/>
                    </a:moveTo>
                    <a:lnTo>
                      <a:pt x="0" y="0"/>
                    </a:lnTo>
                    <a:cubicBezTo>
                      <a:pt x="63" y="391"/>
                      <a:pt x="138" y="770"/>
                      <a:pt x="211" y="1160"/>
                    </a:cubicBezTo>
                    <a:cubicBezTo>
                      <a:pt x="211" y="1181"/>
                      <a:pt x="264" y="1202"/>
                      <a:pt x="359" y="1266"/>
                    </a:cubicBezTo>
                    <a:cubicBezTo>
                      <a:pt x="370" y="591"/>
                      <a:pt x="317" y="443"/>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
              <p:cNvSpPr/>
              <p:nvPr/>
            </p:nvSpPr>
            <p:spPr>
              <a:xfrm>
                <a:off x="2946575" y="5165825"/>
                <a:ext cx="7950" cy="37175"/>
              </a:xfrm>
              <a:custGeom>
                <a:avLst/>
                <a:gdLst/>
                <a:ahLst/>
                <a:cxnLst/>
                <a:rect l="l" t="t" r="r" b="b"/>
                <a:pathLst>
                  <a:path w="318" h="1487" extrusionOk="0">
                    <a:moveTo>
                      <a:pt x="181" y="0"/>
                    </a:moveTo>
                    <a:cubicBezTo>
                      <a:pt x="1" y="675"/>
                      <a:pt x="1" y="917"/>
                      <a:pt x="159" y="1487"/>
                    </a:cubicBezTo>
                    <a:cubicBezTo>
                      <a:pt x="317" y="1002"/>
                      <a:pt x="233" y="570"/>
                      <a:pt x="286" y="148"/>
                    </a:cubicBezTo>
                    <a:cubicBezTo>
                      <a:pt x="286" y="106"/>
                      <a:pt x="223" y="64"/>
                      <a:pt x="18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
              <p:cNvSpPr/>
              <p:nvPr/>
            </p:nvSpPr>
            <p:spPr>
              <a:xfrm>
                <a:off x="3196275" y="4701525"/>
                <a:ext cx="10250" cy="28750"/>
              </a:xfrm>
              <a:custGeom>
                <a:avLst/>
                <a:gdLst/>
                <a:ahLst/>
                <a:cxnLst/>
                <a:rect l="l" t="t" r="r" b="b"/>
                <a:pathLst>
                  <a:path w="410" h="1150" extrusionOk="0">
                    <a:moveTo>
                      <a:pt x="284" y="1"/>
                    </a:moveTo>
                    <a:cubicBezTo>
                      <a:pt x="263" y="1"/>
                      <a:pt x="239" y="4"/>
                      <a:pt x="212" y="10"/>
                    </a:cubicBezTo>
                    <a:cubicBezTo>
                      <a:pt x="128" y="369"/>
                      <a:pt x="1" y="737"/>
                      <a:pt x="22" y="1149"/>
                    </a:cubicBezTo>
                    <a:cubicBezTo>
                      <a:pt x="264" y="854"/>
                      <a:pt x="349" y="495"/>
                      <a:pt x="402" y="137"/>
                    </a:cubicBezTo>
                    <a:cubicBezTo>
                      <a:pt x="410" y="52"/>
                      <a:pt x="371" y="1"/>
                      <a:pt x="28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
              <p:cNvSpPr/>
              <p:nvPr/>
            </p:nvSpPr>
            <p:spPr>
              <a:xfrm>
                <a:off x="3138275" y="4875250"/>
                <a:ext cx="14800" cy="23475"/>
              </a:xfrm>
              <a:custGeom>
                <a:avLst/>
                <a:gdLst/>
                <a:ahLst/>
                <a:cxnLst/>
                <a:rect l="l" t="t" r="r" b="b"/>
                <a:pathLst>
                  <a:path w="592" h="939" extrusionOk="0">
                    <a:moveTo>
                      <a:pt x="580" y="1"/>
                    </a:moveTo>
                    <a:lnTo>
                      <a:pt x="580" y="1"/>
                    </a:lnTo>
                    <a:cubicBezTo>
                      <a:pt x="296" y="264"/>
                      <a:pt x="243" y="634"/>
                      <a:pt x="1" y="939"/>
                    </a:cubicBezTo>
                    <a:cubicBezTo>
                      <a:pt x="454" y="770"/>
                      <a:pt x="591" y="528"/>
                      <a:pt x="58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
              <p:cNvSpPr/>
              <p:nvPr/>
            </p:nvSpPr>
            <p:spPr>
              <a:xfrm>
                <a:off x="3522700" y="4943275"/>
                <a:ext cx="14800" cy="24825"/>
              </a:xfrm>
              <a:custGeom>
                <a:avLst/>
                <a:gdLst/>
                <a:ahLst/>
                <a:cxnLst/>
                <a:rect l="l" t="t" r="r" b="b"/>
                <a:pathLst>
                  <a:path w="592" h="993" extrusionOk="0">
                    <a:moveTo>
                      <a:pt x="1" y="1"/>
                    </a:moveTo>
                    <a:cubicBezTo>
                      <a:pt x="170" y="623"/>
                      <a:pt x="222" y="718"/>
                      <a:pt x="591" y="992"/>
                    </a:cubicBezTo>
                    <a:cubicBezTo>
                      <a:pt x="538" y="770"/>
                      <a:pt x="496" y="580"/>
                      <a:pt x="444" y="402"/>
                    </a:cubicBezTo>
                    <a:lnTo>
                      <a:pt x="444" y="402"/>
                    </a:lnTo>
                    <a:lnTo>
                      <a:pt x="465" y="412"/>
                    </a:lnTo>
                    <a:cubicBezTo>
                      <a:pt x="327" y="296"/>
                      <a:pt x="191" y="170"/>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
              <p:cNvSpPr/>
              <p:nvPr/>
            </p:nvSpPr>
            <p:spPr>
              <a:xfrm>
                <a:off x="3378475" y="4912175"/>
                <a:ext cx="20050" cy="19250"/>
              </a:xfrm>
              <a:custGeom>
                <a:avLst/>
                <a:gdLst/>
                <a:ahLst/>
                <a:cxnLst/>
                <a:rect l="l" t="t" r="r" b="b"/>
                <a:pathLst>
                  <a:path w="802" h="770" extrusionOk="0">
                    <a:moveTo>
                      <a:pt x="0" y="0"/>
                    </a:moveTo>
                    <a:lnTo>
                      <a:pt x="0" y="0"/>
                    </a:lnTo>
                    <a:cubicBezTo>
                      <a:pt x="106" y="127"/>
                      <a:pt x="180" y="232"/>
                      <a:pt x="264" y="327"/>
                    </a:cubicBezTo>
                    <a:cubicBezTo>
                      <a:pt x="394" y="467"/>
                      <a:pt x="515" y="607"/>
                      <a:pt x="645" y="748"/>
                    </a:cubicBezTo>
                    <a:lnTo>
                      <a:pt x="645" y="748"/>
                    </a:lnTo>
                    <a:cubicBezTo>
                      <a:pt x="697" y="685"/>
                      <a:pt x="750" y="633"/>
                      <a:pt x="802" y="570"/>
                    </a:cubicBezTo>
                    <a:cubicBezTo>
                      <a:pt x="328" y="53"/>
                      <a:pt x="328" y="53"/>
                      <a:pt x="0" y="0"/>
                    </a:cubicBezTo>
                    <a:close/>
                    <a:moveTo>
                      <a:pt x="645" y="748"/>
                    </a:moveTo>
                    <a:cubicBezTo>
                      <a:pt x="645" y="748"/>
                      <a:pt x="644" y="748"/>
                      <a:pt x="644" y="749"/>
                    </a:cubicBezTo>
                    <a:lnTo>
                      <a:pt x="665" y="770"/>
                    </a:lnTo>
                    <a:cubicBezTo>
                      <a:pt x="658" y="762"/>
                      <a:pt x="652" y="755"/>
                      <a:pt x="645" y="748"/>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
              <p:cNvSpPr/>
              <p:nvPr/>
            </p:nvSpPr>
            <p:spPr>
              <a:xfrm>
                <a:off x="3245575" y="4643475"/>
                <a:ext cx="9000" cy="17425"/>
              </a:xfrm>
              <a:custGeom>
                <a:avLst/>
                <a:gdLst/>
                <a:ahLst/>
                <a:cxnLst/>
                <a:rect l="l" t="t" r="r" b="b"/>
                <a:pathLst>
                  <a:path w="360" h="697" extrusionOk="0">
                    <a:moveTo>
                      <a:pt x="1" y="1"/>
                    </a:moveTo>
                    <a:lnTo>
                      <a:pt x="1" y="1"/>
                    </a:lnTo>
                    <a:cubicBezTo>
                      <a:pt x="33" y="423"/>
                      <a:pt x="43" y="444"/>
                      <a:pt x="359" y="697"/>
                    </a:cubicBezTo>
                    <a:cubicBezTo>
                      <a:pt x="254" y="296"/>
                      <a:pt x="254" y="296"/>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
              <p:cNvSpPr/>
              <p:nvPr/>
            </p:nvSpPr>
            <p:spPr>
              <a:xfrm>
                <a:off x="3546150" y="4349750"/>
                <a:ext cx="9800" cy="22450"/>
              </a:xfrm>
              <a:custGeom>
                <a:avLst/>
                <a:gdLst/>
                <a:ahLst/>
                <a:cxnLst/>
                <a:rect l="l" t="t" r="r" b="b"/>
                <a:pathLst>
                  <a:path w="392" h="898" extrusionOk="0">
                    <a:moveTo>
                      <a:pt x="317" y="1"/>
                    </a:moveTo>
                    <a:lnTo>
                      <a:pt x="317" y="1"/>
                    </a:lnTo>
                    <a:cubicBezTo>
                      <a:pt x="12" y="476"/>
                      <a:pt x="1" y="518"/>
                      <a:pt x="64" y="898"/>
                    </a:cubicBezTo>
                    <a:cubicBezTo>
                      <a:pt x="392" y="296"/>
                      <a:pt x="392" y="296"/>
                      <a:pt x="31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
              <p:cNvSpPr/>
              <p:nvPr/>
            </p:nvSpPr>
            <p:spPr>
              <a:xfrm>
                <a:off x="3249275" y="4613700"/>
                <a:ext cx="16375" cy="22425"/>
              </a:xfrm>
              <a:custGeom>
                <a:avLst/>
                <a:gdLst/>
                <a:ahLst/>
                <a:cxnLst/>
                <a:rect l="l" t="t" r="r" b="b"/>
                <a:pathLst>
                  <a:path w="655" h="897" extrusionOk="0">
                    <a:moveTo>
                      <a:pt x="0" y="0"/>
                    </a:moveTo>
                    <a:lnTo>
                      <a:pt x="0" y="0"/>
                    </a:lnTo>
                    <a:cubicBezTo>
                      <a:pt x="180" y="359"/>
                      <a:pt x="370" y="622"/>
                      <a:pt x="654" y="896"/>
                    </a:cubicBezTo>
                    <a:cubicBezTo>
                      <a:pt x="570" y="411"/>
                      <a:pt x="443" y="243"/>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
              <p:cNvSpPr/>
              <p:nvPr/>
            </p:nvSpPr>
            <p:spPr>
              <a:xfrm>
                <a:off x="3494225" y="4895025"/>
                <a:ext cx="9000" cy="14525"/>
              </a:xfrm>
              <a:custGeom>
                <a:avLst/>
                <a:gdLst/>
                <a:ahLst/>
                <a:cxnLst/>
                <a:rect l="l" t="t" r="r" b="b"/>
                <a:pathLst>
                  <a:path w="360" h="581" extrusionOk="0">
                    <a:moveTo>
                      <a:pt x="1" y="0"/>
                    </a:moveTo>
                    <a:lnTo>
                      <a:pt x="1" y="0"/>
                    </a:lnTo>
                    <a:cubicBezTo>
                      <a:pt x="74" y="370"/>
                      <a:pt x="74" y="370"/>
                      <a:pt x="359" y="581"/>
                    </a:cubicBezTo>
                    <a:cubicBezTo>
                      <a:pt x="306" y="359"/>
                      <a:pt x="264" y="117"/>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
              <p:cNvSpPr/>
              <p:nvPr/>
            </p:nvSpPr>
            <p:spPr>
              <a:xfrm>
                <a:off x="3057850" y="4973075"/>
                <a:ext cx="14550" cy="15575"/>
              </a:xfrm>
              <a:custGeom>
                <a:avLst/>
                <a:gdLst/>
                <a:ahLst/>
                <a:cxnLst/>
                <a:rect l="l" t="t" r="r" b="b"/>
                <a:pathLst>
                  <a:path w="582" h="623" extrusionOk="0">
                    <a:moveTo>
                      <a:pt x="581" y="0"/>
                    </a:moveTo>
                    <a:lnTo>
                      <a:pt x="581" y="0"/>
                    </a:lnTo>
                    <a:cubicBezTo>
                      <a:pt x="96" y="222"/>
                      <a:pt x="75" y="253"/>
                      <a:pt x="1" y="623"/>
                    </a:cubicBezTo>
                    <a:cubicBezTo>
                      <a:pt x="275" y="496"/>
                      <a:pt x="422" y="285"/>
                      <a:pt x="58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
              <p:cNvSpPr/>
              <p:nvPr/>
            </p:nvSpPr>
            <p:spPr>
              <a:xfrm>
                <a:off x="3476825" y="4849675"/>
                <a:ext cx="7675" cy="14250"/>
              </a:xfrm>
              <a:custGeom>
                <a:avLst/>
                <a:gdLst/>
                <a:ahLst/>
                <a:cxnLst/>
                <a:rect l="l" t="t" r="r" b="b"/>
                <a:pathLst>
                  <a:path w="307" h="570" extrusionOk="0">
                    <a:moveTo>
                      <a:pt x="74" y="0"/>
                    </a:moveTo>
                    <a:lnTo>
                      <a:pt x="74" y="0"/>
                    </a:lnTo>
                    <a:cubicBezTo>
                      <a:pt x="1" y="232"/>
                      <a:pt x="32" y="401"/>
                      <a:pt x="243" y="570"/>
                    </a:cubicBezTo>
                    <a:cubicBezTo>
                      <a:pt x="275" y="328"/>
                      <a:pt x="306" y="148"/>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
              <p:cNvSpPr/>
              <p:nvPr/>
            </p:nvSpPr>
            <p:spPr>
              <a:xfrm>
                <a:off x="3339975" y="5064300"/>
                <a:ext cx="75175" cy="140475"/>
              </a:xfrm>
              <a:custGeom>
                <a:avLst/>
                <a:gdLst/>
                <a:ahLst/>
                <a:cxnLst/>
                <a:rect l="l" t="t" r="r" b="b"/>
                <a:pathLst>
                  <a:path w="3007" h="5619" extrusionOk="0">
                    <a:moveTo>
                      <a:pt x="117" y="0"/>
                    </a:moveTo>
                    <a:cubicBezTo>
                      <a:pt x="75" y="11"/>
                      <a:pt x="33" y="21"/>
                      <a:pt x="0" y="32"/>
                    </a:cubicBezTo>
                    <a:cubicBezTo>
                      <a:pt x="22" y="127"/>
                      <a:pt x="43" y="222"/>
                      <a:pt x="85" y="317"/>
                    </a:cubicBezTo>
                    <a:cubicBezTo>
                      <a:pt x="370" y="918"/>
                      <a:pt x="654" y="1519"/>
                      <a:pt x="961" y="2110"/>
                    </a:cubicBezTo>
                    <a:cubicBezTo>
                      <a:pt x="1561" y="3249"/>
                      <a:pt x="2173" y="4378"/>
                      <a:pt x="2775" y="5506"/>
                    </a:cubicBezTo>
                    <a:cubicBezTo>
                      <a:pt x="2803" y="5562"/>
                      <a:pt x="2831" y="5618"/>
                      <a:pt x="2890" y="5618"/>
                    </a:cubicBezTo>
                    <a:cubicBezTo>
                      <a:pt x="2920" y="5618"/>
                      <a:pt x="2957" y="5604"/>
                      <a:pt x="3007" y="5569"/>
                    </a:cubicBezTo>
                    <a:cubicBezTo>
                      <a:pt x="2047" y="3713"/>
                      <a:pt x="1087" y="1857"/>
                      <a:pt x="11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
              <p:cNvSpPr/>
              <p:nvPr/>
            </p:nvSpPr>
            <p:spPr>
              <a:xfrm>
                <a:off x="3566475" y="4907450"/>
                <a:ext cx="104175" cy="79175"/>
              </a:xfrm>
              <a:custGeom>
                <a:avLst/>
                <a:gdLst/>
                <a:ahLst/>
                <a:cxnLst/>
                <a:rect l="l" t="t" r="r" b="b"/>
                <a:pathLst>
                  <a:path w="4167" h="3167" extrusionOk="0">
                    <a:moveTo>
                      <a:pt x="130" y="0"/>
                    </a:moveTo>
                    <a:cubicBezTo>
                      <a:pt x="100" y="0"/>
                      <a:pt x="68" y="6"/>
                      <a:pt x="32" y="21"/>
                    </a:cubicBezTo>
                    <a:cubicBezTo>
                      <a:pt x="1" y="157"/>
                      <a:pt x="95" y="221"/>
                      <a:pt x="179" y="284"/>
                    </a:cubicBezTo>
                    <a:lnTo>
                      <a:pt x="3154" y="2625"/>
                    </a:lnTo>
                    <a:cubicBezTo>
                      <a:pt x="3397" y="2815"/>
                      <a:pt x="3660" y="2984"/>
                      <a:pt x="3913" y="3152"/>
                    </a:cubicBezTo>
                    <a:cubicBezTo>
                      <a:pt x="3926" y="3163"/>
                      <a:pt x="3943" y="3166"/>
                      <a:pt x="3964" y="3166"/>
                    </a:cubicBezTo>
                    <a:cubicBezTo>
                      <a:pt x="4009" y="3166"/>
                      <a:pt x="4073" y="3149"/>
                      <a:pt x="4166" y="3142"/>
                    </a:cubicBezTo>
                    <a:cubicBezTo>
                      <a:pt x="4039" y="3016"/>
                      <a:pt x="3976" y="2931"/>
                      <a:pt x="3892" y="2868"/>
                    </a:cubicBezTo>
                    <a:cubicBezTo>
                      <a:pt x="2679" y="2056"/>
                      <a:pt x="1583" y="1085"/>
                      <a:pt x="433" y="189"/>
                    </a:cubicBezTo>
                    <a:cubicBezTo>
                      <a:pt x="339" y="112"/>
                      <a:pt x="258" y="0"/>
                      <a:pt x="13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
              <p:cNvSpPr/>
              <p:nvPr/>
            </p:nvSpPr>
            <p:spPr>
              <a:xfrm>
                <a:off x="3483400" y="5295400"/>
                <a:ext cx="68850" cy="105100"/>
              </a:xfrm>
              <a:custGeom>
                <a:avLst/>
                <a:gdLst/>
                <a:ahLst/>
                <a:cxnLst/>
                <a:rect l="l" t="t" r="r" b="b"/>
                <a:pathLst>
                  <a:path w="2754" h="4204" extrusionOk="0">
                    <a:moveTo>
                      <a:pt x="76" y="0"/>
                    </a:moveTo>
                    <a:cubicBezTo>
                      <a:pt x="55" y="0"/>
                      <a:pt x="31" y="8"/>
                      <a:pt x="1" y="27"/>
                    </a:cubicBezTo>
                    <a:cubicBezTo>
                      <a:pt x="223" y="639"/>
                      <a:pt x="1077" y="2062"/>
                      <a:pt x="2363" y="3909"/>
                    </a:cubicBezTo>
                    <a:cubicBezTo>
                      <a:pt x="2438" y="4024"/>
                      <a:pt x="2469" y="4204"/>
                      <a:pt x="2670" y="4204"/>
                    </a:cubicBezTo>
                    <a:cubicBezTo>
                      <a:pt x="2754" y="4087"/>
                      <a:pt x="2670" y="3993"/>
                      <a:pt x="2606" y="3909"/>
                    </a:cubicBezTo>
                    <a:cubicBezTo>
                      <a:pt x="1805" y="2643"/>
                      <a:pt x="1003" y="1377"/>
                      <a:pt x="191" y="112"/>
                    </a:cubicBezTo>
                    <a:cubicBezTo>
                      <a:pt x="159" y="65"/>
                      <a:pt x="134" y="0"/>
                      <a:pt x="7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
              <p:cNvSpPr/>
              <p:nvPr/>
            </p:nvSpPr>
            <p:spPr>
              <a:xfrm>
                <a:off x="3530625" y="4748700"/>
                <a:ext cx="93075" cy="45900"/>
              </a:xfrm>
              <a:custGeom>
                <a:avLst/>
                <a:gdLst/>
                <a:ahLst/>
                <a:cxnLst/>
                <a:rect l="l" t="t" r="r" b="b"/>
                <a:pathLst>
                  <a:path w="3723" h="1836" extrusionOk="0">
                    <a:moveTo>
                      <a:pt x="0" y="0"/>
                    </a:moveTo>
                    <a:lnTo>
                      <a:pt x="0" y="0"/>
                    </a:lnTo>
                    <a:cubicBezTo>
                      <a:pt x="369" y="264"/>
                      <a:pt x="802" y="401"/>
                      <a:pt x="1202" y="612"/>
                    </a:cubicBezTo>
                    <a:cubicBezTo>
                      <a:pt x="1613" y="823"/>
                      <a:pt x="2014" y="1044"/>
                      <a:pt x="2436" y="1245"/>
                    </a:cubicBezTo>
                    <a:cubicBezTo>
                      <a:pt x="2837" y="1424"/>
                      <a:pt x="3195" y="1709"/>
                      <a:pt x="3723" y="1835"/>
                    </a:cubicBezTo>
                    <a:cubicBezTo>
                      <a:pt x="3006" y="1192"/>
                      <a:pt x="981" y="169"/>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
              <p:cNvSpPr/>
              <p:nvPr/>
            </p:nvSpPr>
            <p:spPr>
              <a:xfrm>
                <a:off x="3338675" y="5116250"/>
                <a:ext cx="47200" cy="87275"/>
              </a:xfrm>
              <a:custGeom>
                <a:avLst/>
                <a:gdLst/>
                <a:ahLst/>
                <a:cxnLst/>
                <a:rect l="l" t="t" r="r" b="b"/>
                <a:pathLst>
                  <a:path w="1888" h="3491" extrusionOk="0">
                    <a:moveTo>
                      <a:pt x="85" y="0"/>
                    </a:moveTo>
                    <a:cubicBezTo>
                      <a:pt x="21" y="148"/>
                      <a:pt x="0" y="169"/>
                      <a:pt x="0" y="179"/>
                    </a:cubicBezTo>
                    <a:cubicBezTo>
                      <a:pt x="549" y="1266"/>
                      <a:pt x="1097" y="2342"/>
                      <a:pt x="1656" y="3418"/>
                    </a:cubicBezTo>
                    <a:cubicBezTo>
                      <a:pt x="1677" y="3449"/>
                      <a:pt x="1761" y="3449"/>
                      <a:pt x="1888" y="3491"/>
                    </a:cubicBezTo>
                    <a:cubicBezTo>
                      <a:pt x="1561" y="2743"/>
                      <a:pt x="1202" y="2099"/>
                      <a:pt x="865" y="1435"/>
                    </a:cubicBezTo>
                    <a:cubicBezTo>
                      <a:pt x="633" y="971"/>
                      <a:pt x="380" y="517"/>
                      <a:pt x="8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
              <p:cNvSpPr/>
              <p:nvPr/>
            </p:nvSpPr>
            <p:spPr>
              <a:xfrm>
                <a:off x="3249800" y="4929300"/>
                <a:ext cx="44325" cy="85725"/>
              </a:xfrm>
              <a:custGeom>
                <a:avLst/>
                <a:gdLst/>
                <a:ahLst/>
                <a:cxnLst/>
                <a:rect l="l" t="t" r="r" b="b"/>
                <a:pathLst>
                  <a:path w="1773" h="3429" extrusionOk="0">
                    <a:moveTo>
                      <a:pt x="64" y="0"/>
                    </a:moveTo>
                    <a:cubicBezTo>
                      <a:pt x="43" y="32"/>
                      <a:pt x="1" y="75"/>
                      <a:pt x="11" y="96"/>
                    </a:cubicBezTo>
                    <a:cubicBezTo>
                      <a:pt x="549" y="1203"/>
                      <a:pt x="1087" y="2311"/>
                      <a:pt x="1636" y="3418"/>
                    </a:cubicBezTo>
                    <a:cubicBezTo>
                      <a:pt x="1646" y="3429"/>
                      <a:pt x="1699" y="3429"/>
                      <a:pt x="1751" y="3429"/>
                    </a:cubicBezTo>
                    <a:cubicBezTo>
                      <a:pt x="1751" y="3365"/>
                      <a:pt x="1772" y="3291"/>
                      <a:pt x="1741" y="3239"/>
                    </a:cubicBezTo>
                    <a:cubicBezTo>
                      <a:pt x="1224" y="2173"/>
                      <a:pt x="697" y="1097"/>
                      <a:pt x="180" y="32"/>
                    </a:cubicBezTo>
                    <a:cubicBezTo>
                      <a:pt x="159" y="11"/>
                      <a:pt x="106" y="11"/>
                      <a:pt x="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
              <p:cNvSpPr/>
              <p:nvPr/>
            </p:nvSpPr>
            <p:spPr>
              <a:xfrm>
                <a:off x="3516375" y="5083025"/>
                <a:ext cx="60150" cy="77025"/>
              </a:xfrm>
              <a:custGeom>
                <a:avLst/>
                <a:gdLst/>
                <a:ahLst/>
                <a:cxnLst/>
                <a:rect l="l" t="t" r="r" b="b"/>
                <a:pathLst>
                  <a:path w="2406" h="3081" extrusionOk="0">
                    <a:moveTo>
                      <a:pt x="32" y="1"/>
                    </a:moveTo>
                    <a:cubicBezTo>
                      <a:pt x="32" y="22"/>
                      <a:pt x="1" y="43"/>
                      <a:pt x="11" y="53"/>
                    </a:cubicBezTo>
                    <a:cubicBezTo>
                      <a:pt x="591" y="1044"/>
                      <a:pt x="1382" y="1888"/>
                      <a:pt x="2047" y="2806"/>
                    </a:cubicBezTo>
                    <a:cubicBezTo>
                      <a:pt x="2120" y="2911"/>
                      <a:pt x="2226" y="2996"/>
                      <a:pt x="2310" y="3080"/>
                    </a:cubicBezTo>
                    <a:lnTo>
                      <a:pt x="2405" y="3017"/>
                    </a:lnTo>
                    <a:cubicBezTo>
                      <a:pt x="2384" y="2964"/>
                      <a:pt x="2373" y="2890"/>
                      <a:pt x="2342" y="2848"/>
                    </a:cubicBezTo>
                    <a:lnTo>
                      <a:pt x="158" y="32"/>
                    </a:lnTo>
                    <a:cubicBezTo>
                      <a:pt x="137" y="1"/>
                      <a:pt x="74" y="11"/>
                      <a:pt x="3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
              <p:cNvSpPr/>
              <p:nvPr/>
            </p:nvSpPr>
            <p:spPr>
              <a:xfrm>
                <a:off x="3416450" y="5109925"/>
                <a:ext cx="49050" cy="79125"/>
              </a:xfrm>
              <a:custGeom>
                <a:avLst/>
                <a:gdLst/>
                <a:ahLst/>
                <a:cxnLst/>
                <a:rect l="l" t="t" r="r" b="b"/>
                <a:pathLst>
                  <a:path w="1962" h="3165" extrusionOk="0">
                    <a:moveTo>
                      <a:pt x="32" y="0"/>
                    </a:moveTo>
                    <a:lnTo>
                      <a:pt x="32" y="0"/>
                    </a:lnTo>
                    <a:cubicBezTo>
                      <a:pt x="0" y="348"/>
                      <a:pt x="169" y="601"/>
                      <a:pt x="316" y="854"/>
                    </a:cubicBezTo>
                    <a:cubicBezTo>
                      <a:pt x="813" y="1730"/>
                      <a:pt x="1614" y="2879"/>
                      <a:pt x="1920" y="3164"/>
                    </a:cubicBezTo>
                    <a:cubicBezTo>
                      <a:pt x="1941" y="3153"/>
                      <a:pt x="1962" y="3132"/>
                      <a:pt x="1962" y="3122"/>
                    </a:cubicBezTo>
                    <a:cubicBezTo>
                      <a:pt x="1466" y="2110"/>
                      <a:pt x="738" y="1245"/>
                      <a:pt x="211" y="253"/>
                    </a:cubicBezTo>
                    <a:cubicBezTo>
                      <a:pt x="169" y="169"/>
                      <a:pt x="95" y="85"/>
                      <a:pt x="3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
              <p:cNvSpPr/>
              <p:nvPr/>
            </p:nvSpPr>
            <p:spPr>
              <a:xfrm>
                <a:off x="3214225" y="5039500"/>
                <a:ext cx="41675" cy="81000"/>
              </a:xfrm>
              <a:custGeom>
                <a:avLst/>
                <a:gdLst/>
                <a:ahLst/>
                <a:cxnLst/>
                <a:rect l="l" t="t" r="r" b="b"/>
                <a:pathLst>
                  <a:path w="1667" h="3240" extrusionOk="0">
                    <a:moveTo>
                      <a:pt x="42" y="1"/>
                    </a:moveTo>
                    <a:cubicBezTo>
                      <a:pt x="21" y="85"/>
                      <a:pt x="0" y="106"/>
                      <a:pt x="10" y="127"/>
                    </a:cubicBezTo>
                    <a:cubicBezTo>
                      <a:pt x="31" y="191"/>
                      <a:pt x="52" y="254"/>
                      <a:pt x="85" y="307"/>
                    </a:cubicBezTo>
                    <a:cubicBezTo>
                      <a:pt x="538" y="961"/>
                      <a:pt x="907" y="1657"/>
                      <a:pt x="1160" y="2417"/>
                    </a:cubicBezTo>
                    <a:cubicBezTo>
                      <a:pt x="1245" y="2659"/>
                      <a:pt x="1381" y="2891"/>
                      <a:pt x="1508" y="3123"/>
                    </a:cubicBezTo>
                    <a:cubicBezTo>
                      <a:pt x="1529" y="3165"/>
                      <a:pt x="1592" y="3197"/>
                      <a:pt x="1667" y="3239"/>
                    </a:cubicBezTo>
                    <a:cubicBezTo>
                      <a:pt x="1498" y="2279"/>
                      <a:pt x="633" y="549"/>
                      <a:pt x="4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
              <p:cNvSpPr/>
              <p:nvPr/>
            </p:nvSpPr>
            <p:spPr>
              <a:xfrm>
                <a:off x="3705700" y="5243875"/>
                <a:ext cx="43775" cy="58800"/>
              </a:xfrm>
              <a:custGeom>
                <a:avLst/>
                <a:gdLst/>
                <a:ahLst/>
                <a:cxnLst/>
                <a:rect l="l" t="t" r="r" b="b"/>
                <a:pathLst>
                  <a:path w="1751" h="2352" extrusionOk="0">
                    <a:moveTo>
                      <a:pt x="0" y="0"/>
                    </a:moveTo>
                    <a:lnTo>
                      <a:pt x="0" y="0"/>
                    </a:lnTo>
                    <a:cubicBezTo>
                      <a:pt x="211" y="538"/>
                      <a:pt x="654" y="1181"/>
                      <a:pt x="1508" y="2194"/>
                    </a:cubicBezTo>
                    <a:cubicBezTo>
                      <a:pt x="1561" y="2246"/>
                      <a:pt x="1634" y="2278"/>
                      <a:pt x="1751" y="2352"/>
                    </a:cubicBezTo>
                    <a:cubicBezTo>
                      <a:pt x="1571" y="1888"/>
                      <a:pt x="685" y="696"/>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
              <p:cNvSpPr/>
              <p:nvPr/>
            </p:nvSpPr>
            <p:spPr>
              <a:xfrm>
                <a:off x="3598650" y="4911325"/>
                <a:ext cx="45625" cy="30650"/>
              </a:xfrm>
              <a:custGeom>
                <a:avLst/>
                <a:gdLst/>
                <a:ahLst/>
                <a:cxnLst/>
                <a:rect l="l" t="t" r="r" b="b"/>
                <a:pathLst>
                  <a:path w="1825" h="1226" extrusionOk="0">
                    <a:moveTo>
                      <a:pt x="81" y="1"/>
                    </a:moveTo>
                    <a:cubicBezTo>
                      <a:pt x="66" y="1"/>
                      <a:pt x="29" y="46"/>
                      <a:pt x="0" y="66"/>
                    </a:cubicBezTo>
                    <a:cubicBezTo>
                      <a:pt x="474" y="593"/>
                      <a:pt x="1255" y="1089"/>
                      <a:pt x="1824" y="1226"/>
                    </a:cubicBezTo>
                    <a:cubicBezTo>
                      <a:pt x="1456" y="857"/>
                      <a:pt x="474" y="161"/>
                      <a:pt x="85" y="2"/>
                    </a:cubicBezTo>
                    <a:cubicBezTo>
                      <a:pt x="84" y="1"/>
                      <a:pt x="82" y="1"/>
                      <a:pt x="8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
              <p:cNvSpPr/>
              <p:nvPr/>
            </p:nvSpPr>
            <p:spPr>
              <a:xfrm>
                <a:off x="3190200" y="4931400"/>
                <a:ext cx="10575" cy="64125"/>
              </a:xfrm>
              <a:custGeom>
                <a:avLst/>
                <a:gdLst/>
                <a:ahLst/>
                <a:cxnLst/>
                <a:rect l="l" t="t" r="r" b="b"/>
                <a:pathLst>
                  <a:path w="423" h="2565" extrusionOk="0">
                    <a:moveTo>
                      <a:pt x="128" y="1"/>
                    </a:moveTo>
                    <a:cubicBezTo>
                      <a:pt x="64" y="117"/>
                      <a:pt x="1" y="170"/>
                      <a:pt x="1" y="223"/>
                    </a:cubicBezTo>
                    <a:cubicBezTo>
                      <a:pt x="22" y="1425"/>
                      <a:pt x="106" y="2131"/>
                      <a:pt x="307" y="2564"/>
                    </a:cubicBezTo>
                    <a:cubicBezTo>
                      <a:pt x="423" y="1773"/>
                      <a:pt x="191" y="1066"/>
                      <a:pt x="233" y="349"/>
                    </a:cubicBezTo>
                    <a:cubicBezTo>
                      <a:pt x="233" y="254"/>
                      <a:pt x="181" y="159"/>
                      <a:pt x="12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
              <p:cNvSpPr/>
              <p:nvPr/>
            </p:nvSpPr>
            <p:spPr>
              <a:xfrm>
                <a:off x="3221600" y="4825675"/>
                <a:ext cx="6350" cy="58300"/>
              </a:xfrm>
              <a:custGeom>
                <a:avLst/>
                <a:gdLst/>
                <a:ahLst/>
                <a:cxnLst/>
                <a:rect l="l" t="t" r="r" b="b"/>
                <a:pathLst>
                  <a:path w="254" h="2332" extrusionOk="0">
                    <a:moveTo>
                      <a:pt x="169" y="1"/>
                    </a:moveTo>
                    <a:cubicBezTo>
                      <a:pt x="74" y="106"/>
                      <a:pt x="0" y="149"/>
                      <a:pt x="0" y="191"/>
                    </a:cubicBezTo>
                    <a:cubicBezTo>
                      <a:pt x="0" y="855"/>
                      <a:pt x="0" y="1509"/>
                      <a:pt x="11" y="2163"/>
                    </a:cubicBezTo>
                    <a:cubicBezTo>
                      <a:pt x="11" y="2205"/>
                      <a:pt x="74" y="2237"/>
                      <a:pt x="169" y="2331"/>
                    </a:cubicBezTo>
                    <a:cubicBezTo>
                      <a:pt x="243" y="1530"/>
                      <a:pt x="254" y="792"/>
                      <a:pt x="16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
              <p:cNvSpPr/>
              <p:nvPr/>
            </p:nvSpPr>
            <p:spPr>
              <a:xfrm>
                <a:off x="3518500" y="5111750"/>
                <a:ext cx="32175" cy="48300"/>
              </a:xfrm>
              <a:custGeom>
                <a:avLst/>
                <a:gdLst/>
                <a:ahLst/>
                <a:cxnLst/>
                <a:rect l="l" t="t" r="r" b="b"/>
                <a:pathLst>
                  <a:path w="1287" h="1932" extrusionOk="0">
                    <a:moveTo>
                      <a:pt x="0" y="1"/>
                    </a:moveTo>
                    <a:lnTo>
                      <a:pt x="0" y="1"/>
                    </a:lnTo>
                    <a:cubicBezTo>
                      <a:pt x="305" y="781"/>
                      <a:pt x="917" y="1667"/>
                      <a:pt x="1287" y="1931"/>
                    </a:cubicBezTo>
                    <a:cubicBezTo>
                      <a:pt x="1160" y="1552"/>
                      <a:pt x="516" y="560"/>
                      <a:pt x="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
              <p:cNvSpPr/>
              <p:nvPr/>
            </p:nvSpPr>
            <p:spPr>
              <a:xfrm>
                <a:off x="3651375" y="4817200"/>
                <a:ext cx="40625" cy="35925"/>
              </a:xfrm>
              <a:custGeom>
                <a:avLst/>
                <a:gdLst/>
                <a:ahLst/>
                <a:cxnLst/>
                <a:rect l="l" t="t" r="r" b="b"/>
                <a:pathLst>
                  <a:path w="1625" h="1437" extrusionOk="0">
                    <a:moveTo>
                      <a:pt x="108" y="1"/>
                    </a:moveTo>
                    <a:cubicBezTo>
                      <a:pt x="84" y="1"/>
                      <a:pt x="39" y="36"/>
                      <a:pt x="11" y="55"/>
                    </a:cubicBezTo>
                    <a:cubicBezTo>
                      <a:pt x="11" y="76"/>
                      <a:pt x="1" y="97"/>
                      <a:pt x="11" y="108"/>
                    </a:cubicBezTo>
                    <a:lnTo>
                      <a:pt x="1529" y="1437"/>
                    </a:lnTo>
                    <a:cubicBezTo>
                      <a:pt x="1561" y="1416"/>
                      <a:pt x="1593" y="1405"/>
                      <a:pt x="1625" y="1395"/>
                    </a:cubicBezTo>
                    <a:cubicBezTo>
                      <a:pt x="1583" y="1299"/>
                      <a:pt x="1540" y="1205"/>
                      <a:pt x="1477" y="1131"/>
                    </a:cubicBezTo>
                    <a:cubicBezTo>
                      <a:pt x="1086" y="688"/>
                      <a:pt x="580" y="371"/>
                      <a:pt x="116" y="2"/>
                    </a:cubicBezTo>
                    <a:cubicBezTo>
                      <a:pt x="114" y="1"/>
                      <a:pt x="111" y="1"/>
                      <a:pt x="10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
              <p:cNvSpPr/>
              <p:nvPr/>
            </p:nvSpPr>
            <p:spPr>
              <a:xfrm>
                <a:off x="3266675" y="5156575"/>
                <a:ext cx="18750" cy="51200"/>
              </a:xfrm>
              <a:custGeom>
                <a:avLst/>
                <a:gdLst/>
                <a:ahLst/>
                <a:cxnLst/>
                <a:rect l="l" t="t" r="r" b="b"/>
                <a:pathLst>
                  <a:path w="750" h="2048" extrusionOk="0">
                    <a:moveTo>
                      <a:pt x="22" y="1"/>
                    </a:moveTo>
                    <a:lnTo>
                      <a:pt x="22" y="1"/>
                    </a:lnTo>
                    <a:cubicBezTo>
                      <a:pt x="1" y="338"/>
                      <a:pt x="201" y="1119"/>
                      <a:pt x="486" y="1730"/>
                    </a:cubicBezTo>
                    <a:cubicBezTo>
                      <a:pt x="537" y="1844"/>
                      <a:pt x="528" y="2047"/>
                      <a:pt x="733" y="2047"/>
                    </a:cubicBezTo>
                    <a:cubicBezTo>
                      <a:pt x="739" y="2047"/>
                      <a:pt x="744" y="2047"/>
                      <a:pt x="750" y="2047"/>
                    </a:cubicBezTo>
                    <a:cubicBezTo>
                      <a:pt x="644" y="1467"/>
                      <a:pt x="233" y="317"/>
                      <a:pt x="2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
              <p:cNvSpPr/>
              <p:nvPr/>
            </p:nvSpPr>
            <p:spPr>
              <a:xfrm>
                <a:off x="3692500" y="5253600"/>
                <a:ext cx="27450" cy="41700"/>
              </a:xfrm>
              <a:custGeom>
                <a:avLst/>
                <a:gdLst/>
                <a:ahLst/>
                <a:cxnLst/>
                <a:rect l="l" t="t" r="r" b="b"/>
                <a:pathLst>
                  <a:path w="1098" h="1668" extrusionOk="0">
                    <a:moveTo>
                      <a:pt x="85" y="1"/>
                    </a:moveTo>
                    <a:cubicBezTo>
                      <a:pt x="11" y="138"/>
                      <a:pt x="1" y="202"/>
                      <a:pt x="32" y="254"/>
                    </a:cubicBezTo>
                    <a:cubicBezTo>
                      <a:pt x="306" y="697"/>
                      <a:pt x="602" y="1140"/>
                      <a:pt x="887" y="1573"/>
                    </a:cubicBezTo>
                    <a:cubicBezTo>
                      <a:pt x="918" y="1625"/>
                      <a:pt x="992" y="1636"/>
                      <a:pt x="1055" y="1667"/>
                    </a:cubicBezTo>
                    <a:cubicBezTo>
                      <a:pt x="1066" y="1615"/>
                      <a:pt x="1098" y="1562"/>
                      <a:pt x="1077" y="1531"/>
                    </a:cubicBezTo>
                    <a:cubicBezTo>
                      <a:pt x="781" y="1077"/>
                      <a:pt x="486" y="613"/>
                      <a:pt x="191" y="160"/>
                    </a:cubicBezTo>
                    <a:cubicBezTo>
                      <a:pt x="148" y="106"/>
                      <a:pt x="116" y="54"/>
                      <a:pt x="8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
              <p:cNvSpPr/>
              <p:nvPr/>
            </p:nvSpPr>
            <p:spPr>
              <a:xfrm>
                <a:off x="3416175" y="5136550"/>
                <a:ext cx="24825" cy="37725"/>
              </a:xfrm>
              <a:custGeom>
                <a:avLst/>
                <a:gdLst/>
                <a:ahLst/>
                <a:cxnLst/>
                <a:rect l="l" t="t" r="r" b="b"/>
                <a:pathLst>
                  <a:path w="993" h="1509" extrusionOk="0">
                    <a:moveTo>
                      <a:pt x="1" y="0"/>
                    </a:moveTo>
                    <a:lnTo>
                      <a:pt x="1" y="0"/>
                    </a:lnTo>
                    <a:cubicBezTo>
                      <a:pt x="11" y="63"/>
                      <a:pt x="11" y="138"/>
                      <a:pt x="43" y="180"/>
                    </a:cubicBezTo>
                    <a:cubicBezTo>
                      <a:pt x="306" y="612"/>
                      <a:pt x="570" y="1034"/>
                      <a:pt x="845" y="1467"/>
                    </a:cubicBezTo>
                    <a:cubicBezTo>
                      <a:pt x="866" y="1488"/>
                      <a:pt x="918" y="1498"/>
                      <a:pt x="960" y="1509"/>
                    </a:cubicBezTo>
                    <a:cubicBezTo>
                      <a:pt x="971" y="1467"/>
                      <a:pt x="992" y="1413"/>
                      <a:pt x="981" y="1382"/>
                    </a:cubicBezTo>
                    <a:cubicBezTo>
                      <a:pt x="707" y="928"/>
                      <a:pt x="433" y="485"/>
                      <a:pt x="149" y="42"/>
                    </a:cubicBezTo>
                    <a:cubicBezTo>
                      <a:pt x="138" y="11"/>
                      <a:pt x="74" y="11"/>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
              <p:cNvSpPr/>
              <p:nvPr/>
            </p:nvSpPr>
            <p:spPr>
              <a:xfrm>
                <a:off x="3590975" y="5328775"/>
                <a:ext cx="26400" cy="34025"/>
              </a:xfrm>
              <a:custGeom>
                <a:avLst/>
                <a:gdLst/>
                <a:ahLst/>
                <a:cxnLst/>
                <a:rect l="l" t="t" r="r" b="b"/>
                <a:pathLst>
                  <a:path w="1056" h="1361" extrusionOk="0">
                    <a:moveTo>
                      <a:pt x="1" y="0"/>
                    </a:moveTo>
                    <a:lnTo>
                      <a:pt x="1" y="0"/>
                    </a:lnTo>
                    <a:cubicBezTo>
                      <a:pt x="360" y="749"/>
                      <a:pt x="729" y="1213"/>
                      <a:pt x="1056" y="1360"/>
                    </a:cubicBezTo>
                    <a:cubicBezTo>
                      <a:pt x="877" y="928"/>
                      <a:pt x="549" y="495"/>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
              <p:cNvSpPr/>
              <p:nvPr/>
            </p:nvSpPr>
            <p:spPr>
              <a:xfrm>
                <a:off x="3407225" y="5148175"/>
                <a:ext cx="17425" cy="35325"/>
              </a:xfrm>
              <a:custGeom>
                <a:avLst/>
                <a:gdLst/>
                <a:ahLst/>
                <a:cxnLst/>
                <a:rect l="l" t="t" r="r" b="b"/>
                <a:pathLst>
                  <a:path w="697" h="1413" extrusionOk="0">
                    <a:moveTo>
                      <a:pt x="93" y="1"/>
                    </a:moveTo>
                    <a:cubicBezTo>
                      <a:pt x="70" y="1"/>
                      <a:pt x="35" y="10"/>
                      <a:pt x="0" y="10"/>
                    </a:cubicBezTo>
                    <a:cubicBezTo>
                      <a:pt x="10" y="84"/>
                      <a:pt x="10" y="147"/>
                      <a:pt x="32" y="200"/>
                    </a:cubicBezTo>
                    <a:cubicBezTo>
                      <a:pt x="242" y="611"/>
                      <a:pt x="464" y="1012"/>
                      <a:pt x="675" y="1412"/>
                    </a:cubicBezTo>
                    <a:cubicBezTo>
                      <a:pt x="696" y="980"/>
                      <a:pt x="507" y="559"/>
                      <a:pt x="116" y="10"/>
                    </a:cubicBezTo>
                    <a:cubicBezTo>
                      <a:pt x="113" y="3"/>
                      <a:pt x="104" y="1"/>
                      <a:pt x="9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
              <p:cNvSpPr/>
              <p:nvPr/>
            </p:nvSpPr>
            <p:spPr>
              <a:xfrm>
                <a:off x="3290675" y="5233050"/>
                <a:ext cx="18750" cy="34050"/>
              </a:xfrm>
              <a:custGeom>
                <a:avLst/>
                <a:gdLst/>
                <a:ahLst/>
                <a:cxnLst/>
                <a:rect l="l" t="t" r="r" b="b"/>
                <a:pathLst>
                  <a:path w="750" h="1362" extrusionOk="0">
                    <a:moveTo>
                      <a:pt x="1" y="0"/>
                    </a:moveTo>
                    <a:cubicBezTo>
                      <a:pt x="158" y="644"/>
                      <a:pt x="348" y="992"/>
                      <a:pt x="749" y="1361"/>
                    </a:cubicBezTo>
                    <a:cubicBezTo>
                      <a:pt x="633" y="855"/>
                      <a:pt x="359" y="485"/>
                      <a:pt x="158" y="85"/>
                    </a:cubicBezTo>
                    <a:cubicBezTo>
                      <a:pt x="137" y="42"/>
                      <a:pt x="74" y="32"/>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
              <p:cNvSpPr/>
              <p:nvPr/>
            </p:nvSpPr>
            <p:spPr>
              <a:xfrm>
                <a:off x="3581500" y="5340100"/>
                <a:ext cx="20325" cy="28250"/>
              </a:xfrm>
              <a:custGeom>
                <a:avLst/>
                <a:gdLst/>
                <a:ahLst/>
                <a:cxnLst/>
                <a:rect l="l" t="t" r="r" b="b"/>
                <a:pathLst>
                  <a:path w="813" h="1130" extrusionOk="0">
                    <a:moveTo>
                      <a:pt x="42" y="0"/>
                    </a:moveTo>
                    <a:cubicBezTo>
                      <a:pt x="0" y="169"/>
                      <a:pt x="106" y="296"/>
                      <a:pt x="180" y="422"/>
                    </a:cubicBezTo>
                    <a:cubicBezTo>
                      <a:pt x="328" y="654"/>
                      <a:pt x="506" y="876"/>
                      <a:pt x="675" y="1097"/>
                    </a:cubicBezTo>
                    <a:cubicBezTo>
                      <a:pt x="696" y="1129"/>
                      <a:pt x="749" y="1118"/>
                      <a:pt x="813" y="1129"/>
                    </a:cubicBezTo>
                    <a:cubicBezTo>
                      <a:pt x="802" y="1055"/>
                      <a:pt x="802" y="992"/>
                      <a:pt x="771" y="939"/>
                    </a:cubicBezTo>
                    <a:cubicBezTo>
                      <a:pt x="570" y="633"/>
                      <a:pt x="370" y="328"/>
                      <a:pt x="159" y="21"/>
                    </a:cubicBezTo>
                    <a:cubicBezTo>
                      <a:pt x="148" y="0"/>
                      <a:pt x="85" y="11"/>
                      <a:pt x="4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
              <p:cNvSpPr/>
              <p:nvPr/>
            </p:nvSpPr>
            <p:spPr>
              <a:xfrm>
                <a:off x="3192600" y="4888975"/>
                <a:ext cx="8175" cy="28225"/>
              </a:xfrm>
              <a:custGeom>
                <a:avLst/>
                <a:gdLst/>
                <a:ahLst/>
                <a:cxnLst/>
                <a:rect l="l" t="t" r="r" b="b"/>
                <a:pathLst>
                  <a:path w="327" h="1129" extrusionOk="0">
                    <a:moveTo>
                      <a:pt x="317" y="0"/>
                    </a:moveTo>
                    <a:lnTo>
                      <a:pt x="317" y="0"/>
                    </a:lnTo>
                    <a:cubicBezTo>
                      <a:pt x="42" y="401"/>
                      <a:pt x="0" y="591"/>
                      <a:pt x="85" y="1128"/>
                    </a:cubicBezTo>
                    <a:cubicBezTo>
                      <a:pt x="232" y="791"/>
                      <a:pt x="327" y="443"/>
                      <a:pt x="31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
              <p:cNvSpPr/>
              <p:nvPr/>
            </p:nvSpPr>
            <p:spPr>
              <a:xfrm>
                <a:off x="3232150" y="4845975"/>
                <a:ext cx="8975" cy="28150"/>
              </a:xfrm>
              <a:custGeom>
                <a:avLst/>
                <a:gdLst/>
                <a:ahLst/>
                <a:cxnLst/>
                <a:rect l="l" t="t" r="r" b="b"/>
                <a:pathLst>
                  <a:path w="359" h="1126" extrusionOk="0">
                    <a:moveTo>
                      <a:pt x="95" y="1"/>
                    </a:moveTo>
                    <a:cubicBezTo>
                      <a:pt x="0" y="391"/>
                      <a:pt x="74" y="687"/>
                      <a:pt x="64" y="992"/>
                    </a:cubicBezTo>
                    <a:cubicBezTo>
                      <a:pt x="64" y="1035"/>
                      <a:pt x="77" y="1126"/>
                      <a:pt x="172" y="1126"/>
                    </a:cubicBezTo>
                    <a:cubicBezTo>
                      <a:pt x="194" y="1126"/>
                      <a:pt x="221" y="1121"/>
                      <a:pt x="253" y="1108"/>
                    </a:cubicBezTo>
                    <a:cubicBezTo>
                      <a:pt x="179" y="781"/>
                      <a:pt x="359" y="423"/>
                      <a:pt x="9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
              <p:cNvSpPr/>
              <p:nvPr/>
            </p:nvSpPr>
            <p:spPr>
              <a:xfrm>
                <a:off x="3727300" y="4891600"/>
                <a:ext cx="12425" cy="14800"/>
              </a:xfrm>
              <a:custGeom>
                <a:avLst/>
                <a:gdLst/>
                <a:ahLst/>
                <a:cxnLst/>
                <a:rect l="l" t="t" r="r" b="b"/>
                <a:pathLst>
                  <a:path w="497" h="592" extrusionOk="0">
                    <a:moveTo>
                      <a:pt x="1" y="1"/>
                    </a:moveTo>
                    <a:lnTo>
                      <a:pt x="1" y="1"/>
                    </a:lnTo>
                    <a:cubicBezTo>
                      <a:pt x="138" y="412"/>
                      <a:pt x="138" y="412"/>
                      <a:pt x="496" y="591"/>
                    </a:cubicBezTo>
                    <a:cubicBezTo>
                      <a:pt x="391" y="369"/>
                      <a:pt x="317" y="127"/>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
              <p:cNvSpPr/>
              <p:nvPr/>
            </p:nvSpPr>
            <p:spPr>
              <a:xfrm>
                <a:off x="3234500" y="4960400"/>
                <a:ext cx="5575" cy="20350"/>
              </a:xfrm>
              <a:custGeom>
                <a:avLst/>
                <a:gdLst/>
                <a:ahLst/>
                <a:cxnLst/>
                <a:rect l="l" t="t" r="r" b="b"/>
                <a:pathLst>
                  <a:path w="223" h="814" extrusionOk="0">
                    <a:moveTo>
                      <a:pt x="1" y="1"/>
                    </a:moveTo>
                    <a:lnTo>
                      <a:pt x="1" y="1"/>
                    </a:lnTo>
                    <a:cubicBezTo>
                      <a:pt x="33" y="149"/>
                      <a:pt x="54" y="296"/>
                      <a:pt x="85" y="444"/>
                    </a:cubicBezTo>
                    <a:cubicBezTo>
                      <a:pt x="117" y="570"/>
                      <a:pt x="159" y="687"/>
                      <a:pt x="191" y="813"/>
                    </a:cubicBezTo>
                    <a:cubicBezTo>
                      <a:pt x="223" y="518"/>
                      <a:pt x="191" y="244"/>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
              <p:cNvSpPr/>
              <p:nvPr/>
            </p:nvSpPr>
            <p:spPr>
              <a:xfrm>
                <a:off x="3808525" y="5251500"/>
                <a:ext cx="1075" cy="1600"/>
              </a:xfrm>
              <a:custGeom>
                <a:avLst/>
                <a:gdLst/>
                <a:ahLst/>
                <a:cxnLst/>
                <a:rect l="l" t="t" r="r" b="b"/>
                <a:pathLst>
                  <a:path w="43" h="64" extrusionOk="0">
                    <a:moveTo>
                      <a:pt x="43" y="1"/>
                    </a:moveTo>
                    <a:cubicBezTo>
                      <a:pt x="32" y="11"/>
                      <a:pt x="10" y="11"/>
                      <a:pt x="0" y="22"/>
                    </a:cubicBezTo>
                    <a:cubicBezTo>
                      <a:pt x="10" y="33"/>
                      <a:pt x="10" y="54"/>
                      <a:pt x="21" y="64"/>
                    </a:cubicBezTo>
                    <a:cubicBezTo>
                      <a:pt x="32" y="43"/>
                      <a:pt x="32" y="22"/>
                      <a:pt x="4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
              <p:cNvSpPr/>
              <p:nvPr/>
            </p:nvSpPr>
            <p:spPr>
              <a:xfrm>
                <a:off x="3651100" y="4638075"/>
                <a:ext cx="235225" cy="20250"/>
              </a:xfrm>
              <a:custGeom>
                <a:avLst/>
                <a:gdLst/>
                <a:ahLst/>
                <a:cxnLst/>
                <a:rect l="l" t="t" r="r" b="b"/>
                <a:pathLst>
                  <a:path w="9409" h="810" extrusionOk="0">
                    <a:moveTo>
                      <a:pt x="2745" y="0"/>
                    </a:moveTo>
                    <a:cubicBezTo>
                      <a:pt x="1868" y="0"/>
                      <a:pt x="1000" y="100"/>
                      <a:pt x="148" y="322"/>
                    </a:cubicBezTo>
                    <a:cubicBezTo>
                      <a:pt x="64" y="343"/>
                      <a:pt x="1" y="407"/>
                      <a:pt x="96" y="523"/>
                    </a:cubicBezTo>
                    <a:cubicBezTo>
                      <a:pt x="718" y="312"/>
                      <a:pt x="1372" y="270"/>
                      <a:pt x="2037" y="270"/>
                    </a:cubicBezTo>
                    <a:cubicBezTo>
                      <a:pt x="2205" y="267"/>
                      <a:pt x="2373" y="266"/>
                      <a:pt x="2541" y="266"/>
                    </a:cubicBezTo>
                    <a:cubicBezTo>
                      <a:pt x="3079" y="266"/>
                      <a:pt x="3618" y="280"/>
                      <a:pt x="4156" y="312"/>
                    </a:cubicBezTo>
                    <a:cubicBezTo>
                      <a:pt x="5865" y="407"/>
                      <a:pt x="7573" y="481"/>
                      <a:pt x="9250" y="807"/>
                    </a:cubicBezTo>
                    <a:cubicBezTo>
                      <a:pt x="9254" y="809"/>
                      <a:pt x="9257" y="809"/>
                      <a:pt x="9261" y="809"/>
                    </a:cubicBezTo>
                    <a:cubicBezTo>
                      <a:pt x="9291" y="809"/>
                      <a:pt x="9333" y="773"/>
                      <a:pt x="9408" y="744"/>
                    </a:cubicBezTo>
                    <a:cubicBezTo>
                      <a:pt x="9324" y="681"/>
                      <a:pt x="9261" y="618"/>
                      <a:pt x="9187" y="607"/>
                    </a:cubicBezTo>
                    <a:cubicBezTo>
                      <a:pt x="8807" y="523"/>
                      <a:pt x="8417" y="428"/>
                      <a:pt x="8016" y="375"/>
                    </a:cubicBezTo>
                    <a:cubicBezTo>
                      <a:pt x="6392" y="164"/>
                      <a:pt x="4758" y="48"/>
                      <a:pt x="3112" y="6"/>
                    </a:cubicBezTo>
                    <a:cubicBezTo>
                      <a:pt x="2990" y="2"/>
                      <a:pt x="2867" y="0"/>
                      <a:pt x="274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
              <p:cNvSpPr/>
              <p:nvPr/>
            </p:nvSpPr>
            <p:spPr>
              <a:xfrm>
                <a:off x="3793475" y="4847825"/>
                <a:ext cx="197250" cy="12950"/>
              </a:xfrm>
              <a:custGeom>
                <a:avLst/>
                <a:gdLst/>
                <a:ahLst/>
                <a:cxnLst/>
                <a:rect l="l" t="t" r="r" b="b"/>
                <a:pathLst>
                  <a:path w="7890" h="518" extrusionOk="0">
                    <a:moveTo>
                      <a:pt x="233" y="1"/>
                    </a:moveTo>
                    <a:cubicBezTo>
                      <a:pt x="138" y="1"/>
                      <a:pt x="1" y="11"/>
                      <a:pt x="75" y="201"/>
                    </a:cubicBezTo>
                    <a:cubicBezTo>
                      <a:pt x="2670" y="296"/>
                      <a:pt x="5274" y="486"/>
                      <a:pt x="7890" y="517"/>
                    </a:cubicBezTo>
                    <a:cubicBezTo>
                      <a:pt x="7732" y="338"/>
                      <a:pt x="7531" y="349"/>
                      <a:pt x="7341" y="338"/>
                    </a:cubicBezTo>
                    <a:cubicBezTo>
                      <a:pt x="5506" y="243"/>
                      <a:pt x="3661" y="138"/>
                      <a:pt x="1826" y="43"/>
                    </a:cubicBezTo>
                    <a:cubicBezTo>
                      <a:pt x="1298" y="22"/>
                      <a:pt x="771" y="11"/>
                      <a:pt x="23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
              <p:cNvSpPr/>
              <p:nvPr/>
            </p:nvSpPr>
            <p:spPr>
              <a:xfrm>
                <a:off x="3761850" y="4778225"/>
                <a:ext cx="89950" cy="7300"/>
              </a:xfrm>
              <a:custGeom>
                <a:avLst/>
                <a:gdLst/>
                <a:ahLst/>
                <a:cxnLst/>
                <a:rect l="l" t="t" r="r" b="b"/>
                <a:pathLst>
                  <a:path w="3598" h="292" extrusionOk="0">
                    <a:moveTo>
                      <a:pt x="591" y="1"/>
                    </a:moveTo>
                    <a:cubicBezTo>
                      <a:pt x="401" y="1"/>
                      <a:pt x="201" y="43"/>
                      <a:pt x="11" y="64"/>
                    </a:cubicBezTo>
                    <a:cubicBezTo>
                      <a:pt x="11" y="85"/>
                      <a:pt x="11" y="116"/>
                      <a:pt x="0" y="137"/>
                    </a:cubicBezTo>
                    <a:cubicBezTo>
                      <a:pt x="97" y="167"/>
                      <a:pt x="195" y="223"/>
                      <a:pt x="284" y="223"/>
                    </a:cubicBezTo>
                    <a:cubicBezTo>
                      <a:pt x="291" y="223"/>
                      <a:pt x="299" y="222"/>
                      <a:pt x="306" y="222"/>
                    </a:cubicBezTo>
                    <a:cubicBezTo>
                      <a:pt x="444" y="215"/>
                      <a:pt x="581" y="212"/>
                      <a:pt x="718" y="212"/>
                    </a:cubicBezTo>
                    <a:cubicBezTo>
                      <a:pt x="1451" y="212"/>
                      <a:pt x="2184" y="291"/>
                      <a:pt x="2917" y="291"/>
                    </a:cubicBezTo>
                    <a:cubicBezTo>
                      <a:pt x="3144" y="291"/>
                      <a:pt x="3370" y="283"/>
                      <a:pt x="3597" y="264"/>
                    </a:cubicBezTo>
                    <a:cubicBezTo>
                      <a:pt x="3597" y="264"/>
                      <a:pt x="3586" y="233"/>
                      <a:pt x="3586" y="169"/>
                    </a:cubicBezTo>
                    <a:cubicBezTo>
                      <a:pt x="2595" y="11"/>
                      <a:pt x="1593" y="32"/>
                      <a:pt x="59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
              <p:cNvSpPr/>
              <p:nvPr/>
            </p:nvSpPr>
            <p:spPr>
              <a:xfrm>
                <a:off x="3814050" y="4865175"/>
                <a:ext cx="91250" cy="9325"/>
              </a:xfrm>
              <a:custGeom>
                <a:avLst/>
                <a:gdLst/>
                <a:ahLst/>
                <a:cxnLst/>
                <a:rect l="l" t="t" r="r" b="b"/>
                <a:pathLst>
                  <a:path w="3650" h="373" extrusionOk="0">
                    <a:moveTo>
                      <a:pt x="239" y="1"/>
                    </a:moveTo>
                    <a:cubicBezTo>
                      <a:pt x="166" y="1"/>
                      <a:pt x="91" y="27"/>
                      <a:pt x="0" y="45"/>
                    </a:cubicBezTo>
                    <a:cubicBezTo>
                      <a:pt x="201" y="245"/>
                      <a:pt x="443" y="203"/>
                      <a:pt x="654" y="224"/>
                    </a:cubicBezTo>
                    <a:cubicBezTo>
                      <a:pt x="1676" y="323"/>
                      <a:pt x="2422" y="373"/>
                      <a:pt x="2943" y="373"/>
                    </a:cubicBezTo>
                    <a:cubicBezTo>
                      <a:pt x="3256" y="373"/>
                      <a:pt x="3488" y="355"/>
                      <a:pt x="3650" y="319"/>
                    </a:cubicBezTo>
                    <a:cubicBezTo>
                      <a:pt x="3628" y="287"/>
                      <a:pt x="3597" y="235"/>
                      <a:pt x="3565" y="235"/>
                    </a:cubicBezTo>
                    <a:cubicBezTo>
                      <a:pt x="2468" y="151"/>
                      <a:pt x="1371" y="76"/>
                      <a:pt x="275" y="3"/>
                    </a:cubicBezTo>
                    <a:cubicBezTo>
                      <a:pt x="263" y="1"/>
                      <a:pt x="251" y="1"/>
                      <a:pt x="23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
              <p:cNvSpPr/>
              <p:nvPr/>
            </p:nvSpPr>
            <p:spPr>
              <a:xfrm>
                <a:off x="3720700" y="4592375"/>
                <a:ext cx="86275" cy="6050"/>
              </a:xfrm>
              <a:custGeom>
                <a:avLst/>
                <a:gdLst/>
                <a:ahLst/>
                <a:cxnLst/>
                <a:rect l="l" t="t" r="r" b="b"/>
                <a:pathLst>
                  <a:path w="3451" h="242" extrusionOk="0">
                    <a:moveTo>
                      <a:pt x="1601" y="0"/>
                    </a:moveTo>
                    <a:cubicBezTo>
                      <a:pt x="978" y="0"/>
                      <a:pt x="362" y="39"/>
                      <a:pt x="1" y="125"/>
                    </a:cubicBezTo>
                    <a:cubicBezTo>
                      <a:pt x="1130" y="242"/>
                      <a:pt x="2258" y="242"/>
                      <a:pt x="3397" y="242"/>
                    </a:cubicBezTo>
                    <a:cubicBezTo>
                      <a:pt x="3408" y="242"/>
                      <a:pt x="3429" y="221"/>
                      <a:pt x="3439" y="199"/>
                    </a:cubicBezTo>
                    <a:cubicBezTo>
                      <a:pt x="3450" y="189"/>
                      <a:pt x="3439" y="167"/>
                      <a:pt x="3439" y="146"/>
                    </a:cubicBezTo>
                    <a:cubicBezTo>
                      <a:pt x="3095" y="55"/>
                      <a:pt x="2343" y="0"/>
                      <a:pt x="160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
              <p:cNvSpPr/>
              <p:nvPr/>
            </p:nvSpPr>
            <p:spPr>
              <a:xfrm>
                <a:off x="3719125" y="4661675"/>
                <a:ext cx="76775" cy="7425"/>
              </a:xfrm>
              <a:custGeom>
                <a:avLst/>
                <a:gdLst/>
                <a:ahLst/>
                <a:cxnLst/>
                <a:rect l="l" t="t" r="r" b="b"/>
                <a:pathLst>
                  <a:path w="3071" h="297" extrusionOk="0">
                    <a:moveTo>
                      <a:pt x="117" y="1"/>
                    </a:moveTo>
                    <a:cubicBezTo>
                      <a:pt x="96" y="1"/>
                      <a:pt x="64" y="53"/>
                      <a:pt x="1" y="127"/>
                    </a:cubicBezTo>
                    <a:cubicBezTo>
                      <a:pt x="940" y="296"/>
                      <a:pt x="1857" y="191"/>
                      <a:pt x="2764" y="264"/>
                    </a:cubicBezTo>
                    <a:cubicBezTo>
                      <a:pt x="2776" y="265"/>
                      <a:pt x="2787" y="266"/>
                      <a:pt x="2799" y="266"/>
                    </a:cubicBezTo>
                    <a:cubicBezTo>
                      <a:pt x="2893" y="266"/>
                      <a:pt x="2985" y="231"/>
                      <a:pt x="3070" y="212"/>
                    </a:cubicBezTo>
                    <a:cubicBezTo>
                      <a:pt x="3070" y="170"/>
                      <a:pt x="3059" y="116"/>
                      <a:pt x="3049" y="64"/>
                    </a:cubicBezTo>
                    <a:cubicBezTo>
                      <a:pt x="2079" y="11"/>
                      <a:pt x="1097" y="1"/>
                      <a:pt x="11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
              <p:cNvSpPr/>
              <p:nvPr/>
            </p:nvSpPr>
            <p:spPr>
              <a:xfrm>
                <a:off x="3621575" y="4601825"/>
                <a:ext cx="65675" cy="12500"/>
              </a:xfrm>
              <a:custGeom>
                <a:avLst/>
                <a:gdLst/>
                <a:ahLst/>
                <a:cxnLst/>
                <a:rect l="l" t="t" r="r" b="b"/>
                <a:pathLst>
                  <a:path w="2627" h="500" extrusionOk="0">
                    <a:moveTo>
                      <a:pt x="2447" y="0"/>
                    </a:moveTo>
                    <a:cubicBezTo>
                      <a:pt x="1878" y="64"/>
                      <a:pt x="1308" y="117"/>
                      <a:pt x="739" y="180"/>
                    </a:cubicBezTo>
                    <a:cubicBezTo>
                      <a:pt x="560" y="201"/>
                      <a:pt x="391" y="243"/>
                      <a:pt x="222" y="286"/>
                    </a:cubicBezTo>
                    <a:cubicBezTo>
                      <a:pt x="169" y="296"/>
                      <a:pt x="138" y="359"/>
                      <a:pt x="0" y="475"/>
                    </a:cubicBezTo>
                    <a:cubicBezTo>
                      <a:pt x="155" y="484"/>
                      <a:pt x="226" y="499"/>
                      <a:pt x="281" y="499"/>
                    </a:cubicBezTo>
                    <a:cubicBezTo>
                      <a:pt x="293" y="499"/>
                      <a:pt x="305" y="498"/>
                      <a:pt x="317" y="496"/>
                    </a:cubicBezTo>
                    <a:cubicBezTo>
                      <a:pt x="866" y="423"/>
                      <a:pt x="1399" y="262"/>
                      <a:pt x="1957" y="262"/>
                    </a:cubicBezTo>
                    <a:cubicBezTo>
                      <a:pt x="2043" y="262"/>
                      <a:pt x="2129" y="266"/>
                      <a:pt x="2215" y="275"/>
                    </a:cubicBezTo>
                    <a:cubicBezTo>
                      <a:pt x="2300" y="275"/>
                      <a:pt x="2384" y="243"/>
                      <a:pt x="2479" y="222"/>
                    </a:cubicBezTo>
                    <a:cubicBezTo>
                      <a:pt x="2574" y="201"/>
                      <a:pt x="2627" y="148"/>
                      <a:pt x="2574" y="43"/>
                    </a:cubicBezTo>
                    <a:cubicBezTo>
                      <a:pt x="2532" y="32"/>
                      <a:pt x="2489" y="0"/>
                      <a:pt x="244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
              <p:cNvSpPr/>
              <p:nvPr/>
            </p:nvSpPr>
            <p:spPr>
              <a:xfrm>
                <a:off x="3944825" y="4689325"/>
                <a:ext cx="60675" cy="13525"/>
              </a:xfrm>
              <a:custGeom>
                <a:avLst/>
                <a:gdLst/>
                <a:ahLst/>
                <a:cxnLst/>
                <a:rect l="l" t="t" r="r" b="b"/>
                <a:pathLst>
                  <a:path w="2427" h="541" extrusionOk="0">
                    <a:moveTo>
                      <a:pt x="176" y="1"/>
                    </a:moveTo>
                    <a:cubicBezTo>
                      <a:pt x="111" y="1"/>
                      <a:pt x="48" y="25"/>
                      <a:pt x="1" y="139"/>
                    </a:cubicBezTo>
                    <a:cubicBezTo>
                      <a:pt x="813" y="276"/>
                      <a:pt x="1625" y="403"/>
                      <a:pt x="2426" y="540"/>
                    </a:cubicBezTo>
                    <a:cubicBezTo>
                      <a:pt x="1962" y="224"/>
                      <a:pt x="1214" y="65"/>
                      <a:pt x="286" y="13"/>
                    </a:cubicBezTo>
                    <a:cubicBezTo>
                      <a:pt x="251" y="9"/>
                      <a:pt x="213" y="1"/>
                      <a:pt x="17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
              <p:cNvSpPr/>
              <p:nvPr/>
            </p:nvSpPr>
            <p:spPr>
              <a:xfrm>
                <a:off x="3771600" y="4795175"/>
                <a:ext cx="59100" cy="6075"/>
              </a:xfrm>
              <a:custGeom>
                <a:avLst/>
                <a:gdLst/>
                <a:ahLst/>
                <a:cxnLst/>
                <a:rect l="l" t="t" r="r" b="b"/>
                <a:pathLst>
                  <a:path w="2364" h="243" extrusionOk="0">
                    <a:moveTo>
                      <a:pt x="870" y="1"/>
                    </a:moveTo>
                    <a:cubicBezTo>
                      <a:pt x="461" y="1"/>
                      <a:pt x="325" y="50"/>
                      <a:pt x="1" y="166"/>
                    </a:cubicBezTo>
                    <a:cubicBezTo>
                      <a:pt x="509" y="219"/>
                      <a:pt x="988" y="243"/>
                      <a:pt x="1457" y="243"/>
                    </a:cubicBezTo>
                    <a:cubicBezTo>
                      <a:pt x="1737" y="243"/>
                      <a:pt x="2013" y="234"/>
                      <a:pt x="2289" y="219"/>
                    </a:cubicBezTo>
                    <a:cubicBezTo>
                      <a:pt x="2310" y="219"/>
                      <a:pt x="2321" y="155"/>
                      <a:pt x="2363" y="71"/>
                    </a:cubicBezTo>
                    <a:cubicBezTo>
                      <a:pt x="1605" y="27"/>
                      <a:pt x="1166" y="1"/>
                      <a:pt x="87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
              <p:cNvSpPr/>
              <p:nvPr/>
            </p:nvSpPr>
            <p:spPr>
              <a:xfrm>
                <a:off x="3835950" y="4884175"/>
                <a:ext cx="46425" cy="6700"/>
              </a:xfrm>
              <a:custGeom>
                <a:avLst/>
                <a:gdLst/>
                <a:ahLst/>
                <a:cxnLst/>
                <a:rect l="l" t="t" r="r" b="b"/>
                <a:pathLst>
                  <a:path w="1857" h="268" extrusionOk="0">
                    <a:moveTo>
                      <a:pt x="323" y="1"/>
                    </a:moveTo>
                    <a:cubicBezTo>
                      <a:pt x="222" y="1"/>
                      <a:pt x="114" y="26"/>
                      <a:pt x="0" y="129"/>
                    </a:cubicBezTo>
                    <a:cubicBezTo>
                      <a:pt x="529" y="231"/>
                      <a:pt x="1009" y="268"/>
                      <a:pt x="1490" y="268"/>
                    </a:cubicBezTo>
                    <a:cubicBezTo>
                      <a:pt x="1556" y="268"/>
                      <a:pt x="1622" y="267"/>
                      <a:pt x="1688" y="266"/>
                    </a:cubicBezTo>
                    <a:cubicBezTo>
                      <a:pt x="1730" y="266"/>
                      <a:pt x="1772" y="202"/>
                      <a:pt x="1856" y="139"/>
                    </a:cubicBezTo>
                    <a:cubicBezTo>
                      <a:pt x="1635" y="23"/>
                      <a:pt x="1435" y="66"/>
                      <a:pt x="1245" y="45"/>
                    </a:cubicBezTo>
                    <a:cubicBezTo>
                      <a:pt x="1034" y="23"/>
                      <a:pt x="812" y="23"/>
                      <a:pt x="591" y="23"/>
                    </a:cubicBezTo>
                    <a:cubicBezTo>
                      <a:pt x="509" y="23"/>
                      <a:pt x="419" y="1"/>
                      <a:pt x="32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
              <p:cNvSpPr/>
              <p:nvPr/>
            </p:nvSpPr>
            <p:spPr>
              <a:xfrm>
                <a:off x="3931125" y="4703475"/>
                <a:ext cx="40625" cy="7150"/>
              </a:xfrm>
              <a:custGeom>
                <a:avLst/>
                <a:gdLst/>
                <a:ahLst/>
                <a:cxnLst/>
                <a:rect l="l" t="t" r="r" b="b"/>
                <a:pathLst>
                  <a:path w="1625" h="286" extrusionOk="0">
                    <a:moveTo>
                      <a:pt x="525" y="0"/>
                    </a:moveTo>
                    <a:cubicBezTo>
                      <a:pt x="342" y="0"/>
                      <a:pt x="166" y="19"/>
                      <a:pt x="0" y="59"/>
                    </a:cubicBezTo>
                    <a:cubicBezTo>
                      <a:pt x="295" y="216"/>
                      <a:pt x="581" y="206"/>
                      <a:pt x="865" y="237"/>
                    </a:cubicBezTo>
                    <a:cubicBezTo>
                      <a:pt x="1090" y="269"/>
                      <a:pt x="1218" y="285"/>
                      <a:pt x="1310" y="285"/>
                    </a:cubicBezTo>
                    <a:cubicBezTo>
                      <a:pt x="1434" y="285"/>
                      <a:pt x="1491" y="256"/>
                      <a:pt x="1624" y="195"/>
                    </a:cubicBezTo>
                    <a:cubicBezTo>
                      <a:pt x="1256" y="70"/>
                      <a:pt x="879" y="0"/>
                      <a:pt x="52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
              <p:cNvSpPr/>
              <p:nvPr/>
            </p:nvSpPr>
            <p:spPr>
              <a:xfrm>
                <a:off x="3802450" y="4922425"/>
                <a:ext cx="34575" cy="5225"/>
              </a:xfrm>
              <a:custGeom>
                <a:avLst/>
                <a:gdLst/>
                <a:ahLst/>
                <a:cxnLst/>
                <a:rect l="l" t="t" r="r" b="b"/>
                <a:pathLst>
                  <a:path w="1383" h="209" extrusionOk="0">
                    <a:moveTo>
                      <a:pt x="691" y="0"/>
                    </a:moveTo>
                    <a:cubicBezTo>
                      <a:pt x="484" y="0"/>
                      <a:pt x="274" y="23"/>
                      <a:pt x="62" y="23"/>
                    </a:cubicBezTo>
                    <a:cubicBezTo>
                      <a:pt x="42" y="23"/>
                      <a:pt x="21" y="23"/>
                      <a:pt x="0" y="22"/>
                    </a:cubicBezTo>
                    <a:lnTo>
                      <a:pt x="0" y="22"/>
                    </a:lnTo>
                    <a:cubicBezTo>
                      <a:pt x="259" y="164"/>
                      <a:pt x="525" y="209"/>
                      <a:pt x="796" y="209"/>
                    </a:cubicBezTo>
                    <a:cubicBezTo>
                      <a:pt x="989" y="209"/>
                      <a:pt x="1185" y="186"/>
                      <a:pt x="1382" y="160"/>
                    </a:cubicBezTo>
                    <a:cubicBezTo>
                      <a:pt x="1161" y="30"/>
                      <a:pt x="929" y="0"/>
                      <a:pt x="69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
              <p:cNvSpPr/>
              <p:nvPr/>
            </p:nvSpPr>
            <p:spPr>
              <a:xfrm>
                <a:off x="3786375" y="4809750"/>
                <a:ext cx="30075" cy="5200"/>
              </a:xfrm>
              <a:custGeom>
                <a:avLst/>
                <a:gdLst/>
                <a:ahLst/>
                <a:cxnLst/>
                <a:rect l="l" t="t" r="r" b="b"/>
                <a:pathLst>
                  <a:path w="1203" h="208" extrusionOk="0">
                    <a:moveTo>
                      <a:pt x="738" y="0"/>
                    </a:moveTo>
                    <a:cubicBezTo>
                      <a:pt x="492" y="0"/>
                      <a:pt x="246" y="5"/>
                      <a:pt x="0" y="5"/>
                    </a:cubicBezTo>
                    <a:cubicBezTo>
                      <a:pt x="285" y="145"/>
                      <a:pt x="514" y="207"/>
                      <a:pt x="714" y="207"/>
                    </a:cubicBezTo>
                    <a:cubicBezTo>
                      <a:pt x="892" y="207"/>
                      <a:pt x="1049" y="158"/>
                      <a:pt x="1203" y="68"/>
                    </a:cubicBezTo>
                    <a:cubicBezTo>
                      <a:pt x="1171" y="47"/>
                      <a:pt x="1139" y="5"/>
                      <a:pt x="1107" y="5"/>
                    </a:cubicBezTo>
                    <a:cubicBezTo>
                      <a:pt x="985" y="2"/>
                      <a:pt x="862" y="0"/>
                      <a:pt x="73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
              <p:cNvSpPr/>
              <p:nvPr/>
            </p:nvSpPr>
            <p:spPr>
              <a:xfrm>
                <a:off x="3965675" y="4622650"/>
                <a:ext cx="27175" cy="11400"/>
              </a:xfrm>
              <a:custGeom>
                <a:avLst/>
                <a:gdLst/>
                <a:ahLst/>
                <a:cxnLst/>
                <a:rect l="l" t="t" r="r" b="b"/>
                <a:pathLst>
                  <a:path w="1087" h="456" extrusionOk="0">
                    <a:moveTo>
                      <a:pt x="0" y="1"/>
                    </a:moveTo>
                    <a:lnTo>
                      <a:pt x="0" y="1"/>
                    </a:lnTo>
                    <a:cubicBezTo>
                      <a:pt x="470" y="357"/>
                      <a:pt x="653" y="456"/>
                      <a:pt x="909" y="456"/>
                    </a:cubicBezTo>
                    <a:cubicBezTo>
                      <a:pt x="963" y="456"/>
                      <a:pt x="1021" y="451"/>
                      <a:pt x="1086" y="444"/>
                    </a:cubicBezTo>
                    <a:cubicBezTo>
                      <a:pt x="760" y="170"/>
                      <a:pt x="380" y="74"/>
                      <a:pt x="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
              <p:cNvSpPr/>
              <p:nvPr/>
            </p:nvSpPr>
            <p:spPr>
              <a:xfrm>
                <a:off x="3144075" y="5240175"/>
                <a:ext cx="26650" cy="79125"/>
              </a:xfrm>
              <a:custGeom>
                <a:avLst/>
                <a:gdLst/>
                <a:ahLst/>
                <a:cxnLst/>
                <a:rect l="l" t="t" r="r" b="b"/>
                <a:pathLst>
                  <a:path w="1066" h="3165" extrusionOk="0">
                    <a:moveTo>
                      <a:pt x="939" y="0"/>
                    </a:moveTo>
                    <a:cubicBezTo>
                      <a:pt x="791" y="591"/>
                      <a:pt x="686" y="1107"/>
                      <a:pt x="538" y="1614"/>
                    </a:cubicBezTo>
                    <a:cubicBezTo>
                      <a:pt x="380" y="2120"/>
                      <a:pt x="180" y="2605"/>
                      <a:pt x="1" y="3101"/>
                    </a:cubicBezTo>
                    <a:cubicBezTo>
                      <a:pt x="32" y="3122"/>
                      <a:pt x="64" y="3143"/>
                      <a:pt x="85" y="3164"/>
                    </a:cubicBezTo>
                    <a:cubicBezTo>
                      <a:pt x="148" y="3090"/>
                      <a:pt x="233" y="3017"/>
                      <a:pt x="275" y="2921"/>
                    </a:cubicBezTo>
                    <a:cubicBezTo>
                      <a:pt x="718" y="2068"/>
                      <a:pt x="960" y="1150"/>
                      <a:pt x="1066" y="200"/>
                    </a:cubicBezTo>
                    <a:cubicBezTo>
                      <a:pt x="1066" y="158"/>
                      <a:pt x="1013" y="116"/>
                      <a:pt x="93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
              <p:cNvSpPr/>
              <p:nvPr/>
            </p:nvSpPr>
            <p:spPr>
              <a:xfrm>
                <a:off x="3032000" y="5310550"/>
                <a:ext cx="13750" cy="78350"/>
              </a:xfrm>
              <a:custGeom>
                <a:avLst/>
                <a:gdLst/>
                <a:ahLst/>
                <a:cxnLst/>
                <a:rect l="l" t="t" r="r" b="b"/>
                <a:pathLst>
                  <a:path w="550" h="3134" extrusionOk="0">
                    <a:moveTo>
                      <a:pt x="434" y="1"/>
                    </a:moveTo>
                    <a:cubicBezTo>
                      <a:pt x="191" y="645"/>
                      <a:pt x="1" y="2216"/>
                      <a:pt x="64" y="2923"/>
                    </a:cubicBezTo>
                    <a:cubicBezTo>
                      <a:pt x="64" y="2996"/>
                      <a:pt x="128" y="3070"/>
                      <a:pt x="160" y="3134"/>
                    </a:cubicBezTo>
                    <a:cubicBezTo>
                      <a:pt x="191" y="3134"/>
                      <a:pt x="233" y="3123"/>
                      <a:pt x="265" y="3113"/>
                    </a:cubicBezTo>
                    <a:cubicBezTo>
                      <a:pt x="275" y="2849"/>
                      <a:pt x="275" y="2585"/>
                      <a:pt x="286" y="2321"/>
                    </a:cubicBezTo>
                    <a:cubicBezTo>
                      <a:pt x="307" y="2079"/>
                      <a:pt x="317" y="1826"/>
                      <a:pt x="338" y="1583"/>
                    </a:cubicBezTo>
                    <a:cubicBezTo>
                      <a:pt x="360" y="1320"/>
                      <a:pt x="413" y="1056"/>
                      <a:pt x="444" y="792"/>
                    </a:cubicBezTo>
                    <a:cubicBezTo>
                      <a:pt x="465" y="549"/>
                      <a:pt x="549" y="296"/>
                      <a:pt x="43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
              <p:cNvSpPr/>
              <p:nvPr/>
            </p:nvSpPr>
            <p:spPr>
              <a:xfrm>
                <a:off x="3017775" y="5149200"/>
                <a:ext cx="20050" cy="73325"/>
              </a:xfrm>
              <a:custGeom>
                <a:avLst/>
                <a:gdLst/>
                <a:ahLst/>
                <a:cxnLst/>
                <a:rect l="l" t="t" r="r" b="b"/>
                <a:pathLst>
                  <a:path w="802" h="2933" extrusionOk="0">
                    <a:moveTo>
                      <a:pt x="750" y="0"/>
                    </a:moveTo>
                    <a:cubicBezTo>
                      <a:pt x="697" y="75"/>
                      <a:pt x="633" y="117"/>
                      <a:pt x="623" y="169"/>
                    </a:cubicBezTo>
                    <a:cubicBezTo>
                      <a:pt x="412" y="1055"/>
                      <a:pt x="211" y="1941"/>
                      <a:pt x="0" y="2827"/>
                    </a:cubicBezTo>
                    <a:cubicBezTo>
                      <a:pt x="0" y="2859"/>
                      <a:pt x="43" y="2901"/>
                      <a:pt x="54" y="2932"/>
                    </a:cubicBezTo>
                    <a:cubicBezTo>
                      <a:pt x="96" y="2911"/>
                      <a:pt x="148" y="2901"/>
                      <a:pt x="159" y="2869"/>
                    </a:cubicBezTo>
                    <a:cubicBezTo>
                      <a:pt x="370" y="1994"/>
                      <a:pt x="581" y="1108"/>
                      <a:pt x="792" y="222"/>
                    </a:cubicBezTo>
                    <a:cubicBezTo>
                      <a:pt x="802" y="169"/>
                      <a:pt x="771" y="106"/>
                      <a:pt x="75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
              <p:cNvSpPr/>
              <p:nvPr/>
            </p:nvSpPr>
            <p:spPr>
              <a:xfrm>
                <a:off x="3143550" y="5133125"/>
                <a:ext cx="16375" cy="78600"/>
              </a:xfrm>
              <a:custGeom>
                <a:avLst/>
                <a:gdLst/>
                <a:ahLst/>
                <a:cxnLst/>
                <a:rect l="l" t="t" r="r" b="b"/>
                <a:pathLst>
                  <a:path w="655" h="3144" extrusionOk="0">
                    <a:moveTo>
                      <a:pt x="559" y="0"/>
                    </a:moveTo>
                    <a:cubicBezTo>
                      <a:pt x="538" y="0"/>
                      <a:pt x="507" y="0"/>
                      <a:pt x="496" y="11"/>
                    </a:cubicBezTo>
                    <a:cubicBezTo>
                      <a:pt x="243" y="939"/>
                      <a:pt x="254" y="1909"/>
                      <a:pt x="22" y="2848"/>
                    </a:cubicBezTo>
                    <a:cubicBezTo>
                      <a:pt x="1" y="2921"/>
                      <a:pt x="22" y="3006"/>
                      <a:pt x="22" y="3143"/>
                    </a:cubicBezTo>
                    <a:cubicBezTo>
                      <a:pt x="338" y="2647"/>
                      <a:pt x="655" y="697"/>
                      <a:pt x="55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
              <p:cNvSpPr/>
              <p:nvPr/>
            </p:nvSpPr>
            <p:spPr>
              <a:xfrm>
                <a:off x="3106375" y="5309250"/>
                <a:ext cx="14250" cy="68050"/>
              </a:xfrm>
              <a:custGeom>
                <a:avLst/>
                <a:gdLst/>
                <a:ahLst/>
                <a:cxnLst/>
                <a:rect l="l" t="t" r="r" b="b"/>
                <a:pathLst>
                  <a:path w="570" h="2722" extrusionOk="0">
                    <a:moveTo>
                      <a:pt x="496" y="1"/>
                    </a:moveTo>
                    <a:cubicBezTo>
                      <a:pt x="306" y="401"/>
                      <a:pt x="169" y="1044"/>
                      <a:pt x="21" y="2310"/>
                    </a:cubicBezTo>
                    <a:cubicBezTo>
                      <a:pt x="0" y="2437"/>
                      <a:pt x="21" y="2553"/>
                      <a:pt x="21" y="2722"/>
                    </a:cubicBezTo>
                    <a:cubicBezTo>
                      <a:pt x="106" y="2647"/>
                      <a:pt x="159" y="2626"/>
                      <a:pt x="159" y="2595"/>
                    </a:cubicBezTo>
                    <a:cubicBezTo>
                      <a:pt x="295" y="1762"/>
                      <a:pt x="433" y="929"/>
                      <a:pt x="560" y="106"/>
                    </a:cubicBezTo>
                    <a:cubicBezTo>
                      <a:pt x="570" y="74"/>
                      <a:pt x="517" y="32"/>
                      <a:pt x="49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
              <p:cNvSpPr/>
              <p:nvPr/>
            </p:nvSpPr>
            <p:spPr>
              <a:xfrm>
                <a:off x="2905450" y="5261000"/>
                <a:ext cx="11100" cy="46950"/>
              </a:xfrm>
              <a:custGeom>
                <a:avLst/>
                <a:gdLst/>
                <a:ahLst/>
                <a:cxnLst/>
                <a:rect l="l" t="t" r="r" b="b"/>
                <a:pathLst>
                  <a:path w="444" h="1878" extrusionOk="0">
                    <a:moveTo>
                      <a:pt x="401" y="0"/>
                    </a:moveTo>
                    <a:cubicBezTo>
                      <a:pt x="159" y="412"/>
                      <a:pt x="1" y="1287"/>
                      <a:pt x="54" y="1878"/>
                    </a:cubicBezTo>
                    <a:cubicBezTo>
                      <a:pt x="64" y="1878"/>
                      <a:pt x="96" y="1878"/>
                      <a:pt x="106" y="1867"/>
                    </a:cubicBezTo>
                    <a:cubicBezTo>
                      <a:pt x="138" y="1835"/>
                      <a:pt x="169" y="1804"/>
                      <a:pt x="180" y="1772"/>
                    </a:cubicBezTo>
                    <a:cubicBezTo>
                      <a:pt x="265" y="1245"/>
                      <a:pt x="349" y="717"/>
                      <a:pt x="433" y="201"/>
                    </a:cubicBezTo>
                    <a:cubicBezTo>
                      <a:pt x="444" y="138"/>
                      <a:pt x="412" y="74"/>
                      <a:pt x="40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
              <p:cNvSpPr/>
              <p:nvPr/>
            </p:nvSpPr>
            <p:spPr>
              <a:xfrm>
                <a:off x="3092925" y="5319525"/>
                <a:ext cx="8725" cy="44325"/>
              </a:xfrm>
              <a:custGeom>
                <a:avLst/>
                <a:gdLst/>
                <a:ahLst/>
                <a:cxnLst/>
                <a:rect l="l" t="t" r="r" b="b"/>
                <a:pathLst>
                  <a:path w="349" h="1773" extrusionOk="0">
                    <a:moveTo>
                      <a:pt x="338" y="1"/>
                    </a:moveTo>
                    <a:lnTo>
                      <a:pt x="338" y="1"/>
                    </a:lnTo>
                    <a:cubicBezTo>
                      <a:pt x="85" y="528"/>
                      <a:pt x="22" y="1087"/>
                      <a:pt x="1" y="1657"/>
                    </a:cubicBezTo>
                    <a:cubicBezTo>
                      <a:pt x="1" y="1678"/>
                      <a:pt x="53" y="1709"/>
                      <a:pt x="148" y="1772"/>
                    </a:cubicBezTo>
                    <a:cubicBezTo>
                      <a:pt x="243" y="1172"/>
                      <a:pt x="348" y="602"/>
                      <a:pt x="33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
              <p:cNvSpPr/>
              <p:nvPr/>
            </p:nvSpPr>
            <p:spPr>
              <a:xfrm>
                <a:off x="3008025" y="5153150"/>
                <a:ext cx="11625" cy="42475"/>
              </a:xfrm>
              <a:custGeom>
                <a:avLst/>
                <a:gdLst/>
                <a:ahLst/>
                <a:cxnLst/>
                <a:rect l="l" t="t" r="r" b="b"/>
                <a:pathLst>
                  <a:path w="465" h="1699" extrusionOk="0">
                    <a:moveTo>
                      <a:pt x="422" y="1"/>
                    </a:moveTo>
                    <a:cubicBezTo>
                      <a:pt x="179" y="349"/>
                      <a:pt x="85" y="665"/>
                      <a:pt x="11" y="1351"/>
                    </a:cubicBezTo>
                    <a:cubicBezTo>
                      <a:pt x="1" y="1467"/>
                      <a:pt x="43" y="1583"/>
                      <a:pt x="64" y="1699"/>
                    </a:cubicBezTo>
                    <a:lnTo>
                      <a:pt x="148" y="1699"/>
                    </a:lnTo>
                    <a:cubicBezTo>
                      <a:pt x="254" y="1150"/>
                      <a:pt x="359" y="592"/>
                      <a:pt x="465" y="43"/>
                    </a:cubicBezTo>
                    <a:cubicBezTo>
                      <a:pt x="465" y="32"/>
                      <a:pt x="433" y="11"/>
                      <a:pt x="42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
              <p:cNvSpPr/>
              <p:nvPr/>
            </p:nvSpPr>
            <p:spPr>
              <a:xfrm>
                <a:off x="3130625" y="5145500"/>
                <a:ext cx="9800" cy="42225"/>
              </a:xfrm>
              <a:custGeom>
                <a:avLst/>
                <a:gdLst/>
                <a:ahLst/>
                <a:cxnLst/>
                <a:rect l="l" t="t" r="r" b="b"/>
                <a:pathLst>
                  <a:path w="392" h="1689" extrusionOk="0">
                    <a:moveTo>
                      <a:pt x="391" y="1"/>
                    </a:moveTo>
                    <a:lnTo>
                      <a:pt x="391" y="1"/>
                    </a:lnTo>
                    <a:cubicBezTo>
                      <a:pt x="96" y="623"/>
                      <a:pt x="0" y="1214"/>
                      <a:pt x="64" y="1688"/>
                    </a:cubicBezTo>
                    <a:cubicBezTo>
                      <a:pt x="243" y="1414"/>
                      <a:pt x="349" y="887"/>
                      <a:pt x="39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
              <p:cNvSpPr/>
              <p:nvPr/>
            </p:nvSpPr>
            <p:spPr>
              <a:xfrm>
                <a:off x="2942375" y="5319000"/>
                <a:ext cx="9775" cy="42200"/>
              </a:xfrm>
              <a:custGeom>
                <a:avLst/>
                <a:gdLst/>
                <a:ahLst/>
                <a:cxnLst/>
                <a:rect l="l" t="t" r="r" b="b"/>
                <a:pathLst>
                  <a:path w="391" h="1688" extrusionOk="0">
                    <a:moveTo>
                      <a:pt x="201" y="0"/>
                    </a:moveTo>
                    <a:cubicBezTo>
                      <a:pt x="0" y="528"/>
                      <a:pt x="201" y="1034"/>
                      <a:pt x="169" y="1530"/>
                    </a:cubicBezTo>
                    <a:cubicBezTo>
                      <a:pt x="169" y="1572"/>
                      <a:pt x="232" y="1625"/>
                      <a:pt x="274" y="1688"/>
                    </a:cubicBezTo>
                    <a:cubicBezTo>
                      <a:pt x="391" y="1277"/>
                      <a:pt x="349" y="518"/>
                      <a:pt x="20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
              <p:cNvSpPr/>
              <p:nvPr/>
            </p:nvSpPr>
            <p:spPr>
              <a:xfrm>
                <a:off x="3174400" y="5156575"/>
                <a:ext cx="11100" cy="38525"/>
              </a:xfrm>
              <a:custGeom>
                <a:avLst/>
                <a:gdLst/>
                <a:ahLst/>
                <a:cxnLst/>
                <a:rect l="l" t="t" r="r" b="b"/>
                <a:pathLst>
                  <a:path w="444" h="1541" extrusionOk="0">
                    <a:moveTo>
                      <a:pt x="370" y="1"/>
                    </a:moveTo>
                    <a:lnTo>
                      <a:pt x="370" y="1"/>
                    </a:lnTo>
                    <a:cubicBezTo>
                      <a:pt x="42" y="792"/>
                      <a:pt x="0" y="1151"/>
                      <a:pt x="211" y="1541"/>
                    </a:cubicBezTo>
                    <a:cubicBezTo>
                      <a:pt x="274" y="971"/>
                      <a:pt x="443" y="507"/>
                      <a:pt x="37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
              <p:cNvSpPr/>
              <p:nvPr/>
            </p:nvSpPr>
            <p:spPr>
              <a:xfrm>
                <a:off x="2997475" y="5370950"/>
                <a:ext cx="7425" cy="30075"/>
              </a:xfrm>
              <a:custGeom>
                <a:avLst/>
                <a:gdLst/>
                <a:ahLst/>
                <a:cxnLst/>
                <a:rect l="l" t="t" r="r" b="b"/>
                <a:pathLst>
                  <a:path w="297" h="1203" extrusionOk="0">
                    <a:moveTo>
                      <a:pt x="296" y="1"/>
                    </a:moveTo>
                    <a:cubicBezTo>
                      <a:pt x="95" y="64"/>
                      <a:pt x="85" y="222"/>
                      <a:pt x="85" y="327"/>
                    </a:cubicBezTo>
                    <a:cubicBezTo>
                      <a:pt x="106" y="601"/>
                      <a:pt x="1" y="897"/>
                      <a:pt x="148" y="1161"/>
                    </a:cubicBezTo>
                    <a:cubicBezTo>
                      <a:pt x="159" y="1182"/>
                      <a:pt x="222" y="1182"/>
                      <a:pt x="296" y="1203"/>
                    </a:cubicBezTo>
                    <a:lnTo>
                      <a:pt x="296" y="1"/>
                    </a:ln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
              <p:cNvSpPr/>
              <p:nvPr/>
            </p:nvSpPr>
            <p:spPr>
              <a:xfrm>
                <a:off x="3017525" y="5339575"/>
                <a:ext cx="8450" cy="28250"/>
              </a:xfrm>
              <a:custGeom>
                <a:avLst/>
                <a:gdLst/>
                <a:ahLst/>
                <a:cxnLst/>
                <a:rect l="l" t="t" r="r" b="b"/>
                <a:pathLst>
                  <a:path w="338" h="1130" extrusionOk="0">
                    <a:moveTo>
                      <a:pt x="232" y="0"/>
                    </a:moveTo>
                    <a:lnTo>
                      <a:pt x="232" y="0"/>
                    </a:lnTo>
                    <a:cubicBezTo>
                      <a:pt x="21" y="517"/>
                      <a:pt x="0" y="813"/>
                      <a:pt x="169" y="1129"/>
                    </a:cubicBezTo>
                    <a:cubicBezTo>
                      <a:pt x="327" y="612"/>
                      <a:pt x="338" y="391"/>
                      <a:pt x="23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
              <p:cNvSpPr/>
              <p:nvPr/>
            </p:nvSpPr>
            <p:spPr>
              <a:xfrm>
                <a:off x="2922600" y="5315300"/>
                <a:ext cx="9250" cy="19550"/>
              </a:xfrm>
              <a:custGeom>
                <a:avLst/>
                <a:gdLst/>
                <a:ahLst/>
                <a:cxnLst/>
                <a:rect l="l" t="t" r="r" b="b"/>
                <a:pathLst>
                  <a:path w="370" h="782" extrusionOk="0">
                    <a:moveTo>
                      <a:pt x="200" y="1"/>
                    </a:moveTo>
                    <a:cubicBezTo>
                      <a:pt x="0" y="434"/>
                      <a:pt x="0" y="434"/>
                      <a:pt x="254" y="781"/>
                    </a:cubicBezTo>
                    <a:cubicBezTo>
                      <a:pt x="369" y="507"/>
                      <a:pt x="254" y="254"/>
                      <a:pt x="20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
              <p:cNvSpPr/>
              <p:nvPr/>
            </p:nvSpPr>
            <p:spPr>
              <a:xfrm>
                <a:off x="2984825" y="5365450"/>
                <a:ext cx="7125" cy="17900"/>
              </a:xfrm>
              <a:custGeom>
                <a:avLst/>
                <a:gdLst/>
                <a:ahLst/>
                <a:cxnLst/>
                <a:rect l="l" t="t" r="r" b="b"/>
                <a:pathLst>
                  <a:path w="285" h="716" extrusionOk="0">
                    <a:moveTo>
                      <a:pt x="184" y="0"/>
                    </a:moveTo>
                    <a:cubicBezTo>
                      <a:pt x="160" y="0"/>
                      <a:pt x="131" y="6"/>
                      <a:pt x="95" y="20"/>
                    </a:cubicBezTo>
                    <a:cubicBezTo>
                      <a:pt x="106" y="252"/>
                      <a:pt x="1" y="495"/>
                      <a:pt x="243" y="716"/>
                    </a:cubicBezTo>
                    <a:cubicBezTo>
                      <a:pt x="264" y="526"/>
                      <a:pt x="285" y="336"/>
                      <a:pt x="285" y="146"/>
                    </a:cubicBezTo>
                    <a:cubicBezTo>
                      <a:pt x="285" y="80"/>
                      <a:pt x="272" y="0"/>
                      <a:pt x="18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
              <p:cNvSpPr/>
              <p:nvPr/>
            </p:nvSpPr>
            <p:spPr>
              <a:xfrm>
                <a:off x="3182575" y="5135475"/>
                <a:ext cx="3975" cy="5825"/>
              </a:xfrm>
              <a:custGeom>
                <a:avLst/>
                <a:gdLst/>
                <a:ahLst/>
                <a:cxnLst/>
                <a:rect l="l" t="t" r="r" b="b"/>
                <a:pathLst>
                  <a:path w="159" h="233" extrusionOk="0">
                    <a:moveTo>
                      <a:pt x="116" y="1"/>
                    </a:moveTo>
                    <a:cubicBezTo>
                      <a:pt x="64" y="33"/>
                      <a:pt x="1" y="64"/>
                      <a:pt x="1" y="75"/>
                    </a:cubicBezTo>
                    <a:cubicBezTo>
                      <a:pt x="11" y="128"/>
                      <a:pt x="43" y="181"/>
                      <a:pt x="64" y="233"/>
                    </a:cubicBezTo>
                    <a:cubicBezTo>
                      <a:pt x="95" y="212"/>
                      <a:pt x="158" y="191"/>
                      <a:pt x="158" y="170"/>
                    </a:cubicBezTo>
                    <a:cubicBezTo>
                      <a:pt x="158" y="117"/>
                      <a:pt x="137" y="64"/>
                      <a:pt x="11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
              <p:cNvSpPr/>
              <p:nvPr/>
            </p:nvSpPr>
            <p:spPr>
              <a:xfrm>
                <a:off x="3305175" y="5412775"/>
                <a:ext cx="20575" cy="37550"/>
              </a:xfrm>
              <a:custGeom>
                <a:avLst/>
                <a:gdLst/>
                <a:ahLst/>
                <a:cxnLst/>
                <a:rect l="l" t="t" r="r" b="b"/>
                <a:pathLst>
                  <a:path w="823" h="1502" extrusionOk="0">
                    <a:moveTo>
                      <a:pt x="109" y="1"/>
                    </a:moveTo>
                    <a:cubicBezTo>
                      <a:pt x="74" y="1"/>
                      <a:pt x="38" y="5"/>
                      <a:pt x="0" y="15"/>
                    </a:cubicBezTo>
                    <a:cubicBezTo>
                      <a:pt x="43" y="416"/>
                      <a:pt x="64" y="785"/>
                      <a:pt x="222" y="1112"/>
                    </a:cubicBezTo>
                    <a:cubicBezTo>
                      <a:pt x="549" y="1175"/>
                      <a:pt x="549" y="1175"/>
                      <a:pt x="823" y="1502"/>
                    </a:cubicBezTo>
                    <a:cubicBezTo>
                      <a:pt x="665" y="1017"/>
                      <a:pt x="707" y="542"/>
                      <a:pt x="528" y="142"/>
                    </a:cubicBezTo>
                    <a:cubicBezTo>
                      <a:pt x="383" y="81"/>
                      <a:pt x="258" y="1"/>
                      <a:pt x="10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
              <p:cNvSpPr/>
              <p:nvPr/>
            </p:nvSpPr>
            <p:spPr>
              <a:xfrm>
                <a:off x="3245325" y="5273400"/>
                <a:ext cx="8725" cy="54600"/>
              </a:xfrm>
              <a:custGeom>
                <a:avLst/>
                <a:gdLst/>
                <a:ahLst/>
                <a:cxnLst/>
                <a:rect l="l" t="t" r="r" b="b"/>
                <a:pathLst>
                  <a:path w="349" h="2184" extrusionOk="0">
                    <a:moveTo>
                      <a:pt x="74" y="0"/>
                    </a:moveTo>
                    <a:cubicBezTo>
                      <a:pt x="43" y="42"/>
                      <a:pt x="1" y="74"/>
                      <a:pt x="1" y="106"/>
                    </a:cubicBezTo>
                    <a:cubicBezTo>
                      <a:pt x="53" y="802"/>
                      <a:pt x="116" y="1487"/>
                      <a:pt x="180" y="2183"/>
                    </a:cubicBezTo>
                    <a:cubicBezTo>
                      <a:pt x="348" y="1550"/>
                      <a:pt x="317" y="928"/>
                      <a:pt x="233" y="306"/>
                    </a:cubicBezTo>
                    <a:cubicBezTo>
                      <a:pt x="222" y="200"/>
                      <a:pt x="243" y="42"/>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
              <p:cNvSpPr/>
              <p:nvPr/>
            </p:nvSpPr>
            <p:spPr>
              <a:xfrm>
                <a:off x="3276700" y="5295800"/>
                <a:ext cx="19275" cy="51700"/>
              </a:xfrm>
              <a:custGeom>
                <a:avLst/>
                <a:gdLst/>
                <a:ahLst/>
                <a:cxnLst/>
                <a:rect l="l" t="t" r="r" b="b"/>
                <a:pathLst>
                  <a:path w="771" h="2068" extrusionOk="0">
                    <a:moveTo>
                      <a:pt x="127" y="0"/>
                    </a:moveTo>
                    <a:cubicBezTo>
                      <a:pt x="53" y="190"/>
                      <a:pt x="0" y="253"/>
                      <a:pt x="11" y="296"/>
                    </a:cubicBezTo>
                    <a:cubicBezTo>
                      <a:pt x="232" y="897"/>
                      <a:pt x="359" y="1540"/>
                      <a:pt x="771" y="2068"/>
                    </a:cubicBezTo>
                    <a:cubicBezTo>
                      <a:pt x="696" y="1382"/>
                      <a:pt x="370" y="781"/>
                      <a:pt x="12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
              <p:cNvSpPr/>
              <p:nvPr/>
            </p:nvSpPr>
            <p:spPr>
              <a:xfrm>
                <a:off x="3180725" y="5326125"/>
                <a:ext cx="7925" cy="54875"/>
              </a:xfrm>
              <a:custGeom>
                <a:avLst/>
                <a:gdLst/>
                <a:ahLst/>
                <a:cxnLst/>
                <a:rect l="l" t="t" r="r" b="b"/>
                <a:pathLst>
                  <a:path w="317" h="2195" extrusionOk="0">
                    <a:moveTo>
                      <a:pt x="211" y="1"/>
                    </a:moveTo>
                    <a:cubicBezTo>
                      <a:pt x="42" y="412"/>
                      <a:pt x="53" y="781"/>
                      <a:pt x="42" y="1150"/>
                    </a:cubicBezTo>
                    <a:cubicBezTo>
                      <a:pt x="0" y="1846"/>
                      <a:pt x="21" y="1909"/>
                      <a:pt x="243" y="2194"/>
                    </a:cubicBezTo>
                    <a:cubicBezTo>
                      <a:pt x="274" y="1530"/>
                      <a:pt x="296" y="855"/>
                      <a:pt x="317" y="180"/>
                    </a:cubicBezTo>
                    <a:cubicBezTo>
                      <a:pt x="317" y="158"/>
                      <a:pt x="317" y="137"/>
                      <a:pt x="307" y="116"/>
                    </a:cubicBezTo>
                    <a:cubicBezTo>
                      <a:pt x="296" y="95"/>
                      <a:pt x="274" y="85"/>
                      <a:pt x="21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
              <p:cNvSpPr/>
              <p:nvPr/>
            </p:nvSpPr>
            <p:spPr>
              <a:xfrm>
                <a:off x="3233450" y="5280500"/>
                <a:ext cx="8750" cy="47500"/>
              </a:xfrm>
              <a:custGeom>
                <a:avLst/>
                <a:gdLst/>
                <a:ahLst/>
                <a:cxnLst/>
                <a:rect l="l" t="t" r="r" b="b"/>
                <a:pathLst>
                  <a:path w="350" h="1900" extrusionOk="0">
                    <a:moveTo>
                      <a:pt x="85" y="1"/>
                    </a:moveTo>
                    <a:cubicBezTo>
                      <a:pt x="33" y="43"/>
                      <a:pt x="1" y="54"/>
                      <a:pt x="1" y="64"/>
                    </a:cubicBezTo>
                    <a:cubicBezTo>
                      <a:pt x="43" y="623"/>
                      <a:pt x="85" y="1193"/>
                      <a:pt x="138" y="1751"/>
                    </a:cubicBezTo>
                    <a:cubicBezTo>
                      <a:pt x="148" y="1794"/>
                      <a:pt x="223" y="1836"/>
                      <a:pt x="296" y="1899"/>
                    </a:cubicBezTo>
                    <a:cubicBezTo>
                      <a:pt x="317" y="1805"/>
                      <a:pt x="349" y="1741"/>
                      <a:pt x="338" y="1688"/>
                    </a:cubicBezTo>
                    <a:cubicBezTo>
                      <a:pt x="254" y="1203"/>
                      <a:pt x="127" y="708"/>
                      <a:pt x="190" y="201"/>
                    </a:cubicBezTo>
                    <a:cubicBezTo>
                      <a:pt x="190" y="138"/>
                      <a:pt x="127" y="75"/>
                      <a:pt x="8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
              <p:cNvSpPr/>
              <p:nvPr/>
            </p:nvSpPr>
            <p:spPr>
              <a:xfrm>
                <a:off x="3196550" y="5353800"/>
                <a:ext cx="8200" cy="37225"/>
              </a:xfrm>
              <a:custGeom>
                <a:avLst/>
                <a:gdLst/>
                <a:ahLst/>
                <a:cxnLst/>
                <a:rect l="l" t="t" r="r" b="b"/>
                <a:pathLst>
                  <a:path w="328" h="1489" extrusionOk="0">
                    <a:moveTo>
                      <a:pt x="253" y="1"/>
                    </a:moveTo>
                    <a:cubicBezTo>
                      <a:pt x="42" y="401"/>
                      <a:pt x="0" y="876"/>
                      <a:pt x="127" y="1488"/>
                    </a:cubicBezTo>
                    <a:cubicBezTo>
                      <a:pt x="180" y="1362"/>
                      <a:pt x="232" y="1287"/>
                      <a:pt x="243" y="1214"/>
                    </a:cubicBezTo>
                    <a:cubicBezTo>
                      <a:pt x="264" y="834"/>
                      <a:pt x="327" y="444"/>
                      <a:pt x="25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
              <p:cNvSpPr/>
              <p:nvPr/>
            </p:nvSpPr>
            <p:spPr>
              <a:xfrm>
                <a:off x="3399575" y="5418675"/>
                <a:ext cx="11625" cy="20050"/>
              </a:xfrm>
              <a:custGeom>
                <a:avLst/>
                <a:gdLst/>
                <a:ahLst/>
                <a:cxnLst/>
                <a:rect l="l" t="t" r="r" b="b"/>
                <a:pathLst>
                  <a:path w="465" h="802" extrusionOk="0">
                    <a:moveTo>
                      <a:pt x="0" y="0"/>
                    </a:moveTo>
                    <a:lnTo>
                      <a:pt x="0" y="0"/>
                    </a:lnTo>
                    <a:cubicBezTo>
                      <a:pt x="148" y="317"/>
                      <a:pt x="264" y="560"/>
                      <a:pt x="391" y="802"/>
                    </a:cubicBezTo>
                    <a:cubicBezTo>
                      <a:pt x="464" y="380"/>
                      <a:pt x="391" y="232"/>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
              <p:cNvSpPr/>
              <p:nvPr/>
            </p:nvSpPr>
            <p:spPr>
              <a:xfrm>
                <a:off x="3274850" y="5383325"/>
                <a:ext cx="4250" cy="23500"/>
              </a:xfrm>
              <a:custGeom>
                <a:avLst/>
                <a:gdLst/>
                <a:ahLst/>
                <a:cxnLst/>
                <a:rect l="l" t="t" r="r" b="b"/>
                <a:pathLst>
                  <a:path w="170" h="940" extrusionOk="0">
                    <a:moveTo>
                      <a:pt x="1" y="1"/>
                    </a:moveTo>
                    <a:cubicBezTo>
                      <a:pt x="1" y="317"/>
                      <a:pt x="1" y="645"/>
                      <a:pt x="170" y="940"/>
                    </a:cubicBezTo>
                    <a:cubicBezTo>
                      <a:pt x="106" y="624"/>
                      <a:pt x="53" y="307"/>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
              <p:cNvSpPr/>
              <p:nvPr/>
            </p:nvSpPr>
            <p:spPr>
              <a:xfrm>
                <a:off x="3944300" y="5059550"/>
                <a:ext cx="26150" cy="10250"/>
              </a:xfrm>
              <a:custGeom>
                <a:avLst/>
                <a:gdLst/>
                <a:ahLst/>
                <a:cxnLst/>
                <a:rect l="l" t="t" r="r" b="b"/>
                <a:pathLst>
                  <a:path w="1046" h="410" extrusionOk="0">
                    <a:moveTo>
                      <a:pt x="0" y="0"/>
                    </a:moveTo>
                    <a:lnTo>
                      <a:pt x="0" y="0"/>
                    </a:lnTo>
                    <a:cubicBezTo>
                      <a:pt x="432" y="311"/>
                      <a:pt x="586" y="409"/>
                      <a:pt x="779" y="409"/>
                    </a:cubicBezTo>
                    <a:cubicBezTo>
                      <a:pt x="855" y="409"/>
                      <a:pt x="937" y="394"/>
                      <a:pt x="1045" y="370"/>
                    </a:cubicBezTo>
                    <a:cubicBezTo>
                      <a:pt x="771" y="233"/>
                      <a:pt x="539" y="127"/>
                      <a:pt x="307" y="22"/>
                    </a:cubicBezTo>
                    <a:cubicBezTo>
                      <a:pt x="265" y="0"/>
                      <a:pt x="190" y="11"/>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63" name="Google Shape;263;p2"/>
          <p:cNvGrpSpPr/>
          <p:nvPr/>
        </p:nvGrpSpPr>
        <p:grpSpPr>
          <a:xfrm>
            <a:off x="-333328" y="-1788950"/>
            <a:ext cx="9390803" cy="7939251"/>
            <a:chOff x="-333328" y="-1788950"/>
            <a:chExt cx="9390803" cy="7939251"/>
          </a:xfrm>
        </p:grpSpPr>
        <p:pic>
          <p:nvPicPr>
            <p:cNvPr id="264" name="Google Shape;264;p2"/>
            <p:cNvPicPr preferRelativeResize="0"/>
            <p:nvPr/>
          </p:nvPicPr>
          <p:blipFill>
            <a:blip r:embed="rId2">
              <a:alphaModFix/>
            </a:blip>
            <a:stretch>
              <a:fillRect/>
            </a:stretch>
          </p:blipFill>
          <p:spPr>
            <a:xfrm rot="10800000">
              <a:off x="3472336" y="-1788950"/>
              <a:ext cx="1996953" cy="3027630"/>
            </a:xfrm>
            <a:prstGeom prst="rect">
              <a:avLst/>
            </a:prstGeom>
            <a:noFill/>
            <a:ln>
              <a:noFill/>
            </a:ln>
          </p:spPr>
        </p:pic>
        <p:pic>
          <p:nvPicPr>
            <p:cNvPr id="265" name="Google Shape;265;p2"/>
            <p:cNvPicPr preferRelativeResize="0"/>
            <p:nvPr/>
          </p:nvPicPr>
          <p:blipFill>
            <a:blip r:embed="rId3">
              <a:alphaModFix/>
            </a:blip>
            <a:stretch>
              <a:fillRect/>
            </a:stretch>
          </p:blipFill>
          <p:spPr>
            <a:xfrm rot="1968584" flipH="1">
              <a:off x="6413667" y="2840827"/>
              <a:ext cx="1986340" cy="3011534"/>
            </a:xfrm>
            <a:prstGeom prst="rect">
              <a:avLst/>
            </a:prstGeom>
            <a:noFill/>
            <a:ln>
              <a:noFill/>
            </a:ln>
          </p:spPr>
        </p:pic>
        <p:pic>
          <p:nvPicPr>
            <p:cNvPr id="266" name="Google Shape;266;p2"/>
            <p:cNvPicPr preferRelativeResize="0"/>
            <p:nvPr/>
          </p:nvPicPr>
          <p:blipFill>
            <a:blip r:embed="rId4">
              <a:alphaModFix/>
            </a:blip>
            <a:stretch>
              <a:fillRect/>
            </a:stretch>
          </p:blipFill>
          <p:spPr>
            <a:xfrm rot="-2415515">
              <a:off x="404516" y="2840819"/>
              <a:ext cx="1986338" cy="3011542"/>
            </a:xfrm>
            <a:prstGeom prst="rect">
              <a:avLst/>
            </a:prstGeom>
            <a:noFill/>
            <a:ln>
              <a:noFill/>
            </a:ln>
          </p:spPr>
        </p:pic>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2865"/>
        <p:cNvGrpSpPr/>
        <p:nvPr/>
      </p:nvGrpSpPr>
      <p:grpSpPr>
        <a:xfrm>
          <a:off x="0" y="0"/>
          <a:ext cx="0" cy="0"/>
          <a:chOff x="0" y="0"/>
          <a:chExt cx="0" cy="0"/>
        </a:xfrm>
      </p:grpSpPr>
      <p:sp>
        <p:nvSpPr>
          <p:cNvPr id="2866" name="Google Shape;2866;p18"/>
          <p:cNvSpPr txBox="1">
            <a:spLocks noGrp="1"/>
          </p:cNvSpPr>
          <p:nvPr>
            <p:ph type="title"/>
          </p:nvPr>
        </p:nvSpPr>
        <p:spPr>
          <a:xfrm>
            <a:off x="2111400" y="3559650"/>
            <a:ext cx="4921200" cy="669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2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2867" name="Google Shape;2867;p18"/>
          <p:cNvSpPr txBox="1">
            <a:spLocks noGrp="1"/>
          </p:cNvSpPr>
          <p:nvPr>
            <p:ph type="subTitle" idx="1"/>
          </p:nvPr>
        </p:nvSpPr>
        <p:spPr>
          <a:xfrm>
            <a:off x="2066225" y="1451663"/>
            <a:ext cx="5011500" cy="1879500"/>
          </a:xfrm>
          <a:prstGeom prst="rect">
            <a:avLst/>
          </a:prstGeom>
          <a:noFill/>
        </p:spPr>
        <p:txBody>
          <a:bodyPr spcFirstLastPara="1" wrap="square" lIns="91425" tIns="91425" rIns="91425" bIns="91425" anchor="ctr" anchorCtr="0">
            <a:noAutofit/>
          </a:bodyPr>
          <a:lstStyle>
            <a:lvl1pPr lvl="0" algn="ctr" rtl="0">
              <a:lnSpc>
                <a:spcPct val="100000"/>
              </a:lnSpc>
              <a:spcBef>
                <a:spcPts val="0"/>
              </a:spcBef>
              <a:spcAft>
                <a:spcPts val="0"/>
              </a:spcAft>
              <a:buSzPts val="2500"/>
              <a:buNone/>
              <a:defRPr sz="2500"/>
            </a:lvl1pPr>
            <a:lvl2pPr lvl="1" algn="ctr" rtl="0">
              <a:lnSpc>
                <a:spcPct val="100000"/>
              </a:lnSpc>
              <a:spcBef>
                <a:spcPts val="0"/>
              </a:spcBef>
              <a:spcAft>
                <a:spcPts val="0"/>
              </a:spcAft>
              <a:buSzPts val="2500"/>
              <a:buNone/>
              <a:defRPr sz="2500"/>
            </a:lvl2pPr>
            <a:lvl3pPr lvl="2" algn="ctr" rtl="0">
              <a:lnSpc>
                <a:spcPct val="100000"/>
              </a:lnSpc>
              <a:spcBef>
                <a:spcPts val="0"/>
              </a:spcBef>
              <a:spcAft>
                <a:spcPts val="0"/>
              </a:spcAft>
              <a:buSzPts val="2500"/>
              <a:buNone/>
              <a:defRPr sz="2500"/>
            </a:lvl3pPr>
            <a:lvl4pPr lvl="3" algn="ctr" rtl="0">
              <a:lnSpc>
                <a:spcPct val="100000"/>
              </a:lnSpc>
              <a:spcBef>
                <a:spcPts val="0"/>
              </a:spcBef>
              <a:spcAft>
                <a:spcPts val="0"/>
              </a:spcAft>
              <a:buSzPts val="2500"/>
              <a:buNone/>
              <a:defRPr sz="2500"/>
            </a:lvl4pPr>
            <a:lvl5pPr lvl="4" algn="ctr" rtl="0">
              <a:lnSpc>
                <a:spcPct val="100000"/>
              </a:lnSpc>
              <a:spcBef>
                <a:spcPts val="0"/>
              </a:spcBef>
              <a:spcAft>
                <a:spcPts val="0"/>
              </a:spcAft>
              <a:buSzPts val="2500"/>
              <a:buNone/>
              <a:defRPr sz="2500"/>
            </a:lvl5pPr>
            <a:lvl6pPr lvl="5" algn="ctr" rtl="0">
              <a:lnSpc>
                <a:spcPct val="100000"/>
              </a:lnSpc>
              <a:spcBef>
                <a:spcPts val="0"/>
              </a:spcBef>
              <a:spcAft>
                <a:spcPts val="0"/>
              </a:spcAft>
              <a:buSzPts val="2500"/>
              <a:buNone/>
              <a:defRPr sz="2500"/>
            </a:lvl6pPr>
            <a:lvl7pPr lvl="6" algn="ctr" rtl="0">
              <a:lnSpc>
                <a:spcPct val="100000"/>
              </a:lnSpc>
              <a:spcBef>
                <a:spcPts val="0"/>
              </a:spcBef>
              <a:spcAft>
                <a:spcPts val="0"/>
              </a:spcAft>
              <a:buSzPts val="2500"/>
              <a:buNone/>
              <a:defRPr sz="2500"/>
            </a:lvl7pPr>
            <a:lvl8pPr lvl="7" algn="ctr" rtl="0">
              <a:lnSpc>
                <a:spcPct val="100000"/>
              </a:lnSpc>
              <a:spcBef>
                <a:spcPts val="0"/>
              </a:spcBef>
              <a:spcAft>
                <a:spcPts val="0"/>
              </a:spcAft>
              <a:buSzPts val="2500"/>
              <a:buNone/>
              <a:defRPr sz="2500"/>
            </a:lvl8pPr>
            <a:lvl9pPr lvl="8" algn="ctr" rtl="0">
              <a:lnSpc>
                <a:spcPct val="100000"/>
              </a:lnSpc>
              <a:spcBef>
                <a:spcPts val="0"/>
              </a:spcBef>
              <a:spcAft>
                <a:spcPts val="0"/>
              </a:spcAft>
              <a:buSzPts val="2500"/>
              <a:buNone/>
              <a:defRPr sz="2500"/>
            </a:lvl9pPr>
          </a:lstStyle>
          <a:p>
            <a:endParaRPr/>
          </a:p>
        </p:txBody>
      </p:sp>
      <p:grpSp>
        <p:nvGrpSpPr>
          <p:cNvPr id="2868" name="Google Shape;2868;p18"/>
          <p:cNvGrpSpPr/>
          <p:nvPr/>
        </p:nvGrpSpPr>
        <p:grpSpPr>
          <a:xfrm>
            <a:off x="1282958" y="-1174488"/>
            <a:ext cx="7706214" cy="7240993"/>
            <a:chOff x="1282958" y="-1174488"/>
            <a:chExt cx="7706214" cy="7240993"/>
          </a:xfrm>
        </p:grpSpPr>
        <p:grpSp>
          <p:nvGrpSpPr>
            <p:cNvPr id="2869" name="Google Shape;2869;p18"/>
            <p:cNvGrpSpPr/>
            <p:nvPr/>
          </p:nvGrpSpPr>
          <p:grpSpPr>
            <a:xfrm rot="-1329325">
              <a:off x="1543236" y="-810559"/>
              <a:ext cx="2288006" cy="1828313"/>
              <a:chOff x="1340325" y="4148525"/>
              <a:chExt cx="1340250" cy="1070975"/>
            </a:xfrm>
          </p:grpSpPr>
          <p:sp>
            <p:nvSpPr>
              <p:cNvPr id="2870" name="Google Shape;2870;p18"/>
              <p:cNvSpPr/>
              <p:nvPr/>
            </p:nvSpPr>
            <p:spPr>
              <a:xfrm>
                <a:off x="2109700" y="4564650"/>
                <a:ext cx="162725" cy="32025"/>
              </a:xfrm>
              <a:custGeom>
                <a:avLst/>
                <a:gdLst/>
                <a:ahLst/>
                <a:cxnLst/>
                <a:rect l="l" t="t" r="r" b="b"/>
                <a:pathLst>
                  <a:path w="6509" h="1281" extrusionOk="0">
                    <a:moveTo>
                      <a:pt x="5728" y="1"/>
                    </a:moveTo>
                    <a:cubicBezTo>
                      <a:pt x="4641" y="22"/>
                      <a:pt x="3565" y="148"/>
                      <a:pt x="2511" y="423"/>
                    </a:cubicBezTo>
                    <a:cubicBezTo>
                      <a:pt x="2110" y="528"/>
                      <a:pt x="1699" y="655"/>
                      <a:pt x="1287" y="728"/>
                    </a:cubicBezTo>
                    <a:cubicBezTo>
                      <a:pt x="823" y="812"/>
                      <a:pt x="412" y="1013"/>
                      <a:pt x="1" y="1245"/>
                    </a:cubicBezTo>
                    <a:cubicBezTo>
                      <a:pt x="76" y="1270"/>
                      <a:pt x="148" y="1281"/>
                      <a:pt x="218" y="1281"/>
                    </a:cubicBezTo>
                    <a:cubicBezTo>
                      <a:pt x="410" y="1281"/>
                      <a:pt x="585" y="1202"/>
                      <a:pt x="771" y="1140"/>
                    </a:cubicBezTo>
                    <a:cubicBezTo>
                      <a:pt x="1045" y="1065"/>
                      <a:pt x="1330" y="1002"/>
                      <a:pt x="1604" y="929"/>
                    </a:cubicBezTo>
                    <a:cubicBezTo>
                      <a:pt x="1857" y="855"/>
                      <a:pt x="2110" y="781"/>
                      <a:pt x="2374" y="718"/>
                    </a:cubicBezTo>
                    <a:cubicBezTo>
                      <a:pt x="2648" y="655"/>
                      <a:pt x="2933" y="612"/>
                      <a:pt x="3218" y="549"/>
                    </a:cubicBezTo>
                    <a:cubicBezTo>
                      <a:pt x="3471" y="496"/>
                      <a:pt x="3734" y="444"/>
                      <a:pt x="3998" y="401"/>
                    </a:cubicBezTo>
                    <a:cubicBezTo>
                      <a:pt x="4283" y="359"/>
                      <a:pt x="4568" y="327"/>
                      <a:pt x="4852" y="296"/>
                    </a:cubicBezTo>
                    <a:cubicBezTo>
                      <a:pt x="5116" y="275"/>
                      <a:pt x="5379" y="285"/>
                      <a:pt x="5644" y="233"/>
                    </a:cubicBezTo>
                    <a:cubicBezTo>
                      <a:pt x="5686" y="226"/>
                      <a:pt x="5729" y="224"/>
                      <a:pt x="5772" y="224"/>
                    </a:cubicBezTo>
                    <a:cubicBezTo>
                      <a:pt x="5901" y="224"/>
                      <a:pt x="6031" y="246"/>
                      <a:pt x="6167" y="246"/>
                    </a:cubicBezTo>
                    <a:cubicBezTo>
                      <a:pt x="6276" y="246"/>
                      <a:pt x="6389" y="231"/>
                      <a:pt x="6508" y="180"/>
                    </a:cubicBezTo>
                    <a:cubicBezTo>
                      <a:pt x="6413" y="106"/>
                      <a:pt x="6371" y="43"/>
                      <a:pt x="6329" y="43"/>
                    </a:cubicBezTo>
                    <a:cubicBezTo>
                      <a:pt x="6129" y="11"/>
                      <a:pt x="5928" y="1"/>
                      <a:pt x="572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1" name="Google Shape;2871;p18"/>
              <p:cNvSpPr/>
              <p:nvPr/>
            </p:nvSpPr>
            <p:spPr>
              <a:xfrm>
                <a:off x="2006625" y="4422950"/>
                <a:ext cx="145825" cy="39150"/>
              </a:xfrm>
              <a:custGeom>
                <a:avLst/>
                <a:gdLst/>
                <a:ahLst/>
                <a:cxnLst/>
                <a:rect l="l" t="t" r="r" b="b"/>
                <a:pathLst>
                  <a:path w="5833" h="1566" extrusionOk="0">
                    <a:moveTo>
                      <a:pt x="5420" y="1"/>
                    </a:moveTo>
                    <a:cubicBezTo>
                      <a:pt x="5388" y="1"/>
                      <a:pt x="5357" y="2"/>
                      <a:pt x="5326" y="5"/>
                    </a:cubicBezTo>
                    <a:cubicBezTo>
                      <a:pt x="4419" y="79"/>
                      <a:pt x="3533" y="279"/>
                      <a:pt x="2658" y="501"/>
                    </a:cubicBezTo>
                    <a:cubicBezTo>
                      <a:pt x="2204" y="616"/>
                      <a:pt x="1761" y="775"/>
                      <a:pt x="1318" y="923"/>
                    </a:cubicBezTo>
                    <a:cubicBezTo>
                      <a:pt x="971" y="1049"/>
                      <a:pt x="612" y="1176"/>
                      <a:pt x="264" y="1323"/>
                    </a:cubicBezTo>
                    <a:cubicBezTo>
                      <a:pt x="200" y="1345"/>
                      <a:pt x="148" y="1418"/>
                      <a:pt x="0" y="1566"/>
                    </a:cubicBezTo>
                    <a:cubicBezTo>
                      <a:pt x="232" y="1545"/>
                      <a:pt x="338" y="1555"/>
                      <a:pt x="432" y="1523"/>
                    </a:cubicBezTo>
                    <a:cubicBezTo>
                      <a:pt x="1097" y="1270"/>
                      <a:pt x="1772" y="1059"/>
                      <a:pt x="2447" y="848"/>
                    </a:cubicBezTo>
                    <a:cubicBezTo>
                      <a:pt x="3017" y="670"/>
                      <a:pt x="3596" y="522"/>
                      <a:pt x="4187" y="416"/>
                    </a:cubicBezTo>
                    <a:cubicBezTo>
                      <a:pt x="4704" y="321"/>
                      <a:pt x="5220" y="248"/>
                      <a:pt x="5832" y="142"/>
                    </a:cubicBezTo>
                    <a:cubicBezTo>
                      <a:pt x="5717" y="68"/>
                      <a:pt x="5685" y="26"/>
                      <a:pt x="5653" y="16"/>
                    </a:cubicBezTo>
                    <a:cubicBezTo>
                      <a:pt x="5578" y="8"/>
                      <a:pt x="5498" y="1"/>
                      <a:pt x="542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2" name="Google Shape;2872;p18"/>
              <p:cNvSpPr/>
              <p:nvPr/>
            </p:nvSpPr>
            <p:spPr>
              <a:xfrm>
                <a:off x="1869525" y="4325725"/>
                <a:ext cx="129475" cy="37825"/>
              </a:xfrm>
              <a:custGeom>
                <a:avLst/>
                <a:gdLst/>
                <a:ahLst/>
                <a:cxnLst/>
                <a:rect l="l" t="t" r="r" b="b"/>
                <a:pathLst>
                  <a:path w="5179" h="1513" extrusionOk="0">
                    <a:moveTo>
                      <a:pt x="1413" y="793"/>
                    </a:moveTo>
                    <a:cubicBezTo>
                      <a:pt x="1417" y="795"/>
                      <a:pt x="1420" y="796"/>
                      <a:pt x="1423" y="798"/>
                    </a:cubicBezTo>
                    <a:lnTo>
                      <a:pt x="1423" y="798"/>
                    </a:lnTo>
                    <a:cubicBezTo>
                      <a:pt x="1427" y="796"/>
                      <a:pt x="1431" y="795"/>
                      <a:pt x="1434" y="793"/>
                    </a:cubicBezTo>
                    <a:close/>
                    <a:moveTo>
                      <a:pt x="5006" y="0"/>
                    </a:moveTo>
                    <a:cubicBezTo>
                      <a:pt x="5000" y="0"/>
                      <a:pt x="4994" y="1"/>
                      <a:pt x="4988" y="2"/>
                    </a:cubicBezTo>
                    <a:cubicBezTo>
                      <a:pt x="4493" y="108"/>
                      <a:pt x="3997" y="202"/>
                      <a:pt x="3512" y="329"/>
                    </a:cubicBezTo>
                    <a:cubicBezTo>
                      <a:pt x="2995" y="455"/>
                      <a:pt x="2499" y="603"/>
                      <a:pt x="1983" y="751"/>
                    </a:cubicBezTo>
                    <a:cubicBezTo>
                      <a:pt x="1855" y="786"/>
                      <a:pt x="1733" y="841"/>
                      <a:pt x="1605" y="841"/>
                    </a:cubicBezTo>
                    <a:cubicBezTo>
                      <a:pt x="1546" y="841"/>
                      <a:pt x="1486" y="829"/>
                      <a:pt x="1423" y="798"/>
                    </a:cubicBezTo>
                    <a:lnTo>
                      <a:pt x="1423" y="798"/>
                    </a:lnTo>
                    <a:cubicBezTo>
                      <a:pt x="1184" y="912"/>
                      <a:pt x="946" y="1006"/>
                      <a:pt x="706" y="1120"/>
                    </a:cubicBezTo>
                    <a:cubicBezTo>
                      <a:pt x="495" y="1236"/>
                      <a:pt x="232" y="1247"/>
                      <a:pt x="0" y="1458"/>
                    </a:cubicBezTo>
                    <a:cubicBezTo>
                      <a:pt x="108" y="1497"/>
                      <a:pt x="204" y="1512"/>
                      <a:pt x="292" y="1512"/>
                    </a:cubicBezTo>
                    <a:cubicBezTo>
                      <a:pt x="419" y="1512"/>
                      <a:pt x="531" y="1480"/>
                      <a:pt x="643" y="1437"/>
                    </a:cubicBezTo>
                    <a:cubicBezTo>
                      <a:pt x="886" y="1352"/>
                      <a:pt x="1139" y="1247"/>
                      <a:pt x="1392" y="1184"/>
                    </a:cubicBezTo>
                    <a:cubicBezTo>
                      <a:pt x="2278" y="941"/>
                      <a:pt x="3174" y="709"/>
                      <a:pt x="4071" y="477"/>
                    </a:cubicBezTo>
                    <a:cubicBezTo>
                      <a:pt x="4366" y="392"/>
                      <a:pt x="4672" y="340"/>
                      <a:pt x="4967" y="255"/>
                    </a:cubicBezTo>
                    <a:cubicBezTo>
                      <a:pt x="5062" y="234"/>
                      <a:pt x="5178" y="192"/>
                      <a:pt x="5115" y="34"/>
                    </a:cubicBezTo>
                    <a:cubicBezTo>
                      <a:pt x="5079" y="25"/>
                      <a:pt x="5042" y="0"/>
                      <a:pt x="500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3" name="Google Shape;2873;p18"/>
              <p:cNvSpPr/>
              <p:nvPr/>
            </p:nvSpPr>
            <p:spPr>
              <a:xfrm>
                <a:off x="2142400" y="4545925"/>
                <a:ext cx="106550" cy="22450"/>
              </a:xfrm>
              <a:custGeom>
                <a:avLst/>
                <a:gdLst/>
                <a:ahLst/>
                <a:cxnLst/>
                <a:rect l="l" t="t" r="r" b="b"/>
                <a:pathLst>
                  <a:path w="4262" h="898" extrusionOk="0">
                    <a:moveTo>
                      <a:pt x="4019" y="0"/>
                    </a:moveTo>
                    <a:cubicBezTo>
                      <a:pt x="2679" y="64"/>
                      <a:pt x="1404" y="391"/>
                      <a:pt x="138" y="771"/>
                    </a:cubicBezTo>
                    <a:cubicBezTo>
                      <a:pt x="85" y="792"/>
                      <a:pt x="43" y="855"/>
                      <a:pt x="0" y="897"/>
                    </a:cubicBezTo>
                    <a:cubicBezTo>
                      <a:pt x="1425" y="675"/>
                      <a:pt x="2785" y="317"/>
                      <a:pt x="4188" y="180"/>
                    </a:cubicBezTo>
                    <a:cubicBezTo>
                      <a:pt x="4209" y="180"/>
                      <a:pt x="4219" y="117"/>
                      <a:pt x="4261" y="54"/>
                    </a:cubicBezTo>
                    <a:cubicBezTo>
                      <a:pt x="4177" y="33"/>
                      <a:pt x="4093" y="0"/>
                      <a:pt x="401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4" name="Google Shape;2874;p18"/>
              <p:cNvSpPr/>
              <p:nvPr/>
            </p:nvSpPr>
            <p:spPr>
              <a:xfrm>
                <a:off x="2266075" y="4664100"/>
                <a:ext cx="95200" cy="10525"/>
              </a:xfrm>
              <a:custGeom>
                <a:avLst/>
                <a:gdLst/>
                <a:ahLst/>
                <a:cxnLst/>
                <a:rect l="l" t="t" r="r" b="b"/>
                <a:pathLst>
                  <a:path w="3808" h="421" extrusionOk="0">
                    <a:moveTo>
                      <a:pt x="1227" y="0"/>
                    </a:moveTo>
                    <a:cubicBezTo>
                      <a:pt x="937" y="0"/>
                      <a:pt x="648" y="12"/>
                      <a:pt x="359" y="41"/>
                    </a:cubicBezTo>
                    <a:cubicBezTo>
                      <a:pt x="253" y="52"/>
                      <a:pt x="169" y="115"/>
                      <a:pt x="0" y="167"/>
                    </a:cubicBezTo>
                    <a:cubicBezTo>
                      <a:pt x="127" y="230"/>
                      <a:pt x="179" y="284"/>
                      <a:pt x="232" y="284"/>
                    </a:cubicBezTo>
                    <a:cubicBezTo>
                      <a:pt x="509" y="269"/>
                      <a:pt x="785" y="262"/>
                      <a:pt x="1062" y="262"/>
                    </a:cubicBezTo>
                    <a:cubicBezTo>
                      <a:pt x="1956" y="262"/>
                      <a:pt x="2850" y="332"/>
                      <a:pt x="3744" y="420"/>
                    </a:cubicBezTo>
                    <a:cubicBezTo>
                      <a:pt x="3765" y="420"/>
                      <a:pt x="3786" y="357"/>
                      <a:pt x="3807" y="315"/>
                    </a:cubicBezTo>
                    <a:cubicBezTo>
                      <a:pt x="3660" y="146"/>
                      <a:pt x="3449" y="178"/>
                      <a:pt x="3270" y="157"/>
                    </a:cubicBezTo>
                    <a:cubicBezTo>
                      <a:pt x="2589" y="68"/>
                      <a:pt x="1908" y="0"/>
                      <a:pt x="122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5" name="Google Shape;2875;p18"/>
              <p:cNvSpPr/>
              <p:nvPr/>
            </p:nvSpPr>
            <p:spPr>
              <a:xfrm>
                <a:off x="2152175" y="4521950"/>
                <a:ext cx="91250" cy="22950"/>
              </a:xfrm>
              <a:custGeom>
                <a:avLst/>
                <a:gdLst/>
                <a:ahLst/>
                <a:cxnLst/>
                <a:rect l="l" t="t" r="r" b="b"/>
                <a:pathLst>
                  <a:path w="3650" h="918" extrusionOk="0">
                    <a:moveTo>
                      <a:pt x="3596" y="0"/>
                    </a:moveTo>
                    <a:lnTo>
                      <a:pt x="3596" y="0"/>
                    </a:lnTo>
                    <a:cubicBezTo>
                      <a:pt x="2405" y="190"/>
                      <a:pt x="1266" y="443"/>
                      <a:pt x="137" y="727"/>
                    </a:cubicBezTo>
                    <a:cubicBezTo>
                      <a:pt x="95" y="738"/>
                      <a:pt x="73" y="812"/>
                      <a:pt x="0" y="917"/>
                    </a:cubicBezTo>
                    <a:cubicBezTo>
                      <a:pt x="284" y="886"/>
                      <a:pt x="495" y="875"/>
                      <a:pt x="706" y="833"/>
                    </a:cubicBezTo>
                    <a:cubicBezTo>
                      <a:pt x="1160" y="738"/>
                      <a:pt x="1613" y="633"/>
                      <a:pt x="2067" y="538"/>
                    </a:cubicBezTo>
                    <a:cubicBezTo>
                      <a:pt x="2541" y="432"/>
                      <a:pt x="3016" y="338"/>
                      <a:pt x="3491" y="242"/>
                    </a:cubicBezTo>
                    <a:cubicBezTo>
                      <a:pt x="3586" y="221"/>
                      <a:pt x="3649" y="179"/>
                      <a:pt x="359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6" name="Google Shape;2876;p18"/>
              <p:cNvSpPr/>
              <p:nvPr/>
            </p:nvSpPr>
            <p:spPr>
              <a:xfrm>
                <a:off x="2248150" y="4640275"/>
                <a:ext cx="74375" cy="10350"/>
              </a:xfrm>
              <a:custGeom>
                <a:avLst/>
                <a:gdLst/>
                <a:ahLst/>
                <a:cxnLst/>
                <a:rect l="l" t="t" r="r" b="b"/>
                <a:pathLst>
                  <a:path w="2975" h="414" extrusionOk="0">
                    <a:moveTo>
                      <a:pt x="2675" y="1"/>
                    </a:moveTo>
                    <a:cubicBezTo>
                      <a:pt x="1910" y="1"/>
                      <a:pt x="475" y="168"/>
                      <a:pt x="0" y="351"/>
                    </a:cubicBezTo>
                    <a:cubicBezTo>
                      <a:pt x="200" y="382"/>
                      <a:pt x="263" y="414"/>
                      <a:pt x="316" y="414"/>
                    </a:cubicBezTo>
                    <a:cubicBezTo>
                      <a:pt x="1170" y="330"/>
                      <a:pt x="2014" y="245"/>
                      <a:pt x="2869" y="150"/>
                    </a:cubicBezTo>
                    <a:cubicBezTo>
                      <a:pt x="2900" y="140"/>
                      <a:pt x="2932" y="65"/>
                      <a:pt x="2974" y="13"/>
                    </a:cubicBezTo>
                    <a:cubicBezTo>
                      <a:pt x="2894" y="5"/>
                      <a:pt x="2792" y="1"/>
                      <a:pt x="267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7" name="Google Shape;2877;p18"/>
              <p:cNvSpPr/>
              <p:nvPr/>
            </p:nvSpPr>
            <p:spPr>
              <a:xfrm>
                <a:off x="1898250" y="4320575"/>
                <a:ext cx="64875" cy="24975"/>
              </a:xfrm>
              <a:custGeom>
                <a:avLst/>
                <a:gdLst/>
                <a:ahLst/>
                <a:cxnLst/>
                <a:rect l="l" t="t" r="r" b="b"/>
                <a:pathLst>
                  <a:path w="2595" h="999" extrusionOk="0">
                    <a:moveTo>
                      <a:pt x="2417" y="1"/>
                    </a:moveTo>
                    <a:cubicBezTo>
                      <a:pt x="2399" y="1"/>
                      <a:pt x="2380" y="3"/>
                      <a:pt x="2363" y="8"/>
                    </a:cubicBezTo>
                    <a:cubicBezTo>
                      <a:pt x="1656" y="240"/>
                      <a:pt x="949" y="461"/>
                      <a:pt x="243" y="704"/>
                    </a:cubicBezTo>
                    <a:cubicBezTo>
                      <a:pt x="169" y="725"/>
                      <a:pt x="117" y="809"/>
                      <a:pt x="0" y="893"/>
                    </a:cubicBezTo>
                    <a:cubicBezTo>
                      <a:pt x="132" y="944"/>
                      <a:pt x="205" y="966"/>
                      <a:pt x="276" y="995"/>
                    </a:cubicBezTo>
                    <a:lnTo>
                      <a:pt x="276" y="995"/>
                    </a:lnTo>
                    <a:cubicBezTo>
                      <a:pt x="662" y="859"/>
                      <a:pt x="1049" y="702"/>
                      <a:pt x="1435" y="577"/>
                    </a:cubicBezTo>
                    <a:cubicBezTo>
                      <a:pt x="1741" y="461"/>
                      <a:pt x="2057" y="377"/>
                      <a:pt x="2374" y="272"/>
                    </a:cubicBezTo>
                    <a:cubicBezTo>
                      <a:pt x="2468" y="240"/>
                      <a:pt x="2585" y="208"/>
                      <a:pt x="2595" y="29"/>
                    </a:cubicBezTo>
                    <a:cubicBezTo>
                      <a:pt x="2539" y="21"/>
                      <a:pt x="2477" y="1"/>
                      <a:pt x="2417" y="1"/>
                    </a:cubicBezTo>
                    <a:close/>
                    <a:moveTo>
                      <a:pt x="276" y="995"/>
                    </a:moveTo>
                    <a:cubicBezTo>
                      <a:pt x="272" y="996"/>
                      <a:pt x="268" y="998"/>
                      <a:pt x="264" y="999"/>
                    </a:cubicBezTo>
                    <a:lnTo>
                      <a:pt x="285" y="999"/>
                    </a:lnTo>
                    <a:cubicBezTo>
                      <a:pt x="282" y="998"/>
                      <a:pt x="279" y="996"/>
                      <a:pt x="276" y="995"/>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8" name="Google Shape;2878;p18"/>
              <p:cNvSpPr/>
              <p:nvPr/>
            </p:nvSpPr>
            <p:spPr>
              <a:xfrm>
                <a:off x="1870300" y="4288050"/>
                <a:ext cx="47750" cy="16675"/>
              </a:xfrm>
              <a:custGeom>
                <a:avLst/>
                <a:gdLst/>
                <a:ahLst/>
                <a:cxnLst/>
                <a:rect l="l" t="t" r="r" b="b"/>
                <a:pathLst>
                  <a:path w="1910" h="667" extrusionOk="0">
                    <a:moveTo>
                      <a:pt x="1129" y="1"/>
                    </a:moveTo>
                    <a:cubicBezTo>
                      <a:pt x="813" y="33"/>
                      <a:pt x="485" y="75"/>
                      <a:pt x="159" y="117"/>
                    </a:cubicBezTo>
                    <a:cubicBezTo>
                      <a:pt x="64" y="138"/>
                      <a:pt x="0" y="202"/>
                      <a:pt x="85" y="317"/>
                    </a:cubicBezTo>
                    <a:cubicBezTo>
                      <a:pt x="222" y="317"/>
                      <a:pt x="380" y="296"/>
                      <a:pt x="528" y="296"/>
                    </a:cubicBezTo>
                    <a:cubicBezTo>
                      <a:pt x="533" y="297"/>
                      <a:pt x="539" y="297"/>
                      <a:pt x="545" y="297"/>
                    </a:cubicBezTo>
                    <a:cubicBezTo>
                      <a:pt x="622" y="297"/>
                      <a:pt x="705" y="258"/>
                      <a:pt x="792" y="258"/>
                    </a:cubicBezTo>
                    <a:cubicBezTo>
                      <a:pt x="844" y="258"/>
                      <a:pt x="897" y="272"/>
                      <a:pt x="949" y="317"/>
                    </a:cubicBezTo>
                    <a:cubicBezTo>
                      <a:pt x="837" y="430"/>
                      <a:pt x="744" y="513"/>
                      <a:pt x="652" y="604"/>
                    </a:cubicBezTo>
                    <a:lnTo>
                      <a:pt x="652" y="604"/>
                    </a:lnTo>
                    <a:cubicBezTo>
                      <a:pt x="649" y="604"/>
                      <a:pt x="647" y="603"/>
                      <a:pt x="644" y="602"/>
                    </a:cubicBezTo>
                    <a:lnTo>
                      <a:pt x="644" y="612"/>
                    </a:lnTo>
                    <a:cubicBezTo>
                      <a:pt x="647" y="610"/>
                      <a:pt x="649" y="607"/>
                      <a:pt x="652" y="604"/>
                    </a:cubicBezTo>
                    <a:lnTo>
                      <a:pt x="652" y="604"/>
                    </a:lnTo>
                    <a:cubicBezTo>
                      <a:pt x="727" y="625"/>
                      <a:pt x="809" y="667"/>
                      <a:pt x="877" y="667"/>
                    </a:cubicBezTo>
                    <a:cubicBezTo>
                      <a:pt x="884" y="667"/>
                      <a:pt x="891" y="667"/>
                      <a:pt x="897" y="666"/>
                    </a:cubicBezTo>
                    <a:cubicBezTo>
                      <a:pt x="1214" y="591"/>
                      <a:pt x="1540" y="507"/>
                      <a:pt x="1856" y="413"/>
                    </a:cubicBezTo>
                    <a:cubicBezTo>
                      <a:pt x="1878" y="402"/>
                      <a:pt x="1889" y="317"/>
                      <a:pt x="1910" y="244"/>
                    </a:cubicBezTo>
                    <a:lnTo>
                      <a:pt x="1910" y="244"/>
                    </a:lnTo>
                    <a:cubicBezTo>
                      <a:pt x="1760" y="255"/>
                      <a:pt x="1652" y="264"/>
                      <a:pt x="1569" y="264"/>
                    </a:cubicBezTo>
                    <a:cubicBezTo>
                      <a:pt x="1353" y="264"/>
                      <a:pt x="1304" y="207"/>
                      <a:pt x="112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9" name="Google Shape;2879;p18"/>
              <p:cNvSpPr/>
              <p:nvPr/>
            </p:nvSpPr>
            <p:spPr>
              <a:xfrm>
                <a:off x="2169050" y="4478725"/>
                <a:ext cx="66975" cy="9225"/>
              </a:xfrm>
              <a:custGeom>
                <a:avLst/>
                <a:gdLst/>
                <a:ahLst/>
                <a:cxnLst/>
                <a:rect l="l" t="t" r="r" b="b"/>
                <a:pathLst>
                  <a:path w="2679" h="369" extrusionOk="0">
                    <a:moveTo>
                      <a:pt x="2153" y="0"/>
                    </a:moveTo>
                    <a:cubicBezTo>
                      <a:pt x="1960" y="0"/>
                      <a:pt x="1771" y="15"/>
                      <a:pt x="1582" y="21"/>
                    </a:cubicBezTo>
                    <a:cubicBezTo>
                      <a:pt x="1055" y="42"/>
                      <a:pt x="527" y="52"/>
                      <a:pt x="21" y="221"/>
                    </a:cubicBezTo>
                    <a:cubicBezTo>
                      <a:pt x="0" y="221"/>
                      <a:pt x="10" y="295"/>
                      <a:pt x="0" y="368"/>
                    </a:cubicBezTo>
                    <a:cubicBezTo>
                      <a:pt x="875" y="305"/>
                      <a:pt x="1751" y="242"/>
                      <a:pt x="2616" y="178"/>
                    </a:cubicBezTo>
                    <a:cubicBezTo>
                      <a:pt x="2626" y="178"/>
                      <a:pt x="2637" y="147"/>
                      <a:pt x="2679" y="52"/>
                    </a:cubicBezTo>
                    <a:cubicBezTo>
                      <a:pt x="2500" y="12"/>
                      <a:pt x="2325" y="0"/>
                      <a:pt x="215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0" name="Google Shape;2880;p18"/>
              <p:cNvSpPr/>
              <p:nvPr/>
            </p:nvSpPr>
            <p:spPr>
              <a:xfrm>
                <a:off x="2044325" y="4413175"/>
                <a:ext cx="61700" cy="19950"/>
              </a:xfrm>
              <a:custGeom>
                <a:avLst/>
                <a:gdLst/>
                <a:ahLst/>
                <a:cxnLst/>
                <a:rect l="l" t="t" r="r" b="b"/>
                <a:pathLst>
                  <a:path w="2468" h="798" extrusionOk="0">
                    <a:moveTo>
                      <a:pt x="2269" y="1"/>
                    </a:moveTo>
                    <a:cubicBezTo>
                      <a:pt x="2213" y="1"/>
                      <a:pt x="2155" y="13"/>
                      <a:pt x="2099" y="27"/>
                    </a:cubicBezTo>
                    <a:cubicBezTo>
                      <a:pt x="1720" y="132"/>
                      <a:pt x="1340" y="238"/>
                      <a:pt x="960" y="353"/>
                    </a:cubicBezTo>
                    <a:cubicBezTo>
                      <a:pt x="644" y="449"/>
                      <a:pt x="338" y="575"/>
                      <a:pt x="21" y="681"/>
                    </a:cubicBezTo>
                    <a:cubicBezTo>
                      <a:pt x="11" y="691"/>
                      <a:pt x="11" y="723"/>
                      <a:pt x="0" y="775"/>
                    </a:cubicBezTo>
                    <a:cubicBezTo>
                      <a:pt x="76" y="791"/>
                      <a:pt x="151" y="797"/>
                      <a:pt x="224" y="797"/>
                    </a:cubicBezTo>
                    <a:cubicBezTo>
                      <a:pt x="454" y="797"/>
                      <a:pt x="670" y="731"/>
                      <a:pt x="886" y="660"/>
                    </a:cubicBezTo>
                    <a:cubicBezTo>
                      <a:pt x="1181" y="564"/>
                      <a:pt x="1477" y="491"/>
                      <a:pt x="1772" y="407"/>
                    </a:cubicBezTo>
                    <a:cubicBezTo>
                      <a:pt x="2021" y="334"/>
                      <a:pt x="2280" y="292"/>
                      <a:pt x="2459" y="70"/>
                    </a:cubicBezTo>
                    <a:lnTo>
                      <a:pt x="2459" y="70"/>
                    </a:lnTo>
                    <a:cubicBezTo>
                      <a:pt x="2462" y="73"/>
                      <a:pt x="2465" y="76"/>
                      <a:pt x="2468" y="79"/>
                    </a:cubicBezTo>
                    <a:lnTo>
                      <a:pt x="2468" y="58"/>
                    </a:lnTo>
                    <a:cubicBezTo>
                      <a:pt x="2465" y="62"/>
                      <a:pt x="2462" y="66"/>
                      <a:pt x="2459" y="70"/>
                    </a:cubicBezTo>
                    <a:lnTo>
                      <a:pt x="2459" y="70"/>
                    </a:lnTo>
                    <a:cubicBezTo>
                      <a:pt x="2402" y="18"/>
                      <a:pt x="2336" y="1"/>
                      <a:pt x="226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1" name="Google Shape;2881;p18"/>
              <p:cNvSpPr/>
              <p:nvPr/>
            </p:nvSpPr>
            <p:spPr>
              <a:xfrm>
                <a:off x="1754800" y="4259100"/>
                <a:ext cx="59100" cy="23450"/>
              </a:xfrm>
              <a:custGeom>
                <a:avLst/>
                <a:gdLst/>
                <a:ahLst/>
                <a:cxnLst/>
                <a:rect l="l" t="t" r="r" b="b"/>
                <a:pathLst>
                  <a:path w="2364" h="938" extrusionOk="0">
                    <a:moveTo>
                      <a:pt x="2201" y="0"/>
                    </a:moveTo>
                    <a:cubicBezTo>
                      <a:pt x="2176" y="0"/>
                      <a:pt x="2152" y="3"/>
                      <a:pt x="2131" y="10"/>
                    </a:cubicBezTo>
                    <a:cubicBezTo>
                      <a:pt x="1667" y="188"/>
                      <a:pt x="1224" y="368"/>
                      <a:pt x="729" y="442"/>
                    </a:cubicBezTo>
                    <a:cubicBezTo>
                      <a:pt x="518" y="463"/>
                      <a:pt x="317" y="589"/>
                      <a:pt x="117" y="674"/>
                    </a:cubicBezTo>
                    <a:cubicBezTo>
                      <a:pt x="75" y="695"/>
                      <a:pt x="64" y="779"/>
                      <a:pt x="1" y="938"/>
                    </a:cubicBezTo>
                    <a:cubicBezTo>
                      <a:pt x="813" y="674"/>
                      <a:pt x="1509" y="463"/>
                      <a:pt x="2195" y="231"/>
                    </a:cubicBezTo>
                    <a:cubicBezTo>
                      <a:pt x="2258" y="221"/>
                      <a:pt x="2300" y="157"/>
                      <a:pt x="2353" y="115"/>
                    </a:cubicBezTo>
                    <a:cubicBezTo>
                      <a:pt x="2363" y="104"/>
                      <a:pt x="2353" y="73"/>
                      <a:pt x="2363" y="10"/>
                    </a:cubicBezTo>
                    <a:cubicBezTo>
                      <a:pt x="2307" y="10"/>
                      <a:pt x="2251" y="0"/>
                      <a:pt x="220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2" name="Google Shape;2882;p18"/>
              <p:cNvSpPr/>
              <p:nvPr/>
            </p:nvSpPr>
            <p:spPr>
              <a:xfrm>
                <a:off x="2160850" y="4509675"/>
                <a:ext cx="56200" cy="11050"/>
              </a:xfrm>
              <a:custGeom>
                <a:avLst/>
                <a:gdLst/>
                <a:ahLst/>
                <a:cxnLst/>
                <a:rect l="l" t="t" r="r" b="b"/>
                <a:pathLst>
                  <a:path w="2248" h="442" extrusionOk="0">
                    <a:moveTo>
                      <a:pt x="1778" y="0"/>
                    </a:moveTo>
                    <a:cubicBezTo>
                      <a:pt x="1303" y="0"/>
                      <a:pt x="676" y="100"/>
                      <a:pt x="191" y="259"/>
                    </a:cubicBezTo>
                    <a:cubicBezTo>
                      <a:pt x="127" y="280"/>
                      <a:pt x="85" y="354"/>
                      <a:pt x="1" y="438"/>
                    </a:cubicBezTo>
                    <a:cubicBezTo>
                      <a:pt x="33" y="440"/>
                      <a:pt x="69" y="442"/>
                      <a:pt x="108" y="442"/>
                    </a:cubicBezTo>
                    <a:cubicBezTo>
                      <a:pt x="572" y="442"/>
                      <a:pt x="1508" y="271"/>
                      <a:pt x="2248" y="48"/>
                    </a:cubicBezTo>
                    <a:cubicBezTo>
                      <a:pt x="2126" y="15"/>
                      <a:pt x="1963" y="0"/>
                      <a:pt x="177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3" name="Google Shape;2883;p18"/>
              <p:cNvSpPr/>
              <p:nvPr/>
            </p:nvSpPr>
            <p:spPr>
              <a:xfrm>
                <a:off x="1836550" y="4301575"/>
                <a:ext cx="49875" cy="17625"/>
              </a:xfrm>
              <a:custGeom>
                <a:avLst/>
                <a:gdLst/>
                <a:ahLst/>
                <a:cxnLst/>
                <a:rect l="l" t="t" r="r" b="b"/>
                <a:pathLst>
                  <a:path w="1995" h="705" extrusionOk="0">
                    <a:moveTo>
                      <a:pt x="1745" y="0"/>
                    </a:moveTo>
                    <a:cubicBezTo>
                      <a:pt x="1594" y="0"/>
                      <a:pt x="1448" y="66"/>
                      <a:pt x="1298" y="114"/>
                    </a:cubicBezTo>
                    <a:cubicBezTo>
                      <a:pt x="886" y="261"/>
                      <a:pt x="464" y="399"/>
                      <a:pt x="42" y="546"/>
                    </a:cubicBezTo>
                    <a:cubicBezTo>
                      <a:pt x="21" y="557"/>
                      <a:pt x="21" y="620"/>
                      <a:pt x="0" y="704"/>
                    </a:cubicBezTo>
                    <a:cubicBezTo>
                      <a:pt x="725" y="620"/>
                      <a:pt x="1386" y="443"/>
                      <a:pt x="1986" y="67"/>
                    </a:cubicBezTo>
                    <a:lnTo>
                      <a:pt x="1986" y="67"/>
                    </a:lnTo>
                    <a:cubicBezTo>
                      <a:pt x="1989" y="68"/>
                      <a:pt x="1991" y="70"/>
                      <a:pt x="1994" y="71"/>
                    </a:cubicBezTo>
                    <a:lnTo>
                      <a:pt x="1994" y="61"/>
                    </a:lnTo>
                    <a:cubicBezTo>
                      <a:pt x="1991" y="63"/>
                      <a:pt x="1989" y="65"/>
                      <a:pt x="1986" y="67"/>
                    </a:cubicBezTo>
                    <a:lnTo>
                      <a:pt x="1986" y="67"/>
                    </a:lnTo>
                    <a:cubicBezTo>
                      <a:pt x="1903" y="18"/>
                      <a:pt x="1823" y="0"/>
                      <a:pt x="174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4" name="Google Shape;2884;p18"/>
              <p:cNvSpPr/>
              <p:nvPr/>
            </p:nvSpPr>
            <p:spPr>
              <a:xfrm>
                <a:off x="2340950" y="4767925"/>
                <a:ext cx="53825" cy="7750"/>
              </a:xfrm>
              <a:custGeom>
                <a:avLst/>
                <a:gdLst/>
                <a:ahLst/>
                <a:cxnLst/>
                <a:rect l="l" t="t" r="r" b="b"/>
                <a:pathLst>
                  <a:path w="2153" h="310" extrusionOk="0">
                    <a:moveTo>
                      <a:pt x="1993" y="1"/>
                    </a:moveTo>
                    <a:cubicBezTo>
                      <a:pt x="1382" y="33"/>
                      <a:pt x="760" y="64"/>
                      <a:pt x="148" y="106"/>
                    </a:cubicBezTo>
                    <a:cubicBezTo>
                      <a:pt x="116" y="117"/>
                      <a:pt x="85" y="191"/>
                      <a:pt x="1" y="275"/>
                    </a:cubicBezTo>
                    <a:cubicBezTo>
                      <a:pt x="139" y="292"/>
                      <a:pt x="235" y="310"/>
                      <a:pt x="324" y="310"/>
                    </a:cubicBezTo>
                    <a:cubicBezTo>
                      <a:pt x="343" y="310"/>
                      <a:pt x="361" y="309"/>
                      <a:pt x="380" y="307"/>
                    </a:cubicBezTo>
                    <a:cubicBezTo>
                      <a:pt x="918" y="275"/>
                      <a:pt x="1466" y="244"/>
                      <a:pt x="2015" y="202"/>
                    </a:cubicBezTo>
                    <a:cubicBezTo>
                      <a:pt x="2047" y="191"/>
                      <a:pt x="2078" y="148"/>
                      <a:pt x="2152" y="64"/>
                    </a:cubicBezTo>
                    <a:cubicBezTo>
                      <a:pt x="2068" y="33"/>
                      <a:pt x="2025" y="1"/>
                      <a:pt x="199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5" name="Google Shape;2885;p18"/>
              <p:cNvSpPr/>
              <p:nvPr/>
            </p:nvSpPr>
            <p:spPr>
              <a:xfrm>
                <a:off x="2363350" y="4784550"/>
                <a:ext cx="39850" cy="6450"/>
              </a:xfrm>
              <a:custGeom>
                <a:avLst/>
                <a:gdLst/>
                <a:ahLst/>
                <a:cxnLst/>
                <a:rect l="l" t="t" r="r" b="b"/>
                <a:pathLst>
                  <a:path w="1594" h="258" extrusionOk="0">
                    <a:moveTo>
                      <a:pt x="1530" y="1"/>
                    </a:moveTo>
                    <a:cubicBezTo>
                      <a:pt x="1045" y="22"/>
                      <a:pt x="560" y="32"/>
                      <a:pt x="75" y="64"/>
                    </a:cubicBezTo>
                    <a:cubicBezTo>
                      <a:pt x="54" y="64"/>
                      <a:pt x="33" y="148"/>
                      <a:pt x="1" y="201"/>
                    </a:cubicBezTo>
                    <a:cubicBezTo>
                      <a:pt x="237" y="239"/>
                      <a:pt x="490" y="258"/>
                      <a:pt x="729" y="258"/>
                    </a:cubicBezTo>
                    <a:cubicBezTo>
                      <a:pt x="1014" y="258"/>
                      <a:pt x="1278" y="231"/>
                      <a:pt x="1467" y="180"/>
                    </a:cubicBezTo>
                    <a:cubicBezTo>
                      <a:pt x="1509" y="158"/>
                      <a:pt x="1551" y="95"/>
                      <a:pt x="1594" y="53"/>
                    </a:cubicBezTo>
                    <a:cubicBezTo>
                      <a:pt x="1561" y="22"/>
                      <a:pt x="1540" y="1"/>
                      <a:pt x="153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6" name="Google Shape;2886;p18"/>
              <p:cNvSpPr/>
              <p:nvPr/>
            </p:nvSpPr>
            <p:spPr>
              <a:xfrm>
                <a:off x="2307200" y="4683300"/>
                <a:ext cx="44050" cy="6075"/>
              </a:xfrm>
              <a:custGeom>
                <a:avLst/>
                <a:gdLst/>
                <a:ahLst/>
                <a:cxnLst/>
                <a:rect l="l" t="t" r="r" b="b"/>
                <a:pathLst>
                  <a:path w="1762" h="243" extrusionOk="0">
                    <a:moveTo>
                      <a:pt x="158" y="1"/>
                    </a:moveTo>
                    <a:cubicBezTo>
                      <a:pt x="64" y="1"/>
                      <a:pt x="1" y="43"/>
                      <a:pt x="32" y="191"/>
                    </a:cubicBezTo>
                    <a:cubicBezTo>
                      <a:pt x="591" y="212"/>
                      <a:pt x="1161" y="233"/>
                      <a:pt x="1730" y="243"/>
                    </a:cubicBezTo>
                    <a:lnTo>
                      <a:pt x="1761" y="116"/>
                    </a:lnTo>
                    <a:cubicBezTo>
                      <a:pt x="1667" y="85"/>
                      <a:pt x="1583" y="32"/>
                      <a:pt x="1487" y="22"/>
                    </a:cubicBezTo>
                    <a:cubicBezTo>
                      <a:pt x="1044" y="11"/>
                      <a:pt x="601" y="1"/>
                      <a:pt x="15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7" name="Google Shape;2887;p18"/>
              <p:cNvSpPr/>
              <p:nvPr/>
            </p:nvSpPr>
            <p:spPr>
              <a:xfrm>
                <a:off x="2048000" y="4386950"/>
                <a:ext cx="37750" cy="9400"/>
              </a:xfrm>
              <a:custGeom>
                <a:avLst/>
                <a:gdLst/>
                <a:ahLst/>
                <a:cxnLst/>
                <a:rect l="l" t="t" r="r" b="b"/>
                <a:pathLst>
                  <a:path w="1510" h="376" extrusionOk="0">
                    <a:moveTo>
                      <a:pt x="1509" y="0"/>
                    </a:moveTo>
                    <a:cubicBezTo>
                      <a:pt x="1341" y="21"/>
                      <a:pt x="1172" y="31"/>
                      <a:pt x="1003" y="63"/>
                    </a:cubicBezTo>
                    <a:cubicBezTo>
                      <a:pt x="813" y="85"/>
                      <a:pt x="612" y="106"/>
                      <a:pt x="434" y="169"/>
                    </a:cubicBezTo>
                    <a:cubicBezTo>
                      <a:pt x="401" y="179"/>
                      <a:pt x="364" y="181"/>
                      <a:pt x="325" y="181"/>
                    </a:cubicBezTo>
                    <a:cubicBezTo>
                      <a:pt x="305" y="181"/>
                      <a:pt x="284" y="180"/>
                      <a:pt x="264" y="180"/>
                    </a:cubicBezTo>
                    <a:cubicBezTo>
                      <a:pt x="156" y="180"/>
                      <a:pt x="48" y="193"/>
                      <a:pt x="1" y="348"/>
                    </a:cubicBezTo>
                    <a:cubicBezTo>
                      <a:pt x="146" y="365"/>
                      <a:pt x="277" y="375"/>
                      <a:pt x="400" y="375"/>
                    </a:cubicBezTo>
                    <a:cubicBezTo>
                      <a:pt x="793" y="375"/>
                      <a:pt x="1099" y="274"/>
                      <a:pt x="150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8" name="Google Shape;2888;p18"/>
              <p:cNvSpPr/>
              <p:nvPr/>
            </p:nvSpPr>
            <p:spPr>
              <a:xfrm>
                <a:off x="2182225" y="4464125"/>
                <a:ext cx="34825" cy="6125"/>
              </a:xfrm>
              <a:custGeom>
                <a:avLst/>
                <a:gdLst/>
                <a:ahLst/>
                <a:cxnLst/>
                <a:rect l="l" t="t" r="r" b="b"/>
                <a:pathLst>
                  <a:path w="1393" h="245" extrusionOk="0">
                    <a:moveTo>
                      <a:pt x="745" y="1"/>
                    </a:moveTo>
                    <a:cubicBezTo>
                      <a:pt x="415" y="1"/>
                      <a:pt x="214" y="69"/>
                      <a:pt x="0" y="214"/>
                    </a:cubicBezTo>
                    <a:cubicBezTo>
                      <a:pt x="142" y="235"/>
                      <a:pt x="279" y="245"/>
                      <a:pt x="412" y="245"/>
                    </a:cubicBezTo>
                    <a:cubicBezTo>
                      <a:pt x="758" y="245"/>
                      <a:pt x="1080" y="178"/>
                      <a:pt x="1393" y="56"/>
                    </a:cubicBezTo>
                    <a:cubicBezTo>
                      <a:pt x="1127" y="20"/>
                      <a:pt x="918" y="1"/>
                      <a:pt x="74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9" name="Google Shape;2889;p18"/>
              <p:cNvSpPr/>
              <p:nvPr/>
            </p:nvSpPr>
            <p:spPr>
              <a:xfrm>
                <a:off x="1783800" y="4271175"/>
                <a:ext cx="33000" cy="11375"/>
              </a:xfrm>
              <a:custGeom>
                <a:avLst/>
                <a:gdLst/>
                <a:ahLst/>
                <a:cxnLst/>
                <a:rect l="l" t="t" r="r" b="b"/>
                <a:pathLst>
                  <a:path w="1320" h="455" extrusionOk="0">
                    <a:moveTo>
                      <a:pt x="1203" y="1"/>
                    </a:moveTo>
                    <a:cubicBezTo>
                      <a:pt x="835" y="75"/>
                      <a:pt x="476" y="148"/>
                      <a:pt x="117" y="244"/>
                    </a:cubicBezTo>
                    <a:cubicBezTo>
                      <a:pt x="22" y="275"/>
                      <a:pt x="1" y="380"/>
                      <a:pt x="85" y="455"/>
                    </a:cubicBezTo>
                    <a:cubicBezTo>
                      <a:pt x="307" y="423"/>
                      <a:pt x="528" y="402"/>
                      <a:pt x="739" y="359"/>
                    </a:cubicBezTo>
                    <a:cubicBezTo>
                      <a:pt x="950" y="317"/>
                      <a:pt x="1172" y="286"/>
                      <a:pt x="1320" y="96"/>
                    </a:cubicBezTo>
                    <a:cubicBezTo>
                      <a:pt x="1267" y="54"/>
                      <a:pt x="1224" y="1"/>
                      <a:pt x="120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0" name="Google Shape;2890;p18"/>
              <p:cNvSpPr/>
              <p:nvPr/>
            </p:nvSpPr>
            <p:spPr>
              <a:xfrm>
                <a:off x="1907725" y="4314700"/>
                <a:ext cx="35650" cy="10825"/>
              </a:xfrm>
              <a:custGeom>
                <a:avLst/>
                <a:gdLst/>
                <a:ahLst/>
                <a:cxnLst/>
                <a:rect l="l" t="t" r="r" b="b"/>
                <a:pathLst>
                  <a:path w="1426" h="433" extrusionOk="0">
                    <a:moveTo>
                      <a:pt x="1425" y="0"/>
                    </a:moveTo>
                    <a:cubicBezTo>
                      <a:pt x="971" y="64"/>
                      <a:pt x="518" y="116"/>
                      <a:pt x="85" y="243"/>
                    </a:cubicBezTo>
                    <a:cubicBezTo>
                      <a:pt x="64" y="254"/>
                      <a:pt x="54" y="317"/>
                      <a:pt x="1" y="432"/>
                    </a:cubicBezTo>
                    <a:cubicBezTo>
                      <a:pt x="286" y="411"/>
                      <a:pt x="507" y="411"/>
                      <a:pt x="708" y="369"/>
                    </a:cubicBezTo>
                    <a:cubicBezTo>
                      <a:pt x="940" y="317"/>
                      <a:pt x="1172" y="232"/>
                      <a:pt x="1393" y="148"/>
                    </a:cubicBezTo>
                    <a:cubicBezTo>
                      <a:pt x="1414" y="148"/>
                      <a:pt x="1414" y="85"/>
                      <a:pt x="142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1" name="Google Shape;2891;p18"/>
              <p:cNvSpPr/>
              <p:nvPr/>
            </p:nvSpPr>
            <p:spPr>
              <a:xfrm>
                <a:off x="2432700" y="4866275"/>
                <a:ext cx="33775" cy="6025"/>
              </a:xfrm>
              <a:custGeom>
                <a:avLst/>
                <a:gdLst/>
                <a:ahLst/>
                <a:cxnLst/>
                <a:rect l="l" t="t" r="r" b="b"/>
                <a:pathLst>
                  <a:path w="1351" h="241" extrusionOk="0">
                    <a:moveTo>
                      <a:pt x="606" y="1"/>
                    </a:moveTo>
                    <a:cubicBezTo>
                      <a:pt x="390" y="1"/>
                      <a:pt x="191" y="56"/>
                      <a:pt x="1" y="170"/>
                    </a:cubicBezTo>
                    <a:cubicBezTo>
                      <a:pt x="297" y="207"/>
                      <a:pt x="565" y="240"/>
                      <a:pt x="821" y="240"/>
                    </a:cubicBezTo>
                    <a:cubicBezTo>
                      <a:pt x="1001" y="240"/>
                      <a:pt x="1176" y="224"/>
                      <a:pt x="1351" y="180"/>
                    </a:cubicBezTo>
                    <a:cubicBezTo>
                      <a:pt x="1076" y="61"/>
                      <a:pt x="831" y="1"/>
                      <a:pt x="60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2" name="Google Shape;2892;p18"/>
              <p:cNvSpPr/>
              <p:nvPr/>
            </p:nvSpPr>
            <p:spPr>
              <a:xfrm>
                <a:off x="2444550" y="4882050"/>
                <a:ext cx="28500" cy="6675"/>
              </a:xfrm>
              <a:custGeom>
                <a:avLst/>
                <a:gdLst/>
                <a:ahLst/>
                <a:cxnLst/>
                <a:rect l="l" t="t" r="r" b="b"/>
                <a:pathLst>
                  <a:path w="1140" h="267" extrusionOk="0">
                    <a:moveTo>
                      <a:pt x="519" y="1"/>
                    </a:moveTo>
                    <a:cubicBezTo>
                      <a:pt x="349" y="1"/>
                      <a:pt x="178" y="30"/>
                      <a:pt x="1" y="87"/>
                    </a:cubicBezTo>
                    <a:cubicBezTo>
                      <a:pt x="54" y="130"/>
                      <a:pt x="96" y="182"/>
                      <a:pt x="149" y="193"/>
                    </a:cubicBezTo>
                    <a:cubicBezTo>
                      <a:pt x="423" y="224"/>
                      <a:pt x="708" y="245"/>
                      <a:pt x="992" y="266"/>
                    </a:cubicBezTo>
                    <a:cubicBezTo>
                      <a:pt x="1024" y="266"/>
                      <a:pt x="1067" y="193"/>
                      <a:pt x="1140" y="130"/>
                    </a:cubicBezTo>
                    <a:cubicBezTo>
                      <a:pt x="927" y="43"/>
                      <a:pt x="724" y="1"/>
                      <a:pt x="51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3" name="Google Shape;2893;p18"/>
              <p:cNvSpPr/>
              <p:nvPr/>
            </p:nvSpPr>
            <p:spPr>
              <a:xfrm>
                <a:off x="2052750" y="4405725"/>
                <a:ext cx="32200" cy="10775"/>
              </a:xfrm>
              <a:custGeom>
                <a:avLst/>
                <a:gdLst/>
                <a:ahLst/>
                <a:cxnLst/>
                <a:rect l="l" t="t" r="r" b="b"/>
                <a:pathLst>
                  <a:path w="1288" h="431" extrusionOk="0">
                    <a:moveTo>
                      <a:pt x="1102" y="0"/>
                    </a:moveTo>
                    <a:cubicBezTo>
                      <a:pt x="1046" y="0"/>
                      <a:pt x="987" y="15"/>
                      <a:pt x="929" y="30"/>
                    </a:cubicBezTo>
                    <a:cubicBezTo>
                      <a:pt x="676" y="93"/>
                      <a:pt x="422" y="156"/>
                      <a:pt x="169" y="230"/>
                    </a:cubicBezTo>
                    <a:cubicBezTo>
                      <a:pt x="75" y="262"/>
                      <a:pt x="1" y="304"/>
                      <a:pt x="85" y="430"/>
                    </a:cubicBezTo>
                    <a:cubicBezTo>
                      <a:pt x="505" y="388"/>
                      <a:pt x="956" y="430"/>
                      <a:pt x="1283" y="77"/>
                    </a:cubicBezTo>
                    <a:lnTo>
                      <a:pt x="1283" y="77"/>
                    </a:lnTo>
                    <a:cubicBezTo>
                      <a:pt x="1284" y="79"/>
                      <a:pt x="1286" y="80"/>
                      <a:pt x="1287" y="82"/>
                    </a:cubicBezTo>
                    <a:lnTo>
                      <a:pt x="1287" y="72"/>
                    </a:lnTo>
                    <a:cubicBezTo>
                      <a:pt x="1286" y="74"/>
                      <a:pt x="1284" y="75"/>
                      <a:pt x="1283" y="77"/>
                    </a:cubicBezTo>
                    <a:lnTo>
                      <a:pt x="1283" y="77"/>
                    </a:lnTo>
                    <a:cubicBezTo>
                      <a:pt x="1227" y="19"/>
                      <a:pt x="1166" y="0"/>
                      <a:pt x="110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4" name="Google Shape;2894;p18"/>
              <p:cNvSpPr/>
              <p:nvPr/>
            </p:nvSpPr>
            <p:spPr>
              <a:xfrm>
                <a:off x="2330650" y="4695625"/>
                <a:ext cx="23500" cy="6275"/>
              </a:xfrm>
              <a:custGeom>
                <a:avLst/>
                <a:gdLst/>
                <a:ahLst/>
                <a:cxnLst/>
                <a:rect l="l" t="t" r="r" b="b"/>
                <a:pathLst>
                  <a:path w="940" h="251" extrusionOk="0">
                    <a:moveTo>
                      <a:pt x="286" y="0"/>
                    </a:moveTo>
                    <a:cubicBezTo>
                      <a:pt x="209" y="0"/>
                      <a:pt x="132" y="8"/>
                      <a:pt x="54" y="24"/>
                    </a:cubicBezTo>
                    <a:cubicBezTo>
                      <a:pt x="33" y="35"/>
                      <a:pt x="22" y="98"/>
                      <a:pt x="1" y="162"/>
                    </a:cubicBezTo>
                    <a:cubicBezTo>
                      <a:pt x="202" y="202"/>
                      <a:pt x="396" y="251"/>
                      <a:pt x="594" y="251"/>
                    </a:cubicBezTo>
                    <a:cubicBezTo>
                      <a:pt x="707" y="251"/>
                      <a:pt x="821" y="235"/>
                      <a:pt x="940" y="193"/>
                    </a:cubicBezTo>
                    <a:cubicBezTo>
                      <a:pt x="728" y="67"/>
                      <a:pt x="510" y="0"/>
                      <a:pt x="28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5" name="Google Shape;2895;p18"/>
              <p:cNvSpPr/>
              <p:nvPr/>
            </p:nvSpPr>
            <p:spPr>
              <a:xfrm>
                <a:off x="2084925" y="4400825"/>
                <a:ext cx="20850" cy="7125"/>
              </a:xfrm>
              <a:custGeom>
                <a:avLst/>
                <a:gdLst/>
                <a:ahLst/>
                <a:cxnLst/>
                <a:rect l="l" t="t" r="r" b="b"/>
                <a:pathLst>
                  <a:path w="834" h="285" extrusionOk="0">
                    <a:moveTo>
                      <a:pt x="634" y="1"/>
                    </a:moveTo>
                    <a:cubicBezTo>
                      <a:pt x="390" y="1"/>
                      <a:pt x="202" y="116"/>
                      <a:pt x="23" y="259"/>
                    </a:cubicBezTo>
                    <a:lnTo>
                      <a:pt x="23" y="259"/>
                    </a:lnTo>
                    <a:cubicBezTo>
                      <a:pt x="16" y="259"/>
                      <a:pt x="8" y="258"/>
                      <a:pt x="0" y="257"/>
                    </a:cubicBezTo>
                    <a:lnTo>
                      <a:pt x="0" y="278"/>
                    </a:lnTo>
                    <a:cubicBezTo>
                      <a:pt x="8" y="272"/>
                      <a:pt x="16" y="266"/>
                      <a:pt x="23" y="259"/>
                    </a:cubicBezTo>
                    <a:lnTo>
                      <a:pt x="23" y="259"/>
                    </a:lnTo>
                    <a:cubicBezTo>
                      <a:pt x="161" y="274"/>
                      <a:pt x="259" y="284"/>
                      <a:pt x="337" y="284"/>
                    </a:cubicBezTo>
                    <a:cubicBezTo>
                      <a:pt x="527" y="284"/>
                      <a:pt x="598" y="224"/>
                      <a:pt x="834" y="25"/>
                    </a:cubicBezTo>
                    <a:cubicBezTo>
                      <a:pt x="763" y="8"/>
                      <a:pt x="697" y="1"/>
                      <a:pt x="63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6" name="Google Shape;2896;p18"/>
              <p:cNvSpPr/>
              <p:nvPr/>
            </p:nvSpPr>
            <p:spPr>
              <a:xfrm>
                <a:off x="2066200" y="4368950"/>
                <a:ext cx="14275" cy="6525"/>
              </a:xfrm>
              <a:custGeom>
                <a:avLst/>
                <a:gdLst/>
                <a:ahLst/>
                <a:cxnLst/>
                <a:rect l="l" t="t" r="r" b="b"/>
                <a:pathLst>
                  <a:path w="571" h="261" extrusionOk="0">
                    <a:moveTo>
                      <a:pt x="387" y="1"/>
                    </a:moveTo>
                    <a:cubicBezTo>
                      <a:pt x="276" y="1"/>
                      <a:pt x="178" y="70"/>
                      <a:pt x="74" y="130"/>
                    </a:cubicBezTo>
                    <a:cubicBezTo>
                      <a:pt x="64" y="140"/>
                      <a:pt x="53" y="172"/>
                      <a:pt x="1" y="245"/>
                    </a:cubicBezTo>
                    <a:cubicBezTo>
                      <a:pt x="93" y="255"/>
                      <a:pt x="173" y="261"/>
                      <a:pt x="241" y="261"/>
                    </a:cubicBezTo>
                    <a:cubicBezTo>
                      <a:pt x="454" y="261"/>
                      <a:pt x="554" y="209"/>
                      <a:pt x="570" y="98"/>
                    </a:cubicBezTo>
                    <a:cubicBezTo>
                      <a:pt x="570" y="76"/>
                      <a:pt x="559" y="45"/>
                      <a:pt x="538" y="45"/>
                    </a:cubicBezTo>
                    <a:cubicBezTo>
                      <a:pt x="485" y="14"/>
                      <a:pt x="435" y="1"/>
                      <a:pt x="38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7" name="Google Shape;2897;p18"/>
              <p:cNvSpPr/>
              <p:nvPr/>
            </p:nvSpPr>
            <p:spPr>
              <a:xfrm>
                <a:off x="2106000" y="4412475"/>
                <a:ext cx="7950" cy="3750"/>
              </a:xfrm>
              <a:custGeom>
                <a:avLst/>
                <a:gdLst/>
                <a:ahLst/>
                <a:cxnLst/>
                <a:rect l="l" t="t" r="r" b="b"/>
                <a:pathLst>
                  <a:path w="318" h="150" extrusionOk="0">
                    <a:moveTo>
                      <a:pt x="239" y="1"/>
                    </a:moveTo>
                    <a:cubicBezTo>
                      <a:pt x="237" y="1"/>
                      <a:pt x="235" y="1"/>
                      <a:pt x="233" y="2"/>
                    </a:cubicBezTo>
                    <a:cubicBezTo>
                      <a:pt x="158" y="20"/>
                      <a:pt x="92" y="56"/>
                      <a:pt x="26" y="93"/>
                    </a:cubicBezTo>
                    <a:lnTo>
                      <a:pt x="26" y="93"/>
                    </a:lnTo>
                    <a:cubicBezTo>
                      <a:pt x="18" y="91"/>
                      <a:pt x="9" y="88"/>
                      <a:pt x="1" y="86"/>
                    </a:cubicBezTo>
                    <a:lnTo>
                      <a:pt x="1" y="107"/>
                    </a:lnTo>
                    <a:cubicBezTo>
                      <a:pt x="9" y="102"/>
                      <a:pt x="18" y="98"/>
                      <a:pt x="26" y="93"/>
                    </a:cubicBezTo>
                    <a:lnTo>
                      <a:pt x="26" y="93"/>
                    </a:lnTo>
                    <a:cubicBezTo>
                      <a:pt x="102" y="114"/>
                      <a:pt x="178" y="140"/>
                      <a:pt x="254" y="149"/>
                    </a:cubicBezTo>
                    <a:cubicBezTo>
                      <a:pt x="265" y="149"/>
                      <a:pt x="296" y="97"/>
                      <a:pt x="317" y="65"/>
                    </a:cubicBezTo>
                    <a:cubicBezTo>
                      <a:pt x="289" y="46"/>
                      <a:pt x="260" y="1"/>
                      <a:pt x="23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8" name="Google Shape;2898;p18"/>
              <p:cNvSpPr/>
              <p:nvPr/>
            </p:nvSpPr>
            <p:spPr>
              <a:xfrm>
                <a:off x="1340325" y="4148525"/>
                <a:ext cx="1340250" cy="1070975"/>
              </a:xfrm>
              <a:custGeom>
                <a:avLst/>
                <a:gdLst/>
                <a:ahLst/>
                <a:cxnLst/>
                <a:rect l="l" t="t" r="r" b="b"/>
                <a:pathLst>
                  <a:path w="53610" h="42839" extrusionOk="0">
                    <a:moveTo>
                      <a:pt x="729" y="372"/>
                    </a:moveTo>
                    <a:cubicBezTo>
                      <a:pt x="760" y="446"/>
                      <a:pt x="771" y="477"/>
                      <a:pt x="781" y="519"/>
                    </a:cubicBezTo>
                    <a:cubicBezTo>
                      <a:pt x="707" y="530"/>
                      <a:pt x="633" y="551"/>
                      <a:pt x="549" y="562"/>
                    </a:cubicBezTo>
                    <a:lnTo>
                      <a:pt x="518" y="456"/>
                    </a:lnTo>
                    <a:cubicBezTo>
                      <a:pt x="591" y="425"/>
                      <a:pt x="654" y="393"/>
                      <a:pt x="729" y="372"/>
                    </a:cubicBezTo>
                    <a:close/>
                    <a:moveTo>
                      <a:pt x="9461" y="9673"/>
                    </a:moveTo>
                    <a:lnTo>
                      <a:pt x="9461" y="9673"/>
                    </a:lnTo>
                    <a:cubicBezTo>
                      <a:pt x="9454" y="9673"/>
                      <a:pt x="9447" y="9674"/>
                      <a:pt x="9440" y="9674"/>
                    </a:cubicBezTo>
                    <a:lnTo>
                      <a:pt x="9461" y="9674"/>
                    </a:lnTo>
                    <a:cubicBezTo>
                      <a:pt x="9461" y="9674"/>
                      <a:pt x="9461" y="9673"/>
                      <a:pt x="9461" y="9673"/>
                    </a:cubicBezTo>
                    <a:close/>
                    <a:moveTo>
                      <a:pt x="1287" y="709"/>
                    </a:moveTo>
                    <a:cubicBezTo>
                      <a:pt x="1446" y="899"/>
                      <a:pt x="1593" y="1058"/>
                      <a:pt x="1730" y="1237"/>
                    </a:cubicBezTo>
                    <a:cubicBezTo>
                      <a:pt x="2532" y="2302"/>
                      <a:pt x="3450" y="3261"/>
                      <a:pt x="4451" y="4137"/>
                    </a:cubicBezTo>
                    <a:cubicBezTo>
                      <a:pt x="4768" y="4422"/>
                      <a:pt x="5074" y="4707"/>
                      <a:pt x="5379" y="4991"/>
                    </a:cubicBezTo>
                    <a:lnTo>
                      <a:pt x="9872" y="8947"/>
                    </a:lnTo>
                    <a:cubicBezTo>
                      <a:pt x="10031" y="9094"/>
                      <a:pt x="10221" y="9221"/>
                      <a:pt x="10389" y="9357"/>
                    </a:cubicBezTo>
                    <a:cubicBezTo>
                      <a:pt x="10516" y="9453"/>
                      <a:pt x="10631" y="9547"/>
                      <a:pt x="10748" y="9653"/>
                    </a:cubicBezTo>
                    <a:cubicBezTo>
                      <a:pt x="10917" y="9790"/>
                      <a:pt x="10948" y="9917"/>
                      <a:pt x="10863" y="9980"/>
                    </a:cubicBezTo>
                    <a:cubicBezTo>
                      <a:pt x="10821" y="10010"/>
                      <a:pt x="10782" y="10022"/>
                      <a:pt x="10746" y="10022"/>
                    </a:cubicBezTo>
                    <a:cubicBezTo>
                      <a:pt x="10656" y="10022"/>
                      <a:pt x="10583" y="9948"/>
                      <a:pt x="10516" y="9896"/>
                    </a:cubicBezTo>
                    <a:cubicBezTo>
                      <a:pt x="10336" y="9758"/>
                      <a:pt x="10178" y="9611"/>
                      <a:pt x="10010" y="9463"/>
                    </a:cubicBezTo>
                    <a:cubicBezTo>
                      <a:pt x="9567" y="9083"/>
                      <a:pt x="9145" y="8704"/>
                      <a:pt x="8702" y="8335"/>
                    </a:cubicBezTo>
                    <a:cubicBezTo>
                      <a:pt x="7921" y="7670"/>
                      <a:pt x="7141" y="7016"/>
                      <a:pt x="6360" y="6373"/>
                    </a:cubicBezTo>
                    <a:cubicBezTo>
                      <a:pt x="5770" y="5888"/>
                      <a:pt x="5158" y="5455"/>
                      <a:pt x="4589" y="4960"/>
                    </a:cubicBezTo>
                    <a:cubicBezTo>
                      <a:pt x="3375" y="3884"/>
                      <a:pt x="2205" y="2766"/>
                      <a:pt x="1182" y="1511"/>
                    </a:cubicBezTo>
                    <a:cubicBezTo>
                      <a:pt x="1066" y="1374"/>
                      <a:pt x="971" y="1226"/>
                      <a:pt x="823" y="1026"/>
                    </a:cubicBezTo>
                    <a:cubicBezTo>
                      <a:pt x="1013" y="899"/>
                      <a:pt x="1129" y="815"/>
                      <a:pt x="1287" y="709"/>
                    </a:cubicBezTo>
                    <a:close/>
                    <a:moveTo>
                      <a:pt x="29985" y="25779"/>
                    </a:moveTo>
                    <a:lnTo>
                      <a:pt x="29985" y="25779"/>
                    </a:lnTo>
                    <a:cubicBezTo>
                      <a:pt x="30016" y="25800"/>
                      <a:pt x="30037" y="25821"/>
                      <a:pt x="30058" y="25853"/>
                    </a:cubicBezTo>
                    <a:cubicBezTo>
                      <a:pt x="30037" y="25842"/>
                      <a:pt x="30016" y="25842"/>
                      <a:pt x="30006" y="25831"/>
                    </a:cubicBezTo>
                    <a:cubicBezTo>
                      <a:pt x="29995" y="25821"/>
                      <a:pt x="29995" y="25789"/>
                      <a:pt x="29985" y="25779"/>
                    </a:cubicBezTo>
                    <a:close/>
                    <a:moveTo>
                      <a:pt x="31431" y="26915"/>
                    </a:moveTo>
                    <a:lnTo>
                      <a:pt x="31431" y="26915"/>
                    </a:lnTo>
                    <a:cubicBezTo>
                      <a:pt x="31459" y="26934"/>
                      <a:pt x="31487" y="26953"/>
                      <a:pt x="31514" y="26981"/>
                    </a:cubicBezTo>
                    <a:cubicBezTo>
                      <a:pt x="31535" y="26992"/>
                      <a:pt x="31546" y="27003"/>
                      <a:pt x="31567" y="27013"/>
                    </a:cubicBezTo>
                    <a:cubicBezTo>
                      <a:pt x="31535" y="27003"/>
                      <a:pt x="31504" y="27003"/>
                      <a:pt x="31493" y="26992"/>
                    </a:cubicBezTo>
                    <a:cubicBezTo>
                      <a:pt x="31467" y="26974"/>
                      <a:pt x="31449" y="26943"/>
                      <a:pt x="31431" y="26915"/>
                    </a:cubicBezTo>
                    <a:close/>
                    <a:moveTo>
                      <a:pt x="32653" y="27931"/>
                    </a:moveTo>
                    <a:cubicBezTo>
                      <a:pt x="32822" y="28015"/>
                      <a:pt x="32948" y="28057"/>
                      <a:pt x="33054" y="28142"/>
                    </a:cubicBezTo>
                    <a:cubicBezTo>
                      <a:pt x="33824" y="28732"/>
                      <a:pt x="34583" y="29333"/>
                      <a:pt x="35374" y="29945"/>
                    </a:cubicBezTo>
                    <a:cubicBezTo>
                      <a:pt x="34773" y="29808"/>
                      <a:pt x="33412" y="28796"/>
                      <a:pt x="32653" y="27931"/>
                    </a:cubicBezTo>
                    <a:close/>
                    <a:moveTo>
                      <a:pt x="38538" y="31875"/>
                    </a:moveTo>
                    <a:lnTo>
                      <a:pt x="38538" y="31875"/>
                    </a:lnTo>
                    <a:cubicBezTo>
                      <a:pt x="39076" y="31949"/>
                      <a:pt x="39508" y="32202"/>
                      <a:pt x="39836" y="32635"/>
                    </a:cubicBezTo>
                    <a:cubicBezTo>
                      <a:pt x="39351" y="32487"/>
                      <a:pt x="38950" y="32170"/>
                      <a:pt x="38538" y="31875"/>
                    </a:cubicBezTo>
                    <a:close/>
                    <a:moveTo>
                      <a:pt x="41660" y="33974"/>
                    </a:moveTo>
                    <a:cubicBezTo>
                      <a:pt x="41681" y="33974"/>
                      <a:pt x="41702" y="33974"/>
                      <a:pt x="41713" y="33985"/>
                    </a:cubicBezTo>
                    <a:cubicBezTo>
                      <a:pt x="41723" y="34006"/>
                      <a:pt x="41723" y="34027"/>
                      <a:pt x="41734" y="34048"/>
                    </a:cubicBezTo>
                    <a:cubicBezTo>
                      <a:pt x="41713" y="34037"/>
                      <a:pt x="41692" y="34037"/>
                      <a:pt x="41681" y="34027"/>
                    </a:cubicBezTo>
                    <a:cubicBezTo>
                      <a:pt x="41671" y="34006"/>
                      <a:pt x="41671" y="33985"/>
                      <a:pt x="41660" y="33974"/>
                    </a:cubicBezTo>
                    <a:close/>
                    <a:moveTo>
                      <a:pt x="17576" y="2894"/>
                    </a:moveTo>
                    <a:cubicBezTo>
                      <a:pt x="17665" y="2894"/>
                      <a:pt x="17755" y="2897"/>
                      <a:pt x="17845" y="2903"/>
                    </a:cubicBezTo>
                    <a:cubicBezTo>
                      <a:pt x="19122" y="2956"/>
                      <a:pt x="20334" y="3294"/>
                      <a:pt x="21527" y="3737"/>
                    </a:cubicBezTo>
                    <a:cubicBezTo>
                      <a:pt x="22043" y="3926"/>
                      <a:pt x="22549" y="4168"/>
                      <a:pt x="23055" y="4390"/>
                    </a:cubicBezTo>
                    <a:cubicBezTo>
                      <a:pt x="24121" y="4854"/>
                      <a:pt x="25207" y="5234"/>
                      <a:pt x="26357" y="5392"/>
                    </a:cubicBezTo>
                    <a:cubicBezTo>
                      <a:pt x="27084" y="5497"/>
                      <a:pt x="27707" y="5793"/>
                      <a:pt x="28287" y="6236"/>
                    </a:cubicBezTo>
                    <a:cubicBezTo>
                      <a:pt x="28909" y="6732"/>
                      <a:pt x="29563" y="7185"/>
                      <a:pt x="30217" y="7660"/>
                    </a:cubicBezTo>
                    <a:cubicBezTo>
                      <a:pt x="31430" y="8525"/>
                      <a:pt x="32622" y="9400"/>
                      <a:pt x="33729" y="10391"/>
                    </a:cubicBezTo>
                    <a:cubicBezTo>
                      <a:pt x="33930" y="10571"/>
                      <a:pt x="34140" y="10740"/>
                      <a:pt x="34362" y="10887"/>
                    </a:cubicBezTo>
                    <a:cubicBezTo>
                      <a:pt x="35564" y="11731"/>
                      <a:pt x="36651" y="12711"/>
                      <a:pt x="37621" y="13819"/>
                    </a:cubicBezTo>
                    <a:cubicBezTo>
                      <a:pt x="37769" y="13988"/>
                      <a:pt x="37916" y="14157"/>
                      <a:pt x="38043" y="14336"/>
                    </a:cubicBezTo>
                    <a:cubicBezTo>
                      <a:pt x="38528" y="15043"/>
                      <a:pt x="39013" y="15760"/>
                      <a:pt x="39498" y="16477"/>
                    </a:cubicBezTo>
                    <a:cubicBezTo>
                      <a:pt x="39593" y="16625"/>
                      <a:pt x="39677" y="16782"/>
                      <a:pt x="39730" y="16951"/>
                    </a:cubicBezTo>
                    <a:cubicBezTo>
                      <a:pt x="39920" y="17457"/>
                      <a:pt x="40204" y="17900"/>
                      <a:pt x="40500" y="18354"/>
                    </a:cubicBezTo>
                    <a:cubicBezTo>
                      <a:pt x="40858" y="18913"/>
                      <a:pt x="41217" y="19472"/>
                      <a:pt x="41470" y="20084"/>
                    </a:cubicBezTo>
                    <a:cubicBezTo>
                      <a:pt x="41597" y="20410"/>
                      <a:pt x="41776" y="20727"/>
                      <a:pt x="41955" y="21033"/>
                    </a:cubicBezTo>
                    <a:cubicBezTo>
                      <a:pt x="42261" y="21528"/>
                      <a:pt x="42451" y="22067"/>
                      <a:pt x="42693" y="22594"/>
                    </a:cubicBezTo>
                    <a:cubicBezTo>
                      <a:pt x="42947" y="23142"/>
                      <a:pt x="43316" y="23617"/>
                      <a:pt x="43717" y="24060"/>
                    </a:cubicBezTo>
                    <a:cubicBezTo>
                      <a:pt x="44275" y="24692"/>
                      <a:pt x="44782" y="25357"/>
                      <a:pt x="45214" y="26085"/>
                    </a:cubicBezTo>
                    <a:cubicBezTo>
                      <a:pt x="45447" y="26464"/>
                      <a:pt x="45636" y="26865"/>
                      <a:pt x="45847" y="27256"/>
                    </a:cubicBezTo>
                    <a:cubicBezTo>
                      <a:pt x="46638" y="28774"/>
                      <a:pt x="47345" y="30324"/>
                      <a:pt x="47914" y="31938"/>
                    </a:cubicBezTo>
                    <a:cubicBezTo>
                      <a:pt x="48104" y="32455"/>
                      <a:pt x="48252" y="32993"/>
                      <a:pt x="48378" y="33531"/>
                    </a:cubicBezTo>
                    <a:cubicBezTo>
                      <a:pt x="48611" y="34480"/>
                      <a:pt x="48821" y="35429"/>
                      <a:pt x="49117" y="36357"/>
                    </a:cubicBezTo>
                    <a:cubicBezTo>
                      <a:pt x="49222" y="36674"/>
                      <a:pt x="49307" y="37001"/>
                      <a:pt x="49359" y="37317"/>
                    </a:cubicBezTo>
                    <a:cubicBezTo>
                      <a:pt x="49485" y="38056"/>
                      <a:pt x="49802" y="38720"/>
                      <a:pt x="50055" y="39406"/>
                    </a:cubicBezTo>
                    <a:cubicBezTo>
                      <a:pt x="50097" y="39500"/>
                      <a:pt x="50150" y="39606"/>
                      <a:pt x="50224" y="39690"/>
                    </a:cubicBezTo>
                    <a:cubicBezTo>
                      <a:pt x="50825" y="40460"/>
                      <a:pt x="51458" y="41198"/>
                      <a:pt x="52312" y="41715"/>
                    </a:cubicBezTo>
                    <a:cubicBezTo>
                      <a:pt x="52565" y="41884"/>
                      <a:pt x="52850" y="42031"/>
                      <a:pt x="52998" y="42316"/>
                    </a:cubicBezTo>
                    <a:cubicBezTo>
                      <a:pt x="52908" y="42468"/>
                      <a:pt x="52783" y="42502"/>
                      <a:pt x="52654" y="42502"/>
                    </a:cubicBezTo>
                    <a:cubicBezTo>
                      <a:pt x="52585" y="42502"/>
                      <a:pt x="52516" y="42493"/>
                      <a:pt x="52450" y="42485"/>
                    </a:cubicBezTo>
                    <a:cubicBezTo>
                      <a:pt x="51880" y="42432"/>
                      <a:pt x="51310" y="42348"/>
                      <a:pt x="50730" y="42284"/>
                    </a:cubicBezTo>
                    <a:cubicBezTo>
                      <a:pt x="50118" y="42221"/>
                      <a:pt x="49496" y="42148"/>
                      <a:pt x="48874" y="42137"/>
                    </a:cubicBezTo>
                    <a:cubicBezTo>
                      <a:pt x="48300" y="42126"/>
                      <a:pt x="47724" y="42124"/>
                      <a:pt x="47147" y="42124"/>
                    </a:cubicBezTo>
                    <a:cubicBezTo>
                      <a:pt x="46548" y="42124"/>
                      <a:pt x="45948" y="42127"/>
                      <a:pt x="45351" y="42127"/>
                    </a:cubicBezTo>
                    <a:cubicBezTo>
                      <a:pt x="45236" y="42127"/>
                      <a:pt x="45130" y="42127"/>
                      <a:pt x="45014" y="42116"/>
                    </a:cubicBezTo>
                    <a:cubicBezTo>
                      <a:pt x="44659" y="42085"/>
                      <a:pt x="44305" y="42072"/>
                      <a:pt x="43951" y="42072"/>
                    </a:cubicBezTo>
                    <a:cubicBezTo>
                      <a:pt x="42844" y="42072"/>
                      <a:pt x="41740" y="42197"/>
                      <a:pt x="40637" y="42284"/>
                    </a:cubicBezTo>
                    <a:cubicBezTo>
                      <a:pt x="40373" y="42305"/>
                      <a:pt x="40110" y="42369"/>
                      <a:pt x="39846" y="42380"/>
                    </a:cubicBezTo>
                    <a:cubicBezTo>
                      <a:pt x="39509" y="42393"/>
                      <a:pt x="39169" y="42411"/>
                      <a:pt x="38829" y="42411"/>
                    </a:cubicBezTo>
                    <a:cubicBezTo>
                      <a:pt x="38637" y="42411"/>
                      <a:pt x="38444" y="42405"/>
                      <a:pt x="38254" y="42390"/>
                    </a:cubicBezTo>
                    <a:cubicBezTo>
                      <a:pt x="37326" y="42305"/>
                      <a:pt x="36397" y="42158"/>
                      <a:pt x="35479" y="42042"/>
                    </a:cubicBezTo>
                    <a:cubicBezTo>
                      <a:pt x="34172" y="41873"/>
                      <a:pt x="32927" y="41452"/>
                      <a:pt x="31683" y="41072"/>
                    </a:cubicBezTo>
                    <a:cubicBezTo>
                      <a:pt x="30913" y="40840"/>
                      <a:pt x="30154" y="40597"/>
                      <a:pt x="29383" y="40386"/>
                    </a:cubicBezTo>
                    <a:cubicBezTo>
                      <a:pt x="27759" y="39943"/>
                      <a:pt x="26273" y="39237"/>
                      <a:pt x="24902" y="38256"/>
                    </a:cubicBezTo>
                    <a:cubicBezTo>
                      <a:pt x="23931" y="37549"/>
                      <a:pt x="22961" y="36842"/>
                      <a:pt x="22033" y="36083"/>
                    </a:cubicBezTo>
                    <a:cubicBezTo>
                      <a:pt x="20683" y="34965"/>
                      <a:pt x="19333" y="33847"/>
                      <a:pt x="17951" y="32771"/>
                    </a:cubicBezTo>
                    <a:cubicBezTo>
                      <a:pt x="16306" y="31485"/>
                      <a:pt x="14555" y="30345"/>
                      <a:pt x="12720" y="29344"/>
                    </a:cubicBezTo>
                    <a:cubicBezTo>
                      <a:pt x="11960" y="28932"/>
                      <a:pt x="11233" y="28458"/>
                      <a:pt x="10589" y="27867"/>
                    </a:cubicBezTo>
                    <a:cubicBezTo>
                      <a:pt x="9450" y="26802"/>
                      <a:pt x="8660" y="25515"/>
                      <a:pt x="8142" y="24039"/>
                    </a:cubicBezTo>
                    <a:cubicBezTo>
                      <a:pt x="7446" y="22035"/>
                      <a:pt x="7120" y="19967"/>
                      <a:pt x="6940" y="17858"/>
                    </a:cubicBezTo>
                    <a:cubicBezTo>
                      <a:pt x="6740" y="15580"/>
                      <a:pt x="6719" y="13302"/>
                      <a:pt x="6856" y="11014"/>
                    </a:cubicBezTo>
                    <a:cubicBezTo>
                      <a:pt x="6909" y="10011"/>
                      <a:pt x="6898" y="9020"/>
                      <a:pt x="6677" y="8040"/>
                    </a:cubicBezTo>
                    <a:cubicBezTo>
                      <a:pt x="6593" y="7670"/>
                      <a:pt x="6476" y="7322"/>
                      <a:pt x="6360" y="6932"/>
                    </a:cubicBezTo>
                    <a:cubicBezTo>
                      <a:pt x="6394" y="6932"/>
                      <a:pt x="6425" y="6930"/>
                      <a:pt x="6453" y="6930"/>
                    </a:cubicBezTo>
                    <a:cubicBezTo>
                      <a:pt x="6496" y="6930"/>
                      <a:pt x="6531" y="6934"/>
                      <a:pt x="6550" y="6953"/>
                    </a:cubicBezTo>
                    <a:cubicBezTo>
                      <a:pt x="7362" y="7607"/>
                      <a:pt x="8164" y="8282"/>
                      <a:pt x="8976" y="8925"/>
                    </a:cubicBezTo>
                    <a:cubicBezTo>
                      <a:pt x="9229" y="9125"/>
                      <a:pt x="9398" y="9357"/>
                      <a:pt x="9461" y="9673"/>
                    </a:cubicBezTo>
                    <a:lnTo>
                      <a:pt x="9461" y="9673"/>
                    </a:lnTo>
                    <a:cubicBezTo>
                      <a:pt x="9485" y="9672"/>
                      <a:pt x="9508" y="9671"/>
                      <a:pt x="9531" y="9671"/>
                    </a:cubicBezTo>
                    <a:cubicBezTo>
                      <a:pt x="9858" y="9671"/>
                      <a:pt x="10013" y="9784"/>
                      <a:pt x="10052" y="10075"/>
                    </a:cubicBezTo>
                    <a:cubicBezTo>
                      <a:pt x="10073" y="10254"/>
                      <a:pt x="10062" y="10433"/>
                      <a:pt x="10062" y="10613"/>
                    </a:cubicBezTo>
                    <a:cubicBezTo>
                      <a:pt x="10031" y="11720"/>
                      <a:pt x="9989" y="12828"/>
                      <a:pt x="9956" y="13935"/>
                    </a:cubicBezTo>
                    <a:cubicBezTo>
                      <a:pt x="9946" y="14251"/>
                      <a:pt x="9967" y="14557"/>
                      <a:pt x="9978" y="14874"/>
                    </a:cubicBezTo>
                    <a:cubicBezTo>
                      <a:pt x="9989" y="14947"/>
                      <a:pt x="10020" y="15022"/>
                      <a:pt x="10073" y="15179"/>
                    </a:cubicBezTo>
                    <a:cubicBezTo>
                      <a:pt x="10252" y="14853"/>
                      <a:pt x="10167" y="14589"/>
                      <a:pt x="10189" y="14336"/>
                    </a:cubicBezTo>
                    <a:cubicBezTo>
                      <a:pt x="10210" y="14072"/>
                      <a:pt x="10199" y="13808"/>
                      <a:pt x="10210" y="13545"/>
                    </a:cubicBezTo>
                    <a:cubicBezTo>
                      <a:pt x="10221" y="13250"/>
                      <a:pt x="10242" y="12964"/>
                      <a:pt x="10263" y="12680"/>
                    </a:cubicBezTo>
                    <a:cubicBezTo>
                      <a:pt x="10273" y="12406"/>
                      <a:pt x="10284" y="12142"/>
                      <a:pt x="10294" y="11879"/>
                    </a:cubicBezTo>
                    <a:cubicBezTo>
                      <a:pt x="10305" y="11614"/>
                      <a:pt x="10294" y="11340"/>
                      <a:pt x="10315" y="11077"/>
                    </a:cubicBezTo>
                    <a:cubicBezTo>
                      <a:pt x="10336" y="10824"/>
                      <a:pt x="10252" y="10550"/>
                      <a:pt x="10389" y="10307"/>
                    </a:cubicBezTo>
                    <a:cubicBezTo>
                      <a:pt x="10917" y="10518"/>
                      <a:pt x="11053" y="10655"/>
                      <a:pt x="11074" y="11098"/>
                    </a:cubicBezTo>
                    <a:cubicBezTo>
                      <a:pt x="11085" y="11488"/>
                      <a:pt x="11074" y="11889"/>
                      <a:pt x="11053" y="12289"/>
                    </a:cubicBezTo>
                    <a:cubicBezTo>
                      <a:pt x="10969" y="13956"/>
                      <a:pt x="10853" y="15612"/>
                      <a:pt x="10800" y="17279"/>
                    </a:cubicBezTo>
                    <a:cubicBezTo>
                      <a:pt x="10748" y="18807"/>
                      <a:pt x="10758" y="20337"/>
                      <a:pt x="10885" y="21866"/>
                    </a:cubicBezTo>
                    <a:cubicBezTo>
                      <a:pt x="10938" y="22435"/>
                      <a:pt x="11001" y="23005"/>
                      <a:pt x="11128" y="23553"/>
                    </a:cubicBezTo>
                    <a:cubicBezTo>
                      <a:pt x="11146" y="23556"/>
                      <a:pt x="11163" y="23557"/>
                      <a:pt x="11178" y="23557"/>
                    </a:cubicBezTo>
                    <a:cubicBezTo>
                      <a:pt x="11292" y="23557"/>
                      <a:pt x="11315" y="23490"/>
                      <a:pt x="11296" y="23406"/>
                    </a:cubicBezTo>
                    <a:cubicBezTo>
                      <a:pt x="10917" y="20464"/>
                      <a:pt x="11064" y="17511"/>
                      <a:pt x="11212" y="14568"/>
                    </a:cubicBezTo>
                    <a:cubicBezTo>
                      <a:pt x="11254" y="13503"/>
                      <a:pt x="11328" y="12437"/>
                      <a:pt x="11391" y="11372"/>
                    </a:cubicBezTo>
                    <a:cubicBezTo>
                      <a:pt x="11391" y="11319"/>
                      <a:pt x="11433" y="11267"/>
                      <a:pt x="11465" y="11172"/>
                    </a:cubicBezTo>
                    <a:cubicBezTo>
                      <a:pt x="11792" y="11309"/>
                      <a:pt x="12003" y="11488"/>
                      <a:pt x="11971" y="11868"/>
                    </a:cubicBezTo>
                    <a:cubicBezTo>
                      <a:pt x="11918" y="12511"/>
                      <a:pt x="11887" y="13154"/>
                      <a:pt x="11845" y="13787"/>
                    </a:cubicBezTo>
                    <a:cubicBezTo>
                      <a:pt x="11781" y="14694"/>
                      <a:pt x="11707" y="15601"/>
                      <a:pt x="11655" y="16519"/>
                    </a:cubicBezTo>
                    <a:cubicBezTo>
                      <a:pt x="11644" y="16656"/>
                      <a:pt x="11602" y="16814"/>
                      <a:pt x="11718" y="16930"/>
                    </a:cubicBezTo>
                    <a:cubicBezTo>
                      <a:pt x="11771" y="16920"/>
                      <a:pt x="11792" y="16909"/>
                      <a:pt x="11803" y="16899"/>
                    </a:cubicBezTo>
                    <a:cubicBezTo>
                      <a:pt x="11824" y="16888"/>
                      <a:pt x="11834" y="16867"/>
                      <a:pt x="11845" y="16846"/>
                    </a:cubicBezTo>
                    <a:cubicBezTo>
                      <a:pt x="11855" y="16825"/>
                      <a:pt x="11855" y="16803"/>
                      <a:pt x="11866" y="16782"/>
                    </a:cubicBezTo>
                    <a:cubicBezTo>
                      <a:pt x="11876" y="16677"/>
                      <a:pt x="11876" y="16561"/>
                      <a:pt x="11887" y="16456"/>
                    </a:cubicBezTo>
                    <a:cubicBezTo>
                      <a:pt x="12014" y="14947"/>
                      <a:pt x="12129" y="13450"/>
                      <a:pt x="12256" y="11942"/>
                    </a:cubicBezTo>
                    <a:cubicBezTo>
                      <a:pt x="12256" y="11921"/>
                      <a:pt x="12277" y="11910"/>
                      <a:pt x="12288" y="11889"/>
                    </a:cubicBezTo>
                    <a:cubicBezTo>
                      <a:pt x="12320" y="11881"/>
                      <a:pt x="12358" y="11861"/>
                      <a:pt x="12383" y="11861"/>
                    </a:cubicBezTo>
                    <a:cubicBezTo>
                      <a:pt x="12391" y="11861"/>
                      <a:pt x="12398" y="11863"/>
                      <a:pt x="12403" y="11868"/>
                    </a:cubicBezTo>
                    <a:cubicBezTo>
                      <a:pt x="13226" y="12395"/>
                      <a:pt x="13985" y="12997"/>
                      <a:pt x="14713" y="13629"/>
                    </a:cubicBezTo>
                    <a:cubicBezTo>
                      <a:pt x="13859" y="17616"/>
                      <a:pt x="13870" y="21592"/>
                      <a:pt x="14323" y="25578"/>
                    </a:cubicBezTo>
                    <a:cubicBezTo>
                      <a:pt x="14323" y="25632"/>
                      <a:pt x="14397" y="25674"/>
                      <a:pt x="14449" y="25747"/>
                    </a:cubicBezTo>
                    <a:cubicBezTo>
                      <a:pt x="14566" y="25526"/>
                      <a:pt x="14503" y="25336"/>
                      <a:pt x="14492" y="25135"/>
                    </a:cubicBezTo>
                    <a:cubicBezTo>
                      <a:pt x="14281" y="22531"/>
                      <a:pt x="14238" y="19915"/>
                      <a:pt x="14492" y="17300"/>
                    </a:cubicBezTo>
                    <a:cubicBezTo>
                      <a:pt x="14576" y="16414"/>
                      <a:pt x="14702" y="15538"/>
                      <a:pt x="14819" y="14652"/>
                    </a:cubicBezTo>
                    <a:cubicBezTo>
                      <a:pt x="14850" y="14420"/>
                      <a:pt x="14861" y="14167"/>
                      <a:pt x="15040" y="13946"/>
                    </a:cubicBezTo>
                    <a:cubicBezTo>
                      <a:pt x="15145" y="14009"/>
                      <a:pt x="15251" y="14040"/>
                      <a:pt x="15335" y="14104"/>
                    </a:cubicBezTo>
                    <a:cubicBezTo>
                      <a:pt x="16896" y="15380"/>
                      <a:pt x="18499" y="16625"/>
                      <a:pt x="19976" y="18017"/>
                    </a:cubicBezTo>
                    <a:cubicBezTo>
                      <a:pt x="19966" y="18207"/>
                      <a:pt x="19976" y="18375"/>
                      <a:pt x="19955" y="18554"/>
                    </a:cubicBezTo>
                    <a:cubicBezTo>
                      <a:pt x="19723" y="20021"/>
                      <a:pt x="19659" y="21507"/>
                      <a:pt x="19691" y="22995"/>
                    </a:cubicBezTo>
                    <a:cubicBezTo>
                      <a:pt x="19734" y="25178"/>
                      <a:pt x="19797" y="27350"/>
                      <a:pt x="19870" y="29523"/>
                    </a:cubicBezTo>
                    <a:cubicBezTo>
                      <a:pt x="19891" y="30071"/>
                      <a:pt x="19997" y="30620"/>
                      <a:pt x="20092" y="31158"/>
                    </a:cubicBezTo>
                    <a:cubicBezTo>
                      <a:pt x="20123" y="31358"/>
                      <a:pt x="20219" y="31538"/>
                      <a:pt x="20271" y="31706"/>
                    </a:cubicBezTo>
                    <a:cubicBezTo>
                      <a:pt x="20278" y="31707"/>
                      <a:pt x="20285" y="31707"/>
                      <a:pt x="20292" y="31707"/>
                    </a:cubicBezTo>
                    <a:cubicBezTo>
                      <a:pt x="20460" y="31707"/>
                      <a:pt x="20450" y="31588"/>
                      <a:pt x="20430" y="31527"/>
                    </a:cubicBezTo>
                    <a:cubicBezTo>
                      <a:pt x="20102" y="30409"/>
                      <a:pt x="20081" y="29249"/>
                      <a:pt x="20060" y="28099"/>
                    </a:cubicBezTo>
                    <a:cubicBezTo>
                      <a:pt x="20018" y="25410"/>
                      <a:pt x="19955" y="22731"/>
                      <a:pt x="20092" y="20042"/>
                    </a:cubicBezTo>
                    <a:cubicBezTo>
                      <a:pt x="20123" y="19599"/>
                      <a:pt x="20156" y="19156"/>
                      <a:pt x="20198" y="18723"/>
                    </a:cubicBezTo>
                    <a:cubicBezTo>
                      <a:pt x="20208" y="18618"/>
                      <a:pt x="20261" y="18523"/>
                      <a:pt x="20303" y="18385"/>
                    </a:cubicBezTo>
                    <a:cubicBezTo>
                      <a:pt x="20409" y="18439"/>
                      <a:pt x="20493" y="18470"/>
                      <a:pt x="20556" y="18523"/>
                    </a:cubicBezTo>
                    <a:cubicBezTo>
                      <a:pt x="21780" y="19557"/>
                      <a:pt x="22992" y="20600"/>
                      <a:pt x="24216" y="21634"/>
                    </a:cubicBezTo>
                    <a:cubicBezTo>
                      <a:pt x="24269" y="21676"/>
                      <a:pt x="24311" y="21718"/>
                      <a:pt x="24363" y="21760"/>
                    </a:cubicBezTo>
                    <a:cubicBezTo>
                      <a:pt x="24606" y="21929"/>
                      <a:pt x="24691" y="22151"/>
                      <a:pt x="24648" y="22446"/>
                    </a:cubicBezTo>
                    <a:cubicBezTo>
                      <a:pt x="24585" y="23005"/>
                      <a:pt x="24532" y="23553"/>
                      <a:pt x="24511" y="24113"/>
                    </a:cubicBezTo>
                    <a:cubicBezTo>
                      <a:pt x="24448" y="25599"/>
                      <a:pt x="24585" y="27076"/>
                      <a:pt x="24817" y="28553"/>
                    </a:cubicBezTo>
                    <a:cubicBezTo>
                      <a:pt x="24996" y="29734"/>
                      <a:pt x="25218" y="30905"/>
                      <a:pt x="25460" y="32075"/>
                    </a:cubicBezTo>
                    <a:cubicBezTo>
                      <a:pt x="25640" y="32993"/>
                      <a:pt x="25945" y="33868"/>
                      <a:pt x="26262" y="34744"/>
                    </a:cubicBezTo>
                    <a:cubicBezTo>
                      <a:pt x="26336" y="34944"/>
                      <a:pt x="26399" y="35166"/>
                      <a:pt x="26684" y="35429"/>
                    </a:cubicBezTo>
                    <a:cubicBezTo>
                      <a:pt x="25323" y="31126"/>
                      <a:pt x="24595" y="26876"/>
                      <a:pt x="24933" y="22499"/>
                    </a:cubicBezTo>
                    <a:cubicBezTo>
                      <a:pt x="24964" y="22496"/>
                      <a:pt x="24993" y="22495"/>
                      <a:pt x="25020" y="22495"/>
                    </a:cubicBezTo>
                    <a:cubicBezTo>
                      <a:pt x="25207" y="22495"/>
                      <a:pt x="25276" y="22561"/>
                      <a:pt x="25239" y="22700"/>
                    </a:cubicBezTo>
                    <a:cubicBezTo>
                      <a:pt x="24902" y="23902"/>
                      <a:pt x="25038" y="25114"/>
                      <a:pt x="25144" y="26328"/>
                    </a:cubicBezTo>
                    <a:cubicBezTo>
                      <a:pt x="25218" y="27235"/>
                      <a:pt x="25387" y="28131"/>
                      <a:pt x="25523" y="29028"/>
                    </a:cubicBezTo>
                    <a:cubicBezTo>
                      <a:pt x="25544" y="29185"/>
                      <a:pt x="25577" y="29375"/>
                      <a:pt x="25798" y="29492"/>
                    </a:cubicBezTo>
                    <a:cubicBezTo>
                      <a:pt x="25809" y="29386"/>
                      <a:pt x="25840" y="29302"/>
                      <a:pt x="25819" y="29238"/>
                    </a:cubicBezTo>
                    <a:cubicBezTo>
                      <a:pt x="25429" y="27498"/>
                      <a:pt x="25291" y="25737"/>
                      <a:pt x="25323" y="23954"/>
                    </a:cubicBezTo>
                    <a:cubicBezTo>
                      <a:pt x="25323" y="23585"/>
                      <a:pt x="25302" y="23206"/>
                      <a:pt x="25481" y="22805"/>
                    </a:cubicBezTo>
                    <a:cubicBezTo>
                      <a:pt x="25619" y="22889"/>
                      <a:pt x="25734" y="22942"/>
                      <a:pt x="25830" y="23016"/>
                    </a:cubicBezTo>
                    <a:cubicBezTo>
                      <a:pt x="27063" y="23996"/>
                      <a:pt x="28287" y="24988"/>
                      <a:pt x="29531" y="25969"/>
                    </a:cubicBezTo>
                    <a:cubicBezTo>
                      <a:pt x="29816" y="26190"/>
                      <a:pt x="29943" y="26433"/>
                      <a:pt x="29953" y="26802"/>
                    </a:cubicBezTo>
                    <a:cubicBezTo>
                      <a:pt x="30006" y="27931"/>
                      <a:pt x="30206" y="29049"/>
                      <a:pt x="30449" y="30156"/>
                    </a:cubicBezTo>
                    <a:cubicBezTo>
                      <a:pt x="30660" y="31168"/>
                      <a:pt x="30892" y="32181"/>
                      <a:pt x="31145" y="33193"/>
                    </a:cubicBezTo>
                    <a:cubicBezTo>
                      <a:pt x="31314" y="33858"/>
                      <a:pt x="31567" y="34501"/>
                      <a:pt x="31736" y="35166"/>
                    </a:cubicBezTo>
                    <a:cubicBezTo>
                      <a:pt x="31968" y="36136"/>
                      <a:pt x="32379" y="37053"/>
                      <a:pt x="32727" y="37992"/>
                    </a:cubicBezTo>
                    <a:cubicBezTo>
                      <a:pt x="32854" y="38340"/>
                      <a:pt x="33023" y="38677"/>
                      <a:pt x="33360" y="39089"/>
                    </a:cubicBezTo>
                    <a:cubicBezTo>
                      <a:pt x="33159" y="38266"/>
                      <a:pt x="32875" y="37634"/>
                      <a:pt x="32611" y="36990"/>
                    </a:cubicBezTo>
                    <a:cubicBezTo>
                      <a:pt x="32348" y="36326"/>
                      <a:pt x="32168" y="35640"/>
                      <a:pt x="31947" y="34965"/>
                    </a:cubicBezTo>
                    <a:cubicBezTo>
                      <a:pt x="31725" y="34290"/>
                      <a:pt x="31567" y="33605"/>
                      <a:pt x="31408" y="32919"/>
                    </a:cubicBezTo>
                    <a:cubicBezTo>
                      <a:pt x="31251" y="32244"/>
                      <a:pt x="31071" y="31590"/>
                      <a:pt x="30934" y="30915"/>
                    </a:cubicBezTo>
                    <a:cubicBezTo>
                      <a:pt x="30787" y="30219"/>
                      <a:pt x="30660" y="29523"/>
                      <a:pt x="30533" y="28827"/>
                    </a:cubicBezTo>
                    <a:cubicBezTo>
                      <a:pt x="30417" y="28142"/>
                      <a:pt x="30259" y="27446"/>
                      <a:pt x="30248" y="26728"/>
                    </a:cubicBezTo>
                    <a:lnTo>
                      <a:pt x="30248" y="26728"/>
                    </a:lnTo>
                    <a:cubicBezTo>
                      <a:pt x="30860" y="26907"/>
                      <a:pt x="31176" y="27224"/>
                      <a:pt x="31240" y="27741"/>
                    </a:cubicBezTo>
                    <a:cubicBezTo>
                      <a:pt x="31430" y="29502"/>
                      <a:pt x="31767" y="31242"/>
                      <a:pt x="32062" y="32982"/>
                    </a:cubicBezTo>
                    <a:cubicBezTo>
                      <a:pt x="32115" y="33288"/>
                      <a:pt x="32200" y="33584"/>
                      <a:pt x="32273" y="33889"/>
                    </a:cubicBezTo>
                    <a:cubicBezTo>
                      <a:pt x="32294" y="33952"/>
                      <a:pt x="32379" y="33995"/>
                      <a:pt x="32537" y="34153"/>
                    </a:cubicBezTo>
                    <a:cubicBezTo>
                      <a:pt x="32379" y="33320"/>
                      <a:pt x="32252" y="32635"/>
                      <a:pt x="32126" y="31949"/>
                    </a:cubicBezTo>
                    <a:cubicBezTo>
                      <a:pt x="32010" y="31252"/>
                      <a:pt x="31894" y="30556"/>
                      <a:pt x="31788" y="29850"/>
                    </a:cubicBezTo>
                    <a:cubicBezTo>
                      <a:pt x="31694" y="29154"/>
                      <a:pt x="31535" y="28468"/>
                      <a:pt x="31514" y="27783"/>
                    </a:cubicBezTo>
                    <a:cubicBezTo>
                      <a:pt x="31567" y="27742"/>
                      <a:pt x="31611" y="27726"/>
                      <a:pt x="31651" y="27726"/>
                    </a:cubicBezTo>
                    <a:cubicBezTo>
                      <a:pt x="31722" y="27726"/>
                      <a:pt x="31776" y="27777"/>
                      <a:pt x="31830" y="27825"/>
                    </a:cubicBezTo>
                    <a:cubicBezTo>
                      <a:pt x="32294" y="28205"/>
                      <a:pt x="32748" y="28585"/>
                      <a:pt x="33212" y="28974"/>
                    </a:cubicBezTo>
                    <a:cubicBezTo>
                      <a:pt x="33729" y="29396"/>
                      <a:pt x="34235" y="29818"/>
                      <a:pt x="34826" y="30146"/>
                    </a:cubicBezTo>
                    <a:cubicBezTo>
                      <a:pt x="34973" y="30230"/>
                      <a:pt x="35111" y="30345"/>
                      <a:pt x="35269" y="30451"/>
                    </a:cubicBezTo>
                    <a:cubicBezTo>
                      <a:pt x="34879" y="32813"/>
                      <a:pt x="34900" y="35134"/>
                      <a:pt x="35859" y="37391"/>
                    </a:cubicBezTo>
                    <a:cubicBezTo>
                      <a:pt x="36039" y="37275"/>
                      <a:pt x="35933" y="37170"/>
                      <a:pt x="35912" y="37095"/>
                    </a:cubicBezTo>
                    <a:cubicBezTo>
                      <a:pt x="35479" y="35640"/>
                      <a:pt x="35269" y="34153"/>
                      <a:pt x="35311" y="32635"/>
                    </a:cubicBezTo>
                    <a:cubicBezTo>
                      <a:pt x="35322" y="32149"/>
                      <a:pt x="35374" y="31664"/>
                      <a:pt x="35427" y="31179"/>
                    </a:cubicBezTo>
                    <a:cubicBezTo>
                      <a:pt x="35448" y="31031"/>
                      <a:pt x="35522" y="30894"/>
                      <a:pt x="35585" y="30704"/>
                    </a:cubicBezTo>
                    <a:cubicBezTo>
                      <a:pt x="35733" y="30767"/>
                      <a:pt x="35849" y="30821"/>
                      <a:pt x="35965" y="30884"/>
                    </a:cubicBezTo>
                    <a:cubicBezTo>
                      <a:pt x="36060" y="30936"/>
                      <a:pt x="36133" y="31010"/>
                      <a:pt x="36239" y="31074"/>
                    </a:cubicBezTo>
                    <a:cubicBezTo>
                      <a:pt x="36313" y="32750"/>
                      <a:pt x="36461" y="34395"/>
                      <a:pt x="36735" y="36041"/>
                    </a:cubicBezTo>
                    <a:cubicBezTo>
                      <a:pt x="36745" y="36094"/>
                      <a:pt x="36777" y="36146"/>
                      <a:pt x="36819" y="36242"/>
                    </a:cubicBezTo>
                    <a:cubicBezTo>
                      <a:pt x="36967" y="36031"/>
                      <a:pt x="36914" y="35841"/>
                      <a:pt x="36893" y="35651"/>
                    </a:cubicBezTo>
                    <a:cubicBezTo>
                      <a:pt x="36777" y="34395"/>
                      <a:pt x="36661" y="33141"/>
                      <a:pt x="36555" y="31875"/>
                    </a:cubicBezTo>
                    <a:cubicBezTo>
                      <a:pt x="36545" y="31717"/>
                      <a:pt x="36482" y="31527"/>
                      <a:pt x="36661" y="31348"/>
                    </a:cubicBezTo>
                    <a:cubicBezTo>
                      <a:pt x="36745" y="31369"/>
                      <a:pt x="36862" y="31390"/>
                      <a:pt x="36946" y="31432"/>
                    </a:cubicBezTo>
                    <a:cubicBezTo>
                      <a:pt x="37905" y="32002"/>
                      <a:pt x="38854" y="32571"/>
                      <a:pt x="39804" y="33130"/>
                    </a:cubicBezTo>
                    <a:cubicBezTo>
                      <a:pt x="40215" y="33373"/>
                      <a:pt x="40352" y="33699"/>
                      <a:pt x="40405" y="34163"/>
                    </a:cubicBezTo>
                    <a:cubicBezTo>
                      <a:pt x="40563" y="35588"/>
                      <a:pt x="40764" y="37022"/>
                      <a:pt x="40975" y="38445"/>
                    </a:cubicBezTo>
                    <a:cubicBezTo>
                      <a:pt x="41069" y="39036"/>
                      <a:pt x="41207" y="39616"/>
                      <a:pt x="41470" y="40165"/>
                    </a:cubicBezTo>
                    <a:cubicBezTo>
                      <a:pt x="41502" y="40238"/>
                      <a:pt x="41575" y="40291"/>
                      <a:pt x="41639" y="40344"/>
                    </a:cubicBezTo>
                    <a:cubicBezTo>
                      <a:pt x="41639" y="40346"/>
                      <a:pt x="41640" y="40347"/>
                      <a:pt x="41642" y="40347"/>
                    </a:cubicBezTo>
                    <a:cubicBezTo>
                      <a:pt x="41653" y="40347"/>
                      <a:pt x="41683" y="40331"/>
                      <a:pt x="41734" y="40323"/>
                    </a:cubicBezTo>
                    <a:cubicBezTo>
                      <a:pt x="41723" y="40249"/>
                      <a:pt x="41744" y="40165"/>
                      <a:pt x="41713" y="40091"/>
                    </a:cubicBezTo>
                    <a:cubicBezTo>
                      <a:pt x="41291" y="39120"/>
                      <a:pt x="41175" y="38087"/>
                      <a:pt x="41027" y="37053"/>
                    </a:cubicBezTo>
                    <a:cubicBezTo>
                      <a:pt x="40900" y="36136"/>
                      <a:pt x="40785" y="35208"/>
                      <a:pt x="40668" y="34290"/>
                    </a:cubicBezTo>
                    <a:cubicBezTo>
                      <a:pt x="40658" y="34163"/>
                      <a:pt x="40658" y="34027"/>
                      <a:pt x="40647" y="33889"/>
                    </a:cubicBezTo>
                    <a:lnTo>
                      <a:pt x="40647" y="33889"/>
                    </a:lnTo>
                    <a:cubicBezTo>
                      <a:pt x="41101" y="34006"/>
                      <a:pt x="41186" y="34058"/>
                      <a:pt x="41186" y="34374"/>
                    </a:cubicBezTo>
                    <a:cubicBezTo>
                      <a:pt x="41175" y="35335"/>
                      <a:pt x="41439" y="36252"/>
                      <a:pt x="41660" y="37180"/>
                    </a:cubicBezTo>
                    <a:cubicBezTo>
                      <a:pt x="41840" y="37918"/>
                      <a:pt x="42135" y="38604"/>
                      <a:pt x="42377" y="39321"/>
                    </a:cubicBezTo>
                    <a:cubicBezTo>
                      <a:pt x="42451" y="39553"/>
                      <a:pt x="42536" y="39795"/>
                      <a:pt x="42810" y="40070"/>
                    </a:cubicBezTo>
                    <a:cubicBezTo>
                      <a:pt x="42672" y="39616"/>
                      <a:pt x="42557" y="39289"/>
                      <a:pt x="42451" y="38963"/>
                    </a:cubicBezTo>
                    <a:cubicBezTo>
                      <a:pt x="42356" y="38646"/>
                      <a:pt x="42240" y="38330"/>
                      <a:pt x="42156" y="38002"/>
                    </a:cubicBezTo>
                    <a:cubicBezTo>
                      <a:pt x="41966" y="37254"/>
                      <a:pt x="41776" y="36505"/>
                      <a:pt x="41608" y="35756"/>
                    </a:cubicBezTo>
                    <a:cubicBezTo>
                      <a:pt x="41533" y="35450"/>
                      <a:pt x="41491" y="35145"/>
                      <a:pt x="41449" y="34838"/>
                    </a:cubicBezTo>
                    <a:cubicBezTo>
                      <a:pt x="41439" y="34733"/>
                      <a:pt x="41470" y="34627"/>
                      <a:pt x="41491" y="34459"/>
                    </a:cubicBezTo>
                    <a:cubicBezTo>
                      <a:pt x="41629" y="34522"/>
                      <a:pt x="41734" y="34554"/>
                      <a:pt x="41797" y="34617"/>
                    </a:cubicBezTo>
                    <a:cubicBezTo>
                      <a:pt x="42525" y="35239"/>
                      <a:pt x="43232" y="35872"/>
                      <a:pt x="43959" y="36495"/>
                    </a:cubicBezTo>
                    <a:cubicBezTo>
                      <a:pt x="44275" y="36769"/>
                      <a:pt x="44444" y="37095"/>
                      <a:pt x="44497" y="37517"/>
                    </a:cubicBezTo>
                    <a:cubicBezTo>
                      <a:pt x="44582" y="38182"/>
                      <a:pt x="44718" y="38825"/>
                      <a:pt x="44845" y="39479"/>
                    </a:cubicBezTo>
                    <a:cubicBezTo>
                      <a:pt x="44887" y="39669"/>
                      <a:pt x="44982" y="39849"/>
                      <a:pt x="45046" y="40017"/>
                    </a:cubicBezTo>
                    <a:cubicBezTo>
                      <a:pt x="45055" y="40018"/>
                      <a:pt x="45064" y="40018"/>
                      <a:pt x="45073" y="40018"/>
                    </a:cubicBezTo>
                    <a:cubicBezTo>
                      <a:pt x="45257" y="40018"/>
                      <a:pt x="45265" y="39917"/>
                      <a:pt x="45225" y="39806"/>
                    </a:cubicBezTo>
                    <a:cubicBezTo>
                      <a:pt x="45014" y="39268"/>
                      <a:pt x="44950" y="38698"/>
                      <a:pt x="44835" y="38129"/>
                    </a:cubicBezTo>
                    <a:cubicBezTo>
                      <a:pt x="44793" y="37918"/>
                      <a:pt x="44782" y="37697"/>
                      <a:pt x="44761" y="37507"/>
                    </a:cubicBezTo>
                    <a:cubicBezTo>
                      <a:pt x="44815" y="37467"/>
                      <a:pt x="44860" y="37452"/>
                      <a:pt x="44900" y="37452"/>
                    </a:cubicBezTo>
                    <a:cubicBezTo>
                      <a:pt x="44977" y="37452"/>
                      <a:pt x="45032" y="37508"/>
                      <a:pt x="45088" y="37549"/>
                    </a:cubicBezTo>
                    <a:cubicBezTo>
                      <a:pt x="45236" y="37676"/>
                      <a:pt x="45383" y="37824"/>
                      <a:pt x="45531" y="37950"/>
                    </a:cubicBezTo>
                    <a:cubicBezTo>
                      <a:pt x="45679" y="38087"/>
                      <a:pt x="45805" y="38234"/>
                      <a:pt x="45752" y="38466"/>
                    </a:cubicBezTo>
                    <a:cubicBezTo>
                      <a:pt x="45731" y="38551"/>
                      <a:pt x="45763" y="38646"/>
                      <a:pt x="45794" y="38731"/>
                    </a:cubicBezTo>
                    <a:cubicBezTo>
                      <a:pt x="45984" y="39226"/>
                      <a:pt x="46174" y="39722"/>
                      <a:pt x="46375" y="40217"/>
                    </a:cubicBezTo>
                    <a:cubicBezTo>
                      <a:pt x="46396" y="40280"/>
                      <a:pt x="46480" y="40313"/>
                      <a:pt x="46628" y="40439"/>
                    </a:cubicBezTo>
                    <a:cubicBezTo>
                      <a:pt x="46564" y="39711"/>
                      <a:pt x="46164" y="39195"/>
                      <a:pt x="46047" y="38541"/>
                    </a:cubicBezTo>
                    <a:lnTo>
                      <a:pt x="46047" y="38541"/>
                    </a:lnTo>
                    <a:cubicBezTo>
                      <a:pt x="46269" y="38562"/>
                      <a:pt x="46396" y="38688"/>
                      <a:pt x="46532" y="38773"/>
                    </a:cubicBezTo>
                    <a:lnTo>
                      <a:pt x="48368" y="39975"/>
                    </a:lnTo>
                    <a:cubicBezTo>
                      <a:pt x="48522" y="40071"/>
                      <a:pt x="48685" y="40168"/>
                      <a:pt x="48889" y="40168"/>
                    </a:cubicBezTo>
                    <a:cubicBezTo>
                      <a:pt x="48908" y="40168"/>
                      <a:pt x="48928" y="40167"/>
                      <a:pt x="48948" y="40165"/>
                    </a:cubicBezTo>
                    <a:cubicBezTo>
                      <a:pt x="48927" y="40091"/>
                      <a:pt x="48916" y="40017"/>
                      <a:pt x="48885" y="39985"/>
                    </a:cubicBezTo>
                    <a:cubicBezTo>
                      <a:pt x="48578" y="39690"/>
                      <a:pt x="48273" y="39406"/>
                      <a:pt x="47967" y="39131"/>
                    </a:cubicBezTo>
                    <a:cubicBezTo>
                      <a:pt x="47661" y="38857"/>
                      <a:pt x="47376" y="38583"/>
                      <a:pt x="47050" y="38361"/>
                    </a:cubicBezTo>
                    <a:cubicBezTo>
                      <a:pt x="46385" y="37908"/>
                      <a:pt x="45742" y="37433"/>
                      <a:pt x="45151" y="36895"/>
                    </a:cubicBezTo>
                    <a:cubicBezTo>
                      <a:pt x="45056" y="36811"/>
                      <a:pt x="44929" y="36748"/>
                      <a:pt x="44824" y="36684"/>
                    </a:cubicBezTo>
                    <a:cubicBezTo>
                      <a:pt x="44729" y="36621"/>
                      <a:pt x="44729" y="36621"/>
                      <a:pt x="44697" y="36315"/>
                    </a:cubicBezTo>
                    <a:cubicBezTo>
                      <a:pt x="45393" y="36273"/>
                      <a:pt x="46100" y="36294"/>
                      <a:pt x="46849" y="36188"/>
                    </a:cubicBezTo>
                    <a:cubicBezTo>
                      <a:pt x="46654" y="36054"/>
                      <a:pt x="46598" y="36015"/>
                      <a:pt x="46236" y="36015"/>
                    </a:cubicBezTo>
                    <a:cubicBezTo>
                      <a:pt x="46087" y="36015"/>
                      <a:pt x="45887" y="36021"/>
                      <a:pt x="45604" y="36031"/>
                    </a:cubicBezTo>
                    <a:cubicBezTo>
                      <a:pt x="45204" y="36052"/>
                      <a:pt x="44814" y="36062"/>
                      <a:pt x="44381" y="36073"/>
                    </a:cubicBezTo>
                    <a:cubicBezTo>
                      <a:pt x="43579" y="35556"/>
                      <a:pt x="43000" y="34702"/>
                      <a:pt x="41997" y="34290"/>
                    </a:cubicBezTo>
                    <a:cubicBezTo>
                      <a:pt x="42207" y="34150"/>
                      <a:pt x="42403" y="34140"/>
                      <a:pt x="42591" y="34140"/>
                    </a:cubicBezTo>
                    <a:cubicBezTo>
                      <a:pt x="42623" y="34140"/>
                      <a:pt x="42655" y="34140"/>
                      <a:pt x="42686" y="34140"/>
                    </a:cubicBezTo>
                    <a:cubicBezTo>
                      <a:pt x="42749" y="34140"/>
                      <a:pt x="42811" y="34139"/>
                      <a:pt x="42873" y="34132"/>
                    </a:cubicBezTo>
                    <a:cubicBezTo>
                      <a:pt x="43179" y="34090"/>
                      <a:pt x="43485" y="34090"/>
                      <a:pt x="43801" y="34069"/>
                    </a:cubicBezTo>
                    <a:cubicBezTo>
                      <a:pt x="44086" y="34058"/>
                      <a:pt x="44371" y="34037"/>
                      <a:pt x="44666" y="34037"/>
                    </a:cubicBezTo>
                    <a:cubicBezTo>
                      <a:pt x="44950" y="34027"/>
                      <a:pt x="45236" y="34027"/>
                      <a:pt x="45510" y="34027"/>
                    </a:cubicBezTo>
                    <a:cubicBezTo>
                      <a:pt x="45552" y="33868"/>
                      <a:pt x="45468" y="33826"/>
                      <a:pt x="45383" y="33826"/>
                    </a:cubicBezTo>
                    <a:cubicBezTo>
                      <a:pt x="45060" y="33826"/>
                      <a:pt x="44731" y="33821"/>
                      <a:pt x="44405" y="33821"/>
                    </a:cubicBezTo>
                    <a:cubicBezTo>
                      <a:pt x="44241" y="33821"/>
                      <a:pt x="44079" y="33823"/>
                      <a:pt x="43917" y="33826"/>
                    </a:cubicBezTo>
                    <a:cubicBezTo>
                      <a:pt x="43495" y="33837"/>
                      <a:pt x="43073" y="33858"/>
                      <a:pt x="42662" y="33910"/>
                    </a:cubicBezTo>
                    <a:cubicBezTo>
                      <a:pt x="42594" y="33919"/>
                      <a:pt x="42528" y="33923"/>
                      <a:pt x="42464" y="33923"/>
                    </a:cubicBezTo>
                    <a:cubicBezTo>
                      <a:pt x="42118" y="33923"/>
                      <a:pt x="41823" y="33802"/>
                      <a:pt x="41565" y="33563"/>
                    </a:cubicBezTo>
                    <a:cubicBezTo>
                      <a:pt x="41491" y="33488"/>
                      <a:pt x="41418" y="33404"/>
                      <a:pt x="41301" y="33288"/>
                    </a:cubicBezTo>
                    <a:cubicBezTo>
                      <a:pt x="41653" y="33176"/>
                      <a:pt x="41986" y="33162"/>
                      <a:pt x="42309" y="33162"/>
                    </a:cubicBezTo>
                    <a:cubicBezTo>
                      <a:pt x="42419" y="33162"/>
                      <a:pt x="42528" y="33163"/>
                      <a:pt x="42636" y="33163"/>
                    </a:cubicBezTo>
                    <a:cubicBezTo>
                      <a:pt x="42687" y="33163"/>
                      <a:pt x="42738" y="33163"/>
                      <a:pt x="42789" y="33162"/>
                    </a:cubicBezTo>
                    <a:cubicBezTo>
                      <a:pt x="43253" y="33162"/>
                      <a:pt x="43717" y="33183"/>
                      <a:pt x="44181" y="33225"/>
                    </a:cubicBezTo>
                    <a:cubicBezTo>
                      <a:pt x="44666" y="33267"/>
                      <a:pt x="45151" y="33352"/>
                      <a:pt x="45636" y="33425"/>
                    </a:cubicBezTo>
                    <a:cubicBezTo>
                      <a:pt x="46079" y="33499"/>
                      <a:pt x="46522" y="33615"/>
                      <a:pt x="47050" y="33731"/>
                    </a:cubicBezTo>
                    <a:cubicBezTo>
                      <a:pt x="46881" y="33415"/>
                      <a:pt x="46649" y="33415"/>
                      <a:pt x="46480" y="33373"/>
                    </a:cubicBezTo>
                    <a:cubicBezTo>
                      <a:pt x="45447" y="33120"/>
                      <a:pt x="44392" y="32930"/>
                      <a:pt x="43326" y="32919"/>
                    </a:cubicBezTo>
                    <a:cubicBezTo>
                      <a:pt x="43250" y="32918"/>
                      <a:pt x="43174" y="32917"/>
                      <a:pt x="43098" y="32917"/>
                    </a:cubicBezTo>
                    <a:cubicBezTo>
                      <a:pt x="42438" y="32917"/>
                      <a:pt x="41785" y="32954"/>
                      <a:pt x="41132" y="32982"/>
                    </a:cubicBezTo>
                    <a:cubicBezTo>
                      <a:pt x="41123" y="32982"/>
                      <a:pt x="41114" y="32983"/>
                      <a:pt x="41104" y="32983"/>
                    </a:cubicBezTo>
                    <a:cubicBezTo>
                      <a:pt x="40716" y="32983"/>
                      <a:pt x="40389" y="32761"/>
                      <a:pt x="40173" y="32318"/>
                    </a:cubicBezTo>
                    <a:cubicBezTo>
                      <a:pt x="40479" y="32170"/>
                      <a:pt x="40816" y="32181"/>
                      <a:pt x="41132" y="32138"/>
                    </a:cubicBezTo>
                    <a:cubicBezTo>
                      <a:pt x="41439" y="32096"/>
                      <a:pt x="41755" y="32054"/>
                      <a:pt x="42061" y="32033"/>
                    </a:cubicBezTo>
                    <a:cubicBezTo>
                      <a:pt x="42388" y="32002"/>
                      <a:pt x="42725" y="31970"/>
                      <a:pt x="43052" y="31960"/>
                    </a:cubicBezTo>
                    <a:cubicBezTo>
                      <a:pt x="43276" y="31952"/>
                      <a:pt x="43496" y="31944"/>
                      <a:pt x="43717" y="31944"/>
                    </a:cubicBezTo>
                    <a:cubicBezTo>
                      <a:pt x="43808" y="31944"/>
                      <a:pt x="43899" y="31946"/>
                      <a:pt x="43991" y="31949"/>
                    </a:cubicBezTo>
                    <a:cubicBezTo>
                      <a:pt x="44318" y="31949"/>
                      <a:pt x="44655" y="31970"/>
                      <a:pt x="44982" y="32002"/>
                    </a:cubicBezTo>
                    <a:cubicBezTo>
                      <a:pt x="45243" y="32020"/>
                      <a:pt x="45504" y="32113"/>
                      <a:pt x="45771" y="32113"/>
                    </a:cubicBezTo>
                    <a:cubicBezTo>
                      <a:pt x="45807" y="32113"/>
                      <a:pt x="45843" y="32111"/>
                      <a:pt x="45878" y="32107"/>
                    </a:cubicBezTo>
                    <a:cubicBezTo>
                      <a:pt x="45857" y="31906"/>
                      <a:pt x="45721" y="31906"/>
                      <a:pt x="45625" y="31885"/>
                    </a:cubicBezTo>
                    <a:cubicBezTo>
                      <a:pt x="45172" y="31812"/>
                      <a:pt x="44708" y="31717"/>
                      <a:pt x="44254" y="31685"/>
                    </a:cubicBezTo>
                    <a:cubicBezTo>
                      <a:pt x="43971" y="31670"/>
                      <a:pt x="43687" y="31662"/>
                      <a:pt x="43405" y="31662"/>
                    </a:cubicBezTo>
                    <a:cubicBezTo>
                      <a:pt x="42311" y="31662"/>
                      <a:pt x="41225" y="31777"/>
                      <a:pt x="40152" y="32012"/>
                    </a:cubicBezTo>
                    <a:cubicBezTo>
                      <a:pt x="40056" y="32033"/>
                      <a:pt x="39967" y="32043"/>
                      <a:pt x="39883" y="32043"/>
                    </a:cubicBezTo>
                    <a:cubicBezTo>
                      <a:pt x="39589" y="32043"/>
                      <a:pt x="39361" y="31917"/>
                      <a:pt x="39140" y="31695"/>
                    </a:cubicBezTo>
                    <a:cubicBezTo>
                      <a:pt x="39646" y="31411"/>
                      <a:pt x="40015" y="31327"/>
                      <a:pt x="41755" y="31084"/>
                    </a:cubicBezTo>
                    <a:cubicBezTo>
                      <a:pt x="42630" y="30968"/>
                      <a:pt x="43506" y="30842"/>
                      <a:pt x="44371" y="30725"/>
                    </a:cubicBezTo>
                    <a:cubicBezTo>
                      <a:pt x="44379" y="30560"/>
                      <a:pt x="44302" y="30546"/>
                      <a:pt x="44209" y="30546"/>
                    </a:cubicBezTo>
                    <a:cubicBezTo>
                      <a:pt x="44189" y="30546"/>
                      <a:pt x="44169" y="30546"/>
                      <a:pt x="44149" y="30546"/>
                    </a:cubicBezTo>
                    <a:cubicBezTo>
                      <a:pt x="43021" y="30620"/>
                      <a:pt x="41903" y="30778"/>
                      <a:pt x="40795" y="30989"/>
                    </a:cubicBezTo>
                    <a:cubicBezTo>
                      <a:pt x="40036" y="31126"/>
                      <a:pt x="39287" y="31306"/>
                      <a:pt x="38517" y="31474"/>
                    </a:cubicBezTo>
                    <a:cubicBezTo>
                      <a:pt x="38106" y="31252"/>
                      <a:pt x="37673" y="31020"/>
                      <a:pt x="37241" y="30810"/>
                    </a:cubicBezTo>
                    <a:cubicBezTo>
                      <a:pt x="37074" y="30726"/>
                      <a:pt x="36918" y="30637"/>
                      <a:pt x="36729" y="30637"/>
                    </a:cubicBezTo>
                    <a:cubicBezTo>
                      <a:pt x="36656" y="30637"/>
                      <a:pt x="36578" y="30651"/>
                      <a:pt x="36492" y="30683"/>
                    </a:cubicBezTo>
                    <a:cubicBezTo>
                      <a:pt x="36464" y="30694"/>
                      <a:pt x="36437" y="30699"/>
                      <a:pt x="36409" y="30699"/>
                    </a:cubicBezTo>
                    <a:cubicBezTo>
                      <a:pt x="36246" y="30699"/>
                      <a:pt x="36077" y="30526"/>
                      <a:pt x="35870" y="30345"/>
                    </a:cubicBezTo>
                    <a:lnTo>
                      <a:pt x="35870" y="30345"/>
                    </a:lnTo>
                    <a:cubicBezTo>
                      <a:pt x="36165" y="30409"/>
                      <a:pt x="36355" y="30451"/>
                      <a:pt x="36545" y="30483"/>
                    </a:cubicBezTo>
                    <a:cubicBezTo>
                      <a:pt x="36640" y="30378"/>
                      <a:pt x="36587" y="30314"/>
                      <a:pt x="36503" y="30272"/>
                    </a:cubicBezTo>
                    <a:cubicBezTo>
                      <a:pt x="35733" y="29881"/>
                      <a:pt x="35047" y="29354"/>
                      <a:pt x="34351" y="28838"/>
                    </a:cubicBezTo>
                    <a:cubicBezTo>
                      <a:pt x="34277" y="28796"/>
                      <a:pt x="34246" y="28700"/>
                      <a:pt x="34204" y="28648"/>
                    </a:cubicBezTo>
                    <a:cubicBezTo>
                      <a:pt x="34267" y="28426"/>
                      <a:pt x="34436" y="28342"/>
                      <a:pt x="34594" y="28278"/>
                    </a:cubicBezTo>
                    <a:cubicBezTo>
                      <a:pt x="35479" y="27941"/>
                      <a:pt x="36344" y="27530"/>
                      <a:pt x="37283" y="27319"/>
                    </a:cubicBezTo>
                    <a:cubicBezTo>
                      <a:pt x="37800" y="27203"/>
                      <a:pt x="38306" y="27024"/>
                      <a:pt x="38812" y="26886"/>
                    </a:cubicBezTo>
                    <a:cubicBezTo>
                      <a:pt x="39002" y="26834"/>
                      <a:pt x="39203" y="26802"/>
                      <a:pt x="39393" y="26749"/>
                    </a:cubicBezTo>
                    <a:cubicBezTo>
                      <a:pt x="39435" y="26738"/>
                      <a:pt x="39456" y="26665"/>
                      <a:pt x="39519" y="26560"/>
                    </a:cubicBezTo>
                    <a:lnTo>
                      <a:pt x="39519" y="26560"/>
                    </a:lnTo>
                    <a:cubicBezTo>
                      <a:pt x="39266" y="26581"/>
                      <a:pt x="39076" y="26581"/>
                      <a:pt x="38886" y="26623"/>
                    </a:cubicBezTo>
                    <a:cubicBezTo>
                      <a:pt x="38411" y="26738"/>
                      <a:pt x="37947" y="26865"/>
                      <a:pt x="37473" y="26992"/>
                    </a:cubicBezTo>
                    <a:cubicBezTo>
                      <a:pt x="36787" y="27181"/>
                      <a:pt x="36112" y="27371"/>
                      <a:pt x="35458" y="27646"/>
                    </a:cubicBezTo>
                    <a:cubicBezTo>
                      <a:pt x="35069" y="27814"/>
                      <a:pt x="34668" y="27941"/>
                      <a:pt x="34319" y="28194"/>
                    </a:cubicBezTo>
                    <a:cubicBezTo>
                      <a:pt x="34187" y="28287"/>
                      <a:pt x="34060" y="28335"/>
                      <a:pt x="33931" y="28335"/>
                    </a:cubicBezTo>
                    <a:cubicBezTo>
                      <a:pt x="33783" y="28335"/>
                      <a:pt x="33634" y="28271"/>
                      <a:pt x="33476" y="28142"/>
                    </a:cubicBezTo>
                    <a:cubicBezTo>
                      <a:pt x="32812" y="27582"/>
                      <a:pt x="32115" y="27076"/>
                      <a:pt x="31430" y="26549"/>
                    </a:cubicBezTo>
                    <a:cubicBezTo>
                      <a:pt x="31366" y="26496"/>
                      <a:pt x="31282" y="26464"/>
                      <a:pt x="31219" y="26433"/>
                    </a:cubicBezTo>
                    <a:cubicBezTo>
                      <a:pt x="31082" y="26517"/>
                      <a:pt x="31145" y="26602"/>
                      <a:pt x="31198" y="26665"/>
                    </a:cubicBezTo>
                    <a:cubicBezTo>
                      <a:pt x="31257" y="26745"/>
                      <a:pt x="31336" y="26825"/>
                      <a:pt x="31408" y="26896"/>
                    </a:cubicBezTo>
                    <a:lnTo>
                      <a:pt x="31408" y="26896"/>
                    </a:lnTo>
                    <a:cubicBezTo>
                      <a:pt x="31067" y="26849"/>
                      <a:pt x="30890" y="26599"/>
                      <a:pt x="30691" y="26391"/>
                    </a:cubicBezTo>
                    <a:cubicBezTo>
                      <a:pt x="30702" y="26127"/>
                      <a:pt x="30892" y="26021"/>
                      <a:pt x="31050" y="25916"/>
                    </a:cubicBezTo>
                    <a:cubicBezTo>
                      <a:pt x="32337" y="25083"/>
                      <a:pt x="33687" y="24387"/>
                      <a:pt x="35184" y="23975"/>
                    </a:cubicBezTo>
                    <a:cubicBezTo>
                      <a:pt x="36081" y="23733"/>
                      <a:pt x="36977" y="23490"/>
                      <a:pt x="37905" y="23364"/>
                    </a:cubicBezTo>
                    <a:cubicBezTo>
                      <a:pt x="38538" y="23290"/>
                      <a:pt x="39182" y="23258"/>
                      <a:pt x="39825" y="23195"/>
                    </a:cubicBezTo>
                    <a:cubicBezTo>
                      <a:pt x="39941" y="23185"/>
                      <a:pt x="40057" y="23164"/>
                      <a:pt x="40258" y="23132"/>
                    </a:cubicBezTo>
                    <a:cubicBezTo>
                      <a:pt x="40018" y="23022"/>
                      <a:pt x="39776" y="22972"/>
                      <a:pt x="39406" y="22972"/>
                    </a:cubicBezTo>
                    <a:cubicBezTo>
                      <a:pt x="39026" y="22972"/>
                      <a:pt x="38512" y="23025"/>
                      <a:pt x="37726" y="23121"/>
                    </a:cubicBezTo>
                    <a:cubicBezTo>
                      <a:pt x="36862" y="23227"/>
                      <a:pt x="36028" y="23427"/>
                      <a:pt x="35195" y="23670"/>
                    </a:cubicBezTo>
                    <a:cubicBezTo>
                      <a:pt x="34394" y="23912"/>
                      <a:pt x="33592" y="24197"/>
                      <a:pt x="32833" y="24556"/>
                    </a:cubicBezTo>
                    <a:cubicBezTo>
                      <a:pt x="32073" y="24903"/>
                      <a:pt x="31366" y="25378"/>
                      <a:pt x="30618" y="25810"/>
                    </a:cubicBezTo>
                    <a:cubicBezTo>
                      <a:pt x="30164" y="25536"/>
                      <a:pt x="29742" y="25199"/>
                      <a:pt x="29362" y="24735"/>
                    </a:cubicBezTo>
                    <a:cubicBezTo>
                      <a:pt x="29753" y="24471"/>
                      <a:pt x="30143" y="24260"/>
                      <a:pt x="30544" y="24092"/>
                    </a:cubicBezTo>
                    <a:cubicBezTo>
                      <a:pt x="31282" y="23785"/>
                      <a:pt x="32031" y="23511"/>
                      <a:pt x="32801" y="23290"/>
                    </a:cubicBezTo>
                    <a:cubicBezTo>
                      <a:pt x="33855" y="22974"/>
                      <a:pt x="34931" y="22710"/>
                      <a:pt x="36018" y="22541"/>
                    </a:cubicBezTo>
                    <a:cubicBezTo>
                      <a:pt x="36070" y="22531"/>
                      <a:pt x="36112" y="22457"/>
                      <a:pt x="36144" y="22414"/>
                    </a:cubicBezTo>
                    <a:cubicBezTo>
                      <a:pt x="36154" y="22404"/>
                      <a:pt x="36133" y="22383"/>
                      <a:pt x="36112" y="22330"/>
                    </a:cubicBezTo>
                    <a:cubicBezTo>
                      <a:pt x="35416" y="22383"/>
                      <a:pt x="34731" y="22510"/>
                      <a:pt x="34045" y="22689"/>
                    </a:cubicBezTo>
                    <a:cubicBezTo>
                      <a:pt x="33412" y="22857"/>
                      <a:pt x="32758" y="23005"/>
                      <a:pt x="32137" y="23216"/>
                    </a:cubicBezTo>
                    <a:cubicBezTo>
                      <a:pt x="31483" y="23438"/>
                      <a:pt x="30850" y="23722"/>
                      <a:pt x="30217" y="23986"/>
                    </a:cubicBezTo>
                    <a:cubicBezTo>
                      <a:pt x="29848" y="24134"/>
                      <a:pt x="29500" y="24313"/>
                      <a:pt x="29109" y="24481"/>
                    </a:cubicBezTo>
                    <a:cubicBezTo>
                      <a:pt x="27991" y="23501"/>
                      <a:pt x="26905" y="22541"/>
                      <a:pt x="25777" y="21550"/>
                    </a:cubicBezTo>
                    <a:cubicBezTo>
                      <a:pt x="25872" y="21307"/>
                      <a:pt x="26114" y="21191"/>
                      <a:pt x="26346" y="21075"/>
                    </a:cubicBezTo>
                    <a:cubicBezTo>
                      <a:pt x="27412" y="20485"/>
                      <a:pt x="28540" y="20031"/>
                      <a:pt x="29732" y="19725"/>
                    </a:cubicBezTo>
                    <a:cubicBezTo>
                      <a:pt x="30354" y="19567"/>
                      <a:pt x="30955" y="19325"/>
                      <a:pt x="31577" y="19177"/>
                    </a:cubicBezTo>
                    <a:cubicBezTo>
                      <a:pt x="32653" y="18913"/>
                      <a:pt x="33740" y="18681"/>
                      <a:pt x="34826" y="18481"/>
                    </a:cubicBezTo>
                    <a:cubicBezTo>
                      <a:pt x="35448" y="18354"/>
                      <a:pt x="36091" y="18312"/>
                      <a:pt x="36735" y="18238"/>
                    </a:cubicBezTo>
                    <a:cubicBezTo>
                      <a:pt x="36840" y="18228"/>
                      <a:pt x="36967" y="18249"/>
                      <a:pt x="37009" y="18059"/>
                    </a:cubicBezTo>
                    <a:cubicBezTo>
                      <a:pt x="36914" y="18038"/>
                      <a:pt x="36808" y="18017"/>
                      <a:pt x="36714" y="18017"/>
                    </a:cubicBezTo>
                    <a:cubicBezTo>
                      <a:pt x="35744" y="18048"/>
                      <a:pt x="34773" y="18186"/>
                      <a:pt x="33824" y="18385"/>
                    </a:cubicBezTo>
                    <a:cubicBezTo>
                      <a:pt x="32843" y="18586"/>
                      <a:pt x="31872" y="18776"/>
                      <a:pt x="30913" y="19039"/>
                    </a:cubicBezTo>
                    <a:cubicBezTo>
                      <a:pt x="30101" y="19250"/>
                      <a:pt x="29289" y="19482"/>
                      <a:pt x="28498" y="19799"/>
                    </a:cubicBezTo>
                    <a:cubicBezTo>
                      <a:pt x="27454" y="20232"/>
                      <a:pt x="26378" y="20590"/>
                      <a:pt x="25523" y="21307"/>
                    </a:cubicBezTo>
                    <a:cubicBezTo>
                      <a:pt x="25515" y="21308"/>
                      <a:pt x="25507" y="21308"/>
                      <a:pt x="25500" y="21308"/>
                    </a:cubicBezTo>
                    <a:cubicBezTo>
                      <a:pt x="25220" y="21308"/>
                      <a:pt x="25076" y="21135"/>
                      <a:pt x="24902" y="21012"/>
                    </a:cubicBezTo>
                    <a:cubicBezTo>
                      <a:pt x="24543" y="20727"/>
                      <a:pt x="24173" y="20421"/>
                      <a:pt x="23815" y="20136"/>
                    </a:cubicBezTo>
                    <a:cubicBezTo>
                      <a:pt x="23688" y="20052"/>
                      <a:pt x="23552" y="19978"/>
                      <a:pt x="23414" y="19904"/>
                    </a:cubicBezTo>
                    <a:cubicBezTo>
                      <a:pt x="23404" y="19904"/>
                      <a:pt x="23372" y="19925"/>
                      <a:pt x="23320" y="19946"/>
                    </a:cubicBezTo>
                    <a:cubicBezTo>
                      <a:pt x="23404" y="20052"/>
                      <a:pt x="23467" y="20157"/>
                      <a:pt x="23562" y="20242"/>
                    </a:cubicBezTo>
                    <a:lnTo>
                      <a:pt x="24796" y="21254"/>
                    </a:lnTo>
                    <a:cubicBezTo>
                      <a:pt x="25270" y="21655"/>
                      <a:pt x="25809" y="21971"/>
                      <a:pt x="26283" y="22351"/>
                    </a:cubicBezTo>
                    <a:cubicBezTo>
                      <a:pt x="26705" y="22678"/>
                      <a:pt x="27095" y="23037"/>
                      <a:pt x="27496" y="23396"/>
                    </a:cubicBezTo>
                    <a:cubicBezTo>
                      <a:pt x="27707" y="23585"/>
                      <a:pt x="27907" y="23796"/>
                      <a:pt x="28129" y="23986"/>
                    </a:cubicBezTo>
                    <a:cubicBezTo>
                      <a:pt x="28603" y="24408"/>
                      <a:pt x="29025" y="24882"/>
                      <a:pt x="29447" y="25367"/>
                    </a:cubicBezTo>
                    <a:cubicBezTo>
                      <a:pt x="28867" y="25030"/>
                      <a:pt x="28361" y="24608"/>
                      <a:pt x="27855" y="24186"/>
                    </a:cubicBezTo>
                    <a:cubicBezTo>
                      <a:pt x="26188" y="22815"/>
                      <a:pt x="24532" y="21444"/>
                      <a:pt x="22898" y="20052"/>
                    </a:cubicBezTo>
                    <a:cubicBezTo>
                      <a:pt x="21695" y="19029"/>
                      <a:pt x="20524" y="17975"/>
                      <a:pt x="19322" y="16951"/>
                    </a:cubicBezTo>
                    <a:cubicBezTo>
                      <a:pt x="18204" y="16002"/>
                      <a:pt x="17055" y="15085"/>
                      <a:pt x="15937" y="14157"/>
                    </a:cubicBezTo>
                    <a:cubicBezTo>
                      <a:pt x="14724" y="13144"/>
                      <a:pt x="13458" y="12205"/>
                      <a:pt x="12182" y="11288"/>
                    </a:cubicBezTo>
                    <a:cubicBezTo>
                      <a:pt x="11897" y="11077"/>
                      <a:pt x="11634" y="10834"/>
                      <a:pt x="11370" y="10592"/>
                    </a:cubicBezTo>
                    <a:cubicBezTo>
                      <a:pt x="11243" y="10475"/>
                      <a:pt x="11117" y="10349"/>
                      <a:pt x="11180" y="10096"/>
                    </a:cubicBezTo>
                    <a:lnTo>
                      <a:pt x="11180" y="10096"/>
                    </a:lnTo>
                    <a:cubicBezTo>
                      <a:pt x="11254" y="10117"/>
                      <a:pt x="11349" y="10117"/>
                      <a:pt x="11402" y="10159"/>
                    </a:cubicBezTo>
                    <a:cubicBezTo>
                      <a:pt x="11992" y="10634"/>
                      <a:pt x="12572" y="11108"/>
                      <a:pt x="13153" y="11583"/>
                    </a:cubicBezTo>
                    <a:cubicBezTo>
                      <a:pt x="13395" y="11783"/>
                      <a:pt x="13627" y="11994"/>
                      <a:pt x="13891" y="12163"/>
                    </a:cubicBezTo>
                    <a:cubicBezTo>
                      <a:pt x="14903" y="12796"/>
                      <a:pt x="15820" y="13566"/>
                      <a:pt x="16749" y="14336"/>
                    </a:cubicBezTo>
                    <a:cubicBezTo>
                      <a:pt x="17498" y="14958"/>
                      <a:pt x="18267" y="15559"/>
                      <a:pt x="19017" y="16182"/>
                    </a:cubicBezTo>
                    <a:cubicBezTo>
                      <a:pt x="19417" y="16529"/>
                      <a:pt x="19797" y="16909"/>
                      <a:pt x="20177" y="17279"/>
                    </a:cubicBezTo>
                    <a:cubicBezTo>
                      <a:pt x="20208" y="17310"/>
                      <a:pt x="20229" y="17352"/>
                      <a:pt x="20261" y="17384"/>
                    </a:cubicBezTo>
                    <a:lnTo>
                      <a:pt x="22729" y="19503"/>
                    </a:lnTo>
                    <a:cubicBezTo>
                      <a:pt x="22781" y="19536"/>
                      <a:pt x="22856" y="19557"/>
                      <a:pt x="22919" y="19588"/>
                    </a:cubicBezTo>
                    <a:cubicBezTo>
                      <a:pt x="23098" y="19514"/>
                      <a:pt x="23130" y="19293"/>
                      <a:pt x="23362" y="19229"/>
                    </a:cubicBezTo>
                    <a:cubicBezTo>
                      <a:pt x="23973" y="19060"/>
                      <a:pt x="24585" y="18839"/>
                      <a:pt x="25186" y="18618"/>
                    </a:cubicBezTo>
                    <a:cubicBezTo>
                      <a:pt x="25661" y="18449"/>
                      <a:pt x="26125" y="18259"/>
                      <a:pt x="26589" y="18048"/>
                    </a:cubicBezTo>
                    <a:lnTo>
                      <a:pt x="26589" y="18048"/>
                    </a:lnTo>
                    <a:cubicBezTo>
                      <a:pt x="25935" y="18069"/>
                      <a:pt x="25323" y="18270"/>
                      <a:pt x="24722" y="18512"/>
                    </a:cubicBezTo>
                    <a:cubicBezTo>
                      <a:pt x="24110" y="18765"/>
                      <a:pt x="23488" y="18997"/>
                      <a:pt x="22834" y="19250"/>
                    </a:cubicBezTo>
                    <a:cubicBezTo>
                      <a:pt x="22655" y="19103"/>
                      <a:pt x="22465" y="18955"/>
                      <a:pt x="22275" y="18807"/>
                    </a:cubicBezTo>
                    <a:cubicBezTo>
                      <a:pt x="22233" y="18765"/>
                      <a:pt x="22212" y="18692"/>
                      <a:pt x="22159" y="18596"/>
                    </a:cubicBezTo>
                    <a:cubicBezTo>
                      <a:pt x="22275" y="18533"/>
                      <a:pt x="22380" y="18460"/>
                      <a:pt x="22497" y="18407"/>
                    </a:cubicBezTo>
                    <a:cubicBezTo>
                      <a:pt x="23119" y="18164"/>
                      <a:pt x="23741" y="17932"/>
                      <a:pt x="24363" y="17689"/>
                    </a:cubicBezTo>
                    <a:cubicBezTo>
                      <a:pt x="24522" y="17626"/>
                      <a:pt x="24670" y="17542"/>
                      <a:pt x="24817" y="17468"/>
                    </a:cubicBezTo>
                    <a:cubicBezTo>
                      <a:pt x="24802" y="17349"/>
                      <a:pt x="24746" y="17319"/>
                      <a:pt x="24687" y="17319"/>
                    </a:cubicBezTo>
                    <a:cubicBezTo>
                      <a:pt x="24663" y="17319"/>
                      <a:pt x="24638" y="17325"/>
                      <a:pt x="24616" y="17331"/>
                    </a:cubicBezTo>
                    <a:cubicBezTo>
                      <a:pt x="24427" y="17384"/>
                      <a:pt x="24237" y="17457"/>
                      <a:pt x="24058" y="17521"/>
                    </a:cubicBezTo>
                    <a:cubicBezTo>
                      <a:pt x="23414" y="17774"/>
                      <a:pt x="22771" y="18027"/>
                      <a:pt x="22127" y="18270"/>
                    </a:cubicBezTo>
                    <a:cubicBezTo>
                      <a:pt x="22025" y="18305"/>
                      <a:pt x="21955" y="18328"/>
                      <a:pt x="21899" y="18328"/>
                    </a:cubicBezTo>
                    <a:cubicBezTo>
                      <a:pt x="21787" y="18328"/>
                      <a:pt x="21726" y="18241"/>
                      <a:pt x="21558" y="17996"/>
                    </a:cubicBezTo>
                    <a:cubicBezTo>
                      <a:pt x="21611" y="17943"/>
                      <a:pt x="21663" y="17858"/>
                      <a:pt x="21738" y="17827"/>
                    </a:cubicBezTo>
                    <a:cubicBezTo>
                      <a:pt x="22106" y="17679"/>
                      <a:pt x="22476" y="17542"/>
                      <a:pt x="22856" y="17415"/>
                    </a:cubicBezTo>
                    <a:cubicBezTo>
                      <a:pt x="23341" y="17257"/>
                      <a:pt x="23826" y="17110"/>
                      <a:pt x="24321" y="16962"/>
                    </a:cubicBezTo>
                    <a:cubicBezTo>
                      <a:pt x="24511" y="16899"/>
                      <a:pt x="24701" y="16857"/>
                      <a:pt x="24902" y="16814"/>
                    </a:cubicBezTo>
                    <a:cubicBezTo>
                      <a:pt x="25165" y="16761"/>
                      <a:pt x="25165" y="16761"/>
                      <a:pt x="25492" y="16498"/>
                    </a:cubicBezTo>
                    <a:cubicBezTo>
                      <a:pt x="25417" y="16475"/>
                      <a:pt x="25344" y="16466"/>
                      <a:pt x="25275" y="16466"/>
                    </a:cubicBezTo>
                    <a:cubicBezTo>
                      <a:pt x="24956" y="16466"/>
                      <a:pt x="24690" y="16665"/>
                      <a:pt x="24395" y="16709"/>
                    </a:cubicBezTo>
                    <a:cubicBezTo>
                      <a:pt x="24037" y="16751"/>
                      <a:pt x="23688" y="16930"/>
                      <a:pt x="23330" y="17057"/>
                    </a:cubicBezTo>
                    <a:cubicBezTo>
                      <a:pt x="22992" y="17173"/>
                      <a:pt x="22655" y="17300"/>
                      <a:pt x="22328" y="17415"/>
                    </a:cubicBezTo>
                    <a:cubicBezTo>
                      <a:pt x="21970" y="17532"/>
                      <a:pt x="21611" y="17658"/>
                      <a:pt x="21231" y="17785"/>
                    </a:cubicBezTo>
                    <a:cubicBezTo>
                      <a:pt x="21094" y="17668"/>
                      <a:pt x="20967" y="17563"/>
                      <a:pt x="20852" y="17457"/>
                    </a:cubicBezTo>
                    <a:cubicBezTo>
                      <a:pt x="20883" y="17384"/>
                      <a:pt x="20894" y="17321"/>
                      <a:pt x="20915" y="17310"/>
                    </a:cubicBezTo>
                    <a:cubicBezTo>
                      <a:pt x="21073" y="17225"/>
                      <a:pt x="21231" y="17152"/>
                      <a:pt x="21400" y="17089"/>
                    </a:cubicBezTo>
                    <a:cubicBezTo>
                      <a:pt x="22106" y="16814"/>
                      <a:pt x="22802" y="16529"/>
                      <a:pt x="23509" y="16276"/>
                    </a:cubicBezTo>
                    <a:cubicBezTo>
                      <a:pt x="24448" y="15939"/>
                      <a:pt x="25397" y="15612"/>
                      <a:pt x="26336" y="15296"/>
                    </a:cubicBezTo>
                    <a:cubicBezTo>
                      <a:pt x="26462" y="15254"/>
                      <a:pt x="26599" y="15254"/>
                      <a:pt x="26737" y="15221"/>
                    </a:cubicBezTo>
                    <a:cubicBezTo>
                      <a:pt x="26894" y="15179"/>
                      <a:pt x="27053" y="15127"/>
                      <a:pt x="27211" y="15074"/>
                    </a:cubicBezTo>
                    <a:cubicBezTo>
                      <a:pt x="27211" y="14935"/>
                      <a:pt x="27154" y="14897"/>
                      <a:pt x="27089" y="14897"/>
                    </a:cubicBezTo>
                    <a:cubicBezTo>
                      <a:pt x="27070" y="14897"/>
                      <a:pt x="27051" y="14900"/>
                      <a:pt x="27032" y="14905"/>
                    </a:cubicBezTo>
                    <a:cubicBezTo>
                      <a:pt x="26409" y="15064"/>
                      <a:pt x="25798" y="15232"/>
                      <a:pt x="25186" y="15432"/>
                    </a:cubicBezTo>
                    <a:cubicBezTo>
                      <a:pt x="23688" y="15939"/>
                      <a:pt x="22212" y="16487"/>
                      <a:pt x="20746" y="17057"/>
                    </a:cubicBezTo>
                    <a:cubicBezTo>
                      <a:pt x="20662" y="17078"/>
                      <a:pt x="20577" y="17089"/>
                      <a:pt x="20472" y="17110"/>
                    </a:cubicBezTo>
                    <a:cubicBezTo>
                      <a:pt x="20113" y="16782"/>
                      <a:pt x="19755" y="16456"/>
                      <a:pt x="19385" y="16128"/>
                    </a:cubicBezTo>
                    <a:cubicBezTo>
                      <a:pt x="19048" y="15833"/>
                      <a:pt x="18626" y="15612"/>
                      <a:pt x="18299" y="15243"/>
                    </a:cubicBezTo>
                    <a:cubicBezTo>
                      <a:pt x="18541" y="14989"/>
                      <a:pt x="18827" y="14958"/>
                      <a:pt x="19101" y="14874"/>
                    </a:cubicBezTo>
                    <a:cubicBezTo>
                      <a:pt x="19375" y="14789"/>
                      <a:pt x="19649" y="14715"/>
                      <a:pt x="19924" y="14631"/>
                    </a:cubicBezTo>
                    <a:cubicBezTo>
                      <a:pt x="20018" y="14600"/>
                      <a:pt x="20071" y="14536"/>
                      <a:pt x="20018" y="14431"/>
                    </a:cubicBezTo>
                    <a:cubicBezTo>
                      <a:pt x="20008" y="14420"/>
                      <a:pt x="19987" y="14389"/>
                      <a:pt x="19966" y="14389"/>
                    </a:cubicBezTo>
                    <a:cubicBezTo>
                      <a:pt x="19902" y="14399"/>
                      <a:pt x="19839" y="14399"/>
                      <a:pt x="19776" y="14420"/>
                    </a:cubicBezTo>
                    <a:cubicBezTo>
                      <a:pt x="19206" y="14610"/>
                      <a:pt x="18647" y="14811"/>
                      <a:pt x="18046" y="15022"/>
                    </a:cubicBezTo>
                    <a:cubicBezTo>
                      <a:pt x="17508" y="14610"/>
                      <a:pt x="16949" y="14230"/>
                      <a:pt x="16453" y="13682"/>
                    </a:cubicBezTo>
                    <a:cubicBezTo>
                      <a:pt x="16591" y="13587"/>
                      <a:pt x="16675" y="13482"/>
                      <a:pt x="16781" y="13439"/>
                    </a:cubicBezTo>
                    <a:cubicBezTo>
                      <a:pt x="17202" y="13281"/>
                      <a:pt x="17624" y="13154"/>
                      <a:pt x="18035" y="12975"/>
                    </a:cubicBezTo>
                    <a:cubicBezTo>
                      <a:pt x="19038" y="12554"/>
                      <a:pt x="20102" y="12332"/>
                      <a:pt x="21147" y="12047"/>
                    </a:cubicBezTo>
                    <a:cubicBezTo>
                      <a:pt x="21727" y="11900"/>
                      <a:pt x="22317" y="11825"/>
                      <a:pt x="22908" y="11710"/>
                    </a:cubicBezTo>
                    <a:cubicBezTo>
                      <a:pt x="23055" y="11678"/>
                      <a:pt x="23193" y="11614"/>
                      <a:pt x="23320" y="11572"/>
                    </a:cubicBezTo>
                    <a:cubicBezTo>
                      <a:pt x="23312" y="11453"/>
                      <a:pt x="23251" y="11428"/>
                      <a:pt x="23190" y="11428"/>
                    </a:cubicBezTo>
                    <a:cubicBezTo>
                      <a:pt x="23165" y="11428"/>
                      <a:pt x="23140" y="11432"/>
                      <a:pt x="23119" y="11436"/>
                    </a:cubicBezTo>
                    <a:cubicBezTo>
                      <a:pt x="22075" y="11614"/>
                      <a:pt x="21041" y="11815"/>
                      <a:pt x="20008" y="12068"/>
                    </a:cubicBezTo>
                    <a:cubicBezTo>
                      <a:pt x="19449" y="12195"/>
                      <a:pt x="18900" y="12395"/>
                      <a:pt x="18352" y="12543"/>
                    </a:cubicBezTo>
                    <a:cubicBezTo>
                      <a:pt x="17709" y="12722"/>
                      <a:pt x="17076" y="12933"/>
                      <a:pt x="16495" y="13271"/>
                    </a:cubicBezTo>
                    <a:cubicBezTo>
                      <a:pt x="16390" y="13344"/>
                      <a:pt x="16253" y="13376"/>
                      <a:pt x="16127" y="13429"/>
                    </a:cubicBezTo>
                    <a:cubicBezTo>
                      <a:pt x="15736" y="13229"/>
                      <a:pt x="15441" y="12922"/>
                      <a:pt x="15082" y="12648"/>
                    </a:cubicBezTo>
                    <a:cubicBezTo>
                      <a:pt x="15167" y="12522"/>
                      <a:pt x="15220" y="12395"/>
                      <a:pt x="15304" y="12322"/>
                    </a:cubicBezTo>
                    <a:cubicBezTo>
                      <a:pt x="15842" y="11847"/>
                      <a:pt x="16485" y="11520"/>
                      <a:pt x="17128" y="11225"/>
                    </a:cubicBezTo>
                    <a:cubicBezTo>
                      <a:pt x="17645" y="10993"/>
                      <a:pt x="18215" y="10845"/>
                      <a:pt x="18752" y="10665"/>
                    </a:cubicBezTo>
                    <a:cubicBezTo>
                      <a:pt x="18942" y="10602"/>
                      <a:pt x="19143" y="10550"/>
                      <a:pt x="19333" y="10497"/>
                    </a:cubicBezTo>
                    <a:cubicBezTo>
                      <a:pt x="20008" y="10307"/>
                      <a:pt x="20693" y="10107"/>
                      <a:pt x="21379" y="9927"/>
                    </a:cubicBezTo>
                    <a:cubicBezTo>
                      <a:pt x="21716" y="9833"/>
                      <a:pt x="22054" y="9737"/>
                      <a:pt x="22402" y="9664"/>
                    </a:cubicBezTo>
                    <a:cubicBezTo>
                      <a:pt x="23109" y="9495"/>
                      <a:pt x="23826" y="9347"/>
                      <a:pt x="24543" y="9189"/>
                    </a:cubicBezTo>
                    <a:cubicBezTo>
                      <a:pt x="24627" y="9168"/>
                      <a:pt x="24701" y="9125"/>
                      <a:pt x="24680" y="8968"/>
                    </a:cubicBezTo>
                    <a:cubicBezTo>
                      <a:pt x="24448" y="8968"/>
                      <a:pt x="24216" y="8978"/>
                      <a:pt x="23984" y="9031"/>
                    </a:cubicBezTo>
                    <a:cubicBezTo>
                      <a:pt x="23161" y="9210"/>
                      <a:pt x="22328" y="9357"/>
                      <a:pt x="21527" y="9590"/>
                    </a:cubicBezTo>
                    <a:cubicBezTo>
                      <a:pt x="20503" y="9896"/>
                      <a:pt x="19470" y="10128"/>
                      <a:pt x="18447" y="10433"/>
                    </a:cubicBezTo>
                    <a:cubicBezTo>
                      <a:pt x="17318" y="10771"/>
                      <a:pt x="16263" y="11277"/>
                      <a:pt x="15314" y="11994"/>
                    </a:cubicBezTo>
                    <a:cubicBezTo>
                      <a:pt x="15135" y="12132"/>
                      <a:pt x="14956" y="12247"/>
                      <a:pt x="14787" y="12353"/>
                    </a:cubicBezTo>
                    <a:cubicBezTo>
                      <a:pt x="14534" y="12289"/>
                      <a:pt x="14344" y="12205"/>
                      <a:pt x="14196" y="11973"/>
                    </a:cubicBezTo>
                    <a:cubicBezTo>
                      <a:pt x="14735" y="11436"/>
                      <a:pt x="15399" y="11150"/>
                      <a:pt x="16052" y="10855"/>
                    </a:cubicBezTo>
                    <a:cubicBezTo>
                      <a:pt x="16052" y="10722"/>
                      <a:pt x="16000" y="10677"/>
                      <a:pt x="15929" y="10677"/>
                    </a:cubicBezTo>
                    <a:cubicBezTo>
                      <a:pt x="15899" y="10677"/>
                      <a:pt x="15866" y="10685"/>
                      <a:pt x="15831" y="10697"/>
                    </a:cubicBezTo>
                    <a:cubicBezTo>
                      <a:pt x="15663" y="10750"/>
                      <a:pt x="15494" y="10813"/>
                      <a:pt x="15346" y="10897"/>
                    </a:cubicBezTo>
                    <a:cubicBezTo>
                      <a:pt x="14903" y="11161"/>
                      <a:pt x="14481" y="11436"/>
                      <a:pt x="14049" y="11699"/>
                    </a:cubicBezTo>
                    <a:cubicBezTo>
                      <a:pt x="13994" y="11734"/>
                      <a:pt x="13935" y="11764"/>
                      <a:pt x="13880" y="11764"/>
                    </a:cubicBezTo>
                    <a:cubicBezTo>
                      <a:pt x="13818" y="11764"/>
                      <a:pt x="13761" y="11726"/>
                      <a:pt x="13722" y="11614"/>
                    </a:cubicBezTo>
                    <a:cubicBezTo>
                      <a:pt x="14028" y="11204"/>
                      <a:pt x="14597" y="11140"/>
                      <a:pt x="14935" y="10729"/>
                    </a:cubicBezTo>
                    <a:cubicBezTo>
                      <a:pt x="14923" y="10728"/>
                      <a:pt x="14911" y="10728"/>
                      <a:pt x="14899" y="10728"/>
                    </a:cubicBezTo>
                    <a:cubicBezTo>
                      <a:pt x="14688" y="10728"/>
                      <a:pt x="14465" y="10812"/>
                      <a:pt x="14175" y="10982"/>
                    </a:cubicBezTo>
                    <a:cubicBezTo>
                      <a:pt x="13933" y="11129"/>
                      <a:pt x="13680" y="11267"/>
                      <a:pt x="13427" y="11404"/>
                    </a:cubicBezTo>
                    <a:cubicBezTo>
                      <a:pt x="13120" y="11256"/>
                      <a:pt x="12888" y="11077"/>
                      <a:pt x="12731" y="10750"/>
                    </a:cubicBezTo>
                    <a:cubicBezTo>
                      <a:pt x="12973" y="10581"/>
                      <a:pt x="13195" y="10391"/>
                      <a:pt x="13448" y="10265"/>
                    </a:cubicBezTo>
                    <a:cubicBezTo>
                      <a:pt x="14049" y="9980"/>
                      <a:pt x="14650" y="9695"/>
                      <a:pt x="15262" y="9442"/>
                    </a:cubicBezTo>
                    <a:cubicBezTo>
                      <a:pt x="15567" y="9315"/>
                      <a:pt x="15895" y="9242"/>
                      <a:pt x="16221" y="9147"/>
                    </a:cubicBezTo>
                    <a:cubicBezTo>
                      <a:pt x="16617" y="9022"/>
                      <a:pt x="17024" y="8928"/>
                      <a:pt x="17359" y="8671"/>
                    </a:cubicBezTo>
                    <a:lnTo>
                      <a:pt x="17359" y="8671"/>
                    </a:lnTo>
                    <a:cubicBezTo>
                      <a:pt x="17363" y="8675"/>
                      <a:pt x="17367" y="8678"/>
                      <a:pt x="17371" y="8682"/>
                    </a:cubicBezTo>
                    <a:lnTo>
                      <a:pt x="17371" y="8661"/>
                    </a:lnTo>
                    <a:cubicBezTo>
                      <a:pt x="17367" y="8665"/>
                      <a:pt x="17363" y="8668"/>
                      <a:pt x="17359" y="8671"/>
                    </a:cubicBezTo>
                    <a:lnTo>
                      <a:pt x="17359" y="8671"/>
                    </a:lnTo>
                    <a:cubicBezTo>
                      <a:pt x="17295" y="8613"/>
                      <a:pt x="17223" y="8593"/>
                      <a:pt x="17149" y="8593"/>
                    </a:cubicBezTo>
                    <a:cubicBezTo>
                      <a:pt x="17079" y="8593"/>
                      <a:pt x="17008" y="8610"/>
                      <a:pt x="16938" y="8630"/>
                    </a:cubicBezTo>
                    <a:cubicBezTo>
                      <a:pt x="16422" y="8778"/>
                      <a:pt x="15916" y="8925"/>
                      <a:pt x="15410" y="9094"/>
                    </a:cubicBezTo>
                    <a:cubicBezTo>
                      <a:pt x="14513" y="9411"/>
                      <a:pt x="13638" y="9790"/>
                      <a:pt x="12836" y="10328"/>
                    </a:cubicBezTo>
                    <a:cubicBezTo>
                      <a:pt x="12710" y="10412"/>
                      <a:pt x="12572" y="10475"/>
                      <a:pt x="12424" y="10560"/>
                    </a:cubicBezTo>
                    <a:cubicBezTo>
                      <a:pt x="12066" y="10465"/>
                      <a:pt x="11855" y="10159"/>
                      <a:pt x="11571" y="9948"/>
                    </a:cubicBezTo>
                    <a:cubicBezTo>
                      <a:pt x="11285" y="9737"/>
                      <a:pt x="11022" y="9505"/>
                      <a:pt x="10737" y="9284"/>
                    </a:cubicBezTo>
                    <a:cubicBezTo>
                      <a:pt x="10463" y="9062"/>
                      <a:pt x="10178" y="8851"/>
                      <a:pt x="9914" y="8619"/>
                    </a:cubicBezTo>
                    <a:cubicBezTo>
                      <a:pt x="9640" y="8398"/>
                      <a:pt x="9387" y="8155"/>
                      <a:pt x="9092" y="7892"/>
                    </a:cubicBezTo>
                    <a:cubicBezTo>
                      <a:pt x="9260" y="7754"/>
                      <a:pt x="9377" y="7618"/>
                      <a:pt x="9524" y="7533"/>
                    </a:cubicBezTo>
                    <a:cubicBezTo>
                      <a:pt x="9893" y="7333"/>
                      <a:pt x="10263" y="7143"/>
                      <a:pt x="10642" y="6964"/>
                    </a:cubicBezTo>
                    <a:cubicBezTo>
                      <a:pt x="11264" y="6668"/>
                      <a:pt x="11887" y="6383"/>
                      <a:pt x="12625" y="6046"/>
                    </a:cubicBezTo>
                    <a:cubicBezTo>
                      <a:pt x="12564" y="6038"/>
                      <a:pt x="12507" y="6034"/>
                      <a:pt x="12454" y="6034"/>
                    </a:cubicBezTo>
                    <a:cubicBezTo>
                      <a:pt x="12157" y="6034"/>
                      <a:pt x="11969" y="6145"/>
                      <a:pt x="11781" y="6226"/>
                    </a:cubicBezTo>
                    <a:cubicBezTo>
                      <a:pt x="11528" y="6320"/>
                      <a:pt x="11275" y="6415"/>
                      <a:pt x="11032" y="6521"/>
                    </a:cubicBezTo>
                    <a:cubicBezTo>
                      <a:pt x="10779" y="6647"/>
                      <a:pt x="10526" y="6784"/>
                      <a:pt x="10273" y="6911"/>
                    </a:cubicBezTo>
                    <a:cubicBezTo>
                      <a:pt x="10031" y="7037"/>
                      <a:pt x="9788" y="7143"/>
                      <a:pt x="9556" y="7269"/>
                    </a:cubicBezTo>
                    <a:cubicBezTo>
                      <a:pt x="9324" y="7386"/>
                      <a:pt x="9092" y="7522"/>
                      <a:pt x="8881" y="7628"/>
                    </a:cubicBezTo>
                    <a:cubicBezTo>
                      <a:pt x="8248" y="7269"/>
                      <a:pt x="7985" y="7027"/>
                      <a:pt x="7732" y="6573"/>
                    </a:cubicBezTo>
                    <a:cubicBezTo>
                      <a:pt x="7805" y="6500"/>
                      <a:pt x="7879" y="6415"/>
                      <a:pt x="7964" y="6362"/>
                    </a:cubicBezTo>
                    <a:cubicBezTo>
                      <a:pt x="8543" y="5940"/>
                      <a:pt x="9166" y="5603"/>
                      <a:pt x="9841" y="5382"/>
                    </a:cubicBezTo>
                    <a:cubicBezTo>
                      <a:pt x="10010" y="5329"/>
                      <a:pt x="10010" y="5319"/>
                      <a:pt x="10178" y="5065"/>
                    </a:cubicBezTo>
                    <a:lnTo>
                      <a:pt x="10178" y="5065"/>
                    </a:lnTo>
                    <a:cubicBezTo>
                      <a:pt x="10073" y="5076"/>
                      <a:pt x="9989" y="5065"/>
                      <a:pt x="9914" y="5086"/>
                    </a:cubicBezTo>
                    <a:cubicBezTo>
                      <a:pt x="9250" y="5297"/>
                      <a:pt x="8639" y="5593"/>
                      <a:pt x="8079" y="5994"/>
                    </a:cubicBezTo>
                    <a:cubicBezTo>
                      <a:pt x="7900" y="6120"/>
                      <a:pt x="7699" y="6236"/>
                      <a:pt x="7510" y="6341"/>
                    </a:cubicBezTo>
                    <a:cubicBezTo>
                      <a:pt x="7500" y="6346"/>
                      <a:pt x="7488" y="6348"/>
                      <a:pt x="7475" y="6348"/>
                    </a:cubicBezTo>
                    <a:cubicBezTo>
                      <a:pt x="7428" y="6348"/>
                      <a:pt x="7364" y="6322"/>
                      <a:pt x="7331" y="6289"/>
                    </a:cubicBezTo>
                    <a:cubicBezTo>
                      <a:pt x="7299" y="6257"/>
                      <a:pt x="7267" y="6162"/>
                      <a:pt x="7299" y="6120"/>
                    </a:cubicBezTo>
                    <a:cubicBezTo>
                      <a:pt x="7436" y="5930"/>
                      <a:pt x="7563" y="5719"/>
                      <a:pt x="7742" y="5551"/>
                    </a:cubicBezTo>
                    <a:cubicBezTo>
                      <a:pt x="7985" y="5297"/>
                      <a:pt x="8269" y="5076"/>
                      <a:pt x="8543" y="4843"/>
                    </a:cubicBezTo>
                    <a:cubicBezTo>
                      <a:pt x="9124" y="4348"/>
                      <a:pt x="9841" y="4074"/>
                      <a:pt x="10568" y="3884"/>
                    </a:cubicBezTo>
                    <a:cubicBezTo>
                      <a:pt x="11354" y="3686"/>
                      <a:pt x="12163" y="3533"/>
                      <a:pt x="12981" y="3533"/>
                    </a:cubicBezTo>
                    <a:cubicBezTo>
                      <a:pt x="13119" y="3533"/>
                      <a:pt x="13257" y="3538"/>
                      <a:pt x="13395" y="3547"/>
                    </a:cubicBezTo>
                    <a:cubicBezTo>
                      <a:pt x="13527" y="3555"/>
                      <a:pt x="13660" y="3559"/>
                      <a:pt x="13791" y="3559"/>
                    </a:cubicBezTo>
                    <a:cubicBezTo>
                      <a:pt x="14685" y="3559"/>
                      <a:pt x="15555" y="3377"/>
                      <a:pt x="16401" y="3083"/>
                    </a:cubicBezTo>
                    <a:cubicBezTo>
                      <a:pt x="16789" y="2953"/>
                      <a:pt x="17177" y="2894"/>
                      <a:pt x="17576" y="2894"/>
                    </a:cubicBezTo>
                    <a:close/>
                    <a:moveTo>
                      <a:pt x="524" y="1"/>
                    </a:moveTo>
                    <a:cubicBezTo>
                      <a:pt x="498" y="1"/>
                      <a:pt x="471" y="2"/>
                      <a:pt x="443" y="3"/>
                    </a:cubicBezTo>
                    <a:cubicBezTo>
                      <a:pt x="380" y="13"/>
                      <a:pt x="317" y="34"/>
                      <a:pt x="232" y="66"/>
                    </a:cubicBezTo>
                    <a:cubicBezTo>
                      <a:pt x="159" y="214"/>
                      <a:pt x="85" y="362"/>
                      <a:pt x="0" y="540"/>
                    </a:cubicBezTo>
                    <a:cubicBezTo>
                      <a:pt x="338" y="962"/>
                      <a:pt x="633" y="1311"/>
                      <a:pt x="907" y="1679"/>
                    </a:cubicBezTo>
                    <a:cubicBezTo>
                      <a:pt x="1425" y="2387"/>
                      <a:pt x="2025" y="3008"/>
                      <a:pt x="2669" y="3589"/>
                    </a:cubicBezTo>
                    <a:cubicBezTo>
                      <a:pt x="3471" y="4327"/>
                      <a:pt x="4282" y="5044"/>
                      <a:pt x="5105" y="5761"/>
                    </a:cubicBezTo>
                    <a:cubicBezTo>
                      <a:pt x="5696" y="6268"/>
                      <a:pt x="6107" y="6890"/>
                      <a:pt x="6276" y="7649"/>
                    </a:cubicBezTo>
                    <a:cubicBezTo>
                      <a:pt x="6455" y="8429"/>
                      <a:pt x="6571" y="9221"/>
                      <a:pt x="6539" y="10022"/>
                    </a:cubicBezTo>
                    <a:cubicBezTo>
                      <a:pt x="6518" y="10813"/>
                      <a:pt x="6466" y="11614"/>
                      <a:pt x="6434" y="12416"/>
                    </a:cubicBezTo>
                    <a:cubicBezTo>
                      <a:pt x="6339" y="14747"/>
                      <a:pt x="6466" y="17068"/>
                      <a:pt x="6719" y="19388"/>
                    </a:cubicBezTo>
                    <a:cubicBezTo>
                      <a:pt x="6898" y="21118"/>
                      <a:pt x="7289" y="22794"/>
                      <a:pt x="7889" y="24429"/>
                    </a:cubicBezTo>
                    <a:cubicBezTo>
                      <a:pt x="8058" y="24882"/>
                      <a:pt x="8248" y="25336"/>
                      <a:pt x="8480" y="25768"/>
                    </a:cubicBezTo>
                    <a:cubicBezTo>
                      <a:pt x="9398" y="27446"/>
                      <a:pt x="10737" y="28711"/>
                      <a:pt x="12414" y="29618"/>
                    </a:cubicBezTo>
                    <a:cubicBezTo>
                      <a:pt x="14217" y="30588"/>
                      <a:pt x="15937" y="31695"/>
                      <a:pt x="17550" y="32951"/>
                    </a:cubicBezTo>
                    <a:cubicBezTo>
                      <a:pt x="18668" y="33816"/>
                      <a:pt x="19755" y="34733"/>
                      <a:pt x="20862" y="35619"/>
                    </a:cubicBezTo>
                    <a:cubicBezTo>
                      <a:pt x="22075" y="36589"/>
                      <a:pt x="23287" y="37559"/>
                      <a:pt x="24553" y="38466"/>
                    </a:cubicBezTo>
                    <a:cubicBezTo>
                      <a:pt x="26041" y="39521"/>
                      <a:pt x="27633" y="40302"/>
                      <a:pt x="29394" y="40766"/>
                    </a:cubicBezTo>
                    <a:cubicBezTo>
                      <a:pt x="30323" y="41009"/>
                      <a:pt x="31230" y="41304"/>
                      <a:pt x="32137" y="41588"/>
                    </a:cubicBezTo>
                    <a:cubicBezTo>
                      <a:pt x="33307" y="41947"/>
                      <a:pt x="34478" y="42284"/>
                      <a:pt x="35690" y="42432"/>
                    </a:cubicBezTo>
                    <a:cubicBezTo>
                      <a:pt x="36513" y="42527"/>
                      <a:pt x="37326" y="42654"/>
                      <a:pt x="38137" y="42727"/>
                    </a:cubicBezTo>
                    <a:cubicBezTo>
                      <a:pt x="38409" y="42750"/>
                      <a:pt x="38685" y="42761"/>
                      <a:pt x="38960" y="42761"/>
                    </a:cubicBezTo>
                    <a:cubicBezTo>
                      <a:pt x="39196" y="42761"/>
                      <a:pt x="39433" y="42753"/>
                      <a:pt x="39667" y="42738"/>
                    </a:cubicBezTo>
                    <a:cubicBezTo>
                      <a:pt x="40700" y="42664"/>
                      <a:pt x="41744" y="42537"/>
                      <a:pt x="42778" y="42464"/>
                    </a:cubicBezTo>
                    <a:cubicBezTo>
                      <a:pt x="43148" y="42436"/>
                      <a:pt x="43524" y="42431"/>
                      <a:pt x="43901" y="42431"/>
                    </a:cubicBezTo>
                    <a:cubicBezTo>
                      <a:pt x="44082" y="42431"/>
                      <a:pt x="44263" y="42432"/>
                      <a:pt x="44444" y="42432"/>
                    </a:cubicBezTo>
                    <a:cubicBezTo>
                      <a:pt x="44908" y="42432"/>
                      <a:pt x="45372" y="42453"/>
                      <a:pt x="45836" y="42453"/>
                    </a:cubicBezTo>
                    <a:cubicBezTo>
                      <a:pt x="46233" y="42451"/>
                      <a:pt x="46630" y="42448"/>
                      <a:pt x="47027" y="42448"/>
                    </a:cubicBezTo>
                    <a:cubicBezTo>
                      <a:pt x="48426" y="42448"/>
                      <a:pt x="49827" y="42483"/>
                      <a:pt x="51215" y="42696"/>
                    </a:cubicBezTo>
                    <a:cubicBezTo>
                      <a:pt x="51679" y="42770"/>
                      <a:pt x="52143" y="42802"/>
                      <a:pt x="52607" y="42833"/>
                    </a:cubicBezTo>
                    <a:cubicBezTo>
                      <a:pt x="52654" y="42837"/>
                      <a:pt x="52702" y="42839"/>
                      <a:pt x="52749" y="42839"/>
                    </a:cubicBezTo>
                    <a:cubicBezTo>
                      <a:pt x="52965" y="42839"/>
                      <a:pt x="53178" y="42794"/>
                      <a:pt x="53378" y="42664"/>
                    </a:cubicBezTo>
                    <a:cubicBezTo>
                      <a:pt x="53567" y="42537"/>
                      <a:pt x="53610" y="42338"/>
                      <a:pt x="53430" y="42169"/>
                    </a:cubicBezTo>
                    <a:cubicBezTo>
                      <a:pt x="53198" y="41958"/>
                      <a:pt x="52966" y="41757"/>
                      <a:pt x="52703" y="41588"/>
                    </a:cubicBezTo>
                    <a:cubicBezTo>
                      <a:pt x="51996" y="41124"/>
                      <a:pt x="51374" y="40566"/>
                      <a:pt x="50825" y="39912"/>
                    </a:cubicBezTo>
                    <a:cubicBezTo>
                      <a:pt x="50509" y="39532"/>
                      <a:pt x="50266" y="39110"/>
                      <a:pt x="50118" y="38646"/>
                    </a:cubicBezTo>
                    <a:cubicBezTo>
                      <a:pt x="49792" y="37549"/>
                      <a:pt x="49475" y="36441"/>
                      <a:pt x="49169" y="35335"/>
                    </a:cubicBezTo>
                    <a:cubicBezTo>
                      <a:pt x="49053" y="34944"/>
                      <a:pt x="48958" y="34554"/>
                      <a:pt x="48874" y="34174"/>
                    </a:cubicBezTo>
                    <a:cubicBezTo>
                      <a:pt x="48632" y="33109"/>
                      <a:pt x="48389" y="32044"/>
                      <a:pt x="47978" y="31042"/>
                    </a:cubicBezTo>
                    <a:cubicBezTo>
                      <a:pt x="47524" y="29956"/>
                      <a:pt x="47018" y="28901"/>
                      <a:pt x="46522" y="27835"/>
                    </a:cubicBezTo>
                    <a:cubicBezTo>
                      <a:pt x="46354" y="27477"/>
                      <a:pt x="46121" y="27139"/>
                      <a:pt x="45963" y="26771"/>
                    </a:cubicBezTo>
                    <a:cubicBezTo>
                      <a:pt x="45489" y="25663"/>
                      <a:pt x="44761" y="24714"/>
                      <a:pt x="43959" y="23817"/>
                    </a:cubicBezTo>
                    <a:cubicBezTo>
                      <a:pt x="43590" y="23396"/>
                      <a:pt x="43242" y="22974"/>
                      <a:pt x="43031" y="22446"/>
                    </a:cubicBezTo>
                    <a:cubicBezTo>
                      <a:pt x="42515" y="21202"/>
                      <a:pt x="41882" y="20000"/>
                      <a:pt x="41217" y="18828"/>
                    </a:cubicBezTo>
                    <a:cubicBezTo>
                      <a:pt x="40806" y="18090"/>
                      <a:pt x="40342" y="17394"/>
                      <a:pt x="39962" y="16635"/>
                    </a:cubicBezTo>
                    <a:cubicBezTo>
                      <a:pt x="39508" y="15728"/>
                      <a:pt x="38875" y="14916"/>
                      <a:pt x="38275" y="14093"/>
                    </a:cubicBezTo>
                    <a:cubicBezTo>
                      <a:pt x="37357" y="12849"/>
                      <a:pt x="36218" y="11825"/>
                      <a:pt x="35005" y="10887"/>
                    </a:cubicBezTo>
                    <a:cubicBezTo>
                      <a:pt x="34499" y="10497"/>
                      <a:pt x="33993" y="10086"/>
                      <a:pt x="33487" y="9695"/>
                    </a:cubicBezTo>
                    <a:cubicBezTo>
                      <a:pt x="32737" y="9104"/>
                      <a:pt x="31999" y="8514"/>
                      <a:pt x="31230" y="7934"/>
                    </a:cubicBezTo>
                    <a:cubicBezTo>
                      <a:pt x="30449" y="7354"/>
                      <a:pt x="29616" y="6837"/>
                      <a:pt x="28867" y="6204"/>
                    </a:cubicBezTo>
                    <a:cubicBezTo>
                      <a:pt x="28044" y="5518"/>
                      <a:pt x="27148" y="5086"/>
                      <a:pt x="26072" y="4939"/>
                    </a:cubicBezTo>
                    <a:cubicBezTo>
                      <a:pt x="24965" y="4791"/>
                      <a:pt x="23931" y="4358"/>
                      <a:pt x="22929" y="3873"/>
                    </a:cubicBezTo>
                    <a:cubicBezTo>
                      <a:pt x="21705" y="3283"/>
                      <a:pt x="20409" y="2882"/>
                      <a:pt x="19080" y="2619"/>
                    </a:cubicBezTo>
                    <a:cubicBezTo>
                      <a:pt x="18602" y="2528"/>
                      <a:pt x="18126" y="2472"/>
                      <a:pt x="17653" y="2472"/>
                    </a:cubicBezTo>
                    <a:cubicBezTo>
                      <a:pt x="17072" y="2472"/>
                      <a:pt x="16496" y="2557"/>
                      <a:pt x="15926" y="2766"/>
                    </a:cubicBezTo>
                    <a:cubicBezTo>
                      <a:pt x="15268" y="3007"/>
                      <a:pt x="14602" y="3109"/>
                      <a:pt x="13920" y="3109"/>
                    </a:cubicBezTo>
                    <a:cubicBezTo>
                      <a:pt x="13826" y="3109"/>
                      <a:pt x="13732" y="3107"/>
                      <a:pt x="13638" y="3104"/>
                    </a:cubicBezTo>
                    <a:cubicBezTo>
                      <a:pt x="13531" y="3100"/>
                      <a:pt x="13425" y="3098"/>
                      <a:pt x="13318" y="3098"/>
                    </a:cubicBezTo>
                    <a:cubicBezTo>
                      <a:pt x="12467" y="3098"/>
                      <a:pt x="11625" y="3209"/>
                      <a:pt x="10800" y="3378"/>
                    </a:cubicBezTo>
                    <a:cubicBezTo>
                      <a:pt x="10347" y="3472"/>
                      <a:pt x="9872" y="3568"/>
                      <a:pt x="9461" y="3779"/>
                    </a:cubicBezTo>
                    <a:cubicBezTo>
                      <a:pt x="8449" y="4285"/>
                      <a:pt x="7510" y="4897"/>
                      <a:pt x="7035" y="6004"/>
                    </a:cubicBezTo>
                    <a:cubicBezTo>
                      <a:pt x="6761" y="5983"/>
                      <a:pt x="6635" y="5783"/>
                      <a:pt x="6476" y="5635"/>
                    </a:cubicBezTo>
                    <a:cubicBezTo>
                      <a:pt x="5664" y="4886"/>
                      <a:pt x="4852" y="4126"/>
                      <a:pt x="4029" y="3388"/>
                    </a:cubicBezTo>
                    <a:cubicBezTo>
                      <a:pt x="3481" y="2893"/>
                      <a:pt x="2996" y="2354"/>
                      <a:pt x="2532" y="1785"/>
                    </a:cubicBezTo>
                    <a:cubicBezTo>
                      <a:pt x="2173" y="1332"/>
                      <a:pt x="1793" y="889"/>
                      <a:pt x="1435" y="446"/>
                    </a:cubicBezTo>
                    <a:cubicBezTo>
                      <a:pt x="1198" y="140"/>
                      <a:pt x="898" y="1"/>
                      <a:pt x="52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9" name="Google Shape;2899;p18"/>
              <p:cNvSpPr/>
              <p:nvPr/>
            </p:nvSpPr>
            <p:spPr>
              <a:xfrm>
                <a:off x="1841575" y="4460850"/>
                <a:ext cx="307975" cy="99825"/>
              </a:xfrm>
              <a:custGeom>
                <a:avLst/>
                <a:gdLst/>
                <a:ahLst/>
                <a:cxnLst/>
                <a:rect l="l" t="t" r="r" b="b"/>
                <a:pathLst>
                  <a:path w="12319" h="3993" extrusionOk="0">
                    <a:moveTo>
                      <a:pt x="12033" y="0"/>
                    </a:moveTo>
                    <a:cubicBezTo>
                      <a:pt x="12002" y="0"/>
                      <a:pt x="11970" y="2"/>
                      <a:pt x="11939" y="7"/>
                    </a:cubicBezTo>
                    <a:cubicBezTo>
                      <a:pt x="11011" y="176"/>
                      <a:pt x="10072" y="345"/>
                      <a:pt x="9144" y="535"/>
                    </a:cubicBezTo>
                    <a:cubicBezTo>
                      <a:pt x="8363" y="703"/>
                      <a:pt x="7594" y="893"/>
                      <a:pt x="6823" y="1104"/>
                    </a:cubicBezTo>
                    <a:cubicBezTo>
                      <a:pt x="6233" y="1252"/>
                      <a:pt x="5642" y="1442"/>
                      <a:pt x="5052" y="1621"/>
                    </a:cubicBezTo>
                    <a:cubicBezTo>
                      <a:pt x="4545" y="1779"/>
                      <a:pt x="4039" y="1959"/>
                      <a:pt x="3533" y="2138"/>
                    </a:cubicBezTo>
                    <a:cubicBezTo>
                      <a:pt x="3122" y="2286"/>
                      <a:pt x="2710" y="2433"/>
                      <a:pt x="2299" y="2602"/>
                    </a:cubicBezTo>
                    <a:cubicBezTo>
                      <a:pt x="2014" y="2728"/>
                      <a:pt x="1730" y="2866"/>
                      <a:pt x="1456" y="3003"/>
                    </a:cubicBezTo>
                    <a:cubicBezTo>
                      <a:pt x="1107" y="3193"/>
                      <a:pt x="748" y="3372"/>
                      <a:pt x="411" y="3572"/>
                    </a:cubicBezTo>
                    <a:cubicBezTo>
                      <a:pt x="274" y="3668"/>
                      <a:pt x="169" y="3815"/>
                      <a:pt x="0" y="3973"/>
                    </a:cubicBezTo>
                    <a:cubicBezTo>
                      <a:pt x="94" y="3981"/>
                      <a:pt x="159" y="3993"/>
                      <a:pt x="204" y="3993"/>
                    </a:cubicBezTo>
                    <a:cubicBezTo>
                      <a:pt x="224" y="3993"/>
                      <a:pt x="240" y="3990"/>
                      <a:pt x="253" y="3984"/>
                    </a:cubicBezTo>
                    <a:cubicBezTo>
                      <a:pt x="1034" y="3414"/>
                      <a:pt x="1930" y="3098"/>
                      <a:pt x="2827" y="2771"/>
                    </a:cubicBezTo>
                    <a:cubicBezTo>
                      <a:pt x="3533" y="2507"/>
                      <a:pt x="4240" y="2243"/>
                      <a:pt x="4957" y="2011"/>
                    </a:cubicBezTo>
                    <a:cubicBezTo>
                      <a:pt x="5642" y="1779"/>
                      <a:pt x="6349" y="1579"/>
                      <a:pt x="7045" y="1378"/>
                    </a:cubicBezTo>
                    <a:cubicBezTo>
                      <a:pt x="7899" y="1146"/>
                      <a:pt x="8754" y="914"/>
                      <a:pt x="9608" y="714"/>
                    </a:cubicBezTo>
                    <a:cubicBezTo>
                      <a:pt x="10378" y="525"/>
                      <a:pt x="11169" y="398"/>
                      <a:pt x="11949" y="239"/>
                    </a:cubicBezTo>
                    <a:cubicBezTo>
                      <a:pt x="12065" y="218"/>
                      <a:pt x="12192" y="176"/>
                      <a:pt x="12319" y="155"/>
                    </a:cubicBezTo>
                    <a:lnTo>
                      <a:pt x="12319" y="18"/>
                    </a:lnTo>
                    <a:cubicBezTo>
                      <a:pt x="12223" y="18"/>
                      <a:pt x="12128" y="0"/>
                      <a:pt x="1203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0" name="Google Shape;2900;p18"/>
              <p:cNvSpPr/>
              <p:nvPr/>
            </p:nvSpPr>
            <p:spPr>
              <a:xfrm>
                <a:off x="2229925" y="4820250"/>
                <a:ext cx="201225" cy="61875"/>
              </a:xfrm>
              <a:custGeom>
                <a:avLst/>
                <a:gdLst/>
                <a:ahLst/>
                <a:cxnLst/>
                <a:rect l="l" t="t" r="r" b="b"/>
                <a:pathLst>
                  <a:path w="8049" h="2475" extrusionOk="0">
                    <a:moveTo>
                      <a:pt x="7257" y="0"/>
                    </a:moveTo>
                    <a:cubicBezTo>
                      <a:pt x="7107" y="0"/>
                      <a:pt x="6956" y="4"/>
                      <a:pt x="6804" y="17"/>
                    </a:cubicBezTo>
                    <a:cubicBezTo>
                      <a:pt x="5591" y="144"/>
                      <a:pt x="4420" y="460"/>
                      <a:pt x="3270" y="861"/>
                    </a:cubicBezTo>
                    <a:cubicBezTo>
                      <a:pt x="2279" y="1209"/>
                      <a:pt x="1320" y="1599"/>
                      <a:pt x="392" y="2084"/>
                    </a:cubicBezTo>
                    <a:cubicBezTo>
                      <a:pt x="233" y="2169"/>
                      <a:pt x="75" y="2232"/>
                      <a:pt x="1" y="2475"/>
                    </a:cubicBezTo>
                    <a:cubicBezTo>
                      <a:pt x="402" y="2401"/>
                      <a:pt x="729" y="2232"/>
                      <a:pt x="1067" y="2074"/>
                    </a:cubicBezTo>
                    <a:cubicBezTo>
                      <a:pt x="1531" y="1873"/>
                      <a:pt x="1984" y="1641"/>
                      <a:pt x="2459" y="1462"/>
                    </a:cubicBezTo>
                    <a:cubicBezTo>
                      <a:pt x="3059" y="1241"/>
                      <a:pt x="3682" y="1072"/>
                      <a:pt x="4283" y="851"/>
                    </a:cubicBezTo>
                    <a:cubicBezTo>
                      <a:pt x="4831" y="650"/>
                      <a:pt x="5391" y="544"/>
                      <a:pt x="5949" y="418"/>
                    </a:cubicBezTo>
                    <a:cubicBezTo>
                      <a:pt x="6561" y="281"/>
                      <a:pt x="7173" y="228"/>
                      <a:pt x="7795" y="228"/>
                    </a:cubicBezTo>
                    <a:cubicBezTo>
                      <a:pt x="7901" y="218"/>
                      <a:pt x="8027" y="249"/>
                      <a:pt x="8048" y="70"/>
                    </a:cubicBezTo>
                    <a:cubicBezTo>
                      <a:pt x="7985" y="49"/>
                      <a:pt x="7932" y="7"/>
                      <a:pt x="7869" y="7"/>
                    </a:cubicBezTo>
                    <a:cubicBezTo>
                      <a:pt x="7663" y="7"/>
                      <a:pt x="7460" y="0"/>
                      <a:pt x="725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1" name="Google Shape;2901;p18"/>
              <p:cNvSpPr/>
              <p:nvPr/>
            </p:nvSpPr>
            <p:spPr>
              <a:xfrm>
                <a:off x="1860025" y="4649925"/>
                <a:ext cx="17675" cy="195550"/>
              </a:xfrm>
              <a:custGeom>
                <a:avLst/>
                <a:gdLst/>
                <a:ahLst/>
                <a:cxnLst/>
                <a:rect l="l" t="t" r="r" b="b"/>
                <a:pathLst>
                  <a:path w="707" h="7822" extrusionOk="0">
                    <a:moveTo>
                      <a:pt x="171" y="1"/>
                    </a:moveTo>
                    <a:cubicBezTo>
                      <a:pt x="143" y="1"/>
                      <a:pt x="108" y="9"/>
                      <a:pt x="64" y="28"/>
                    </a:cubicBezTo>
                    <a:cubicBezTo>
                      <a:pt x="64" y="165"/>
                      <a:pt x="43" y="323"/>
                      <a:pt x="43" y="471"/>
                    </a:cubicBezTo>
                    <a:cubicBezTo>
                      <a:pt x="32" y="1294"/>
                      <a:pt x="0" y="2105"/>
                      <a:pt x="10" y="2928"/>
                    </a:cubicBezTo>
                    <a:cubicBezTo>
                      <a:pt x="32" y="4489"/>
                      <a:pt x="127" y="6061"/>
                      <a:pt x="432" y="7600"/>
                    </a:cubicBezTo>
                    <a:cubicBezTo>
                      <a:pt x="453" y="7716"/>
                      <a:pt x="507" y="7811"/>
                      <a:pt x="654" y="7822"/>
                    </a:cubicBezTo>
                    <a:cubicBezTo>
                      <a:pt x="664" y="7769"/>
                      <a:pt x="707" y="7706"/>
                      <a:pt x="696" y="7643"/>
                    </a:cubicBezTo>
                    <a:cubicBezTo>
                      <a:pt x="633" y="7273"/>
                      <a:pt x="559" y="6915"/>
                      <a:pt x="507" y="6546"/>
                    </a:cubicBezTo>
                    <a:cubicBezTo>
                      <a:pt x="317" y="5133"/>
                      <a:pt x="285" y="3719"/>
                      <a:pt x="275" y="2306"/>
                    </a:cubicBezTo>
                    <a:cubicBezTo>
                      <a:pt x="275" y="1578"/>
                      <a:pt x="275" y="851"/>
                      <a:pt x="264" y="122"/>
                    </a:cubicBezTo>
                    <a:cubicBezTo>
                      <a:pt x="264" y="48"/>
                      <a:pt x="238" y="1"/>
                      <a:pt x="17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2" name="Google Shape;2902;p18"/>
              <p:cNvSpPr/>
              <p:nvPr/>
            </p:nvSpPr>
            <p:spPr>
              <a:xfrm>
                <a:off x="1707875" y="4518775"/>
                <a:ext cx="28250" cy="164550"/>
              </a:xfrm>
              <a:custGeom>
                <a:avLst/>
                <a:gdLst/>
                <a:ahLst/>
                <a:cxnLst/>
                <a:rect l="l" t="t" r="r" b="b"/>
                <a:pathLst>
                  <a:path w="1130" h="6582" extrusionOk="0">
                    <a:moveTo>
                      <a:pt x="982" y="1"/>
                    </a:moveTo>
                    <a:cubicBezTo>
                      <a:pt x="918" y="74"/>
                      <a:pt x="876" y="116"/>
                      <a:pt x="855" y="169"/>
                    </a:cubicBezTo>
                    <a:cubicBezTo>
                      <a:pt x="792" y="317"/>
                      <a:pt x="739" y="465"/>
                      <a:pt x="708" y="612"/>
                    </a:cubicBezTo>
                    <a:cubicBezTo>
                      <a:pt x="602" y="1140"/>
                      <a:pt x="497" y="1656"/>
                      <a:pt x="412" y="2183"/>
                    </a:cubicBezTo>
                    <a:cubicBezTo>
                      <a:pt x="190" y="3491"/>
                      <a:pt x="33" y="4810"/>
                      <a:pt x="0" y="6149"/>
                    </a:cubicBezTo>
                    <a:cubicBezTo>
                      <a:pt x="0" y="6286"/>
                      <a:pt x="33" y="6423"/>
                      <a:pt x="43" y="6582"/>
                    </a:cubicBezTo>
                    <a:cubicBezTo>
                      <a:pt x="233" y="6518"/>
                      <a:pt x="211" y="6392"/>
                      <a:pt x="222" y="6286"/>
                    </a:cubicBezTo>
                    <a:cubicBezTo>
                      <a:pt x="254" y="5843"/>
                      <a:pt x="265" y="5400"/>
                      <a:pt x="307" y="4968"/>
                    </a:cubicBezTo>
                    <a:cubicBezTo>
                      <a:pt x="454" y="3439"/>
                      <a:pt x="654" y="1930"/>
                      <a:pt x="992" y="433"/>
                    </a:cubicBezTo>
                    <a:cubicBezTo>
                      <a:pt x="1024" y="306"/>
                      <a:pt x="1129" y="158"/>
                      <a:pt x="98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3" name="Google Shape;2903;p18"/>
              <p:cNvSpPr/>
              <p:nvPr/>
            </p:nvSpPr>
            <p:spPr>
              <a:xfrm>
                <a:off x="1719475" y="4752375"/>
                <a:ext cx="25075" cy="144525"/>
              </a:xfrm>
              <a:custGeom>
                <a:avLst/>
                <a:gdLst/>
                <a:ahLst/>
                <a:cxnLst/>
                <a:rect l="l" t="t" r="r" b="b"/>
                <a:pathLst>
                  <a:path w="1003" h="5781" extrusionOk="0">
                    <a:moveTo>
                      <a:pt x="254" y="1"/>
                    </a:moveTo>
                    <a:lnTo>
                      <a:pt x="254" y="1"/>
                    </a:lnTo>
                    <a:cubicBezTo>
                      <a:pt x="64" y="32"/>
                      <a:pt x="54" y="159"/>
                      <a:pt x="54" y="254"/>
                    </a:cubicBezTo>
                    <a:cubicBezTo>
                      <a:pt x="33" y="770"/>
                      <a:pt x="1" y="1277"/>
                      <a:pt x="22" y="1783"/>
                    </a:cubicBezTo>
                    <a:cubicBezTo>
                      <a:pt x="85" y="3102"/>
                      <a:pt x="486" y="4346"/>
                      <a:pt x="844" y="5591"/>
                    </a:cubicBezTo>
                    <a:cubicBezTo>
                      <a:pt x="865" y="5664"/>
                      <a:pt x="940" y="5717"/>
                      <a:pt x="992" y="5781"/>
                    </a:cubicBezTo>
                    <a:cubicBezTo>
                      <a:pt x="1003" y="5274"/>
                      <a:pt x="813" y="4831"/>
                      <a:pt x="750" y="4367"/>
                    </a:cubicBezTo>
                    <a:cubicBezTo>
                      <a:pt x="676" y="3882"/>
                      <a:pt x="518" y="3418"/>
                      <a:pt x="444" y="2943"/>
                    </a:cubicBezTo>
                    <a:cubicBezTo>
                      <a:pt x="359" y="2448"/>
                      <a:pt x="307" y="1942"/>
                      <a:pt x="254" y="1435"/>
                    </a:cubicBezTo>
                    <a:cubicBezTo>
                      <a:pt x="211" y="960"/>
                      <a:pt x="307" y="475"/>
                      <a:pt x="25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4" name="Google Shape;2904;p18"/>
              <p:cNvSpPr/>
              <p:nvPr/>
            </p:nvSpPr>
            <p:spPr>
              <a:xfrm>
                <a:off x="1633800" y="4689350"/>
                <a:ext cx="21900" cy="135300"/>
              </a:xfrm>
              <a:custGeom>
                <a:avLst/>
                <a:gdLst/>
                <a:ahLst/>
                <a:cxnLst/>
                <a:rect l="l" t="t" r="r" b="b"/>
                <a:pathLst>
                  <a:path w="876" h="5412" extrusionOk="0">
                    <a:moveTo>
                      <a:pt x="127" y="1"/>
                    </a:moveTo>
                    <a:cubicBezTo>
                      <a:pt x="10" y="486"/>
                      <a:pt x="0" y="1320"/>
                      <a:pt x="137" y="2438"/>
                    </a:cubicBezTo>
                    <a:cubicBezTo>
                      <a:pt x="264" y="3439"/>
                      <a:pt x="359" y="4452"/>
                      <a:pt x="707" y="5412"/>
                    </a:cubicBezTo>
                    <a:cubicBezTo>
                      <a:pt x="749" y="5412"/>
                      <a:pt x="802" y="5401"/>
                      <a:pt x="854" y="5401"/>
                    </a:cubicBezTo>
                    <a:cubicBezTo>
                      <a:pt x="854" y="5295"/>
                      <a:pt x="875" y="5180"/>
                      <a:pt x="844" y="5095"/>
                    </a:cubicBezTo>
                    <a:cubicBezTo>
                      <a:pt x="643" y="4526"/>
                      <a:pt x="591" y="3924"/>
                      <a:pt x="496" y="3334"/>
                    </a:cubicBezTo>
                    <a:cubicBezTo>
                      <a:pt x="338" y="2311"/>
                      <a:pt x="285" y="1266"/>
                      <a:pt x="264" y="223"/>
                    </a:cubicBezTo>
                    <a:cubicBezTo>
                      <a:pt x="264" y="127"/>
                      <a:pt x="296" y="1"/>
                      <a:pt x="1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5" name="Google Shape;2905;p18"/>
              <p:cNvSpPr/>
              <p:nvPr/>
            </p:nvSpPr>
            <p:spPr>
              <a:xfrm>
                <a:off x="1748225" y="4565425"/>
                <a:ext cx="16900" cy="75725"/>
              </a:xfrm>
              <a:custGeom>
                <a:avLst/>
                <a:gdLst/>
                <a:ahLst/>
                <a:cxnLst/>
                <a:rect l="l" t="t" r="r" b="b"/>
                <a:pathLst>
                  <a:path w="676" h="3029" extrusionOk="0">
                    <a:moveTo>
                      <a:pt x="317" y="1"/>
                    </a:moveTo>
                    <a:cubicBezTo>
                      <a:pt x="264" y="127"/>
                      <a:pt x="211" y="202"/>
                      <a:pt x="201" y="275"/>
                    </a:cubicBezTo>
                    <a:cubicBezTo>
                      <a:pt x="127" y="982"/>
                      <a:pt x="64" y="1688"/>
                      <a:pt x="1" y="2384"/>
                    </a:cubicBezTo>
                    <a:cubicBezTo>
                      <a:pt x="1" y="2427"/>
                      <a:pt x="32" y="2469"/>
                      <a:pt x="53" y="2511"/>
                    </a:cubicBezTo>
                    <a:cubicBezTo>
                      <a:pt x="85" y="2490"/>
                      <a:pt x="116" y="2469"/>
                      <a:pt x="158" y="2448"/>
                    </a:cubicBezTo>
                    <a:cubicBezTo>
                      <a:pt x="179" y="2427"/>
                      <a:pt x="211" y="2406"/>
                      <a:pt x="233" y="2395"/>
                    </a:cubicBezTo>
                    <a:lnTo>
                      <a:pt x="233" y="2395"/>
                    </a:lnTo>
                    <a:cubicBezTo>
                      <a:pt x="211" y="2417"/>
                      <a:pt x="179" y="2438"/>
                      <a:pt x="158" y="2459"/>
                    </a:cubicBezTo>
                    <a:cubicBezTo>
                      <a:pt x="390" y="2543"/>
                      <a:pt x="233" y="2860"/>
                      <a:pt x="496" y="3028"/>
                    </a:cubicBezTo>
                    <a:cubicBezTo>
                      <a:pt x="643" y="2269"/>
                      <a:pt x="612" y="1562"/>
                      <a:pt x="676" y="877"/>
                    </a:cubicBezTo>
                    <a:cubicBezTo>
                      <a:pt x="580" y="802"/>
                      <a:pt x="496" y="739"/>
                      <a:pt x="422" y="676"/>
                    </a:cubicBezTo>
                    <a:cubicBezTo>
                      <a:pt x="348" y="476"/>
                      <a:pt x="517" y="244"/>
                      <a:pt x="31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6" name="Google Shape;2906;p18"/>
              <p:cNvSpPr/>
              <p:nvPr/>
            </p:nvSpPr>
            <p:spPr>
              <a:xfrm>
                <a:off x="1874500" y="4925875"/>
                <a:ext cx="44600" cy="126075"/>
              </a:xfrm>
              <a:custGeom>
                <a:avLst/>
                <a:gdLst/>
                <a:ahLst/>
                <a:cxnLst/>
                <a:rect l="l" t="t" r="r" b="b"/>
                <a:pathLst>
                  <a:path w="1784" h="5043" extrusionOk="0">
                    <a:moveTo>
                      <a:pt x="33" y="1"/>
                    </a:moveTo>
                    <a:cubicBezTo>
                      <a:pt x="22" y="85"/>
                      <a:pt x="1" y="158"/>
                      <a:pt x="1" y="243"/>
                    </a:cubicBezTo>
                    <a:cubicBezTo>
                      <a:pt x="54" y="1013"/>
                      <a:pt x="286" y="1751"/>
                      <a:pt x="518" y="2479"/>
                    </a:cubicBezTo>
                    <a:cubicBezTo>
                      <a:pt x="771" y="3301"/>
                      <a:pt x="1067" y="4114"/>
                      <a:pt x="1552" y="4831"/>
                    </a:cubicBezTo>
                    <a:cubicBezTo>
                      <a:pt x="1583" y="4894"/>
                      <a:pt x="1646" y="4926"/>
                      <a:pt x="1784" y="5042"/>
                    </a:cubicBezTo>
                    <a:cubicBezTo>
                      <a:pt x="1425" y="4135"/>
                      <a:pt x="1119" y="3333"/>
                      <a:pt x="803" y="2542"/>
                    </a:cubicBezTo>
                    <a:cubicBezTo>
                      <a:pt x="476" y="1730"/>
                      <a:pt x="360" y="855"/>
                      <a:pt x="17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7" name="Google Shape;2907;p18"/>
              <p:cNvSpPr/>
              <p:nvPr/>
            </p:nvSpPr>
            <p:spPr>
              <a:xfrm>
                <a:off x="2022175" y="4999100"/>
                <a:ext cx="54075" cy="121650"/>
              </a:xfrm>
              <a:custGeom>
                <a:avLst/>
                <a:gdLst/>
                <a:ahLst/>
                <a:cxnLst/>
                <a:rect l="l" t="t" r="r" b="b"/>
                <a:pathLst>
                  <a:path w="2163" h="4866" extrusionOk="0">
                    <a:moveTo>
                      <a:pt x="150" y="1"/>
                    </a:moveTo>
                    <a:cubicBezTo>
                      <a:pt x="140" y="1"/>
                      <a:pt x="129" y="2"/>
                      <a:pt x="117" y="4"/>
                    </a:cubicBezTo>
                    <a:cubicBezTo>
                      <a:pt x="0" y="299"/>
                      <a:pt x="117" y="562"/>
                      <a:pt x="222" y="836"/>
                    </a:cubicBezTo>
                    <a:cubicBezTo>
                      <a:pt x="475" y="1469"/>
                      <a:pt x="707" y="2123"/>
                      <a:pt x="970" y="2756"/>
                    </a:cubicBezTo>
                    <a:cubicBezTo>
                      <a:pt x="1245" y="3400"/>
                      <a:pt x="1551" y="4043"/>
                      <a:pt x="1846" y="4675"/>
                    </a:cubicBezTo>
                    <a:cubicBezTo>
                      <a:pt x="1877" y="4750"/>
                      <a:pt x="1952" y="4792"/>
                      <a:pt x="2025" y="4865"/>
                    </a:cubicBezTo>
                    <a:cubicBezTo>
                      <a:pt x="2163" y="4602"/>
                      <a:pt x="1994" y="4443"/>
                      <a:pt x="1920" y="4275"/>
                    </a:cubicBezTo>
                    <a:cubicBezTo>
                      <a:pt x="1762" y="3927"/>
                      <a:pt x="1593" y="3600"/>
                      <a:pt x="1445" y="3252"/>
                    </a:cubicBezTo>
                    <a:cubicBezTo>
                      <a:pt x="1329" y="2988"/>
                      <a:pt x="1256" y="2704"/>
                      <a:pt x="1118" y="2461"/>
                    </a:cubicBezTo>
                    <a:cubicBezTo>
                      <a:pt x="728" y="1733"/>
                      <a:pt x="506" y="942"/>
                      <a:pt x="264" y="161"/>
                    </a:cubicBezTo>
                    <a:cubicBezTo>
                      <a:pt x="245" y="85"/>
                      <a:pt x="243" y="1"/>
                      <a:pt x="15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8" name="Google Shape;2908;p18"/>
              <p:cNvSpPr/>
              <p:nvPr/>
            </p:nvSpPr>
            <p:spPr>
              <a:xfrm>
                <a:off x="1700250" y="4252400"/>
                <a:ext cx="107600" cy="34150"/>
              </a:xfrm>
              <a:custGeom>
                <a:avLst/>
                <a:gdLst/>
                <a:ahLst/>
                <a:cxnLst/>
                <a:rect l="l" t="t" r="r" b="b"/>
                <a:pathLst>
                  <a:path w="4304" h="1366" extrusionOk="0">
                    <a:moveTo>
                      <a:pt x="4047" y="1"/>
                    </a:moveTo>
                    <a:cubicBezTo>
                      <a:pt x="3306" y="1"/>
                      <a:pt x="2631" y="309"/>
                      <a:pt x="1941" y="499"/>
                    </a:cubicBezTo>
                    <a:cubicBezTo>
                      <a:pt x="1287" y="667"/>
                      <a:pt x="664" y="974"/>
                      <a:pt x="21" y="1216"/>
                    </a:cubicBezTo>
                    <a:cubicBezTo>
                      <a:pt x="0" y="1227"/>
                      <a:pt x="10" y="1290"/>
                      <a:pt x="0" y="1321"/>
                    </a:cubicBezTo>
                    <a:cubicBezTo>
                      <a:pt x="27" y="1339"/>
                      <a:pt x="62" y="1366"/>
                      <a:pt x="98" y="1366"/>
                    </a:cubicBezTo>
                    <a:cubicBezTo>
                      <a:pt x="104" y="1366"/>
                      <a:pt x="110" y="1365"/>
                      <a:pt x="116" y="1363"/>
                    </a:cubicBezTo>
                    <a:cubicBezTo>
                      <a:pt x="284" y="1321"/>
                      <a:pt x="453" y="1290"/>
                      <a:pt x="622" y="1227"/>
                    </a:cubicBezTo>
                    <a:cubicBezTo>
                      <a:pt x="1055" y="1068"/>
                      <a:pt x="1487" y="889"/>
                      <a:pt x="1920" y="721"/>
                    </a:cubicBezTo>
                    <a:cubicBezTo>
                      <a:pt x="2130" y="646"/>
                      <a:pt x="2341" y="594"/>
                      <a:pt x="2552" y="531"/>
                    </a:cubicBezTo>
                    <a:cubicBezTo>
                      <a:pt x="3080" y="393"/>
                      <a:pt x="3607" y="256"/>
                      <a:pt x="4144" y="109"/>
                    </a:cubicBezTo>
                    <a:cubicBezTo>
                      <a:pt x="4198" y="98"/>
                      <a:pt x="4250" y="46"/>
                      <a:pt x="4303" y="13"/>
                    </a:cubicBezTo>
                    <a:cubicBezTo>
                      <a:pt x="4217" y="5"/>
                      <a:pt x="4132" y="1"/>
                      <a:pt x="404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9" name="Google Shape;2909;p18"/>
              <p:cNvSpPr/>
              <p:nvPr/>
            </p:nvSpPr>
            <p:spPr>
              <a:xfrm>
                <a:off x="1773275" y="4474875"/>
                <a:ext cx="67250" cy="33900"/>
              </a:xfrm>
              <a:custGeom>
                <a:avLst/>
                <a:gdLst/>
                <a:ahLst/>
                <a:cxnLst/>
                <a:rect l="l" t="t" r="r" b="b"/>
                <a:pathLst>
                  <a:path w="2690" h="1356" extrusionOk="0">
                    <a:moveTo>
                      <a:pt x="1864" y="0"/>
                    </a:moveTo>
                    <a:cubicBezTo>
                      <a:pt x="1850" y="0"/>
                      <a:pt x="1837" y="2"/>
                      <a:pt x="1825" y="6"/>
                    </a:cubicBezTo>
                    <a:cubicBezTo>
                      <a:pt x="1160" y="196"/>
                      <a:pt x="527" y="438"/>
                      <a:pt x="0" y="934"/>
                    </a:cubicBezTo>
                    <a:cubicBezTo>
                      <a:pt x="74" y="1071"/>
                      <a:pt x="148" y="1208"/>
                      <a:pt x="232" y="1356"/>
                    </a:cubicBezTo>
                    <a:cubicBezTo>
                      <a:pt x="675" y="1250"/>
                      <a:pt x="1076" y="1166"/>
                      <a:pt x="1488" y="1060"/>
                    </a:cubicBezTo>
                    <a:cubicBezTo>
                      <a:pt x="1888" y="965"/>
                      <a:pt x="2289" y="850"/>
                      <a:pt x="2690" y="744"/>
                    </a:cubicBezTo>
                    <a:lnTo>
                      <a:pt x="2690" y="639"/>
                    </a:lnTo>
                    <a:cubicBezTo>
                      <a:pt x="2627" y="628"/>
                      <a:pt x="2563" y="607"/>
                      <a:pt x="2510" y="607"/>
                    </a:cubicBezTo>
                    <a:cubicBezTo>
                      <a:pt x="1888" y="681"/>
                      <a:pt x="1308" y="881"/>
                      <a:pt x="707" y="1039"/>
                    </a:cubicBezTo>
                    <a:cubicBezTo>
                      <a:pt x="669" y="1048"/>
                      <a:pt x="627" y="1062"/>
                      <a:pt x="584" y="1062"/>
                    </a:cubicBezTo>
                    <a:cubicBezTo>
                      <a:pt x="520" y="1062"/>
                      <a:pt x="454" y="1032"/>
                      <a:pt x="391" y="913"/>
                    </a:cubicBezTo>
                    <a:cubicBezTo>
                      <a:pt x="865" y="491"/>
                      <a:pt x="1561" y="480"/>
                      <a:pt x="2141" y="48"/>
                    </a:cubicBezTo>
                    <a:cubicBezTo>
                      <a:pt x="2005" y="31"/>
                      <a:pt x="1924" y="0"/>
                      <a:pt x="18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0" name="Google Shape;2910;p18"/>
              <p:cNvSpPr/>
              <p:nvPr/>
            </p:nvSpPr>
            <p:spPr>
              <a:xfrm>
                <a:off x="1959675" y="4625575"/>
                <a:ext cx="90200" cy="37450"/>
              </a:xfrm>
              <a:custGeom>
                <a:avLst/>
                <a:gdLst/>
                <a:ahLst/>
                <a:cxnLst/>
                <a:rect l="l" t="t" r="r" b="b"/>
                <a:pathLst>
                  <a:path w="3608" h="1498" extrusionOk="0">
                    <a:moveTo>
                      <a:pt x="3427" y="1"/>
                    </a:moveTo>
                    <a:cubicBezTo>
                      <a:pt x="3321" y="1"/>
                      <a:pt x="3217" y="54"/>
                      <a:pt x="3123" y="95"/>
                    </a:cubicBezTo>
                    <a:cubicBezTo>
                      <a:pt x="2300" y="400"/>
                      <a:pt x="1467" y="728"/>
                      <a:pt x="644" y="1044"/>
                    </a:cubicBezTo>
                    <a:cubicBezTo>
                      <a:pt x="486" y="1107"/>
                      <a:pt x="328" y="1192"/>
                      <a:pt x="170" y="1276"/>
                    </a:cubicBezTo>
                    <a:cubicBezTo>
                      <a:pt x="95" y="1307"/>
                      <a:pt x="1" y="1350"/>
                      <a:pt x="74" y="1497"/>
                    </a:cubicBezTo>
                    <a:cubicBezTo>
                      <a:pt x="149" y="1476"/>
                      <a:pt x="233" y="1476"/>
                      <a:pt x="317" y="1445"/>
                    </a:cubicBezTo>
                    <a:cubicBezTo>
                      <a:pt x="1382" y="1023"/>
                      <a:pt x="2458" y="611"/>
                      <a:pt x="3524" y="179"/>
                    </a:cubicBezTo>
                    <a:cubicBezTo>
                      <a:pt x="3555" y="168"/>
                      <a:pt x="3576" y="116"/>
                      <a:pt x="3608" y="63"/>
                    </a:cubicBezTo>
                    <a:cubicBezTo>
                      <a:pt x="3547" y="17"/>
                      <a:pt x="3487" y="1"/>
                      <a:pt x="34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1" name="Google Shape;2911;p18"/>
              <p:cNvSpPr/>
              <p:nvPr/>
            </p:nvSpPr>
            <p:spPr>
              <a:xfrm>
                <a:off x="2057775" y="4700425"/>
                <a:ext cx="96775" cy="36750"/>
              </a:xfrm>
              <a:custGeom>
                <a:avLst/>
                <a:gdLst/>
                <a:ahLst/>
                <a:cxnLst/>
                <a:rect l="l" t="t" r="r" b="b"/>
                <a:pathLst>
                  <a:path w="3871" h="1470" extrusionOk="0">
                    <a:moveTo>
                      <a:pt x="3765" y="1"/>
                    </a:moveTo>
                    <a:cubicBezTo>
                      <a:pt x="3343" y="106"/>
                      <a:pt x="2921" y="202"/>
                      <a:pt x="2500" y="328"/>
                    </a:cubicBezTo>
                    <a:cubicBezTo>
                      <a:pt x="2057" y="476"/>
                      <a:pt x="1635" y="645"/>
                      <a:pt x="1203" y="834"/>
                    </a:cubicBezTo>
                    <a:cubicBezTo>
                      <a:pt x="812" y="1003"/>
                      <a:pt x="369" y="1066"/>
                      <a:pt x="0" y="1414"/>
                    </a:cubicBezTo>
                    <a:cubicBezTo>
                      <a:pt x="110" y="1442"/>
                      <a:pt x="173" y="1469"/>
                      <a:pt x="221" y="1469"/>
                    </a:cubicBezTo>
                    <a:cubicBezTo>
                      <a:pt x="229" y="1469"/>
                      <a:pt x="236" y="1469"/>
                      <a:pt x="243" y="1467"/>
                    </a:cubicBezTo>
                    <a:cubicBezTo>
                      <a:pt x="390" y="1425"/>
                      <a:pt x="538" y="1362"/>
                      <a:pt x="685" y="1309"/>
                    </a:cubicBezTo>
                    <a:cubicBezTo>
                      <a:pt x="1719" y="950"/>
                      <a:pt x="2700" y="444"/>
                      <a:pt x="3786" y="212"/>
                    </a:cubicBezTo>
                    <a:cubicBezTo>
                      <a:pt x="3871" y="191"/>
                      <a:pt x="3871" y="75"/>
                      <a:pt x="376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2" name="Google Shape;2912;p18"/>
              <p:cNvSpPr/>
              <p:nvPr/>
            </p:nvSpPr>
            <p:spPr>
              <a:xfrm>
                <a:off x="1730825" y="4544625"/>
                <a:ext cx="17950" cy="97300"/>
              </a:xfrm>
              <a:custGeom>
                <a:avLst/>
                <a:gdLst/>
                <a:ahLst/>
                <a:cxnLst/>
                <a:rect l="l" t="t" r="r" b="b"/>
                <a:pathLst>
                  <a:path w="718" h="3892" extrusionOk="0">
                    <a:moveTo>
                      <a:pt x="633" y="0"/>
                    </a:moveTo>
                    <a:cubicBezTo>
                      <a:pt x="580" y="63"/>
                      <a:pt x="496" y="116"/>
                      <a:pt x="486" y="190"/>
                    </a:cubicBezTo>
                    <a:cubicBezTo>
                      <a:pt x="179" y="1329"/>
                      <a:pt x="85" y="2499"/>
                      <a:pt x="0" y="3670"/>
                    </a:cubicBezTo>
                    <a:cubicBezTo>
                      <a:pt x="0" y="3713"/>
                      <a:pt x="53" y="3765"/>
                      <a:pt x="116" y="3891"/>
                    </a:cubicBezTo>
                    <a:cubicBezTo>
                      <a:pt x="327" y="3206"/>
                      <a:pt x="306" y="2563"/>
                      <a:pt x="411" y="1941"/>
                    </a:cubicBezTo>
                    <a:cubicBezTo>
                      <a:pt x="507" y="1308"/>
                      <a:pt x="612" y="685"/>
                      <a:pt x="718" y="52"/>
                    </a:cubicBezTo>
                    <a:cubicBezTo>
                      <a:pt x="686" y="42"/>
                      <a:pt x="664" y="21"/>
                      <a:pt x="63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3" name="Google Shape;2913;p18"/>
              <p:cNvSpPr/>
              <p:nvPr/>
            </p:nvSpPr>
            <p:spPr>
              <a:xfrm>
                <a:off x="1742150" y="4793000"/>
                <a:ext cx="19000" cy="95475"/>
              </a:xfrm>
              <a:custGeom>
                <a:avLst/>
                <a:gdLst/>
                <a:ahLst/>
                <a:cxnLst/>
                <a:rect l="l" t="t" r="r" b="b"/>
                <a:pathLst>
                  <a:path w="760" h="3819" extrusionOk="0">
                    <a:moveTo>
                      <a:pt x="33" y="0"/>
                    </a:moveTo>
                    <a:cubicBezTo>
                      <a:pt x="22" y="95"/>
                      <a:pt x="1" y="179"/>
                      <a:pt x="1" y="253"/>
                    </a:cubicBezTo>
                    <a:cubicBezTo>
                      <a:pt x="64" y="1381"/>
                      <a:pt x="338" y="2478"/>
                      <a:pt x="528" y="3586"/>
                    </a:cubicBezTo>
                    <a:cubicBezTo>
                      <a:pt x="539" y="3638"/>
                      <a:pt x="591" y="3692"/>
                      <a:pt x="665" y="3818"/>
                    </a:cubicBezTo>
                    <a:cubicBezTo>
                      <a:pt x="718" y="3702"/>
                      <a:pt x="760" y="3659"/>
                      <a:pt x="750" y="3628"/>
                    </a:cubicBezTo>
                    <a:cubicBezTo>
                      <a:pt x="560" y="2436"/>
                      <a:pt x="370" y="1234"/>
                      <a:pt x="169" y="42"/>
                    </a:cubicBezTo>
                    <a:cubicBezTo>
                      <a:pt x="169" y="31"/>
                      <a:pt x="106" y="21"/>
                      <a:pt x="3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4" name="Google Shape;2914;p18"/>
              <p:cNvSpPr/>
              <p:nvPr/>
            </p:nvSpPr>
            <p:spPr>
              <a:xfrm>
                <a:off x="1648275" y="4357925"/>
                <a:ext cx="81250" cy="38775"/>
              </a:xfrm>
              <a:custGeom>
                <a:avLst/>
                <a:gdLst/>
                <a:ahLst/>
                <a:cxnLst/>
                <a:rect l="l" t="t" r="r" b="b"/>
                <a:pathLst>
                  <a:path w="3250" h="1551" extrusionOk="0">
                    <a:moveTo>
                      <a:pt x="3052" y="1"/>
                    </a:moveTo>
                    <a:cubicBezTo>
                      <a:pt x="2959" y="1"/>
                      <a:pt x="2874" y="49"/>
                      <a:pt x="2785" y="74"/>
                    </a:cubicBezTo>
                    <a:cubicBezTo>
                      <a:pt x="1952" y="328"/>
                      <a:pt x="1224" y="803"/>
                      <a:pt x="423" y="1129"/>
                    </a:cubicBezTo>
                    <a:cubicBezTo>
                      <a:pt x="338" y="1161"/>
                      <a:pt x="265" y="1214"/>
                      <a:pt x="202" y="1277"/>
                    </a:cubicBezTo>
                    <a:cubicBezTo>
                      <a:pt x="138" y="1351"/>
                      <a:pt x="1" y="1351"/>
                      <a:pt x="12" y="1551"/>
                    </a:cubicBezTo>
                    <a:cubicBezTo>
                      <a:pt x="360" y="1414"/>
                      <a:pt x="708" y="1319"/>
                      <a:pt x="1003" y="1140"/>
                    </a:cubicBezTo>
                    <a:cubicBezTo>
                      <a:pt x="1341" y="929"/>
                      <a:pt x="1710" y="792"/>
                      <a:pt x="2079" y="634"/>
                    </a:cubicBezTo>
                    <a:cubicBezTo>
                      <a:pt x="2406" y="507"/>
                      <a:pt x="2743" y="381"/>
                      <a:pt x="3070" y="243"/>
                    </a:cubicBezTo>
                    <a:cubicBezTo>
                      <a:pt x="3144" y="212"/>
                      <a:pt x="3186" y="149"/>
                      <a:pt x="3249" y="85"/>
                    </a:cubicBezTo>
                    <a:cubicBezTo>
                      <a:pt x="3178" y="22"/>
                      <a:pt x="3113" y="1"/>
                      <a:pt x="305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5" name="Google Shape;2915;p18"/>
              <p:cNvSpPr/>
              <p:nvPr/>
            </p:nvSpPr>
            <p:spPr>
              <a:xfrm>
                <a:off x="1625075" y="4343375"/>
                <a:ext cx="93375" cy="44125"/>
              </a:xfrm>
              <a:custGeom>
                <a:avLst/>
                <a:gdLst/>
                <a:ahLst/>
                <a:cxnLst/>
                <a:rect l="l" t="t" r="r" b="b"/>
                <a:pathLst>
                  <a:path w="3735" h="1765" extrusionOk="0">
                    <a:moveTo>
                      <a:pt x="3632" y="1"/>
                    </a:moveTo>
                    <a:cubicBezTo>
                      <a:pt x="3627" y="1"/>
                      <a:pt x="3623" y="1"/>
                      <a:pt x="3619" y="3"/>
                    </a:cubicBezTo>
                    <a:cubicBezTo>
                      <a:pt x="2448" y="509"/>
                      <a:pt x="1277" y="1015"/>
                      <a:pt x="127" y="1574"/>
                    </a:cubicBezTo>
                    <a:cubicBezTo>
                      <a:pt x="96" y="1585"/>
                      <a:pt x="75" y="1638"/>
                      <a:pt x="1" y="1764"/>
                    </a:cubicBezTo>
                    <a:cubicBezTo>
                      <a:pt x="42" y="1761"/>
                      <a:pt x="78" y="1761"/>
                      <a:pt x="111" y="1761"/>
                    </a:cubicBezTo>
                    <a:cubicBezTo>
                      <a:pt x="140" y="1761"/>
                      <a:pt x="167" y="1761"/>
                      <a:pt x="191" y="1761"/>
                    </a:cubicBezTo>
                    <a:cubicBezTo>
                      <a:pt x="241" y="1761"/>
                      <a:pt x="281" y="1759"/>
                      <a:pt x="317" y="1743"/>
                    </a:cubicBezTo>
                    <a:cubicBezTo>
                      <a:pt x="1456" y="1216"/>
                      <a:pt x="2585" y="678"/>
                      <a:pt x="3724" y="140"/>
                    </a:cubicBezTo>
                    <a:cubicBezTo>
                      <a:pt x="3734" y="129"/>
                      <a:pt x="3734" y="66"/>
                      <a:pt x="3734" y="35"/>
                    </a:cubicBezTo>
                    <a:cubicBezTo>
                      <a:pt x="3698" y="25"/>
                      <a:pt x="3661" y="1"/>
                      <a:pt x="363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6" name="Google Shape;2916;p18"/>
              <p:cNvSpPr/>
              <p:nvPr/>
            </p:nvSpPr>
            <p:spPr>
              <a:xfrm>
                <a:off x="1944650" y="4609475"/>
                <a:ext cx="82550" cy="38000"/>
              </a:xfrm>
              <a:custGeom>
                <a:avLst/>
                <a:gdLst/>
                <a:ahLst/>
                <a:cxnLst/>
                <a:rect l="l" t="t" r="r" b="b"/>
                <a:pathLst>
                  <a:path w="3302" h="1520" extrusionOk="0">
                    <a:moveTo>
                      <a:pt x="3302" y="1"/>
                    </a:moveTo>
                    <a:lnTo>
                      <a:pt x="3302" y="1"/>
                    </a:lnTo>
                    <a:cubicBezTo>
                      <a:pt x="3175" y="11"/>
                      <a:pt x="3059" y="1"/>
                      <a:pt x="2953" y="32"/>
                    </a:cubicBezTo>
                    <a:cubicBezTo>
                      <a:pt x="1952" y="348"/>
                      <a:pt x="1045" y="865"/>
                      <a:pt x="106" y="1276"/>
                    </a:cubicBezTo>
                    <a:cubicBezTo>
                      <a:pt x="0" y="1330"/>
                      <a:pt x="11" y="1414"/>
                      <a:pt x="127" y="1519"/>
                    </a:cubicBezTo>
                    <a:cubicBezTo>
                      <a:pt x="286" y="1456"/>
                      <a:pt x="497" y="1414"/>
                      <a:pt x="654" y="1308"/>
                    </a:cubicBezTo>
                    <a:cubicBezTo>
                      <a:pt x="1076" y="1002"/>
                      <a:pt x="1561" y="855"/>
                      <a:pt x="2036" y="665"/>
                    </a:cubicBezTo>
                    <a:cubicBezTo>
                      <a:pt x="2384" y="528"/>
                      <a:pt x="2732" y="401"/>
                      <a:pt x="3080" y="264"/>
                    </a:cubicBezTo>
                    <a:cubicBezTo>
                      <a:pt x="3175" y="222"/>
                      <a:pt x="3291" y="190"/>
                      <a:pt x="330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7" name="Google Shape;2917;p18"/>
              <p:cNvSpPr/>
              <p:nvPr/>
            </p:nvSpPr>
            <p:spPr>
              <a:xfrm>
                <a:off x="2297700" y="4900300"/>
                <a:ext cx="97600" cy="25250"/>
              </a:xfrm>
              <a:custGeom>
                <a:avLst/>
                <a:gdLst/>
                <a:ahLst/>
                <a:cxnLst/>
                <a:rect l="l" t="t" r="r" b="b"/>
                <a:pathLst>
                  <a:path w="3904" h="1010" extrusionOk="0">
                    <a:moveTo>
                      <a:pt x="3903" y="0"/>
                    </a:moveTo>
                    <a:cubicBezTo>
                      <a:pt x="2827" y="0"/>
                      <a:pt x="1888" y="349"/>
                      <a:pt x="929" y="528"/>
                    </a:cubicBezTo>
                    <a:cubicBezTo>
                      <a:pt x="634" y="581"/>
                      <a:pt x="327" y="675"/>
                      <a:pt x="1" y="1003"/>
                    </a:cubicBezTo>
                    <a:cubicBezTo>
                      <a:pt x="48" y="1007"/>
                      <a:pt x="92" y="1010"/>
                      <a:pt x="135" y="1010"/>
                    </a:cubicBezTo>
                    <a:cubicBezTo>
                      <a:pt x="463" y="1010"/>
                      <a:pt x="663" y="878"/>
                      <a:pt x="887" y="813"/>
                    </a:cubicBezTo>
                    <a:cubicBezTo>
                      <a:pt x="1140" y="739"/>
                      <a:pt x="1393" y="686"/>
                      <a:pt x="1656" y="623"/>
                    </a:cubicBezTo>
                    <a:cubicBezTo>
                      <a:pt x="1888" y="570"/>
                      <a:pt x="2120" y="507"/>
                      <a:pt x="2363" y="454"/>
                    </a:cubicBezTo>
                    <a:cubicBezTo>
                      <a:pt x="2616" y="401"/>
                      <a:pt x="2891" y="380"/>
                      <a:pt x="3144" y="296"/>
                    </a:cubicBezTo>
                    <a:cubicBezTo>
                      <a:pt x="3365" y="211"/>
                      <a:pt x="3671" y="338"/>
                      <a:pt x="390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8" name="Google Shape;2918;p18"/>
              <p:cNvSpPr/>
              <p:nvPr/>
            </p:nvSpPr>
            <p:spPr>
              <a:xfrm>
                <a:off x="1536500" y="4669325"/>
                <a:ext cx="36400" cy="88075"/>
              </a:xfrm>
              <a:custGeom>
                <a:avLst/>
                <a:gdLst/>
                <a:ahLst/>
                <a:cxnLst/>
                <a:rect l="l" t="t" r="r" b="b"/>
                <a:pathLst>
                  <a:path w="1456" h="3523" extrusionOk="0">
                    <a:moveTo>
                      <a:pt x="0" y="0"/>
                    </a:moveTo>
                    <a:lnTo>
                      <a:pt x="0" y="0"/>
                    </a:lnTo>
                    <a:cubicBezTo>
                      <a:pt x="21" y="127"/>
                      <a:pt x="32" y="253"/>
                      <a:pt x="74" y="370"/>
                    </a:cubicBezTo>
                    <a:cubicBezTo>
                      <a:pt x="148" y="602"/>
                      <a:pt x="274" y="823"/>
                      <a:pt x="317" y="1055"/>
                    </a:cubicBezTo>
                    <a:cubicBezTo>
                      <a:pt x="391" y="1593"/>
                      <a:pt x="612" y="2067"/>
                      <a:pt x="802" y="2564"/>
                    </a:cubicBezTo>
                    <a:cubicBezTo>
                      <a:pt x="928" y="2901"/>
                      <a:pt x="1129" y="3175"/>
                      <a:pt x="1413" y="3523"/>
                    </a:cubicBezTo>
                    <a:cubicBezTo>
                      <a:pt x="1456" y="3080"/>
                      <a:pt x="1171" y="2890"/>
                      <a:pt x="1097" y="2606"/>
                    </a:cubicBezTo>
                    <a:cubicBezTo>
                      <a:pt x="1013" y="2310"/>
                      <a:pt x="865" y="2025"/>
                      <a:pt x="770" y="1741"/>
                    </a:cubicBezTo>
                    <a:cubicBezTo>
                      <a:pt x="665" y="1425"/>
                      <a:pt x="581" y="1097"/>
                      <a:pt x="464" y="792"/>
                    </a:cubicBezTo>
                    <a:cubicBezTo>
                      <a:pt x="370" y="507"/>
                      <a:pt x="359" y="190"/>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9" name="Google Shape;2919;p18"/>
              <p:cNvSpPr/>
              <p:nvPr/>
            </p:nvSpPr>
            <p:spPr>
              <a:xfrm>
                <a:off x="1763000" y="4824625"/>
                <a:ext cx="19000" cy="91800"/>
              </a:xfrm>
              <a:custGeom>
                <a:avLst/>
                <a:gdLst/>
                <a:ahLst/>
                <a:cxnLst/>
                <a:rect l="l" t="t" r="r" b="b"/>
                <a:pathLst>
                  <a:path w="760" h="3672" extrusionOk="0">
                    <a:moveTo>
                      <a:pt x="52" y="1"/>
                    </a:moveTo>
                    <a:cubicBezTo>
                      <a:pt x="0" y="580"/>
                      <a:pt x="380" y="2774"/>
                      <a:pt x="717" y="3671"/>
                    </a:cubicBezTo>
                    <a:cubicBezTo>
                      <a:pt x="760" y="3259"/>
                      <a:pt x="369" y="812"/>
                      <a:pt x="158" y="43"/>
                    </a:cubicBezTo>
                    <a:cubicBezTo>
                      <a:pt x="158" y="22"/>
                      <a:pt x="95" y="11"/>
                      <a:pt x="5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0" name="Google Shape;2920;p18"/>
              <p:cNvSpPr/>
              <p:nvPr/>
            </p:nvSpPr>
            <p:spPr>
              <a:xfrm>
                <a:off x="2276350" y="5085125"/>
                <a:ext cx="37975" cy="88500"/>
              </a:xfrm>
              <a:custGeom>
                <a:avLst/>
                <a:gdLst/>
                <a:ahLst/>
                <a:cxnLst/>
                <a:rect l="l" t="t" r="r" b="b"/>
                <a:pathLst>
                  <a:path w="1519" h="3540" extrusionOk="0">
                    <a:moveTo>
                      <a:pt x="159" y="1"/>
                    </a:moveTo>
                    <a:cubicBezTo>
                      <a:pt x="0" y="444"/>
                      <a:pt x="42" y="760"/>
                      <a:pt x="127" y="1045"/>
                    </a:cubicBezTo>
                    <a:cubicBezTo>
                      <a:pt x="391" y="1909"/>
                      <a:pt x="760" y="2732"/>
                      <a:pt x="1308" y="3460"/>
                    </a:cubicBezTo>
                    <a:cubicBezTo>
                      <a:pt x="1344" y="3508"/>
                      <a:pt x="1384" y="3539"/>
                      <a:pt x="1425" y="3539"/>
                    </a:cubicBezTo>
                    <a:cubicBezTo>
                      <a:pt x="1456" y="3539"/>
                      <a:pt x="1487" y="3522"/>
                      <a:pt x="1519" y="3481"/>
                    </a:cubicBezTo>
                    <a:cubicBezTo>
                      <a:pt x="454" y="1382"/>
                      <a:pt x="538" y="1625"/>
                      <a:pt x="15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1" name="Google Shape;2921;p18"/>
              <p:cNvSpPr/>
              <p:nvPr/>
            </p:nvSpPr>
            <p:spPr>
              <a:xfrm>
                <a:off x="1621675" y="4338400"/>
                <a:ext cx="77775" cy="34850"/>
              </a:xfrm>
              <a:custGeom>
                <a:avLst/>
                <a:gdLst/>
                <a:ahLst/>
                <a:cxnLst/>
                <a:rect l="l" t="t" r="r" b="b"/>
                <a:pathLst>
                  <a:path w="3111" h="1394" extrusionOk="0">
                    <a:moveTo>
                      <a:pt x="2902" y="0"/>
                    </a:moveTo>
                    <a:cubicBezTo>
                      <a:pt x="2898" y="0"/>
                      <a:pt x="2894" y="1"/>
                      <a:pt x="2890" y="2"/>
                    </a:cubicBezTo>
                    <a:cubicBezTo>
                      <a:pt x="1866" y="328"/>
                      <a:pt x="875" y="719"/>
                      <a:pt x="0" y="1394"/>
                    </a:cubicBezTo>
                    <a:cubicBezTo>
                      <a:pt x="85" y="1383"/>
                      <a:pt x="169" y="1394"/>
                      <a:pt x="242" y="1362"/>
                    </a:cubicBezTo>
                    <a:cubicBezTo>
                      <a:pt x="643" y="1183"/>
                      <a:pt x="1044" y="993"/>
                      <a:pt x="1445" y="824"/>
                    </a:cubicBezTo>
                    <a:cubicBezTo>
                      <a:pt x="1888" y="634"/>
                      <a:pt x="2352" y="466"/>
                      <a:pt x="2806" y="286"/>
                    </a:cubicBezTo>
                    <a:cubicBezTo>
                      <a:pt x="2890" y="255"/>
                      <a:pt x="2974" y="180"/>
                      <a:pt x="3111" y="96"/>
                    </a:cubicBezTo>
                    <a:cubicBezTo>
                      <a:pt x="3006" y="48"/>
                      <a:pt x="2944" y="0"/>
                      <a:pt x="290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2" name="Google Shape;2922;p18"/>
              <p:cNvSpPr/>
              <p:nvPr/>
            </p:nvSpPr>
            <p:spPr>
              <a:xfrm>
                <a:off x="2290850" y="4883100"/>
                <a:ext cx="81250" cy="19600"/>
              </a:xfrm>
              <a:custGeom>
                <a:avLst/>
                <a:gdLst/>
                <a:ahLst/>
                <a:cxnLst/>
                <a:rect l="l" t="t" r="r" b="b"/>
                <a:pathLst>
                  <a:path w="3250" h="784" extrusionOk="0">
                    <a:moveTo>
                      <a:pt x="3015" y="0"/>
                    </a:moveTo>
                    <a:cubicBezTo>
                      <a:pt x="2943" y="0"/>
                      <a:pt x="2873" y="3"/>
                      <a:pt x="2806" y="13"/>
                    </a:cubicBezTo>
                    <a:cubicBezTo>
                      <a:pt x="1878" y="203"/>
                      <a:pt x="939" y="309"/>
                      <a:pt x="32" y="583"/>
                    </a:cubicBezTo>
                    <a:cubicBezTo>
                      <a:pt x="22" y="583"/>
                      <a:pt x="11" y="615"/>
                      <a:pt x="11" y="636"/>
                    </a:cubicBezTo>
                    <a:cubicBezTo>
                      <a:pt x="1" y="657"/>
                      <a:pt x="11" y="678"/>
                      <a:pt x="32" y="784"/>
                    </a:cubicBezTo>
                    <a:cubicBezTo>
                      <a:pt x="1108" y="573"/>
                      <a:pt x="2141" y="362"/>
                      <a:pt x="3175" y="161"/>
                    </a:cubicBezTo>
                    <a:cubicBezTo>
                      <a:pt x="3196" y="151"/>
                      <a:pt x="3217" y="88"/>
                      <a:pt x="3249" y="3"/>
                    </a:cubicBezTo>
                    <a:cubicBezTo>
                      <a:pt x="3168" y="3"/>
                      <a:pt x="3090" y="0"/>
                      <a:pt x="301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3" name="Google Shape;2923;p18"/>
              <p:cNvSpPr/>
              <p:nvPr/>
            </p:nvSpPr>
            <p:spPr>
              <a:xfrm>
                <a:off x="1902450" y="4967800"/>
                <a:ext cx="31150" cy="77000"/>
              </a:xfrm>
              <a:custGeom>
                <a:avLst/>
                <a:gdLst/>
                <a:ahLst/>
                <a:cxnLst/>
                <a:rect l="l" t="t" r="r" b="b"/>
                <a:pathLst>
                  <a:path w="1246" h="3080" extrusionOk="0">
                    <a:moveTo>
                      <a:pt x="12" y="0"/>
                    </a:moveTo>
                    <a:lnTo>
                      <a:pt x="12" y="0"/>
                    </a:lnTo>
                    <a:cubicBezTo>
                      <a:pt x="22" y="243"/>
                      <a:pt x="1" y="412"/>
                      <a:pt x="54" y="549"/>
                    </a:cubicBezTo>
                    <a:cubicBezTo>
                      <a:pt x="328" y="1361"/>
                      <a:pt x="645" y="2152"/>
                      <a:pt x="1024" y="3080"/>
                    </a:cubicBezTo>
                    <a:cubicBezTo>
                      <a:pt x="1245" y="2711"/>
                      <a:pt x="1067" y="2531"/>
                      <a:pt x="1003" y="2342"/>
                    </a:cubicBezTo>
                    <a:cubicBezTo>
                      <a:pt x="950" y="2152"/>
                      <a:pt x="866" y="1973"/>
                      <a:pt x="792" y="1783"/>
                    </a:cubicBezTo>
                    <a:cubicBezTo>
                      <a:pt x="718" y="1582"/>
                      <a:pt x="634" y="1371"/>
                      <a:pt x="549" y="1171"/>
                    </a:cubicBezTo>
                    <a:cubicBezTo>
                      <a:pt x="486" y="981"/>
                      <a:pt x="423" y="792"/>
                      <a:pt x="338" y="612"/>
                    </a:cubicBezTo>
                    <a:cubicBezTo>
                      <a:pt x="254" y="433"/>
                      <a:pt x="244" y="211"/>
                      <a:pt x="1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4" name="Google Shape;2924;p18"/>
              <p:cNvSpPr/>
              <p:nvPr/>
            </p:nvSpPr>
            <p:spPr>
              <a:xfrm>
                <a:off x="1802275" y="4703875"/>
                <a:ext cx="10025" cy="83600"/>
              </a:xfrm>
              <a:custGeom>
                <a:avLst/>
                <a:gdLst/>
                <a:ahLst/>
                <a:cxnLst/>
                <a:rect l="l" t="t" r="r" b="b"/>
                <a:pathLst>
                  <a:path w="401" h="3344" extrusionOk="0">
                    <a:moveTo>
                      <a:pt x="243" y="0"/>
                    </a:moveTo>
                    <a:cubicBezTo>
                      <a:pt x="85" y="453"/>
                      <a:pt x="0" y="2457"/>
                      <a:pt x="117" y="3343"/>
                    </a:cubicBezTo>
                    <a:cubicBezTo>
                      <a:pt x="296" y="2774"/>
                      <a:pt x="401" y="960"/>
                      <a:pt x="338" y="53"/>
                    </a:cubicBezTo>
                    <a:cubicBezTo>
                      <a:pt x="338" y="32"/>
                      <a:pt x="274" y="21"/>
                      <a:pt x="24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5" name="Google Shape;2925;p18"/>
              <p:cNvSpPr/>
              <p:nvPr/>
            </p:nvSpPr>
            <p:spPr>
              <a:xfrm>
                <a:off x="1987625" y="4754500"/>
                <a:ext cx="14000" cy="91250"/>
              </a:xfrm>
              <a:custGeom>
                <a:avLst/>
                <a:gdLst/>
                <a:ahLst/>
                <a:cxnLst/>
                <a:rect l="l" t="t" r="r" b="b"/>
                <a:pathLst>
                  <a:path w="560" h="3650" extrusionOk="0">
                    <a:moveTo>
                      <a:pt x="128" y="0"/>
                    </a:moveTo>
                    <a:cubicBezTo>
                      <a:pt x="53" y="169"/>
                      <a:pt x="1" y="232"/>
                      <a:pt x="11" y="275"/>
                    </a:cubicBezTo>
                    <a:cubicBezTo>
                      <a:pt x="117" y="1350"/>
                      <a:pt x="233" y="2415"/>
                      <a:pt x="349" y="3491"/>
                    </a:cubicBezTo>
                    <a:cubicBezTo>
                      <a:pt x="360" y="3544"/>
                      <a:pt x="423" y="3586"/>
                      <a:pt x="465" y="3650"/>
                    </a:cubicBezTo>
                    <a:cubicBezTo>
                      <a:pt x="560" y="3196"/>
                      <a:pt x="391" y="1234"/>
                      <a:pt x="12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6" name="Google Shape;2926;p18"/>
              <p:cNvSpPr/>
              <p:nvPr/>
            </p:nvSpPr>
            <p:spPr>
              <a:xfrm>
                <a:off x="1554950" y="4613425"/>
                <a:ext cx="12425" cy="78600"/>
              </a:xfrm>
              <a:custGeom>
                <a:avLst/>
                <a:gdLst/>
                <a:ahLst/>
                <a:cxnLst/>
                <a:rect l="l" t="t" r="r" b="b"/>
                <a:pathLst>
                  <a:path w="497" h="3144" extrusionOk="0">
                    <a:moveTo>
                      <a:pt x="64" y="0"/>
                    </a:moveTo>
                    <a:lnTo>
                      <a:pt x="64" y="0"/>
                    </a:lnTo>
                    <a:cubicBezTo>
                      <a:pt x="0" y="1097"/>
                      <a:pt x="148" y="2100"/>
                      <a:pt x="328" y="3091"/>
                    </a:cubicBezTo>
                    <a:cubicBezTo>
                      <a:pt x="328" y="3112"/>
                      <a:pt x="401" y="3122"/>
                      <a:pt x="443" y="3143"/>
                    </a:cubicBezTo>
                    <a:cubicBezTo>
                      <a:pt x="464" y="3080"/>
                      <a:pt x="497" y="3017"/>
                      <a:pt x="486" y="2954"/>
                    </a:cubicBezTo>
                    <a:cubicBezTo>
                      <a:pt x="412" y="2036"/>
                      <a:pt x="328" y="1108"/>
                      <a:pt x="232" y="180"/>
                    </a:cubicBezTo>
                    <a:cubicBezTo>
                      <a:pt x="232" y="138"/>
                      <a:pt x="159" y="106"/>
                      <a:pt x="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7" name="Google Shape;2927;p18"/>
              <p:cNvSpPr/>
              <p:nvPr/>
            </p:nvSpPr>
            <p:spPr>
              <a:xfrm>
                <a:off x="1569725" y="4286900"/>
                <a:ext cx="70675" cy="30975"/>
              </a:xfrm>
              <a:custGeom>
                <a:avLst/>
                <a:gdLst/>
                <a:ahLst/>
                <a:cxnLst/>
                <a:rect l="l" t="t" r="r" b="b"/>
                <a:pathLst>
                  <a:path w="2827" h="1239" extrusionOk="0">
                    <a:moveTo>
                      <a:pt x="2737" y="1"/>
                    </a:moveTo>
                    <a:cubicBezTo>
                      <a:pt x="2386" y="1"/>
                      <a:pt x="2084" y="164"/>
                      <a:pt x="1783" y="300"/>
                    </a:cubicBezTo>
                    <a:cubicBezTo>
                      <a:pt x="1382" y="480"/>
                      <a:pt x="981" y="669"/>
                      <a:pt x="581" y="848"/>
                    </a:cubicBezTo>
                    <a:cubicBezTo>
                      <a:pt x="433" y="912"/>
                      <a:pt x="285" y="965"/>
                      <a:pt x="148" y="1028"/>
                    </a:cubicBezTo>
                    <a:cubicBezTo>
                      <a:pt x="74" y="1070"/>
                      <a:pt x="0" y="1133"/>
                      <a:pt x="95" y="1239"/>
                    </a:cubicBezTo>
                    <a:cubicBezTo>
                      <a:pt x="633" y="1144"/>
                      <a:pt x="2173" y="490"/>
                      <a:pt x="2827" y="5"/>
                    </a:cubicBezTo>
                    <a:cubicBezTo>
                      <a:pt x="2796" y="2"/>
                      <a:pt x="2766" y="1"/>
                      <a:pt x="273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8" name="Google Shape;2928;p18"/>
              <p:cNvSpPr/>
              <p:nvPr/>
            </p:nvSpPr>
            <p:spPr>
              <a:xfrm>
                <a:off x="2077000" y="4687350"/>
                <a:ext cx="75450" cy="26025"/>
              </a:xfrm>
              <a:custGeom>
                <a:avLst/>
                <a:gdLst/>
                <a:ahLst/>
                <a:cxnLst/>
                <a:rect l="l" t="t" r="r" b="b"/>
                <a:pathLst>
                  <a:path w="3018" h="1041" extrusionOk="0">
                    <a:moveTo>
                      <a:pt x="2755" y="1"/>
                    </a:moveTo>
                    <a:cubicBezTo>
                      <a:pt x="2700" y="1"/>
                      <a:pt x="2651" y="4"/>
                      <a:pt x="2606" y="18"/>
                    </a:cubicBezTo>
                    <a:cubicBezTo>
                      <a:pt x="2311" y="113"/>
                      <a:pt x="2026" y="261"/>
                      <a:pt x="1731" y="313"/>
                    </a:cubicBezTo>
                    <a:cubicBezTo>
                      <a:pt x="1203" y="408"/>
                      <a:pt x="718" y="629"/>
                      <a:pt x="233" y="809"/>
                    </a:cubicBezTo>
                    <a:cubicBezTo>
                      <a:pt x="138" y="851"/>
                      <a:pt x="75" y="936"/>
                      <a:pt x="1" y="1009"/>
                    </a:cubicBezTo>
                    <a:cubicBezTo>
                      <a:pt x="77" y="1031"/>
                      <a:pt x="147" y="1041"/>
                      <a:pt x="213" y="1041"/>
                    </a:cubicBezTo>
                    <a:cubicBezTo>
                      <a:pt x="303" y="1041"/>
                      <a:pt x="386" y="1023"/>
                      <a:pt x="465" y="999"/>
                    </a:cubicBezTo>
                    <a:cubicBezTo>
                      <a:pt x="1130" y="767"/>
                      <a:pt x="1752" y="439"/>
                      <a:pt x="2459" y="334"/>
                    </a:cubicBezTo>
                    <a:cubicBezTo>
                      <a:pt x="2648" y="313"/>
                      <a:pt x="2838" y="250"/>
                      <a:pt x="3017" y="7"/>
                    </a:cubicBezTo>
                    <a:cubicBezTo>
                      <a:pt x="2914" y="7"/>
                      <a:pt x="2829" y="1"/>
                      <a:pt x="275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9" name="Google Shape;2929;p18"/>
              <p:cNvSpPr/>
              <p:nvPr/>
            </p:nvSpPr>
            <p:spPr>
              <a:xfrm>
                <a:off x="1880575" y="4708100"/>
                <a:ext cx="5850" cy="77525"/>
              </a:xfrm>
              <a:custGeom>
                <a:avLst/>
                <a:gdLst/>
                <a:ahLst/>
                <a:cxnLst/>
                <a:rect l="l" t="t" r="r" b="b"/>
                <a:pathLst>
                  <a:path w="234" h="3101" extrusionOk="0">
                    <a:moveTo>
                      <a:pt x="95" y="0"/>
                    </a:moveTo>
                    <a:cubicBezTo>
                      <a:pt x="64" y="31"/>
                      <a:pt x="1" y="52"/>
                      <a:pt x="1" y="74"/>
                    </a:cubicBezTo>
                    <a:lnTo>
                      <a:pt x="32" y="2795"/>
                    </a:lnTo>
                    <a:cubicBezTo>
                      <a:pt x="43" y="2890"/>
                      <a:pt x="85" y="2984"/>
                      <a:pt x="106" y="3101"/>
                    </a:cubicBezTo>
                    <a:cubicBezTo>
                      <a:pt x="180" y="3048"/>
                      <a:pt x="233" y="3027"/>
                      <a:pt x="233" y="2995"/>
                    </a:cubicBezTo>
                    <a:cubicBezTo>
                      <a:pt x="222" y="2025"/>
                      <a:pt x="212" y="1055"/>
                      <a:pt x="191" y="84"/>
                    </a:cubicBezTo>
                    <a:cubicBezTo>
                      <a:pt x="191" y="52"/>
                      <a:pt x="128" y="31"/>
                      <a:pt x="9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0" name="Google Shape;2930;p18"/>
              <p:cNvSpPr/>
              <p:nvPr/>
            </p:nvSpPr>
            <p:spPr>
              <a:xfrm>
                <a:off x="2417425" y="5013150"/>
                <a:ext cx="73325" cy="5525"/>
              </a:xfrm>
              <a:custGeom>
                <a:avLst/>
                <a:gdLst/>
                <a:ahLst/>
                <a:cxnLst/>
                <a:rect l="l" t="t" r="r" b="b"/>
                <a:pathLst>
                  <a:path w="2933" h="221" extrusionOk="0">
                    <a:moveTo>
                      <a:pt x="137" y="0"/>
                    </a:moveTo>
                    <a:cubicBezTo>
                      <a:pt x="106" y="0"/>
                      <a:pt x="73" y="85"/>
                      <a:pt x="0" y="180"/>
                    </a:cubicBezTo>
                    <a:cubicBezTo>
                      <a:pt x="401" y="210"/>
                      <a:pt x="792" y="221"/>
                      <a:pt x="1184" y="221"/>
                    </a:cubicBezTo>
                    <a:cubicBezTo>
                      <a:pt x="1751" y="221"/>
                      <a:pt x="2321" y="198"/>
                      <a:pt x="2932" y="180"/>
                    </a:cubicBezTo>
                    <a:cubicBezTo>
                      <a:pt x="2773" y="53"/>
                      <a:pt x="2742" y="0"/>
                      <a:pt x="271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1" name="Google Shape;2931;p18"/>
              <p:cNvSpPr/>
              <p:nvPr/>
            </p:nvSpPr>
            <p:spPr>
              <a:xfrm>
                <a:off x="2181700" y="4817425"/>
                <a:ext cx="73850" cy="29050"/>
              </a:xfrm>
              <a:custGeom>
                <a:avLst/>
                <a:gdLst/>
                <a:ahLst/>
                <a:cxnLst/>
                <a:rect l="l" t="t" r="r" b="b"/>
                <a:pathLst>
                  <a:path w="2954" h="1162" extrusionOk="0">
                    <a:moveTo>
                      <a:pt x="2898" y="1"/>
                    </a:moveTo>
                    <a:cubicBezTo>
                      <a:pt x="2895" y="1"/>
                      <a:pt x="2892" y="2"/>
                      <a:pt x="2890" y="4"/>
                    </a:cubicBezTo>
                    <a:cubicBezTo>
                      <a:pt x="1951" y="320"/>
                      <a:pt x="1013" y="636"/>
                      <a:pt x="74" y="964"/>
                    </a:cubicBezTo>
                    <a:cubicBezTo>
                      <a:pt x="42" y="974"/>
                      <a:pt x="32" y="1058"/>
                      <a:pt x="0" y="1133"/>
                    </a:cubicBezTo>
                    <a:cubicBezTo>
                      <a:pt x="52" y="1153"/>
                      <a:pt x="98" y="1161"/>
                      <a:pt x="143" y="1161"/>
                    </a:cubicBezTo>
                    <a:cubicBezTo>
                      <a:pt x="235" y="1161"/>
                      <a:pt x="316" y="1126"/>
                      <a:pt x="401" y="1090"/>
                    </a:cubicBezTo>
                    <a:cubicBezTo>
                      <a:pt x="1139" y="805"/>
                      <a:pt x="1878" y="510"/>
                      <a:pt x="2616" y="215"/>
                    </a:cubicBezTo>
                    <a:cubicBezTo>
                      <a:pt x="2727" y="164"/>
                      <a:pt x="2829" y="84"/>
                      <a:pt x="2930" y="12"/>
                    </a:cubicBezTo>
                    <a:lnTo>
                      <a:pt x="2930" y="12"/>
                    </a:lnTo>
                    <a:cubicBezTo>
                      <a:pt x="2938" y="17"/>
                      <a:pt x="2946" y="21"/>
                      <a:pt x="2953" y="25"/>
                    </a:cubicBezTo>
                    <a:lnTo>
                      <a:pt x="2942" y="4"/>
                    </a:lnTo>
                    <a:cubicBezTo>
                      <a:pt x="2938" y="7"/>
                      <a:pt x="2934" y="9"/>
                      <a:pt x="2930" y="12"/>
                    </a:cubicBezTo>
                    <a:lnTo>
                      <a:pt x="2930" y="12"/>
                    </a:lnTo>
                    <a:cubicBezTo>
                      <a:pt x="2918" y="6"/>
                      <a:pt x="2906" y="1"/>
                      <a:pt x="289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2" name="Google Shape;2932;p18"/>
              <p:cNvSpPr/>
              <p:nvPr/>
            </p:nvSpPr>
            <p:spPr>
              <a:xfrm>
                <a:off x="1787775" y="4852825"/>
                <a:ext cx="16100" cy="69400"/>
              </a:xfrm>
              <a:custGeom>
                <a:avLst/>
                <a:gdLst/>
                <a:ahLst/>
                <a:cxnLst/>
                <a:rect l="l" t="t" r="r" b="b"/>
                <a:pathLst>
                  <a:path w="644" h="2776" extrusionOk="0">
                    <a:moveTo>
                      <a:pt x="64" y="1"/>
                    </a:moveTo>
                    <a:cubicBezTo>
                      <a:pt x="43" y="54"/>
                      <a:pt x="1" y="117"/>
                      <a:pt x="11" y="170"/>
                    </a:cubicBezTo>
                    <a:cubicBezTo>
                      <a:pt x="169" y="1045"/>
                      <a:pt x="317" y="1931"/>
                      <a:pt x="601" y="2775"/>
                    </a:cubicBezTo>
                    <a:cubicBezTo>
                      <a:pt x="643" y="1931"/>
                      <a:pt x="390" y="1130"/>
                      <a:pt x="254" y="317"/>
                    </a:cubicBezTo>
                    <a:cubicBezTo>
                      <a:pt x="243" y="212"/>
                      <a:pt x="233" y="54"/>
                      <a:pt x="6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3" name="Google Shape;2933;p18"/>
              <p:cNvSpPr/>
              <p:nvPr/>
            </p:nvSpPr>
            <p:spPr>
              <a:xfrm>
                <a:off x="2064875" y="5053750"/>
                <a:ext cx="26925" cy="61725"/>
              </a:xfrm>
              <a:custGeom>
                <a:avLst/>
                <a:gdLst/>
                <a:ahLst/>
                <a:cxnLst/>
                <a:rect l="l" t="t" r="r" b="b"/>
                <a:pathLst>
                  <a:path w="1077" h="2469" extrusionOk="0">
                    <a:moveTo>
                      <a:pt x="64" y="0"/>
                    </a:moveTo>
                    <a:cubicBezTo>
                      <a:pt x="43" y="85"/>
                      <a:pt x="1" y="138"/>
                      <a:pt x="12" y="159"/>
                    </a:cubicBezTo>
                    <a:cubicBezTo>
                      <a:pt x="286" y="886"/>
                      <a:pt x="560" y="1615"/>
                      <a:pt x="834" y="2332"/>
                    </a:cubicBezTo>
                    <a:cubicBezTo>
                      <a:pt x="855" y="2384"/>
                      <a:pt x="919" y="2426"/>
                      <a:pt x="961" y="2468"/>
                    </a:cubicBezTo>
                    <a:cubicBezTo>
                      <a:pt x="1003" y="2458"/>
                      <a:pt x="1034" y="2437"/>
                      <a:pt x="1076" y="2426"/>
                    </a:cubicBezTo>
                    <a:cubicBezTo>
                      <a:pt x="1055" y="2332"/>
                      <a:pt x="1045" y="2226"/>
                      <a:pt x="1013" y="2131"/>
                    </a:cubicBezTo>
                    <a:cubicBezTo>
                      <a:pt x="834" y="1657"/>
                      <a:pt x="644" y="1182"/>
                      <a:pt x="465" y="708"/>
                    </a:cubicBezTo>
                    <a:cubicBezTo>
                      <a:pt x="391" y="518"/>
                      <a:pt x="328" y="328"/>
                      <a:pt x="244" y="148"/>
                    </a:cubicBezTo>
                    <a:cubicBezTo>
                      <a:pt x="223" y="85"/>
                      <a:pt x="138" y="54"/>
                      <a:pt x="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4" name="Google Shape;2934;p18"/>
              <p:cNvSpPr/>
              <p:nvPr/>
            </p:nvSpPr>
            <p:spPr>
              <a:xfrm>
                <a:off x="2298500" y="5098850"/>
                <a:ext cx="23225" cy="61975"/>
              </a:xfrm>
              <a:custGeom>
                <a:avLst/>
                <a:gdLst/>
                <a:ahLst/>
                <a:cxnLst/>
                <a:rect l="l" t="t" r="r" b="b"/>
                <a:pathLst>
                  <a:path w="929" h="2479" extrusionOk="0">
                    <a:moveTo>
                      <a:pt x="95" y="0"/>
                    </a:moveTo>
                    <a:cubicBezTo>
                      <a:pt x="53" y="53"/>
                      <a:pt x="0" y="85"/>
                      <a:pt x="11" y="106"/>
                    </a:cubicBezTo>
                    <a:cubicBezTo>
                      <a:pt x="201" y="791"/>
                      <a:pt x="306" y="1498"/>
                      <a:pt x="633" y="2131"/>
                    </a:cubicBezTo>
                    <a:cubicBezTo>
                      <a:pt x="707" y="2257"/>
                      <a:pt x="802" y="2363"/>
                      <a:pt x="897" y="2478"/>
                    </a:cubicBezTo>
                    <a:cubicBezTo>
                      <a:pt x="928" y="2300"/>
                      <a:pt x="897" y="2152"/>
                      <a:pt x="855" y="2014"/>
                    </a:cubicBezTo>
                    <a:cubicBezTo>
                      <a:pt x="633" y="1382"/>
                      <a:pt x="316" y="791"/>
                      <a:pt x="222" y="127"/>
                    </a:cubicBezTo>
                    <a:cubicBezTo>
                      <a:pt x="211" y="85"/>
                      <a:pt x="138" y="43"/>
                      <a:pt x="9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5" name="Google Shape;2935;p18"/>
              <p:cNvSpPr/>
              <p:nvPr/>
            </p:nvSpPr>
            <p:spPr>
              <a:xfrm>
                <a:off x="2438750" y="5026925"/>
                <a:ext cx="58850" cy="6275"/>
              </a:xfrm>
              <a:custGeom>
                <a:avLst/>
                <a:gdLst/>
                <a:ahLst/>
                <a:cxnLst/>
                <a:rect l="l" t="t" r="r" b="b"/>
                <a:pathLst>
                  <a:path w="2354" h="251" extrusionOk="0">
                    <a:moveTo>
                      <a:pt x="1041" y="0"/>
                    </a:moveTo>
                    <a:cubicBezTo>
                      <a:pt x="593" y="0"/>
                      <a:pt x="202" y="48"/>
                      <a:pt x="1" y="145"/>
                    </a:cubicBezTo>
                    <a:cubicBezTo>
                      <a:pt x="75" y="177"/>
                      <a:pt x="117" y="220"/>
                      <a:pt x="170" y="220"/>
                    </a:cubicBezTo>
                    <a:cubicBezTo>
                      <a:pt x="856" y="241"/>
                      <a:pt x="1541" y="251"/>
                      <a:pt x="2227" y="251"/>
                    </a:cubicBezTo>
                    <a:cubicBezTo>
                      <a:pt x="2269" y="251"/>
                      <a:pt x="2300" y="177"/>
                      <a:pt x="2353" y="124"/>
                    </a:cubicBezTo>
                    <a:cubicBezTo>
                      <a:pt x="1938" y="42"/>
                      <a:pt x="1464" y="0"/>
                      <a:pt x="104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6" name="Google Shape;2936;p18"/>
              <p:cNvSpPr/>
              <p:nvPr/>
            </p:nvSpPr>
            <p:spPr>
              <a:xfrm>
                <a:off x="1653025" y="4466300"/>
                <a:ext cx="12150" cy="68050"/>
              </a:xfrm>
              <a:custGeom>
                <a:avLst/>
                <a:gdLst/>
                <a:ahLst/>
                <a:cxnLst/>
                <a:rect l="l" t="t" r="r" b="b"/>
                <a:pathLst>
                  <a:path w="486" h="2722" extrusionOk="0">
                    <a:moveTo>
                      <a:pt x="328" y="0"/>
                    </a:moveTo>
                    <a:lnTo>
                      <a:pt x="328" y="0"/>
                    </a:lnTo>
                    <a:cubicBezTo>
                      <a:pt x="296" y="21"/>
                      <a:pt x="244" y="43"/>
                      <a:pt x="233" y="75"/>
                    </a:cubicBezTo>
                    <a:cubicBezTo>
                      <a:pt x="148" y="928"/>
                      <a:pt x="75" y="1783"/>
                      <a:pt x="1" y="2637"/>
                    </a:cubicBezTo>
                    <a:cubicBezTo>
                      <a:pt x="1" y="2669"/>
                      <a:pt x="54" y="2690"/>
                      <a:pt x="85" y="2721"/>
                    </a:cubicBezTo>
                    <a:cubicBezTo>
                      <a:pt x="338" y="2205"/>
                      <a:pt x="486" y="518"/>
                      <a:pt x="32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7" name="Google Shape;2937;p18"/>
              <p:cNvSpPr/>
              <p:nvPr/>
            </p:nvSpPr>
            <p:spPr>
              <a:xfrm>
                <a:off x="1573400" y="4390350"/>
                <a:ext cx="7675" cy="76250"/>
              </a:xfrm>
              <a:custGeom>
                <a:avLst/>
                <a:gdLst/>
                <a:ahLst/>
                <a:cxnLst/>
                <a:rect l="l" t="t" r="r" b="b"/>
                <a:pathLst>
                  <a:path w="307" h="3050" extrusionOk="0">
                    <a:moveTo>
                      <a:pt x="117" y="1"/>
                    </a:moveTo>
                    <a:cubicBezTo>
                      <a:pt x="120" y="6"/>
                      <a:pt x="123" y="11"/>
                      <a:pt x="126" y="16"/>
                    </a:cubicBezTo>
                    <a:lnTo>
                      <a:pt x="126" y="16"/>
                    </a:lnTo>
                    <a:cubicBezTo>
                      <a:pt x="130" y="11"/>
                      <a:pt x="134" y="6"/>
                      <a:pt x="138" y="1"/>
                    </a:cubicBezTo>
                    <a:close/>
                    <a:moveTo>
                      <a:pt x="126" y="16"/>
                    </a:moveTo>
                    <a:cubicBezTo>
                      <a:pt x="85" y="66"/>
                      <a:pt x="33" y="122"/>
                      <a:pt x="33" y="170"/>
                    </a:cubicBezTo>
                    <a:lnTo>
                      <a:pt x="1" y="2891"/>
                    </a:lnTo>
                    <a:cubicBezTo>
                      <a:pt x="1" y="2944"/>
                      <a:pt x="64" y="2986"/>
                      <a:pt x="96" y="3049"/>
                    </a:cubicBezTo>
                    <a:cubicBezTo>
                      <a:pt x="138" y="2996"/>
                      <a:pt x="191" y="2975"/>
                      <a:pt x="191" y="2944"/>
                    </a:cubicBezTo>
                    <a:cubicBezTo>
                      <a:pt x="307" y="2037"/>
                      <a:pt x="296" y="1130"/>
                      <a:pt x="244" y="223"/>
                    </a:cubicBezTo>
                    <a:cubicBezTo>
                      <a:pt x="233" y="154"/>
                      <a:pt x="169" y="85"/>
                      <a:pt x="126" y="16"/>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8" name="Google Shape;2938;p18"/>
              <p:cNvSpPr/>
              <p:nvPr/>
            </p:nvSpPr>
            <p:spPr>
              <a:xfrm>
                <a:off x="1651450" y="4737100"/>
                <a:ext cx="15325" cy="59325"/>
              </a:xfrm>
              <a:custGeom>
                <a:avLst/>
                <a:gdLst/>
                <a:ahLst/>
                <a:cxnLst/>
                <a:rect l="l" t="t" r="r" b="b"/>
                <a:pathLst>
                  <a:path w="613" h="2373" extrusionOk="0">
                    <a:moveTo>
                      <a:pt x="1" y="0"/>
                    </a:moveTo>
                    <a:lnTo>
                      <a:pt x="1" y="0"/>
                    </a:lnTo>
                    <a:cubicBezTo>
                      <a:pt x="75" y="844"/>
                      <a:pt x="296" y="1592"/>
                      <a:pt x="359" y="2373"/>
                    </a:cubicBezTo>
                    <a:cubicBezTo>
                      <a:pt x="433" y="2363"/>
                      <a:pt x="507" y="2352"/>
                      <a:pt x="507" y="2342"/>
                    </a:cubicBezTo>
                    <a:cubicBezTo>
                      <a:pt x="612" y="1582"/>
                      <a:pt x="307" y="875"/>
                      <a:pt x="190" y="148"/>
                    </a:cubicBezTo>
                    <a:cubicBezTo>
                      <a:pt x="190" y="106"/>
                      <a:pt x="106" y="74"/>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9" name="Google Shape;2939;p18"/>
              <p:cNvSpPr/>
              <p:nvPr/>
            </p:nvSpPr>
            <p:spPr>
              <a:xfrm>
                <a:off x="2498875" y="5070850"/>
                <a:ext cx="53025" cy="9300"/>
              </a:xfrm>
              <a:custGeom>
                <a:avLst/>
                <a:gdLst/>
                <a:ahLst/>
                <a:cxnLst/>
                <a:rect l="l" t="t" r="r" b="b"/>
                <a:pathLst>
                  <a:path w="2121" h="372" extrusionOk="0">
                    <a:moveTo>
                      <a:pt x="76" y="1"/>
                    </a:moveTo>
                    <a:cubicBezTo>
                      <a:pt x="48" y="1"/>
                      <a:pt x="20" y="47"/>
                      <a:pt x="1" y="76"/>
                    </a:cubicBezTo>
                    <a:cubicBezTo>
                      <a:pt x="22" y="108"/>
                      <a:pt x="43" y="171"/>
                      <a:pt x="64" y="171"/>
                    </a:cubicBezTo>
                    <a:cubicBezTo>
                      <a:pt x="718" y="245"/>
                      <a:pt x="1372" y="308"/>
                      <a:pt x="2026" y="371"/>
                    </a:cubicBezTo>
                    <a:cubicBezTo>
                      <a:pt x="2047" y="371"/>
                      <a:pt x="2079" y="319"/>
                      <a:pt x="2121" y="277"/>
                    </a:cubicBezTo>
                    <a:cubicBezTo>
                      <a:pt x="2068" y="245"/>
                      <a:pt x="2026" y="181"/>
                      <a:pt x="1973" y="171"/>
                    </a:cubicBezTo>
                    <a:cubicBezTo>
                      <a:pt x="1340" y="108"/>
                      <a:pt x="718" y="55"/>
                      <a:pt x="85" y="2"/>
                    </a:cubicBezTo>
                    <a:cubicBezTo>
                      <a:pt x="82" y="1"/>
                      <a:pt x="79" y="1"/>
                      <a:pt x="7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0" name="Google Shape;2940;p18"/>
              <p:cNvSpPr/>
              <p:nvPr/>
            </p:nvSpPr>
            <p:spPr>
              <a:xfrm>
                <a:off x="2158500" y="4884225"/>
                <a:ext cx="11625" cy="54050"/>
              </a:xfrm>
              <a:custGeom>
                <a:avLst/>
                <a:gdLst/>
                <a:ahLst/>
                <a:cxnLst/>
                <a:rect l="l" t="t" r="r" b="b"/>
                <a:pathLst>
                  <a:path w="465" h="2162" extrusionOk="0">
                    <a:moveTo>
                      <a:pt x="42" y="0"/>
                    </a:moveTo>
                    <a:cubicBezTo>
                      <a:pt x="31" y="64"/>
                      <a:pt x="0" y="127"/>
                      <a:pt x="0" y="190"/>
                    </a:cubicBezTo>
                    <a:cubicBezTo>
                      <a:pt x="85" y="812"/>
                      <a:pt x="179" y="1445"/>
                      <a:pt x="274" y="2078"/>
                    </a:cubicBezTo>
                    <a:cubicBezTo>
                      <a:pt x="274" y="2099"/>
                      <a:pt x="369" y="2120"/>
                      <a:pt x="464" y="2162"/>
                    </a:cubicBezTo>
                    <a:cubicBezTo>
                      <a:pt x="369" y="1403"/>
                      <a:pt x="317" y="696"/>
                      <a:pt x="4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1" name="Google Shape;2941;p18"/>
              <p:cNvSpPr/>
              <p:nvPr/>
            </p:nvSpPr>
            <p:spPr>
              <a:xfrm>
                <a:off x="2141625" y="4861800"/>
                <a:ext cx="12150" cy="55400"/>
              </a:xfrm>
              <a:custGeom>
                <a:avLst/>
                <a:gdLst/>
                <a:ahLst/>
                <a:cxnLst/>
                <a:rect l="l" t="t" r="r" b="b"/>
                <a:pathLst>
                  <a:path w="486" h="2216" extrusionOk="0">
                    <a:moveTo>
                      <a:pt x="169" y="0"/>
                    </a:moveTo>
                    <a:cubicBezTo>
                      <a:pt x="63" y="85"/>
                      <a:pt x="0" y="106"/>
                      <a:pt x="0" y="127"/>
                    </a:cubicBezTo>
                    <a:cubicBezTo>
                      <a:pt x="10" y="781"/>
                      <a:pt x="179" y="1393"/>
                      <a:pt x="306" y="2025"/>
                    </a:cubicBezTo>
                    <a:cubicBezTo>
                      <a:pt x="306" y="2068"/>
                      <a:pt x="380" y="2110"/>
                      <a:pt x="485" y="2215"/>
                    </a:cubicBezTo>
                    <a:cubicBezTo>
                      <a:pt x="485" y="1435"/>
                      <a:pt x="253" y="760"/>
                      <a:pt x="16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2" name="Google Shape;2942;p18"/>
              <p:cNvSpPr/>
              <p:nvPr/>
            </p:nvSpPr>
            <p:spPr>
              <a:xfrm>
                <a:off x="2263425" y="4944325"/>
                <a:ext cx="11350" cy="57000"/>
              </a:xfrm>
              <a:custGeom>
                <a:avLst/>
                <a:gdLst/>
                <a:ahLst/>
                <a:cxnLst/>
                <a:rect l="l" t="t" r="r" b="b"/>
                <a:pathLst>
                  <a:path w="454" h="2280" extrusionOk="0">
                    <a:moveTo>
                      <a:pt x="43" y="1"/>
                    </a:moveTo>
                    <a:cubicBezTo>
                      <a:pt x="32" y="74"/>
                      <a:pt x="1" y="159"/>
                      <a:pt x="11" y="233"/>
                    </a:cubicBezTo>
                    <a:cubicBezTo>
                      <a:pt x="85" y="866"/>
                      <a:pt x="170" y="1499"/>
                      <a:pt x="264" y="2142"/>
                    </a:cubicBezTo>
                    <a:cubicBezTo>
                      <a:pt x="264" y="2174"/>
                      <a:pt x="338" y="2205"/>
                      <a:pt x="433" y="2279"/>
                    </a:cubicBezTo>
                    <a:cubicBezTo>
                      <a:pt x="454" y="1467"/>
                      <a:pt x="327" y="739"/>
                      <a:pt x="4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3" name="Google Shape;2943;p18"/>
              <p:cNvSpPr/>
              <p:nvPr/>
            </p:nvSpPr>
            <p:spPr>
              <a:xfrm>
                <a:off x="2395525" y="5056925"/>
                <a:ext cx="20850" cy="50625"/>
              </a:xfrm>
              <a:custGeom>
                <a:avLst/>
                <a:gdLst/>
                <a:ahLst/>
                <a:cxnLst/>
                <a:rect l="l" t="t" r="r" b="b"/>
                <a:pathLst>
                  <a:path w="834" h="2025" extrusionOk="0">
                    <a:moveTo>
                      <a:pt x="85" y="0"/>
                    </a:moveTo>
                    <a:cubicBezTo>
                      <a:pt x="42" y="74"/>
                      <a:pt x="0" y="116"/>
                      <a:pt x="11" y="148"/>
                    </a:cubicBezTo>
                    <a:cubicBezTo>
                      <a:pt x="159" y="696"/>
                      <a:pt x="307" y="1245"/>
                      <a:pt x="464" y="1793"/>
                    </a:cubicBezTo>
                    <a:cubicBezTo>
                      <a:pt x="496" y="1867"/>
                      <a:pt x="560" y="1930"/>
                      <a:pt x="623" y="2025"/>
                    </a:cubicBezTo>
                    <a:cubicBezTo>
                      <a:pt x="713" y="1944"/>
                      <a:pt x="766" y="1883"/>
                      <a:pt x="825" y="1832"/>
                    </a:cubicBezTo>
                    <a:lnTo>
                      <a:pt x="825" y="1832"/>
                    </a:lnTo>
                    <a:cubicBezTo>
                      <a:pt x="828" y="1837"/>
                      <a:pt x="831" y="1841"/>
                      <a:pt x="834" y="1846"/>
                    </a:cubicBezTo>
                    <a:lnTo>
                      <a:pt x="834" y="1825"/>
                    </a:lnTo>
                    <a:cubicBezTo>
                      <a:pt x="831" y="1827"/>
                      <a:pt x="828" y="1830"/>
                      <a:pt x="825" y="1832"/>
                    </a:cubicBezTo>
                    <a:lnTo>
                      <a:pt x="825" y="1832"/>
                    </a:lnTo>
                    <a:cubicBezTo>
                      <a:pt x="598" y="1457"/>
                      <a:pt x="432" y="1070"/>
                      <a:pt x="380" y="623"/>
                    </a:cubicBezTo>
                    <a:cubicBezTo>
                      <a:pt x="359" y="391"/>
                      <a:pt x="307" y="159"/>
                      <a:pt x="8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4" name="Google Shape;2944;p18"/>
              <p:cNvSpPr/>
              <p:nvPr/>
            </p:nvSpPr>
            <p:spPr>
              <a:xfrm>
                <a:off x="2162175" y="4815075"/>
                <a:ext cx="53300" cy="23025"/>
              </a:xfrm>
              <a:custGeom>
                <a:avLst/>
                <a:gdLst/>
                <a:ahLst/>
                <a:cxnLst/>
                <a:rect l="l" t="t" r="r" b="b"/>
                <a:pathLst>
                  <a:path w="2132" h="921" extrusionOk="0">
                    <a:moveTo>
                      <a:pt x="2025" y="0"/>
                    </a:moveTo>
                    <a:cubicBezTo>
                      <a:pt x="2018" y="0"/>
                      <a:pt x="2011" y="1"/>
                      <a:pt x="2005" y="3"/>
                    </a:cubicBezTo>
                    <a:cubicBezTo>
                      <a:pt x="1403" y="224"/>
                      <a:pt x="813" y="446"/>
                      <a:pt x="212" y="678"/>
                    </a:cubicBezTo>
                    <a:cubicBezTo>
                      <a:pt x="159" y="699"/>
                      <a:pt x="127" y="762"/>
                      <a:pt x="1" y="920"/>
                    </a:cubicBezTo>
                    <a:cubicBezTo>
                      <a:pt x="865" y="774"/>
                      <a:pt x="1504" y="433"/>
                      <a:pt x="2110" y="18"/>
                    </a:cubicBezTo>
                    <a:lnTo>
                      <a:pt x="2110" y="18"/>
                    </a:lnTo>
                    <a:cubicBezTo>
                      <a:pt x="2117" y="20"/>
                      <a:pt x="2124" y="22"/>
                      <a:pt x="2131" y="24"/>
                    </a:cubicBezTo>
                    <a:lnTo>
                      <a:pt x="2131" y="3"/>
                    </a:lnTo>
                    <a:cubicBezTo>
                      <a:pt x="2124" y="8"/>
                      <a:pt x="2117" y="13"/>
                      <a:pt x="2110" y="18"/>
                    </a:cubicBezTo>
                    <a:lnTo>
                      <a:pt x="2110" y="18"/>
                    </a:lnTo>
                    <a:cubicBezTo>
                      <a:pt x="2081" y="10"/>
                      <a:pt x="2050" y="0"/>
                      <a:pt x="202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5" name="Google Shape;2945;p18"/>
              <p:cNvSpPr/>
              <p:nvPr/>
            </p:nvSpPr>
            <p:spPr>
              <a:xfrm>
                <a:off x="2003450" y="4774525"/>
                <a:ext cx="13475" cy="52775"/>
              </a:xfrm>
              <a:custGeom>
                <a:avLst/>
                <a:gdLst/>
                <a:ahLst/>
                <a:cxnLst/>
                <a:rect l="l" t="t" r="r" b="b"/>
                <a:pathLst>
                  <a:path w="539" h="2111" extrusionOk="0">
                    <a:moveTo>
                      <a:pt x="127" y="1"/>
                    </a:moveTo>
                    <a:lnTo>
                      <a:pt x="127" y="1"/>
                    </a:lnTo>
                    <a:cubicBezTo>
                      <a:pt x="1" y="423"/>
                      <a:pt x="53" y="1002"/>
                      <a:pt x="348" y="1973"/>
                    </a:cubicBezTo>
                    <a:cubicBezTo>
                      <a:pt x="359" y="2015"/>
                      <a:pt x="444" y="2047"/>
                      <a:pt x="538" y="2110"/>
                    </a:cubicBezTo>
                    <a:cubicBezTo>
                      <a:pt x="538" y="1382"/>
                      <a:pt x="275" y="739"/>
                      <a:pt x="233" y="64"/>
                    </a:cubicBezTo>
                    <a:cubicBezTo>
                      <a:pt x="233" y="43"/>
                      <a:pt x="159" y="22"/>
                      <a:pt x="1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6" name="Google Shape;2946;p18"/>
              <p:cNvSpPr/>
              <p:nvPr/>
            </p:nvSpPr>
            <p:spPr>
              <a:xfrm>
                <a:off x="2021925" y="4799575"/>
                <a:ext cx="14775" cy="44875"/>
              </a:xfrm>
              <a:custGeom>
                <a:avLst/>
                <a:gdLst/>
                <a:ahLst/>
                <a:cxnLst/>
                <a:rect l="l" t="t" r="r" b="b"/>
                <a:pathLst>
                  <a:path w="591" h="1795" extrusionOk="0">
                    <a:moveTo>
                      <a:pt x="0" y="0"/>
                    </a:moveTo>
                    <a:lnTo>
                      <a:pt x="0" y="0"/>
                    </a:lnTo>
                    <a:cubicBezTo>
                      <a:pt x="137" y="633"/>
                      <a:pt x="242" y="1150"/>
                      <a:pt x="359" y="1657"/>
                    </a:cubicBezTo>
                    <a:cubicBezTo>
                      <a:pt x="379" y="1739"/>
                      <a:pt x="417" y="1794"/>
                      <a:pt x="476" y="1794"/>
                    </a:cubicBezTo>
                    <a:cubicBezTo>
                      <a:pt x="508" y="1794"/>
                      <a:pt x="546" y="1778"/>
                      <a:pt x="591" y="1741"/>
                    </a:cubicBezTo>
                    <a:cubicBezTo>
                      <a:pt x="316" y="222"/>
                      <a:pt x="316" y="222"/>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7" name="Google Shape;2947;p18"/>
              <p:cNvSpPr/>
              <p:nvPr/>
            </p:nvSpPr>
            <p:spPr>
              <a:xfrm>
                <a:off x="2278975" y="4961475"/>
                <a:ext cx="10850" cy="49575"/>
              </a:xfrm>
              <a:custGeom>
                <a:avLst/>
                <a:gdLst/>
                <a:ahLst/>
                <a:cxnLst/>
                <a:rect l="l" t="t" r="r" b="b"/>
                <a:pathLst>
                  <a:path w="434" h="1983" extrusionOk="0">
                    <a:moveTo>
                      <a:pt x="54" y="0"/>
                    </a:moveTo>
                    <a:cubicBezTo>
                      <a:pt x="43" y="138"/>
                      <a:pt x="1" y="264"/>
                      <a:pt x="12" y="380"/>
                    </a:cubicBezTo>
                    <a:cubicBezTo>
                      <a:pt x="75" y="918"/>
                      <a:pt x="117" y="1467"/>
                      <a:pt x="349" y="1983"/>
                    </a:cubicBezTo>
                    <a:cubicBezTo>
                      <a:pt x="433" y="1340"/>
                      <a:pt x="265" y="707"/>
                      <a:pt x="201" y="74"/>
                    </a:cubicBezTo>
                    <a:cubicBezTo>
                      <a:pt x="201" y="53"/>
                      <a:pt x="138" y="32"/>
                      <a:pt x="5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8" name="Google Shape;2948;p18"/>
              <p:cNvSpPr/>
              <p:nvPr/>
            </p:nvSpPr>
            <p:spPr>
              <a:xfrm>
                <a:off x="2512325" y="5090125"/>
                <a:ext cx="46700" cy="15625"/>
              </a:xfrm>
              <a:custGeom>
                <a:avLst/>
                <a:gdLst/>
                <a:ahLst/>
                <a:cxnLst/>
                <a:rect l="l" t="t" r="r" b="b"/>
                <a:pathLst>
                  <a:path w="1868" h="625" extrusionOk="0">
                    <a:moveTo>
                      <a:pt x="34" y="1"/>
                    </a:moveTo>
                    <a:cubicBezTo>
                      <a:pt x="23" y="1"/>
                      <a:pt x="12" y="1"/>
                      <a:pt x="1" y="1"/>
                    </a:cubicBezTo>
                    <a:cubicBezTo>
                      <a:pt x="74" y="85"/>
                      <a:pt x="106" y="170"/>
                      <a:pt x="149" y="181"/>
                    </a:cubicBezTo>
                    <a:cubicBezTo>
                      <a:pt x="676" y="338"/>
                      <a:pt x="1213" y="486"/>
                      <a:pt x="1741" y="624"/>
                    </a:cubicBezTo>
                    <a:cubicBezTo>
                      <a:pt x="1742" y="624"/>
                      <a:pt x="1744" y="625"/>
                      <a:pt x="1746" y="625"/>
                    </a:cubicBezTo>
                    <a:cubicBezTo>
                      <a:pt x="1769" y="625"/>
                      <a:pt x="1809" y="576"/>
                      <a:pt x="1867" y="518"/>
                    </a:cubicBezTo>
                    <a:cubicBezTo>
                      <a:pt x="1741" y="455"/>
                      <a:pt x="1635" y="370"/>
                      <a:pt x="1520" y="349"/>
                    </a:cubicBezTo>
                    <a:cubicBezTo>
                      <a:pt x="1033" y="246"/>
                      <a:pt x="588" y="1"/>
                      <a:pt x="3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9" name="Google Shape;2949;p18"/>
              <p:cNvSpPr/>
              <p:nvPr/>
            </p:nvSpPr>
            <p:spPr>
              <a:xfrm>
                <a:off x="1894300" y="4734450"/>
                <a:ext cx="10050" cy="50375"/>
              </a:xfrm>
              <a:custGeom>
                <a:avLst/>
                <a:gdLst/>
                <a:ahLst/>
                <a:cxnLst/>
                <a:rect l="l" t="t" r="r" b="b"/>
                <a:pathLst>
                  <a:path w="402" h="2015" extrusionOk="0">
                    <a:moveTo>
                      <a:pt x="74" y="1"/>
                    </a:moveTo>
                    <a:lnTo>
                      <a:pt x="74" y="1"/>
                    </a:lnTo>
                    <a:cubicBezTo>
                      <a:pt x="0" y="718"/>
                      <a:pt x="148" y="1351"/>
                      <a:pt x="338" y="2015"/>
                    </a:cubicBezTo>
                    <a:cubicBezTo>
                      <a:pt x="359" y="1962"/>
                      <a:pt x="401" y="1909"/>
                      <a:pt x="401" y="1857"/>
                    </a:cubicBezTo>
                    <a:cubicBezTo>
                      <a:pt x="359" y="1287"/>
                      <a:pt x="306" y="718"/>
                      <a:pt x="243" y="159"/>
                    </a:cubicBezTo>
                    <a:cubicBezTo>
                      <a:pt x="243" y="116"/>
                      <a:pt x="169" y="85"/>
                      <a:pt x="7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0" name="Google Shape;2950;p18"/>
              <p:cNvSpPr/>
              <p:nvPr/>
            </p:nvSpPr>
            <p:spPr>
              <a:xfrm>
                <a:off x="1570250" y="4649275"/>
                <a:ext cx="8975" cy="40900"/>
              </a:xfrm>
              <a:custGeom>
                <a:avLst/>
                <a:gdLst/>
                <a:ahLst/>
                <a:cxnLst/>
                <a:rect l="l" t="t" r="r" b="b"/>
                <a:pathLst>
                  <a:path w="359" h="1636" extrusionOk="0">
                    <a:moveTo>
                      <a:pt x="138" y="1"/>
                    </a:moveTo>
                    <a:cubicBezTo>
                      <a:pt x="0" y="486"/>
                      <a:pt x="159" y="982"/>
                      <a:pt x="169" y="1467"/>
                    </a:cubicBezTo>
                    <a:cubicBezTo>
                      <a:pt x="169" y="1509"/>
                      <a:pt x="243" y="1552"/>
                      <a:pt x="327" y="1636"/>
                    </a:cubicBezTo>
                    <a:cubicBezTo>
                      <a:pt x="338" y="1498"/>
                      <a:pt x="359" y="1414"/>
                      <a:pt x="359" y="1330"/>
                    </a:cubicBezTo>
                    <a:cubicBezTo>
                      <a:pt x="338" y="898"/>
                      <a:pt x="306" y="455"/>
                      <a:pt x="285" y="12"/>
                    </a:cubicBezTo>
                    <a:cubicBezTo>
                      <a:pt x="232" y="12"/>
                      <a:pt x="180" y="1"/>
                      <a:pt x="13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1" name="Google Shape;2951;p18"/>
              <p:cNvSpPr/>
              <p:nvPr/>
            </p:nvSpPr>
            <p:spPr>
              <a:xfrm>
                <a:off x="2100200" y="5096475"/>
                <a:ext cx="16125" cy="34825"/>
              </a:xfrm>
              <a:custGeom>
                <a:avLst/>
                <a:gdLst/>
                <a:ahLst/>
                <a:cxnLst/>
                <a:rect l="l" t="t" r="r" b="b"/>
                <a:pathLst>
                  <a:path w="645" h="1393" extrusionOk="0">
                    <a:moveTo>
                      <a:pt x="85" y="0"/>
                    </a:moveTo>
                    <a:cubicBezTo>
                      <a:pt x="1" y="370"/>
                      <a:pt x="202" y="907"/>
                      <a:pt x="645" y="1392"/>
                    </a:cubicBezTo>
                    <a:cubicBezTo>
                      <a:pt x="507" y="675"/>
                      <a:pt x="371" y="338"/>
                      <a:pt x="8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2" name="Google Shape;2952;p18"/>
              <p:cNvSpPr/>
              <p:nvPr/>
            </p:nvSpPr>
            <p:spPr>
              <a:xfrm>
                <a:off x="2320900" y="5113350"/>
                <a:ext cx="14800" cy="39825"/>
              </a:xfrm>
              <a:custGeom>
                <a:avLst/>
                <a:gdLst/>
                <a:ahLst/>
                <a:cxnLst/>
                <a:rect l="l" t="t" r="r" b="b"/>
                <a:pathLst>
                  <a:path w="592" h="1593" extrusionOk="0">
                    <a:moveTo>
                      <a:pt x="74" y="0"/>
                    </a:moveTo>
                    <a:cubicBezTo>
                      <a:pt x="43" y="63"/>
                      <a:pt x="1" y="105"/>
                      <a:pt x="11" y="138"/>
                    </a:cubicBezTo>
                    <a:cubicBezTo>
                      <a:pt x="117" y="506"/>
                      <a:pt x="233" y="886"/>
                      <a:pt x="349" y="1256"/>
                    </a:cubicBezTo>
                    <a:cubicBezTo>
                      <a:pt x="391" y="1371"/>
                      <a:pt x="391" y="1519"/>
                      <a:pt x="592" y="1593"/>
                    </a:cubicBezTo>
                    <a:cubicBezTo>
                      <a:pt x="402" y="1045"/>
                      <a:pt x="486" y="454"/>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3" name="Google Shape;2953;p18"/>
              <p:cNvSpPr/>
              <p:nvPr/>
            </p:nvSpPr>
            <p:spPr>
              <a:xfrm>
                <a:off x="1529375" y="4550425"/>
                <a:ext cx="7425" cy="49850"/>
              </a:xfrm>
              <a:custGeom>
                <a:avLst/>
                <a:gdLst/>
                <a:ahLst/>
                <a:cxnLst/>
                <a:rect l="l" t="t" r="r" b="b"/>
                <a:pathLst>
                  <a:path w="297" h="1994" extrusionOk="0">
                    <a:moveTo>
                      <a:pt x="137" y="0"/>
                    </a:moveTo>
                    <a:lnTo>
                      <a:pt x="137" y="0"/>
                    </a:lnTo>
                    <a:cubicBezTo>
                      <a:pt x="1" y="570"/>
                      <a:pt x="11" y="1139"/>
                      <a:pt x="22" y="1709"/>
                    </a:cubicBezTo>
                    <a:cubicBezTo>
                      <a:pt x="22" y="1782"/>
                      <a:pt x="64" y="1856"/>
                      <a:pt x="106" y="1993"/>
                    </a:cubicBezTo>
                    <a:cubicBezTo>
                      <a:pt x="264" y="1508"/>
                      <a:pt x="296" y="580"/>
                      <a:pt x="13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4" name="Google Shape;2954;p18"/>
              <p:cNvSpPr/>
              <p:nvPr/>
            </p:nvSpPr>
            <p:spPr>
              <a:xfrm>
                <a:off x="1913275" y="4750275"/>
                <a:ext cx="8725" cy="37200"/>
              </a:xfrm>
              <a:custGeom>
                <a:avLst/>
                <a:gdLst/>
                <a:ahLst/>
                <a:cxnLst/>
                <a:rect l="l" t="t" r="r" b="b"/>
                <a:pathLst>
                  <a:path w="349" h="1488" extrusionOk="0">
                    <a:moveTo>
                      <a:pt x="191" y="1"/>
                    </a:moveTo>
                    <a:lnTo>
                      <a:pt x="191" y="1"/>
                    </a:lnTo>
                    <a:cubicBezTo>
                      <a:pt x="11" y="454"/>
                      <a:pt x="1" y="707"/>
                      <a:pt x="137" y="1487"/>
                    </a:cubicBezTo>
                    <a:cubicBezTo>
                      <a:pt x="338" y="887"/>
                      <a:pt x="348" y="285"/>
                      <a:pt x="19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5" name="Google Shape;2955;p18"/>
              <p:cNvSpPr/>
              <p:nvPr/>
            </p:nvSpPr>
            <p:spPr>
              <a:xfrm>
                <a:off x="2509950" y="5133125"/>
                <a:ext cx="17950" cy="30600"/>
              </a:xfrm>
              <a:custGeom>
                <a:avLst/>
                <a:gdLst/>
                <a:ahLst/>
                <a:cxnLst/>
                <a:rect l="l" t="t" r="r" b="b"/>
                <a:pathLst>
                  <a:path w="718" h="1224" extrusionOk="0">
                    <a:moveTo>
                      <a:pt x="1" y="0"/>
                    </a:moveTo>
                    <a:lnTo>
                      <a:pt x="1" y="0"/>
                    </a:lnTo>
                    <a:cubicBezTo>
                      <a:pt x="169" y="401"/>
                      <a:pt x="233" y="854"/>
                      <a:pt x="718" y="1224"/>
                    </a:cubicBezTo>
                    <a:cubicBezTo>
                      <a:pt x="602" y="654"/>
                      <a:pt x="359" y="296"/>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6" name="Google Shape;2956;p18"/>
              <p:cNvSpPr/>
              <p:nvPr/>
            </p:nvSpPr>
            <p:spPr>
              <a:xfrm>
                <a:off x="1943150" y="5031875"/>
                <a:ext cx="15500" cy="28500"/>
              </a:xfrm>
              <a:custGeom>
                <a:avLst/>
                <a:gdLst/>
                <a:ahLst/>
                <a:cxnLst/>
                <a:rect l="l" t="t" r="r" b="b"/>
                <a:pathLst>
                  <a:path w="620" h="1140" extrusionOk="0">
                    <a:moveTo>
                      <a:pt x="60" y="1"/>
                    </a:moveTo>
                    <a:cubicBezTo>
                      <a:pt x="67" y="7"/>
                      <a:pt x="73" y="13"/>
                      <a:pt x="80" y="19"/>
                    </a:cubicBezTo>
                    <a:lnTo>
                      <a:pt x="80" y="19"/>
                    </a:lnTo>
                    <a:cubicBezTo>
                      <a:pt x="80" y="16"/>
                      <a:pt x="81" y="13"/>
                      <a:pt x="82" y="11"/>
                    </a:cubicBezTo>
                    <a:lnTo>
                      <a:pt x="60" y="1"/>
                    </a:lnTo>
                    <a:close/>
                    <a:moveTo>
                      <a:pt x="80" y="19"/>
                    </a:moveTo>
                    <a:cubicBezTo>
                      <a:pt x="0" y="437"/>
                      <a:pt x="230" y="751"/>
                      <a:pt x="430" y="1076"/>
                    </a:cubicBezTo>
                    <a:cubicBezTo>
                      <a:pt x="451" y="1107"/>
                      <a:pt x="524" y="1107"/>
                      <a:pt x="620" y="1140"/>
                    </a:cubicBezTo>
                    <a:cubicBezTo>
                      <a:pt x="506" y="695"/>
                      <a:pt x="382" y="312"/>
                      <a:pt x="80" y="19"/>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7" name="Google Shape;2957;p18"/>
              <p:cNvSpPr/>
              <p:nvPr/>
            </p:nvSpPr>
            <p:spPr>
              <a:xfrm>
                <a:off x="2415300" y="5080925"/>
                <a:ext cx="11625" cy="34300"/>
              </a:xfrm>
              <a:custGeom>
                <a:avLst/>
                <a:gdLst/>
                <a:ahLst/>
                <a:cxnLst/>
                <a:rect l="l" t="t" r="r" b="b"/>
                <a:pathLst>
                  <a:path w="465" h="1372" extrusionOk="0">
                    <a:moveTo>
                      <a:pt x="22" y="0"/>
                    </a:moveTo>
                    <a:cubicBezTo>
                      <a:pt x="11" y="169"/>
                      <a:pt x="1" y="263"/>
                      <a:pt x="1" y="369"/>
                    </a:cubicBezTo>
                    <a:cubicBezTo>
                      <a:pt x="11" y="538"/>
                      <a:pt x="32" y="717"/>
                      <a:pt x="43" y="886"/>
                    </a:cubicBezTo>
                    <a:lnTo>
                      <a:pt x="43" y="865"/>
                    </a:lnTo>
                    <a:cubicBezTo>
                      <a:pt x="169" y="1013"/>
                      <a:pt x="137" y="1297"/>
                      <a:pt x="465" y="1371"/>
                    </a:cubicBezTo>
                    <a:cubicBezTo>
                      <a:pt x="390" y="949"/>
                      <a:pt x="317" y="559"/>
                      <a:pt x="201" y="190"/>
                    </a:cubicBezTo>
                    <a:cubicBezTo>
                      <a:pt x="180" y="137"/>
                      <a:pt x="116" y="95"/>
                      <a:pt x="2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8" name="Google Shape;2958;p18"/>
              <p:cNvSpPr/>
              <p:nvPr/>
            </p:nvSpPr>
            <p:spPr>
              <a:xfrm>
                <a:off x="1550200" y="4296500"/>
                <a:ext cx="25875" cy="17425"/>
              </a:xfrm>
              <a:custGeom>
                <a:avLst/>
                <a:gdLst/>
                <a:ahLst/>
                <a:cxnLst/>
                <a:rect l="l" t="t" r="r" b="b"/>
                <a:pathLst>
                  <a:path w="1035" h="697" extrusionOk="0">
                    <a:moveTo>
                      <a:pt x="1024" y="0"/>
                    </a:moveTo>
                    <a:cubicBezTo>
                      <a:pt x="676" y="180"/>
                      <a:pt x="380" y="317"/>
                      <a:pt x="85" y="475"/>
                    </a:cubicBezTo>
                    <a:cubicBezTo>
                      <a:pt x="1" y="528"/>
                      <a:pt x="12" y="623"/>
                      <a:pt x="106" y="696"/>
                    </a:cubicBezTo>
                    <a:cubicBezTo>
                      <a:pt x="476" y="654"/>
                      <a:pt x="718" y="370"/>
                      <a:pt x="1024" y="201"/>
                    </a:cubicBezTo>
                    <a:cubicBezTo>
                      <a:pt x="1034" y="190"/>
                      <a:pt x="1024" y="127"/>
                      <a:pt x="102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9" name="Google Shape;2959;p18"/>
              <p:cNvSpPr/>
              <p:nvPr/>
            </p:nvSpPr>
            <p:spPr>
              <a:xfrm>
                <a:off x="1791475" y="4595500"/>
                <a:ext cx="6350" cy="28500"/>
              </a:xfrm>
              <a:custGeom>
                <a:avLst/>
                <a:gdLst/>
                <a:ahLst/>
                <a:cxnLst/>
                <a:rect l="l" t="t" r="r" b="b"/>
                <a:pathLst>
                  <a:path w="254" h="1140" extrusionOk="0">
                    <a:moveTo>
                      <a:pt x="158" y="0"/>
                    </a:moveTo>
                    <a:cubicBezTo>
                      <a:pt x="74" y="117"/>
                      <a:pt x="10" y="159"/>
                      <a:pt x="10" y="211"/>
                    </a:cubicBezTo>
                    <a:cubicBezTo>
                      <a:pt x="0" y="475"/>
                      <a:pt x="0" y="739"/>
                      <a:pt x="10" y="992"/>
                    </a:cubicBezTo>
                    <a:cubicBezTo>
                      <a:pt x="19" y="1062"/>
                      <a:pt x="43" y="1139"/>
                      <a:pt x="141" y="1139"/>
                    </a:cubicBezTo>
                    <a:cubicBezTo>
                      <a:pt x="161" y="1139"/>
                      <a:pt x="184" y="1136"/>
                      <a:pt x="211" y="1129"/>
                    </a:cubicBezTo>
                    <a:cubicBezTo>
                      <a:pt x="221" y="781"/>
                      <a:pt x="253" y="433"/>
                      <a:pt x="15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0" name="Google Shape;2960;p18"/>
              <p:cNvSpPr/>
              <p:nvPr/>
            </p:nvSpPr>
            <p:spPr>
              <a:xfrm>
                <a:off x="1654350" y="4252125"/>
                <a:ext cx="33500" cy="6050"/>
              </a:xfrm>
              <a:custGeom>
                <a:avLst/>
                <a:gdLst/>
                <a:ahLst/>
                <a:cxnLst/>
                <a:rect l="l" t="t" r="r" b="b"/>
                <a:pathLst>
                  <a:path w="1340" h="242" extrusionOk="0">
                    <a:moveTo>
                      <a:pt x="1023" y="0"/>
                    </a:moveTo>
                    <a:cubicBezTo>
                      <a:pt x="663" y="0"/>
                      <a:pt x="329" y="57"/>
                      <a:pt x="1" y="172"/>
                    </a:cubicBezTo>
                    <a:cubicBezTo>
                      <a:pt x="246" y="218"/>
                      <a:pt x="445" y="242"/>
                      <a:pt x="615" y="242"/>
                    </a:cubicBezTo>
                    <a:cubicBezTo>
                      <a:pt x="914" y="242"/>
                      <a:pt x="1125" y="169"/>
                      <a:pt x="1340" y="14"/>
                    </a:cubicBezTo>
                    <a:cubicBezTo>
                      <a:pt x="1232" y="5"/>
                      <a:pt x="1126" y="0"/>
                      <a:pt x="102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1" name="Google Shape;2961;p18"/>
              <p:cNvSpPr/>
              <p:nvPr/>
            </p:nvSpPr>
            <p:spPr>
              <a:xfrm>
                <a:off x="1668325" y="4486075"/>
                <a:ext cx="7400" cy="34025"/>
              </a:xfrm>
              <a:custGeom>
                <a:avLst/>
                <a:gdLst/>
                <a:ahLst/>
                <a:cxnLst/>
                <a:rect l="l" t="t" r="r" b="b"/>
                <a:pathLst>
                  <a:path w="296" h="1361" extrusionOk="0">
                    <a:moveTo>
                      <a:pt x="127" y="1"/>
                    </a:moveTo>
                    <a:cubicBezTo>
                      <a:pt x="85" y="496"/>
                      <a:pt x="0" y="918"/>
                      <a:pt x="106" y="1361"/>
                    </a:cubicBezTo>
                    <a:cubicBezTo>
                      <a:pt x="169" y="1319"/>
                      <a:pt x="233" y="1298"/>
                      <a:pt x="233" y="1266"/>
                    </a:cubicBezTo>
                    <a:cubicBezTo>
                      <a:pt x="265" y="897"/>
                      <a:pt x="286" y="528"/>
                      <a:pt x="296" y="159"/>
                    </a:cubicBezTo>
                    <a:cubicBezTo>
                      <a:pt x="296" y="116"/>
                      <a:pt x="222" y="85"/>
                      <a:pt x="1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2" name="Google Shape;2962;p18"/>
              <p:cNvSpPr/>
              <p:nvPr/>
            </p:nvSpPr>
            <p:spPr>
              <a:xfrm>
                <a:off x="1771950" y="4597350"/>
                <a:ext cx="8200" cy="29275"/>
              </a:xfrm>
              <a:custGeom>
                <a:avLst/>
                <a:gdLst/>
                <a:ahLst/>
                <a:cxnLst/>
                <a:rect l="l" t="t" r="r" b="b"/>
                <a:pathLst>
                  <a:path w="328" h="1171" extrusionOk="0">
                    <a:moveTo>
                      <a:pt x="222" y="0"/>
                    </a:moveTo>
                    <a:lnTo>
                      <a:pt x="222" y="0"/>
                    </a:lnTo>
                    <a:cubicBezTo>
                      <a:pt x="53" y="390"/>
                      <a:pt x="1" y="770"/>
                      <a:pt x="159" y="1171"/>
                    </a:cubicBezTo>
                    <a:cubicBezTo>
                      <a:pt x="306" y="791"/>
                      <a:pt x="327" y="401"/>
                      <a:pt x="22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3" name="Google Shape;2963;p18"/>
              <p:cNvSpPr/>
              <p:nvPr/>
            </p:nvSpPr>
            <p:spPr>
              <a:xfrm>
                <a:off x="1542050" y="4372950"/>
                <a:ext cx="8175" cy="23225"/>
              </a:xfrm>
              <a:custGeom>
                <a:avLst/>
                <a:gdLst/>
                <a:ahLst/>
                <a:cxnLst/>
                <a:rect l="l" t="t" r="r" b="b"/>
                <a:pathLst>
                  <a:path w="327" h="929" extrusionOk="0">
                    <a:moveTo>
                      <a:pt x="221" y="1"/>
                    </a:moveTo>
                    <a:lnTo>
                      <a:pt x="221" y="1"/>
                    </a:lnTo>
                    <a:cubicBezTo>
                      <a:pt x="10" y="349"/>
                      <a:pt x="0" y="465"/>
                      <a:pt x="116" y="929"/>
                    </a:cubicBezTo>
                    <a:cubicBezTo>
                      <a:pt x="305" y="591"/>
                      <a:pt x="327" y="434"/>
                      <a:pt x="22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4" name="Google Shape;2964;p18"/>
              <p:cNvSpPr/>
              <p:nvPr/>
            </p:nvSpPr>
            <p:spPr>
              <a:xfrm>
                <a:off x="1774600" y="4355825"/>
                <a:ext cx="27175" cy="9825"/>
              </a:xfrm>
              <a:custGeom>
                <a:avLst/>
                <a:gdLst/>
                <a:ahLst/>
                <a:cxnLst/>
                <a:rect l="l" t="t" r="r" b="b"/>
                <a:pathLst>
                  <a:path w="1087" h="393" extrusionOk="0">
                    <a:moveTo>
                      <a:pt x="1037" y="0"/>
                    </a:moveTo>
                    <a:cubicBezTo>
                      <a:pt x="628" y="0"/>
                      <a:pt x="310" y="130"/>
                      <a:pt x="22" y="372"/>
                    </a:cubicBezTo>
                    <a:lnTo>
                      <a:pt x="22" y="372"/>
                    </a:lnTo>
                    <a:cubicBezTo>
                      <a:pt x="15" y="371"/>
                      <a:pt x="7" y="370"/>
                      <a:pt x="0" y="369"/>
                    </a:cubicBezTo>
                    <a:lnTo>
                      <a:pt x="0" y="390"/>
                    </a:lnTo>
                    <a:cubicBezTo>
                      <a:pt x="7" y="384"/>
                      <a:pt x="15" y="378"/>
                      <a:pt x="22" y="372"/>
                    </a:cubicBezTo>
                    <a:lnTo>
                      <a:pt x="22" y="372"/>
                    </a:lnTo>
                    <a:cubicBezTo>
                      <a:pt x="125" y="385"/>
                      <a:pt x="215" y="392"/>
                      <a:pt x="296" y="392"/>
                    </a:cubicBezTo>
                    <a:cubicBezTo>
                      <a:pt x="592" y="392"/>
                      <a:pt x="776" y="294"/>
                      <a:pt x="1086" y="1"/>
                    </a:cubicBezTo>
                    <a:cubicBezTo>
                      <a:pt x="1070" y="0"/>
                      <a:pt x="1053" y="0"/>
                      <a:pt x="103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5" name="Google Shape;2965;p18"/>
              <p:cNvSpPr/>
              <p:nvPr/>
            </p:nvSpPr>
            <p:spPr>
              <a:xfrm>
                <a:off x="1783800" y="4719175"/>
                <a:ext cx="9000" cy="25050"/>
              </a:xfrm>
              <a:custGeom>
                <a:avLst/>
                <a:gdLst/>
                <a:ahLst/>
                <a:cxnLst/>
                <a:rect l="l" t="t" r="r" b="b"/>
                <a:pathLst>
                  <a:path w="360" h="1002" extrusionOk="0">
                    <a:moveTo>
                      <a:pt x="170" y="0"/>
                    </a:moveTo>
                    <a:cubicBezTo>
                      <a:pt x="64" y="338"/>
                      <a:pt x="1" y="664"/>
                      <a:pt x="170" y="1002"/>
                    </a:cubicBezTo>
                    <a:cubicBezTo>
                      <a:pt x="307" y="696"/>
                      <a:pt x="360" y="380"/>
                      <a:pt x="307" y="42"/>
                    </a:cubicBezTo>
                    <a:cubicBezTo>
                      <a:pt x="307" y="31"/>
                      <a:pt x="244" y="21"/>
                      <a:pt x="17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6" name="Google Shape;2966;p18"/>
              <p:cNvSpPr/>
              <p:nvPr/>
            </p:nvSpPr>
            <p:spPr>
              <a:xfrm>
                <a:off x="1931750" y="5003925"/>
                <a:ext cx="13450" cy="28225"/>
              </a:xfrm>
              <a:custGeom>
                <a:avLst/>
                <a:gdLst/>
                <a:ahLst/>
                <a:cxnLst/>
                <a:rect l="l" t="t" r="r" b="b"/>
                <a:pathLst>
                  <a:path w="538" h="1129" extrusionOk="0">
                    <a:moveTo>
                      <a:pt x="0" y="1"/>
                    </a:moveTo>
                    <a:cubicBezTo>
                      <a:pt x="124" y="475"/>
                      <a:pt x="167" y="869"/>
                      <a:pt x="514" y="1113"/>
                    </a:cubicBezTo>
                    <a:lnTo>
                      <a:pt x="514" y="1113"/>
                    </a:lnTo>
                    <a:cubicBezTo>
                      <a:pt x="442" y="935"/>
                      <a:pt x="389" y="758"/>
                      <a:pt x="305" y="580"/>
                    </a:cubicBezTo>
                    <a:cubicBezTo>
                      <a:pt x="242" y="411"/>
                      <a:pt x="211" y="233"/>
                      <a:pt x="0" y="1"/>
                    </a:cubicBezTo>
                    <a:close/>
                    <a:moveTo>
                      <a:pt x="514" y="1113"/>
                    </a:moveTo>
                    <a:lnTo>
                      <a:pt x="514" y="1113"/>
                    </a:lnTo>
                    <a:cubicBezTo>
                      <a:pt x="515" y="1115"/>
                      <a:pt x="516" y="1117"/>
                      <a:pt x="516" y="1119"/>
                    </a:cubicBezTo>
                    <a:lnTo>
                      <a:pt x="538" y="1129"/>
                    </a:lnTo>
                    <a:cubicBezTo>
                      <a:pt x="530" y="1123"/>
                      <a:pt x="522" y="1118"/>
                      <a:pt x="514" y="1113"/>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7" name="Google Shape;2967;p18"/>
              <p:cNvSpPr/>
              <p:nvPr/>
            </p:nvSpPr>
            <p:spPr>
              <a:xfrm>
                <a:off x="1559700" y="4385075"/>
                <a:ext cx="7400" cy="19300"/>
              </a:xfrm>
              <a:custGeom>
                <a:avLst/>
                <a:gdLst/>
                <a:ahLst/>
                <a:cxnLst/>
                <a:rect l="l" t="t" r="r" b="b"/>
                <a:pathLst>
                  <a:path w="296" h="772" extrusionOk="0">
                    <a:moveTo>
                      <a:pt x="159" y="1"/>
                    </a:moveTo>
                    <a:lnTo>
                      <a:pt x="159" y="1"/>
                    </a:lnTo>
                    <a:cubicBezTo>
                      <a:pt x="0" y="265"/>
                      <a:pt x="11" y="497"/>
                      <a:pt x="75" y="771"/>
                    </a:cubicBezTo>
                    <a:cubicBezTo>
                      <a:pt x="296" y="528"/>
                      <a:pt x="296" y="528"/>
                      <a:pt x="15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8" name="Google Shape;2968;p18"/>
              <p:cNvSpPr/>
              <p:nvPr/>
            </p:nvSpPr>
            <p:spPr>
              <a:xfrm>
                <a:off x="2215450" y="4810425"/>
                <a:ext cx="9775" cy="5275"/>
              </a:xfrm>
              <a:custGeom>
                <a:avLst/>
                <a:gdLst/>
                <a:ahLst/>
                <a:cxnLst/>
                <a:rect l="l" t="t" r="r" b="b"/>
                <a:pathLst>
                  <a:path w="391" h="211" extrusionOk="0">
                    <a:moveTo>
                      <a:pt x="304" y="1"/>
                    </a:moveTo>
                    <a:cubicBezTo>
                      <a:pt x="155" y="1"/>
                      <a:pt x="82" y="89"/>
                      <a:pt x="15" y="189"/>
                    </a:cubicBezTo>
                    <a:lnTo>
                      <a:pt x="15" y="189"/>
                    </a:lnTo>
                    <a:cubicBezTo>
                      <a:pt x="155" y="186"/>
                      <a:pt x="268" y="142"/>
                      <a:pt x="390" y="9"/>
                    </a:cubicBezTo>
                    <a:cubicBezTo>
                      <a:pt x="359" y="3"/>
                      <a:pt x="330" y="1"/>
                      <a:pt x="304" y="1"/>
                    </a:cubicBezTo>
                    <a:close/>
                    <a:moveTo>
                      <a:pt x="15" y="189"/>
                    </a:moveTo>
                    <a:cubicBezTo>
                      <a:pt x="10" y="189"/>
                      <a:pt x="5" y="189"/>
                      <a:pt x="0" y="189"/>
                    </a:cubicBezTo>
                    <a:lnTo>
                      <a:pt x="0" y="210"/>
                    </a:lnTo>
                    <a:cubicBezTo>
                      <a:pt x="5" y="203"/>
                      <a:pt x="10" y="196"/>
                      <a:pt x="15" y="189"/>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9" name="Google Shape;2969;p18"/>
              <p:cNvSpPr/>
              <p:nvPr/>
            </p:nvSpPr>
            <p:spPr>
              <a:xfrm>
                <a:off x="2255250" y="4815750"/>
                <a:ext cx="7400" cy="2300"/>
              </a:xfrm>
              <a:custGeom>
                <a:avLst/>
                <a:gdLst/>
                <a:ahLst/>
                <a:cxnLst/>
                <a:rect l="l" t="t" r="r" b="b"/>
                <a:pathLst>
                  <a:path w="296" h="92" extrusionOk="0">
                    <a:moveTo>
                      <a:pt x="176" y="1"/>
                    </a:moveTo>
                    <a:cubicBezTo>
                      <a:pt x="124" y="1"/>
                      <a:pt x="76" y="27"/>
                      <a:pt x="34" y="68"/>
                    </a:cubicBezTo>
                    <a:lnTo>
                      <a:pt x="34" y="68"/>
                    </a:lnTo>
                    <a:cubicBezTo>
                      <a:pt x="110" y="58"/>
                      <a:pt x="187" y="42"/>
                      <a:pt x="264" y="25"/>
                    </a:cubicBezTo>
                    <a:lnTo>
                      <a:pt x="264" y="25"/>
                    </a:lnTo>
                    <a:cubicBezTo>
                      <a:pt x="271" y="30"/>
                      <a:pt x="278" y="34"/>
                      <a:pt x="286" y="39"/>
                    </a:cubicBezTo>
                    <a:lnTo>
                      <a:pt x="296" y="18"/>
                    </a:lnTo>
                    <a:lnTo>
                      <a:pt x="296" y="18"/>
                    </a:lnTo>
                    <a:cubicBezTo>
                      <a:pt x="285" y="21"/>
                      <a:pt x="274" y="23"/>
                      <a:pt x="264" y="25"/>
                    </a:cubicBezTo>
                    <a:lnTo>
                      <a:pt x="264" y="25"/>
                    </a:lnTo>
                    <a:cubicBezTo>
                      <a:pt x="233" y="9"/>
                      <a:pt x="204" y="1"/>
                      <a:pt x="176" y="1"/>
                    </a:cubicBezTo>
                    <a:close/>
                    <a:moveTo>
                      <a:pt x="34" y="68"/>
                    </a:moveTo>
                    <a:lnTo>
                      <a:pt x="34" y="68"/>
                    </a:lnTo>
                    <a:cubicBezTo>
                      <a:pt x="26" y="69"/>
                      <a:pt x="19" y="70"/>
                      <a:pt x="11" y="71"/>
                    </a:cubicBezTo>
                    <a:cubicBezTo>
                      <a:pt x="0" y="71"/>
                      <a:pt x="11" y="92"/>
                      <a:pt x="11" y="92"/>
                    </a:cubicBezTo>
                    <a:cubicBezTo>
                      <a:pt x="19" y="83"/>
                      <a:pt x="26" y="75"/>
                      <a:pt x="34" y="68"/>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0" name="Google Shape;2970;p18"/>
              <p:cNvSpPr/>
              <p:nvPr/>
            </p:nvSpPr>
            <p:spPr>
              <a:xfrm>
                <a:off x="2262375" y="4814625"/>
                <a:ext cx="1850" cy="2125"/>
              </a:xfrm>
              <a:custGeom>
                <a:avLst/>
                <a:gdLst/>
                <a:ahLst/>
                <a:cxnLst/>
                <a:rect l="l" t="t" r="r" b="b"/>
                <a:pathLst>
                  <a:path w="74" h="85" extrusionOk="0">
                    <a:moveTo>
                      <a:pt x="74" y="0"/>
                    </a:moveTo>
                    <a:lnTo>
                      <a:pt x="11" y="63"/>
                    </a:lnTo>
                    <a:lnTo>
                      <a:pt x="1" y="84"/>
                    </a:lnTo>
                    <a:cubicBezTo>
                      <a:pt x="32" y="52"/>
                      <a:pt x="53" y="31"/>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71" name="Google Shape;2971;p18"/>
            <p:cNvGrpSpPr/>
            <p:nvPr/>
          </p:nvGrpSpPr>
          <p:grpSpPr>
            <a:xfrm rot="-10167571">
              <a:off x="6553158" y="4044274"/>
              <a:ext cx="2288085" cy="1828377"/>
              <a:chOff x="1340325" y="4148525"/>
              <a:chExt cx="1340250" cy="1070975"/>
            </a:xfrm>
          </p:grpSpPr>
          <p:sp>
            <p:nvSpPr>
              <p:cNvPr id="2972" name="Google Shape;2972;p18"/>
              <p:cNvSpPr/>
              <p:nvPr/>
            </p:nvSpPr>
            <p:spPr>
              <a:xfrm>
                <a:off x="2109700" y="4564650"/>
                <a:ext cx="162725" cy="32025"/>
              </a:xfrm>
              <a:custGeom>
                <a:avLst/>
                <a:gdLst/>
                <a:ahLst/>
                <a:cxnLst/>
                <a:rect l="l" t="t" r="r" b="b"/>
                <a:pathLst>
                  <a:path w="6509" h="1281" extrusionOk="0">
                    <a:moveTo>
                      <a:pt x="5728" y="1"/>
                    </a:moveTo>
                    <a:cubicBezTo>
                      <a:pt x="4641" y="22"/>
                      <a:pt x="3565" y="148"/>
                      <a:pt x="2511" y="423"/>
                    </a:cubicBezTo>
                    <a:cubicBezTo>
                      <a:pt x="2110" y="528"/>
                      <a:pt x="1699" y="655"/>
                      <a:pt x="1287" y="728"/>
                    </a:cubicBezTo>
                    <a:cubicBezTo>
                      <a:pt x="823" y="812"/>
                      <a:pt x="412" y="1013"/>
                      <a:pt x="1" y="1245"/>
                    </a:cubicBezTo>
                    <a:cubicBezTo>
                      <a:pt x="76" y="1270"/>
                      <a:pt x="148" y="1281"/>
                      <a:pt x="218" y="1281"/>
                    </a:cubicBezTo>
                    <a:cubicBezTo>
                      <a:pt x="410" y="1281"/>
                      <a:pt x="585" y="1202"/>
                      <a:pt x="771" y="1140"/>
                    </a:cubicBezTo>
                    <a:cubicBezTo>
                      <a:pt x="1045" y="1065"/>
                      <a:pt x="1330" y="1002"/>
                      <a:pt x="1604" y="929"/>
                    </a:cubicBezTo>
                    <a:cubicBezTo>
                      <a:pt x="1857" y="855"/>
                      <a:pt x="2110" y="781"/>
                      <a:pt x="2374" y="718"/>
                    </a:cubicBezTo>
                    <a:cubicBezTo>
                      <a:pt x="2648" y="655"/>
                      <a:pt x="2933" y="612"/>
                      <a:pt x="3218" y="549"/>
                    </a:cubicBezTo>
                    <a:cubicBezTo>
                      <a:pt x="3471" y="496"/>
                      <a:pt x="3734" y="444"/>
                      <a:pt x="3998" y="401"/>
                    </a:cubicBezTo>
                    <a:cubicBezTo>
                      <a:pt x="4283" y="359"/>
                      <a:pt x="4568" y="327"/>
                      <a:pt x="4852" y="296"/>
                    </a:cubicBezTo>
                    <a:cubicBezTo>
                      <a:pt x="5116" y="275"/>
                      <a:pt x="5379" y="285"/>
                      <a:pt x="5644" y="233"/>
                    </a:cubicBezTo>
                    <a:cubicBezTo>
                      <a:pt x="5686" y="226"/>
                      <a:pt x="5729" y="224"/>
                      <a:pt x="5772" y="224"/>
                    </a:cubicBezTo>
                    <a:cubicBezTo>
                      <a:pt x="5901" y="224"/>
                      <a:pt x="6031" y="246"/>
                      <a:pt x="6167" y="246"/>
                    </a:cubicBezTo>
                    <a:cubicBezTo>
                      <a:pt x="6276" y="246"/>
                      <a:pt x="6389" y="231"/>
                      <a:pt x="6508" y="180"/>
                    </a:cubicBezTo>
                    <a:cubicBezTo>
                      <a:pt x="6413" y="106"/>
                      <a:pt x="6371" y="43"/>
                      <a:pt x="6329" y="43"/>
                    </a:cubicBezTo>
                    <a:cubicBezTo>
                      <a:pt x="6129" y="11"/>
                      <a:pt x="5928" y="1"/>
                      <a:pt x="572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3" name="Google Shape;2973;p18"/>
              <p:cNvSpPr/>
              <p:nvPr/>
            </p:nvSpPr>
            <p:spPr>
              <a:xfrm>
                <a:off x="2006625" y="4422950"/>
                <a:ext cx="145825" cy="39150"/>
              </a:xfrm>
              <a:custGeom>
                <a:avLst/>
                <a:gdLst/>
                <a:ahLst/>
                <a:cxnLst/>
                <a:rect l="l" t="t" r="r" b="b"/>
                <a:pathLst>
                  <a:path w="5833" h="1566" extrusionOk="0">
                    <a:moveTo>
                      <a:pt x="5420" y="1"/>
                    </a:moveTo>
                    <a:cubicBezTo>
                      <a:pt x="5388" y="1"/>
                      <a:pt x="5357" y="2"/>
                      <a:pt x="5326" y="5"/>
                    </a:cubicBezTo>
                    <a:cubicBezTo>
                      <a:pt x="4419" y="79"/>
                      <a:pt x="3533" y="279"/>
                      <a:pt x="2658" y="501"/>
                    </a:cubicBezTo>
                    <a:cubicBezTo>
                      <a:pt x="2204" y="616"/>
                      <a:pt x="1761" y="775"/>
                      <a:pt x="1318" y="923"/>
                    </a:cubicBezTo>
                    <a:cubicBezTo>
                      <a:pt x="971" y="1049"/>
                      <a:pt x="612" y="1176"/>
                      <a:pt x="264" y="1323"/>
                    </a:cubicBezTo>
                    <a:cubicBezTo>
                      <a:pt x="200" y="1345"/>
                      <a:pt x="148" y="1418"/>
                      <a:pt x="0" y="1566"/>
                    </a:cubicBezTo>
                    <a:cubicBezTo>
                      <a:pt x="232" y="1545"/>
                      <a:pt x="338" y="1555"/>
                      <a:pt x="432" y="1523"/>
                    </a:cubicBezTo>
                    <a:cubicBezTo>
                      <a:pt x="1097" y="1270"/>
                      <a:pt x="1772" y="1059"/>
                      <a:pt x="2447" y="848"/>
                    </a:cubicBezTo>
                    <a:cubicBezTo>
                      <a:pt x="3017" y="670"/>
                      <a:pt x="3596" y="522"/>
                      <a:pt x="4187" y="416"/>
                    </a:cubicBezTo>
                    <a:cubicBezTo>
                      <a:pt x="4704" y="321"/>
                      <a:pt x="5220" y="248"/>
                      <a:pt x="5832" y="142"/>
                    </a:cubicBezTo>
                    <a:cubicBezTo>
                      <a:pt x="5717" y="68"/>
                      <a:pt x="5685" y="26"/>
                      <a:pt x="5653" y="16"/>
                    </a:cubicBezTo>
                    <a:cubicBezTo>
                      <a:pt x="5578" y="8"/>
                      <a:pt x="5498" y="1"/>
                      <a:pt x="542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4" name="Google Shape;2974;p18"/>
              <p:cNvSpPr/>
              <p:nvPr/>
            </p:nvSpPr>
            <p:spPr>
              <a:xfrm>
                <a:off x="1869525" y="4325725"/>
                <a:ext cx="129475" cy="37825"/>
              </a:xfrm>
              <a:custGeom>
                <a:avLst/>
                <a:gdLst/>
                <a:ahLst/>
                <a:cxnLst/>
                <a:rect l="l" t="t" r="r" b="b"/>
                <a:pathLst>
                  <a:path w="5179" h="1513" extrusionOk="0">
                    <a:moveTo>
                      <a:pt x="1413" y="793"/>
                    </a:moveTo>
                    <a:cubicBezTo>
                      <a:pt x="1417" y="795"/>
                      <a:pt x="1420" y="796"/>
                      <a:pt x="1423" y="798"/>
                    </a:cubicBezTo>
                    <a:lnTo>
                      <a:pt x="1423" y="798"/>
                    </a:lnTo>
                    <a:cubicBezTo>
                      <a:pt x="1427" y="796"/>
                      <a:pt x="1431" y="795"/>
                      <a:pt x="1434" y="793"/>
                    </a:cubicBezTo>
                    <a:close/>
                    <a:moveTo>
                      <a:pt x="5006" y="0"/>
                    </a:moveTo>
                    <a:cubicBezTo>
                      <a:pt x="5000" y="0"/>
                      <a:pt x="4994" y="1"/>
                      <a:pt x="4988" y="2"/>
                    </a:cubicBezTo>
                    <a:cubicBezTo>
                      <a:pt x="4493" y="108"/>
                      <a:pt x="3997" y="202"/>
                      <a:pt x="3512" y="329"/>
                    </a:cubicBezTo>
                    <a:cubicBezTo>
                      <a:pt x="2995" y="455"/>
                      <a:pt x="2499" y="603"/>
                      <a:pt x="1983" y="751"/>
                    </a:cubicBezTo>
                    <a:cubicBezTo>
                      <a:pt x="1855" y="786"/>
                      <a:pt x="1733" y="841"/>
                      <a:pt x="1605" y="841"/>
                    </a:cubicBezTo>
                    <a:cubicBezTo>
                      <a:pt x="1546" y="841"/>
                      <a:pt x="1486" y="829"/>
                      <a:pt x="1423" y="798"/>
                    </a:cubicBezTo>
                    <a:lnTo>
                      <a:pt x="1423" y="798"/>
                    </a:lnTo>
                    <a:cubicBezTo>
                      <a:pt x="1184" y="912"/>
                      <a:pt x="946" y="1006"/>
                      <a:pt x="706" y="1120"/>
                    </a:cubicBezTo>
                    <a:cubicBezTo>
                      <a:pt x="495" y="1236"/>
                      <a:pt x="232" y="1247"/>
                      <a:pt x="0" y="1458"/>
                    </a:cubicBezTo>
                    <a:cubicBezTo>
                      <a:pt x="108" y="1497"/>
                      <a:pt x="204" y="1512"/>
                      <a:pt x="292" y="1512"/>
                    </a:cubicBezTo>
                    <a:cubicBezTo>
                      <a:pt x="419" y="1512"/>
                      <a:pt x="531" y="1480"/>
                      <a:pt x="643" y="1437"/>
                    </a:cubicBezTo>
                    <a:cubicBezTo>
                      <a:pt x="886" y="1352"/>
                      <a:pt x="1139" y="1247"/>
                      <a:pt x="1392" y="1184"/>
                    </a:cubicBezTo>
                    <a:cubicBezTo>
                      <a:pt x="2278" y="941"/>
                      <a:pt x="3174" y="709"/>
                      <a:pt x="4071" y="477"/>
                    </a:cubicBezTo>
                    <a:cubicBezTo>
                      <a:pt x="4366" y="392"/>
                      <a:pt x="4672" y="340"/>
                      <a:pt x="4967" y="255"/>
                    </a:cubicBezTo>
                    <a:cubicBezTo>
                      <a:pt x="5062" y="234"/>
                      <a:pt x="5178" y="192"/>
                      <a:pt x="5115" y="34"/>
                    </a:cubicBezTo>
                    <a:cubicBezTo>
                      <a:pt x="5079" y="25"/>
                      <a:pt x="5042" y="0"/>
                      <a:pt x="500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5" name="Google Shape;2975;p18"/>
              <p:cNvSpPr/>
              <p:nvPr/>
            </p:nvSpPr>
            <p:spPr>
              <a:xfrm>
                <a:off x="2142400" y="4545925"/>
                <a:ext cx="106550" cy="22450"/>
              </a:xfrm>
              <a:custGeom>
                <a:avLst/>
                <a:gdLst/>
                <a:ahLst/>
                <a:cxnLst/>
                <a:rect l="l" t="t" r="r" b="b"/>
                <a:pathLst>
                  <a:path w="4262" h="898" extrusionOk="0">
                    <a:moveTo>
                      <a:pt x="4019" y="0"/>
                    </a:moveTo>
                    <a:cubicBezTo>
                      <a:pt x="2679" y="64"/>
                      <a:pt x="1404" y="391"/>
                      <a:pt x="138" y="771"/>
                    </a:cubicBezTo>
                    <a:cubicBezTo>
                      <a:pt x="85" y="792"/>
                      <a:pt x="43" y="855"/>
                      <a:pt x="0" y="897"/>
                    </a:cubicBezTo>
                    <a:cubicBezTo>
                      <a:pt x="1425" y="675"/>
                      <a:pt x="2785" y="317"/>
                      <a:pt x="4188" y="180"/>
                    </a:cubicBezTo>
                    <a:cubicBezTo>
                      <a:pt x="4209" y="180"/>
                      <a:pt x="4219" y="117"/>
                      <a:pt x="4261" y="54"/>
                    </a:cubicBezTo>
                    <a:cubicBezTo>
                      <a:pt x="4177" y="33"/>
                      <a:pt x="4093" y="0"/>
                      <a:pt x="401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6" name="Google Shape;2976;p18"/>
              <p:cNvSpPr/>
              <p:nvPr/>
            </p:nvSpPr>
            <p:spPr>
              <a:xfrm>
                <a:off x="2266075" y="4664100"/>
                <a:ext cx="95200" cy="10525"/>
              </a:xfrm>
              <a:custGeom>
                <a:avLst/>
                <a:gdLst/>
                <a:ahLst/>
                <a:cxnLst/>
                <a:rect l="l" t="t" r="r" b="b"/>
                <a:pathLst>
                  <a:path w="3808" h="421" extrusionOk="0">
                    <a:moveTo>
                      <a:pt x="1227" y="0"/>
                    </a:moveTo>
                    <a:cubicBezTo>
                      <a:pt x="937" y="0"/>
                      <a:pt x="648" y="12"/>
                      <a:pt x="359" y="41"/>
                    </a:cubicBezTo>
                    <a:cubicBezTo>
                      <a:pt x="253" y="52"/>
                      <a:pt x="169" y="115"/>
                      <a:pt x="0" y="167"/>
                    </a:cubicBezTo>
                    <a:cubicBezTo>
                      <a:pt x="127" y="230"/>
                      <a:pt x="179" y="284"/>
                      <a:pt x="232" y="284"/>
                    </a:cubicBezTo>
                    <a:cubicBezTo>
                      <a:pt x="509" y="269"/>
                      <a:pt x="785" y="262"/>
                      <a:pt x="1062" y="262"/>
                    </a:cubicBezTo>
                    <a:cubicBezTo>
                      <a:pt x="1956" y="262"/>
                      <a:pt x="2850" y="332"/>
                      <a:pt x="3744" y="420"/>
                    </a:cubicBezTo>
                    <a:cubicBezTo>
                      <a:pt x="3765" y="420"/>
                      <a:pt x="3786" y="357"/>
                      <a:pt x="3807" y="315"/>
                    </a:cubicBezTo>
                    <a:cubicBezTo>
                      <a:pt x="3660" y="146"/>
                      <a:pt x="3449" y="178"/>
                      <a:pt x="3270" y="157"/>
                    </a:cubicBezTo>
                    <a:cubicBezTo>
                      <a:pt x="2589" y="68"/>
                      <a:pt x="1908" y="0"/>
                      <a:pt x="122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7" name="Google Shape;2977;p18"/>
              <p:cNvSpPr/>
              <p:nvPr/>
            </p:nvSpPr>
            <p:spPr>
              <a:xfrm>
                <a:off x="2152175" y="4521950"/>
                <a:ext cx="91250" cy="22950"/>
              </a:xfrm>
              <a:custGeom>
                <a:avLst/>
                <a:gdLst/>
                <a:ahLst/>
                <a:cxnLst/>
                <a:rect l="l" t="t" r="r" b="b"/>
                <a:pathLst>
                  <a:path w="3650" h="918" extrusionOk="0">
                    <a:moveTo>
                      <a:pt x="3596" y="0"/>
                    </a:moveTo>
                    <a:lnTo>
                      <a:pt x="3596" y="0"/>
                    </a:lnTo>
                    <a:cubicBezTo>
                      <a:pt x="2405" y="190"/>
                      <a:pt x="1266" y="443"/>
                      <a:pt x="137" y="727"/>
                    </a:cubicBezTo>
                    <a:cubicBezTo>
                      <a:pt x="95" y="738"/>
                      <a:pt x="73" y="812"/>
                      <a:pt x="0" y="917"/>
                    </a:cubicBezTo>
                    <a:cubicBezTo>
                      <a:pt x="284" y="886"/>
                      <a:pt x="495" y="875"/>
                      <a:pt x="706" y="833"/>
                    </a:cubicBezTo>
                    <a:cubicBezTo>
                      <a:pt x="1160" y="738"/>
                      <a:pt x="1613" y="633"/>
                      <a:pt x="2067" y="538"/>
                    </a:cubicBezTo>
                    <a:cubicBezTo>
                      <a:pt x="2541" y="432"/>
                      <a:pt x="3016" y="338"/>
                      <a:pt x="3491" y="242"/>
                    </a:cubicBezTo>
                    <a:cubicBezTo>
                      <a:pt x="3586" y="221"/>
                      <a:pt x="3649" y="179"/>
                      <a:pt x="359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8" name="Google Shape;2978;p18"/>
              <p:cNvSpPr/>
              <p:nvPr/>
            </p:nvSpPr>
            <p:spPr>
              <a:xfrm>
                <a:off x="2248150" y="4640275"/>
                <a:ext cx="74375" cy="10350"/>
              </a:xfrm>
              <a:custGeom>
                <a:avLst/>
                <a:gdLst/>
                <a:ahLst/>
                <a:cxnLst/>
                <a:rect l="l" t="t" r="r" b="b"/>
                <a:pathLst>
                  <a:path w="2975" h="414" extrusionOk="0">
                    <a:moveTo>
                      <a:pt x="2675" y="1"/>
                    </a:moveTo>
                    <a:cubicBezTo>
                      <a:pt x="1910" y="1"/>
                      <a:pt x="475" y="168"/>
                      <a:pt x="0" y="351"/>
                    </a:cubicBezTo>
                    <a:cubicBezTo>
                      <a:pt x="200" y="382"/>
                      <a:pt x="263" y="414"/>
                      <a:pt x="316" y="414"/>
                    </a:cubicBezTo>
                    <a:cubicBezTo>
                      <a:pt x="1170" y="330"/>
                      <a:pt x="2014" y="245"/>
                      <a:pt x="2869" y="150"/>
                    </a:cubicBezTo>
                    <a:cubicBezTo>
                      <a:pt x="2900" y="140"/>
                      <a:pt x="2932" y="65"/>
                      <a:pt x="2974" y="13"/>
                    </a:cubicBezTo>
                    <a:cubicBezTo>
                      <a:pt x="2894" y="5"/>
                      <a:pt x="2792" y="1"/>
                      <a:pt x="267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9" name="Google Shape;2979;p18"/>
              <p:cNvSpPr/>
              <p:nvPr/>
            </p:nvSpPr>
            <p:spPr>
              <a:xfrm>
                <a:off x="1898250" y="4320575"/>
                <a:ext cx="64875" cy="24975"/>
              </a:xfrm>
              <a:custGeom>
                <a:avLst/>
                <a:gdLst/>
                <a:ahLst/>
                <a:cxnLst/>
                <a:rect l="l" t="t" r="r" b="b"/>
                <a:pathLst>
                  <a:path w="2595" h="999" extrusionOk="0">
                    <a:moveTo>
                      <a:pt x="2417" y="1"/>
                    </a:moveTo>
                    <a:cubicBezTo>
                      <a:pt x="2399" y="1"/>
                      <a:pt x="2380" y="3"/>
                      <a:pt x="2363" y="8"/>
                    </a:cubicBezTo>
                    <a:cubicBezTo>
                      <a:pt x="1656" y="240"/>
                      <a:pt x="949" y="461"/>
                      <a:pt x="243" y="704"/>
                    </a:cubicBezTo>
                    <a:cubicBezTo>
                      <a:pt x="169" y="725"/>
                      <a:pt x="117" y="809"/>
                      <a:pt x="0" y="893"/>
                    </a:cubicBezTo>
                    <a:cubicBezTo>
                      <a:pt x="132" y="944"/>
                      <a:pt x="205" y="966"/>
                      <a:pt x="276" y="995"/>
                    </a:cubicBezTo>
                    <a:lnTo>
                      <a:pt x="276" y="995"/>
                    </a:lnTo>
                    <a:cubicBezTo>
                      <a:pt x="662" y="859"/>
                      <a:pt x="1049" y="702"/>
                      <a:pt x="1435" y="577"/>
                    </a:cubicBezTo>
                    <a:cubicBezTo>
                      <a:pt x="1741" y="461"/>
                      <a:pt x="2057" y="377"/>
                      <a:pt x="2374" y="272"/>
                    </a:cubicBezTo>
                    <a:cubicBezTo>
                      <a:pt x="2468" y="240"/>
                      <a:pt x="2585" y="208"/>
                      <a:pt x="2595" y="29"/>
                    </a:cubicBezTo>
                    <a:cubicBezTo>
                      <a:pt x="2539" y="21"/>
                      <a:pt x="2477" y="1"/>
                      <a:pt x="2417" y="1"/>
                    </a:cubicBezTo>
                    <a:close/>
                    <a:moveTo>
                      <a:pt x="276" y="995"/>
                    </a:moveTo>
                    <a:cubicBezTo>
                      <a:pt x="272" y="996"/>
                      <a:pt x="268" y="998"/>
                      <a:pt x="264" y="999"/>
                    </a:cubicBezTo>
                    <a:lnTo>
                      <a:pt x="285" y="999"/>
                    </a:lnTo>
                    <a:cubicBezTo>
                      <a:pt x="282" y="998"/>
                      <a:pt x="279" y="996"/>
                      <a:pt x="276" y="995"/>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0" name="Google Shape;2980;p18"/>
              <p:cNvSpPr/>
              <p:nvPr/>
            </p:nvSpPr>
            <p:spPr>
              <a:xfrm>
                <a:off x="1870300" y="4288050"/>
                <a:ext cx="47750" cy="16675"/>
              </a:xfrm>
              <a:custGeom>
                <a:avLst/>
                <a:gdLst/>
                <a:ahLst/>
                <a:cxnLst/>
                <a:rect l="l" t="t" r="r" b="b"/>
                <a:pathLst>
                  <a:path w="1910" h="667" extrusionOk="0">
                    <a:moveTo>
                      <a:pt x="1129" y="1"/>
                    </a:moveTo>
                    <a:cubicBezTo>
                      <a:pt x="813" y="33"/>
                      <a:pt x="485" y="75"/>
                      <a:pt x="159" y="117"/>
                    </a:cubicBezTo>
                    <a:cubicBezTo>
                      <a:pt x="64" y="138"/>
                      <a:pt x="0" y="202"/>
                      <a:pt x="85" y="317"/>
                    </a:cubicBezTo>
                    <a:cubicBezTo>
                      <a:pt x="222" y="317"/>
                      <a:pt x="380" y="296"/>
                      <a:pt x="528" y="296"/>
                    </a:cubicBezTo>
                    <a:cubicBezTo>
                      <a:pt x="533" y="297"/>
                      <a:pt x="539" y="297"/>
                      <a:pt x="545" y="297"/>
                    </a:cubicBezTo>
                    <a:cubicBezTo>
                      <a:pt x="622" y="297"/>
                      <a:pt x="705" y="258"/>
                      <a:pt x="792" y="258"/>
                    </a:cubicBezTo>
                    <a:cubicBezTo>
                      <a:pt x="844" y="258"/>
                      <a:pt x="897" y="272"/>
                      <a:pt x="949" y="317"/>
                    </a:cubicBezTo>
                    <a:cubicBezTo>
                      <a:pt x="837" y="430"/>
                      <a:pt x="744" y="513"/>
                      <a:pt x="652" y="604"/>
                    </a:cubicBezTo>
                    <a:lnTo>
                      <a:pt x="652" y="604"/>
                    </a:lnTo>
                    <a:cubicBezTo>
                      <a:pt x="649" y="604"/>
                      <a:pt x="647" y="603"/>
                      <a:pt x="644" y="602"/>
                    </a:cubicBezTo>
                    <a:lnTo>
                      <a:pt x="644" y="612"/>
                    </a:lnTo>
                    <a:cubicBezTo>
                      <a:pt x="647" y="610"/>
                      <a:pt x="649" y="607"/>
                      <a:pt x="652" y="604"/>
                    </a:cubicBezTo>
                    <a:lnTo>
                      <a:pt x="652" y="604"/>
                    </a:lnTo>
                    <a:cubicBezTo>
                      <a:pt x="727" y="625"/>
                      <a:pt x="809" y="667"/>
                      <a:pt x="877" y="667"/>
                    </a:cubicBezTo>
                    <a:cubicBezTo>
                      <a:pt x="884" y="667"/>
                      <a:pt x="891" y="667"/>
                      <a:pt x="897" y="666"/>
                    </a:cubicBezTo>
                    <a:cubicBezTo>
                      <a:pt x="1214" y="591"/>
                      <a:pt x="1540" y="507"/>
                      <a:pt x="1856" y="413"/>
                    </a:cubicBezTo>
                    <a:cubicBezTo>
                      <a:pt x="1878" y="402"/>
                      <a:pt x="1889" y="317"/>
                      <a:pt x="1910" y="244"/>
                    </a:cubicBezTo>
                    <a:lnTo>
                      <a:pt x="1910" y="244"/>
                    </a:lnTo>
                    <a:cubicBezTo>
                      <a:pt x="1760" y="255"/>
                      <a:pt x="1652" y="264"/>
                      <a:pt x="1569" y="264"/>
                    </a:cubicBezTo>
                    <a:cubicBezTo>
                      <a:pt x="1353" y="264"/>
                      <a:pt x="1304" y="207"/>
                      <a:pt x="112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1" name="Google Shape;2981;p18"/>
              <p:cNvSpPr/>
              <p:nvPr/>
            </p:nvSpPr>
            <p:spPr>
              <a:xfrm>
                <a:off x="2169050" y="4478725"/>
                <a:ext cx="66975" cy="9225"/>
              </a:xfrm>
              <a:custGeom>
                <a:avLst/>
                <a:gdLst/>
                <a:ahLst/>
                <a:cxnLst/>
                <a:rect l="l" t="t" r="r" b="b"/>
                <a:pathLst>
                  <a:path w="2679" h="369" extrusionOk="0">
                    <a:moveTo>
                      <a:pt x="2153" y="0"/>
                    </a:moveTo>
                    <a:cubicBezTo>
                      <a:pt x="1960" y="0"/>
                      <a:pt x="1771" y="15"/>
                      <a:pt x="1582" y="21"/>
                    </a:cubicBezTo>
                    <a:cubicBezTo>
                      <a:pt x="1055" y="42"/>
                      <a:pt x="527" y="52"/>
                      <a:pt x="21" y="221"/>
                    </a:cubicBezTo>
                    <a:cubicBezTo>
                      <a:pt x="0" y="221"/>
                      <a:pt x="10" y="295"/>
                      <a:pt x="0" y="368"/>
                    </a:cubicBezTo>
                    <a:cubicBezTo>
                      <a:pt x="875" y="305"/>
                      <a:pt x="1751" y="242"/>
                      <a:pt x="2616" y="178"/>
                    </a:cubicBezTo>
                    <a:cubicBezTo>
                      <a:pt x="2626" y="178"/>
                      <a:pt x="2637" y="147"/>
                      <a:pt x="2679" y="52"/>
                    </a:cubicBezTo>
                    <a:cubicBezTo>
                      <a:pt x="2500" y="12"/>
                      <a:pt x="2325" y="0"/>
                      <a:pt x="215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2" name="Google Shape;2982;p18"/>
              <p:cNvSpPr/>
              <p:nvPr/>
            </p:nvSpPr>
            <p:spPr>
              <a:xfrm>
                <a:off x="2044325" y="4413175"/>
                <a:ext cx="61700" cy="19950"/>
              </a:xfrm>
              <a:custGeom>
                <a:avLst/>
                <a:gdLst/>
                <a:ahLst/>
                <a:cxnLst/>
                <a:rect l="l" t="t" r="r" b="b"/>
                <a:pathLst>
                  <a:path w="2468" h="798" extrusionOk="0">
                    <a:moveTo>
                      <a:pt x="2269" y="1"/>
                    </a:moveTo>
                    <a:cubicBezTo>
                      <a:pt x="2213" y="1"/>
                      <a:pt x="2155" y="13"/>
                      <a:pt x="2099" y="27"/>
                    </a:cubicBezTo>
                    <a:cubicBezTo>
                      <a:pt x="1720" y="132"/>
                      <a:pt x="1340" y="238"/>
                      <a:pt x="960" y="353"/>
                    </a:cubicBezTo>
                    <a:cubicBezTo>
                      <a:pt x="644" y="449"/>
                      <a:pt x="338" y="575"/>
                      <a:pt x="21" y="681"/>
                    </a:cubicBezTo>
                    <a:cubicBezTo>
                      <a:pt x="11" y="691"/>
                      <a:pt x="11" y="723"/>
                      <a:pt x="0" y="775"/>
                    </a:cubicBezTo>
                    <a:cubicBezTo>
                      <a:pt x="76" y="791"/>
                      <a:pt x="151" y="797"/>
                      <a:pt x="224" y="797"/>
                    </a:cubicBezTo>
                    <a:cubicBezTo>
                      <a:pt x="454" y="797"/>
                      <a:pt x="670" y="731"/>
                      <a:pt x="886" y="660"/>
                    </a:cubicBezTo>
                    <a:cubicBezTo>
                      <a:pt x="1181" y="564"/>
                      <a:pt x="1477" y="491"/>
                      <a:pt x="1772" y="407"/>
                    </a:cubicBezTo>
                    <a:cubicBezTo>
                      <a:pt x="2021" y="334"/>
                      <a:pt x="2280" y="292"/>
                      <a:pt x="2459" y="70"/>
                    </a:cubicBezTo>
                    <a:lnTo>
                      <a:pt x="2459" y="70"/>
                    </a:lnTo>
                    <a:cubicBezTo>
                      <a:pt x="2462" y="73"/>
                      <a:pt x="2465" y="76"/>
                      <a:pt x="2468" y="79"/>
                    </a:cubicBezTo>
                    <a:lnTo>
                      <a:pt x="2468" y="58"/>
                    </a:lnTo>
                    <a:cubicBezTo>
                      <a:pt x="2465" y="62"/>
                      <a:pt x="2462" y="66"/>
                      <a:pt x="2459" y="70"/>
                    </a:cubicBezTo>
                    <a:lnTo>
                      <a:pt x="2459" y="70"/>
                    </a:lnTo>
                    <a:cubicBezTo>
                      <a:pt x="2402" y="18"/>
                      <a:pt x="2336" y="1"/>
                      <a:pt x="226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3" name="Google Shape;2983;p18"/>
              <p:cNvSpPr/>
              <p:nvPr/>
            </p:nvSpPr>
            <p:spPr>
              <a:xfrm>
                <a:off x="1754800" y="4259100"/>
                <a:ext cx="59100" cy="23450"/>
              </a:xfrm>
              <a:custGeom>
                <a:avLst/>
                <a:gdLst/>
                <a:ahLst/>
                <a:cxnLst/>
                <a:rect l="l" t="t" r="r" b="b"/>
                <a:pathLst>
                  <a:path w="2364" h="938" extrusionOk="0">
                    <a:moveTo>
                      <a:pt x="2201" y="0"/>
                    </a:moveTo>
                    <a:cubicBezTo>
                      <a:pt x="2176" y="0"/>
                      <a:pt x="2152" y="3"/>
                      <a:pt x="2131" y="10"/>
                    </a:cubicBezTo>
                    <a:cubicBezTo>
                      <a:pt x="1667" y="188"/>
                      <a:pt x="1224" y="368"/>
                      <a:pt x="729" y="442"/>
                    </a:cubicBezTo>
                    <a:cubicBezTo>
                      <a:pt x="518" y="463"/>
                      <a:pt x="317" y="589"/>
                      <a:pt x="117" y="674"/>
                    </a:cubicBezTo>
                    <a:cubicBezTo>
                      <a:pt x="75" y="695"/>
                      <a:pt x="64" y="779"/>
                      <a:pt x="1" y="938"/>
                    </a:cubicBezTo>
                    <a:cubicBezTo>
                      <a:pt x="813" y="674"/>
                      <a:pt x="1509" y="463"/>
                      <a:pt x="2195" y="231"/>
                    </a:cubicBezTo>
                    <a:cubicBezTo>
                      <a:pt x="2258" y="221"/>
                      <a:pt x="2300" y="157"/>
                      <a:pt x="2353" y="115"/>
                    </a:cubicBezTo>
                    <a:cubicBezTo>
                      <a:pt x="2363" y="104"/>
                      <a:pt x="2353" y="73"/>
                      <a:pt x="2363" y="10"/>
                    </a:cubicBezTo>
                    <a:cubicBezTo>
                      <a:pt x="2307" y="10"/>
                      <a:pt x="2251" y="0"/>
                      <a:pt x="220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4" name="Google Shape;2984;p18"/>
              <p:cNvSpPr/>
              <p:nvPr/>
            </p:nvSpPr>
            <p:spPr>
              <a:xfrm>
                <a:off x="2160850" y="4509675"/>
                <a:ext cx="56200" cy="11050"/>
              </a:xfrm>
              <a:custGeom>
                <a:avLst/>
                <a:gdLst/>
                <a:ahLst/>
                <a:cxnLst/>
                <a:rect l="l" t="t" r="r" b="b"/>
                <a:pathLst>
                  <a:path w="2248" h="442" extrusionOk="0">
                    <a:moveTo>
                      <a:pt x="1778" y="0"/>
                    </a:moveTo>
                    <a:cubicBezTo>
                      <a:pt x="1303" y="0"/>
                      <a:pt x="676" y="100"/>
                      <a:pt x="191" y="259"/>
                    </a:cubicBezTo>
                    <a:cubicBezTo>
                      <a:pt x="127" y="280"/>
                      <a:pt x="85" y="354"/>
                      <a:pt x="1" y="438"/>
                    </a:cubicBezTo>
                    <a:cubicBezTo>
                      <a:pt x="33" y="440"/>
                      <a:pt x="69" y="442"/>
                      <a:pt x="108" y="442"/>
                    </a:cubicBezTo>
                    <a:cubicBezTo>
                      <a:pt x="572" y="442"/>
                      <a:pt x="1508" y="271"/>
                      <a:pt x="2248" y="48"/>
                    </a:cubicBezTo>
                    <a:cubicBezTo>
                      <a:pt x="2126" y="15"/>
                      <a:pt x="1963" y="0"/>
                      <a:pt x="177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5" name="Google Shape;2985;p18"/>
              <p:cNvSpPr/>
              <p:nvPr/>
            </p:nvSpPr>
            <p:spPr>
              <a:xfrm>
                <a:off x="1836550" y="4301575"/>
                <a:ext cx="49875" cy="17625"/>
              </a:xfrm>
              <a:custGeom>
                <a:avLst/>
                <a:gdLst/>
                <a:ahLst/>
                <a:cxnLst/>
                <a:rect l="l" t="t" r="r" b="b"/>
                <a:pathLst>
                  <a:path w="1995" h="705" extrusionOk="0">
                    <a:moveTo>
                      <a:pt x="1745" y="0"/>
                    </a:moveTo>
                    <a:cubicBezTo>
                      <a:pt x="1594" y="0"/>
                      <a:pt x="1448" y="66"/>
                      <a:pt x="1298" y="114"/>
                    </a:cubicBezTo>
                    <a:cubicBezTo>
                      <a:pt x="886" y="261"/>
                      <a:pt x="464" y="399"/>
                      <a:pt x="42" y="546"/>
                    </a:cubicBezTo>
                    <a:cubicBezTo>
                      <a:pt x="21" y="557"/>
                      <a:pt x="21" y="620"/>
                      <a:pt x="0" y="704"/>
                    </a:cubicBezTo>
                    <a:cubicBezTo>
                      <a:pt x="725" y="620"/>
                      <a:pt x="1386" y="443"/>
                      <a:pt x="1986" y="67"/>
                    </a:cubicBezTo>
                    <a:lnTo>
                      <a:pt x="1986" y="67"/>
                    </a:lnTo>
                    <a:cubicBezTo>
                      <a:pt x="1989" y="68"/>
                      <a:pt x="1991" y="70"/>
                      <a:pt x="1994" y="71"/>
                    </a:cubicBezTo>
                    <a:lnTo>
                      <a:pt x="1994" y="61"/>
                    </a:lnTo>
                    <a:cubicBezTo>
                      <a:pt x="1991" y="63"/>
                      <a:pt x="1989" y="65"/>
                      <a:pt x="1986" y="67"/>
                    </a:cubicBezTo>
                    <a:lnTo>
                      <a:pt x="1986" y="67"/>
                    </a:lnTo>
                    <a:cubicBezTo>
                      <a:pt x="1903" y="18"/>
                      <a:pt x="1823" y="0"/>
                      <a:pt x="174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6" name="Google Shape;2986;p18"/>
              <p:cNvSpPr/>
              <p:nvPr/>
            </p:nvSpPr>
            <p:spPr>
              <a:xfrm>
                <a:off x="2340950" y="4767925"/>
                <a:ext cx="53825" cy="7750"/>
              </a:xfrm>
              <a:custGeom>
                <a:avLst/>
                <a:gdLst/>
                <a:ahLst/>
                <a:cxnLst/>
                <a:rect l="l" t="t" r="r" b="b"/>
                <a:pathLst>
                  <a:path w="2153" h="310" extrusionOk="0">
                    <a:moveTo>
                      <a:pt x="1993" y="1"/>
                    </a:moveTo>
                    <a:cubicBezTo>
                      <a:pt x="1382" y="33"/>
                      <a:pt x="760" y="64"/>
                      <a:pt x="148" y="106"/>
                    </a:cubicBezTo>
                    <a:cubicBezTo>
                      <a:pt x="116" y="117"/>
                      <a:pt x="85" y="191"/>
                      <a:pt x="1" y="275"/>
                    </a:cubicBezTo>
                    <a:cubicBezTo>
                      <a:pt x="139" y="292"/>
                      <a:pt x="235" y="310"/>
                      <a:pt x="324" y="310"/>
                    </a:cubicBezTo>
                    <a:cubicBezTo>
                      <a:pt x="343" y="310"/>
                      <a:pt x="361" y="309"/>
                      <a:pt x="380" y="307"/>
                    </a:cubicBezTo>
                    <a:cubicBezTo>
                      <a:pt x="918" y="275"/>
                      <a:pt x="1466" y="244"/>
                      <a:pt x="2015" y="202"/>
                    </a:cubicBezTo>
                    <a:cubicBezTo>
                      <a:pt x="2047" y="191"/>
                      <a:pt x="2078" y="148"/>
                      <a:pt x="2152" y="64"/>
                    </a:cubicBezTo>
                    <a:cubicBezTo>
                      <a:pt x="2068" y="33"/>
                      <a:pt x="2025" y="1"/>
                      <a:pt x="199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7" name="Google Shape;2987;p18"/>
              <p:cNvSpPr/>
              <p:nvPr/>
            </p:nvSpPr>
            <p:spPr>
              <a:xfrm>
                <a:off x="2363350" y="4784550"/>
                <a:ext cx="39850" cy="6450"/>
              </a:xfrm>
              <a:custGeom>
                <a:avLst/>
                <a:gdLst/>
                <a:ahLst/>
                <a:cxnLst/>
                <a:rect l="l" t="t" r="r" b="b"/>
                <a:pathLst>
                  <a:path w="1594" h="258" extrusionOk="0">
                    <a:moveTo>
                      <a:pt x="1530" y="1"/>
                    </a:moveTo>
                    <a:cubicBezTo>
                      <a:pt x="1045" y="22"/>
                      <a:pt x="560" y="32"/>
                      <a:pt x="75" y="64"/>
                    </a:cubicBezTo>
                    <a:cubicBezTo>
                      <a:pt x="54" y="64"/>
                      <a:pt x="33" y="148"/>
                      <a:pt x="1" y="201"/>
                    </a:cubicBezTo>
                    <a:cubicBezTo>
                      <a:pt x="237" y="239"/>
                      <a:pt x="490" y="258"/>
                      <a:pt x="729" y="258"/>
                    </a:cubicBezTo>
                    <a:cubicBezTo>
                      <a:pt x="1014" y="258"/>
                      <a:pt x="1278" y="231"/>
                      <a:pt x="1467" y="180"/>
                    </a:cubicBezTo>
                    <a:cubicBezTo>
                      <a:pt x="1509" y="158"/>
                      <a:pt x="1551" y="95"/>
                      <a:pt x="1594" y="53"/>
                    </a:cubicBezTo>
                    <a:cubicBezTo>
                      <a:pt x="1561" y="22"/>
                      <a:pt x="1540" y="1"/>
                      <a:pt x="153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8" name="Google Shape;2988;p18"/>
              <p:cNvSpPr/>
              <p:nvPr/>
            </p:nvSpPr>
            <p:spPr>
              <a:xfrm>
                <a:off x="2307200" y="4683300"/>
                <a:ext cx="44050" cy="6075"/>
              </a:xfrm>
              <a:custGeom>
                <a:avLst/>
                <a:gdLst/>
                <a:ahLst/>
                <a:cxnLst/>
                <a:rect l="l" t="t" r="r" b="b"/>
                <a:pathLst>
                  <a:path w="1762" h="243" extrusionOk="0">
                    <a:moveTo>
                      <a:pt x="158" y="1"/>
                    </a:moveTo>
                    <a:cubicBezTo>
                      <a:pt x="64" y="1"/>
                      <a:pt x="1" y="43"/>
                      <a:pt x="32" y="191"/>
                    </a:cubicBezTo>
                    <a:cubicBezTo>
                      <a:pt x="591" y="212"/>
                      <a:pt x="1161" y="233"/>
                      <a:pt x="1730" y="243"/>
                    </a:cubicBezTo>
                    <a:lnTo>
                      <a:pt x="1761" y="116"/>
                    </a:lnTo>
                    <a:cubicBezTo>
                      <a:pt x="1667" y="85"/>
                      <a:pt x="1583" y="32"/>
                      <a:pt x="1487" y="22"/>
                    </a:cubicBezTo>
                    <a:cubicBezTo>
                      <a:pt x="1044" y="11"/>
                      <a:pt x="601" y="1"/>
                      <a:pt x="15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9" name="Google Shape;2989;p18"/>
              <p:cNvSpPr/>
              <p:nvPr/>
            </p:nvSpPr>
            <p:spPr>
              <a:xfrm>
                <a:off x="2048000" y="4386950"/>
                <a:ext cx="37750" cy="9400"/>
              </a:xfrm>
              <a:custGeom>
                <a:avLst/>
                <a:gdLst/>
                <a:ahLst/>
                <a:cxnLst/>
                <a:rect l="l" t="t" r="r" b="b"/>
                <a:pathLst>
                  <a:path w="1510" h="376" extrusionOk="0">
                    <a:moveTo>
                      <a:pt x="1509" y="0"/>
                    </a:moveTo>
                    <a:cubicBezTo>
                      <a:pt x="1341" y="21"/>
                      <a:pt x="1172" y="31"/>
                      <a:pt x="1003" y="63"/>
                    </a:cubicBezTo>
                    <a:cubicBezTo>
                      <a:pt x="813" y="85"/>
                      <a:pt x="612" y="106"/>
                      <a:pt x="434" y="169"/>
                    </a:cubicBezTo>
                    <a:cubicBezTo>
                      <a:pt x="401" y="179"/>
                      <a:pt x="364" y="181"/>
                      <a:pt x="325" y="181"/>
                    </a:cubicBezTo>
                    <a:cubicBezTo>
                      <a:pt x="305" y="181"/>
                      <a:pt x="284" y="180"/>
                      <a:pt x="264" y="180"/>
                    </a:cubicBezTo>
                    <a:cubicBezTo>
                      <a:pt x="156" y="180"/>
                      <a:pt x="48" y="193"/>
                      <a:pt x="1" y="348"/>
                    </a:cubicBezTo>
                    <a:cubicBezTo>
                      <a:pt x="146" y="365"/>
                      <a:pt x="277" y="375"/>
                      <a:pt x="400" y="375"/>
                    </a:cubicBezTo>
                    <a:cubicBezTo>
                      <a:pt x="793" y="375"/>
                      <a:pt x="1099" y="274"/>
                      <a:pt x="150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0" name="Google Shape;2990;p18"/>
              <p:cNvSpPr/>
              <p:nvPr/>
            </p:nvSpPr>
            <p:spPr>
              <a:xfrm>
                <a:off x="2182225" y="4464125"/>
                <a:ext cx="34825" cy="6125"/>
              </a:xfrm>
              <a:custGeom>
                <a:avLst/>
                <a:gdLst/>
                <a:ahLst/>
                <a:cxnLst/>
                <a:rect l="l" t="t" r="r" b="b"/>
                <a:pathLst>
                  <a:path w="1393" h="245" extrusionOk="0">
                    <a:moveTo>
                      <a:pt x="745" y="1"/>
                    </a:moveTo>
                    <a:cubicBezTo>
                      <a:pt x="415" y="1"/>
                      <a:pt x="214" y="69"/>
                      <a:pt x="0" y="214"/>
                    </a:cubicBezTo>
                    <a:cubicBezTo>
                      <a:pt x="142" y="235"/>
                      <a:pt x="279" y="245"/>
                      <a:pt x="412" y="245"/>
                    </a:cubicBezTo>
                    <a:cubicBezTo>
                      <a:pt x="758" y="245"/>
                      <a:pt x="1080" y="178"/>
                      <a:pt x="1393" y="56"/>
                    </a:cubicBezTo>
                    <a:cubicBezTo>
                      <a:pt x="1127" y="20"/>
                      <a:pt x="918" y="1"/>
                      <a:pt x="74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1" name="Google Shape;2991;p18"/>
              <p:cNvSpPr/>
              <p:nvPr/>
            </p:nvSpPr>
            <p:spPr>
              <a:xfrm>
                <a:off x="1783800" y="4271175"/>
                <a:ext cx="33000" cy="11375"/>
              </a:xfrm>
              <a:custGeom>
                <a:avLst/>
                <a:gdLst/>
                <a:ahLst/>
                <a:cxnLst/>
                <a:rect l="l" t="t" r="r" b="b"/>
                <a:pathLst>
                  <a:path w="1320" h="455" extrusionOk="0">
                    <a:moveTo>
                      <a:pt x="1203" y="1"/>
                    </a:moveTo>
                    <a:cubicBezTo>
                      <a:pt x="835" y="75"/>
                      <a:pt x="476" y="148"/>
                      <a:pt x="117" y="244"/>
                    </a:cubicBezTo>
                    <a:cubicBezTo>
                      <a:pt x="22" y="275"/>
                      <a:pt x="1" y="380"/>
                      <a:pt x="85" y="455"/>
                    </a:cubicBezTo>
                    <a:cubicBezTo>
                      <a:pt x="307" y="423"/>
                      <a:pt x="528" y="402"/>
                      <a:pt x="739" y="359"/>
                    </a:cubicBezTo>
                    <a:cubicBezTo>
                      <a:pt x="950" y="317"/>
                      <a:pt x="1172" y="286"/>
                      <a:pt x="1320" y="96"/>
                    </a:cubicBezTo>
                    <a:cubicBezTo>
                      <a:pt x="1267" y="54"/>
                      <a:pt x="1224" y="1"/>
                      <a:pt x="120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2" name="Google Shape;2992;p18"/>
              <p:cNvSpPr/>
              <p:nvPr/>
            </p:nvSpPr>
            <p:spPr>
              <a:xfrm>
                <a:off x="1907725" y="4314700"/>
                <a:ext cx="35650" cy="10825"/>
              </a:xfrm>
              <a:custGeom>
                <a:avLst/>
                <a:gdLst/>
                <a:ahLst/>
                <a:cxnLst/>
                <a:rect l="l" t="t" r="r" b="b"/>
                <a:pathLst>
                  <a:path w="1426" h="433" extrusionOk="0">
                    <a:moveTo>
                      <a:pt x="1425" y="0"/>
                    </a:moveTo>
                    <a:cubicBezTo>
                      <a:pt x="971" y="64"/>
                      <a:pt x="518" y="116"/>
                      <a:pt x="85" y="243"/>
                    </a:cubicBezTo>
                    <a:cubicBezTo>
                      <a:pt x="64" y="254"/>
                      <a:pt x="54" y="317"/>
                      <a:pt x="1" y="432"/>
                    </a:cubicBezTo>
                    <a:cubicBezTo>
                      <a:pt x="286" y="411"/>
                      <a:pt x="507" y="411"/>
                      <a:pt x="708" y="369"/>
                    </a:cubicBezTo>
                    <a:cubicBezTo>
                      <a:pt x="940" y="317"/>
                      <a:pt x="1172" y="232"/>
                      <a:pt x="1393" y="148"/>
                    </a:cubicBezTo>
                    <a:cubicBezTo>
                      <a:pt x="1414" y="148"/>
                      <a:pt x="1414" y="85"/>
                      <a:pt x="142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3" name="Google Shape;2993;p18"/>
              <p:cNvSpPr/>
              <p:nvPr/>
            </p:nvSpPr>
            <p:spPr>
              <a:xfrm>
                <a:off x="2432700" y="4866275"/>
                <a:ext cx="33775" cy="6025"/>
              </a:xfrm>
              <a:custGeom>
                <a:avLst/>
                <a:gdLst/>
                <a:ahLst/>
                <a:cxnLst/>
                <a:rect l="l" t="t" r="r" b="b"/>
                <a:pathLst>
                  <a:path w="1351" h="241" extrusionOk="0">
                    <a:moveTo>
                      <a:pt x="606" y="1"/>
                    </a:moveTo>
                    <a:cubicBezTo>
                      <a:pt x="390" y="1"/>
                      <a:pt x="191" y="56"/>
                      <a:pt x="1" y="170"/>
                    </a:cubicBezTo>
                    <a:cubicBezTo>
                      <a:pt x="297" y="207"/>
                      <a:pt x="565" y="240"/>
                      <a:pt x="821" y="240"/>
                    </a:cubicBezTo>
                    <a:cubicBezTo>
                      <a:pt x="1001" y="240"/>
                      <a:pt x="1176" y="224"/>
                      <a:pt x="1351" y="180"/>
                    </a:cubicBezTo>
                    <a:cubicBezTo>
                      <a:pt x="1076" y="61"/>
                      <a:pt x="831" y="1"/>
                      <a:pt x="60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4" name="Google Shape;2994;p18"/>
              <p:cNvSpPr/>
              <p:nvPr/>
            </p:nvSpPr>
            <p:spPr>
              <a:xfrm>
                <a:off x="2444550" y="4882050"/>
                <a:ext cx="28500" cy="6675"/>
              </a:xfrm>
              <a:custGeom>
                <a:avLst/>
                <a:gdLst/>
                <a:ahLst/>
                <a:cxnLst/>
                <a:rect l="l" t="t" r="r" b="b"/>
                <a:pathLst>
                  <a:path w="1140" h="267" extrusionOk="0">
                    <a:moveTo>
                      <a:pt x="519" y="1"/>
                    </a:moveTo>
                    <a:cubicBezTo>
                      <a:pt x="349" y="1"/>
                      <a:pt x="178" y="30"/>
                      <a:pt x="1" y="87"/>
                    </a:cubicBezTo>
                    <a:cubicBezTo>
                      <a:pt x="54" y="130"/>
                      <a:pt x="96" y="182"/>
                      <a:pt x="149" y="193"/>
                    </a:cubicBezTo>
                    <a:cubicBezTo>
                      <a:pt x="423" y="224"/>
                      <a:pt x="708" y="245"/>
                      <a:pt x="992" y="266"/>
                    </a:cubicBezTo>
                    <a:cubicBezTo>
                      <a:pt x="1024" y="266"/>
                      <a:pt x="1067" y="193"/>
                      <a:pt x="1140" y="130"/>
                    </a:cubicBezTo>
                    <a:cubicBezTo>
                      <a:pt x="927" y="43"/>
                      <a:pt x="724" y="1"/>
                      <a:pt x="51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5" name="Google Shape;2995;p18"/>
              <p:cNvSpPr/>
              <p:nvPr/>
            </p:nvSpPr>
            <p:spPr>
              <a:xfrm>
                <a:off x="2052750" y="4405725"/>
                <a:ext cx="32200" cy="10775"/>
              </a:xfrm>
              <a:custGeom>
                <a:avLst/>
                <a:gdLst/>
                <a:ahLst/>
                <a:cxnLst/>
                <a:rect l="l" t="t" r="r" b="b"/>
                <a:pathLst>
                  <a:path w="1288" h="431" extrusionOk="0">
                    <a:moveTo>
                      <a:pt x="1102" y="0"/>
                    </a:moveTo>
                    <a:cubicBezTo>
                      <a:pt x="1046" y="0"/>
                      <a:pt x="987" y="15"/>
                      <a:pt x="929" y="30"/>
                    </a:cubicBezTo>
                    <a:cubicBezTo>
                      <a:pt x="676" y="93"/>
                      <a:pt x="422" y="156"/>
                      <a:pt x="169" y="230"/>
                    </a:cubicBezTo>
                    <a:cubicBezTo>
                      <a:pt x="75" y="262"/>
                      <a:pt x="1" y="304"/>
                      <a:pt x="85" y="430"/>
                    </a:cubicBezTo>
                    <a:cubicBezTo>
                      <a:pt x="505" y="388"/>
                      <a:pt x="956" y="430"/>
                      <a:pt x="1283" y="77"/>
                    </a:cubicBezTo>
                    <a:lnTo>
                      <a:pt x="1283" y="77"/>
                    </a:lnTo>
                    <a:cubicBezTo>
                      <a:pt x="1284" y="79"/>
                      <a:pt x="1286" y="80"/>
                      <a:pt x="1287" y="82"/>
                    </a:cubicBezTo>
                    <a:lnTo>
                      <a:pt x="1287" y="72"/>
                    </a:lnTo>
                    <a:cubicBezTo>
                      <a:pt x="1286" y="74"/>
                      <a:pt x="1284" y="75"/>
                      <a:pt x="1283" y="77"/>
                    </a:cubicBezTo>
                    <a:lnTo>
                      <a:pt x="1283" y="77"/>
                    </a:lnTo>
                    <a:cubicBezTo>
                      <a:pt x="1227" y="19"/>
                      <a:pt x="1166" y="0"/>
                      <a:pt x="110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6" name="Google Shape;2996;p18"/>
              <p:cNvSpPr/>
              <p:nvPr/>
            </p:nvSpPr>
            <p:spPr>
              <a:xfrm>
                <a:off x="2330650" y="4695625"/>
                <a:ext cx="23500" cy="6275"/>
              </a:xfrm>
              <a:custGeom>
                <a:avLst/>
                <a:gdLst/>
                <a:ahLst/>
                <a:cxnLst/>
                <a:rect l="l" t="t" r="r" b="b"/>
                <a:pathLst>
                  <a:path w="940" h="251" extrusionOk="0">
                    <a:moveTo>
                      <a:pt x="286" y="0"/>
                    </a:moveTo>
                    <a:cubicBezTo>
                      <a:pt x="209" y="0"/>
                      <a:pt x="132" y="8"/>
                      <a:pt x="54" y="24"/>
                    </a:cubicBezTo>
                    <a:cubicBezTo>
                      <a:pt x="33" y="35"/>
                      <a:pt x="22" y="98"/>
                      <a:pt x="1" y="162"/>
                    </a:cubicBezTo>
                    <a:cubicBezTo>
                      <a:pt x="202" y="202"/>
                      <a:pt x="396" y="251"/>
                      <a:pt x="594" y="251"/>
                    </a:cubicBezTo>
                    <a:cubicBezTo>
                      <a:pt x="707" y="251"/>
                      <a:pt x="821" y="235"/>
                      <a:pt x="940" y="193"/>
                    </a:cubicBezTo>
                    <a:cubicBezTo>
                      <a:pt x="728" y="67"/>
                      <a:pt x="510" y="0"/>
                      <a:pt x="28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7" name="Google Shape;2997;p18"/>
              <p:cNvSpPr/>
              <p:nvPr/>
            </p:nvSpPr>
            <p:spPr>
              <a:xfrm>
                <a:off x="2084925" y="4400825"/>
                <a:ext cx="20850" cy="7125"/>
              </a:xfrm>
              <a:custGeom>
                <a:avLst/>
                <a:gdLst/>
                <a:ahLst/>
                <a:cxnLst/>
                <a:rect l="l" t="t" r="r" b="b"/>
                <a:pathLst>
                  <a:path w="834" h="285" extrusionOk="0">
                    <a:moveTo>
                      <a:pt x="634" y="1"/>
                    </a:moveTo>
                    <a:cubicBezTo>
                      <a:pt x="390" y="1"/>
                      <a:pt x="202" y="116"/>
                      <a:pt x="23" y="259"/>
                    </a:cubicBezTo>
                    <a:lnTo>
                      <a:pt x="23" y="259"/>
                    </a:lnTo>
                    <a:cubicBezTo>
                      <a:pt x="16" y="259"/>
                      <a:pt x="8" y="258"/>
                      <a:pt x="0" y="257"/>
                    </a:cubicBezTo>
                    <a:lnTo>
                      <a:pt x="0" y="278"/>
                    </a:lnTo>
                    <a:cubicBezTo>
                      <a:pt x="8" y="272"/>
                      <a:pt x="16" y="266"/>
                      <a:pt x="23" y="259"/>
                    </a:cubicBezTo>
                    <a:lnTo>
                      <a:pt x="23" y="259"/>
                    </a:lnTo>
                    <a:cubicBezTo>
                      <a:pt x="161" y="274"/>
                      <a:pt x="259" y="284"/>
                      <a:pt x="337" y="284"/>
                    </a:cubicBezTo>
                    <a:cubicBezTo>
                      <a:pt x="527" y="284"/>
                      <a:pt x="598" y="224"/>
                      <a:pt x="834" y="25"/>
                    </a:cubicBezTo>
                    <a:cubicBezTo>
                      <a:pt x="763" y="8"/>
                      <a:pt x="697" y="1"/>
                      <a:pt x="63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8" name="Google Shape;2998;p18"/>
              <p:cNvSpPr/>
              <p:nvPr/>
            </p:nvSpPr>
            <p:spPr>
              <a:xfrm>
                <a:off x="2066200" y="4368950"/>
                <a:ext cx="14275" cy="6525"/>
              </a:xfrm>
              <a:custGeom>
                <a:avLst/>
                <a:gdLst/>
                <a:ahLst/>
                <a:cxnLst/>
                <a:rect l="l" t="t" r="r" b="b"/>
                <a:pathLst>
                  <a:path w="571" h="261" extrusionOk="0">
                    <a:moveTo>
                      <a:pt x="387" y="1"/>
                    </a:moveTo>
                    <a:cubicBezTo>
                      <a:pt x="276" y="1"/>
                      <a:pt x="178" y="70"/>
                      <a:pt x="74" y="130"/>
                    </a:cubicBezTo>
                    <a:cubicBezTo>
                      <a:pt x="64" y="140"/>
                      <a:pt x="53" y="172"/>
                      <a:pt x="1" y="245"/>
                    </a:cubicBezTo>
                    <a:cubicBezTo>
                      <a:pt x="93" y="255"/>
                      <a:pt x="173" y="261"/>
                      <a:pt x="241" y="261"/>
                    </a:cubicBezTo>
                    <a:cubicBezTo>
                      <a:pt x="454" y="261"/>
                      <a:pt x="554" y="209"/>
                      <a:pt x="570" y="98"/>
                    </a:cubicBezTo>
                    <a:cubicBezTo>
                      <a:pt x="570" y="76"/>
                      <a:pt x="559" y="45"/>
                      <a:pt x="538" y="45"/>
                    </a:cubicBezTo>
                    <a:cubicBezTo>
                      <a:pt x="485" y="14"/>
                      <a:pt x="435" y="1"/>
                      <a:pt x="38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9" name="Google Shape;2999;p18"/>
              <p:cNvSpPr/>
              <p:nvPr/>
            </p:nvSpPr>
            <p:spPr>
              <a:xfrm>
                <a:off x="2106000" y="4412475"/>
                <a:ext cx="7950" cy="3750"/>
              </a:xfrm>
              <a:custGeom>
                <a:avLst/>
                <a:gdLst/>
                <a:ahLst/>
                <a:cxnLst/>
                <a:rect l="l" t="t" r="r" b="b"/>
                <a:pathLst>
                  <a:path w="318" h="150" extrusionOk="0">
                    <a:moveTo>
                      <a:pt x="239" y="1"/>
                    </a:moveTo>
                    <a:cubicBezTo>
                      <a:pt x="237" y="1"/>
                      <a:pt x="235" y="1"/>
                      <a:pt x="233" y="2"/>
                    </a:cubicBezTo>
                    <a:cubicBezTo>
                      <a:pt x="158" y="20"/>
                      <a:pt x="92" y="56"/>
                      <a:pt x="26" y="93"/>
                    </a:cubicBezTo>
                    <a:lnTo>
                      <a:pt x="26" y="93"/>
                    </a:lnTo>
                    <a:cubicBezTo>
                      <a:pt x="18" y="91"/>
                      <a:pt x="9" y="88"/>
                      <a:pt x="1" y="86"/>
                    </a:cubicBezTo>
                    <a:lnTo>
                      <a:pt x="1" y="107"/>
                    </a:lnTo>
                    <a:cubicBezTo>
                      <a:pt x="9" y="102"/>
                      <a:pt x="18" y="98"/>
                      <a:pt x="26" y="93"/>
                    </a:cubicBezTo>
                    <a:lnTo>
                      <a:pt x="26" y="93"/>
                    </a:lnTo>
                    <a:cubicBezTo>
                      <a:pt x="102" y="114"/>
                      <a:pt x="178" y="140"/>
                      <a:pt x="254" y="149"/>
                    </a:cubicBezTo>
                    <a:cubicBezTo>
                      <a:pt x="265" y="149"/>
                      <a:pt x="296" y="97"/>
                      <a:pt x="317" y="65"/>
                    </a:cubicBezTo>
                    <a:cubicBezTo>
                      <a:pt x="289" y="46"/>
                      <a:pt x="260" y="1"/>
                      <a:pt x="23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0" name="Google Shape;3000;p18"/>
              <p:cNvSpPr/>
              <p:nvPr/>
            </p:nvSpPr>
            <p:spPr>
              <a:xfrm>
                <a:off x="1340325" y="4148525"/>
                <a:ext cx="1340250" cy="1070975"/>
              </a:xfrm>
              <a:custGeom>
                <a:avLst/>
                <a:gdLst/>
                <a:ahLst/>
                <a:cxnLst/>
                <a:rect l="l" t="t" r="r" b="b"/>
                <a:pathLst>
                  <a:path w="53610" h="42839" extrusionOk="0">
                    <a:moveTo>
                      <a:pt x="729" y="372"/>
                    </a:moveTo>
                    <a:cubicBezTo>
                      <a:pt x="760" y="446"/>
                      <a:pt x="771" y="477"/>
                      <a:pt x="781" y="519"/>
                    </a:cubicBezTo>
                    <a:cubicBezTo>
                      <a:pt x="707" y="530"/>
                      <a:pt x="633" y="551"/>
                      <a:pt x="549" y="562"/>
                    </a:cubicBezTo>
                    <a:lnTo>
                      <a:pt x="518" y="456"/>
                    </a:lnTo>
                    <a:cubicBezTo>
                      <a:pt x="591" y="425"/>
                      <a:pt x="654" y="393"/>
                      <a:pt x="729" y="372"/>
                    </a:cubicBezTo>
                    <a:close/>
                    <a:moveTo>
                      <a:pt x="9461" y="9673"/>
                    </a:moveTo>
                    <a:lnTo>
                      <a:pt x="9461" y="9673"/>
                    </a:lnTo>
                    <a:cubicBezTo>
                      <a:pt x="9454" y="9673"/>
                      <a:pt x="9447" y="9674"/>
                      <a:pt x="9440" y="9674"/>
                    </a:cubicBezTo>
                    <a:lnTo>
                      <a:pt x="9461" y="9674"/>
                    </a:lnTo>
                    <a:cubicBezTo>
                      <a:pt x="9461" y="9674"/>
                      <a:pt x="9461" y="9673"/>
                      <a:pt x="9461" y="9673"/>
                    </a:cubicBezTo>
                    <a:close/>
                    <a:moveTo>
                      <a:pt x="1287" y="709"/>
                    </a:moveTo>
                    <a:cubicBezTo>
                      <a:pt x="1446" y="899"/>
                      <a:pt x="1593" y="1058"/>
                      <a:pt x="1730" y="1237"/>
                    </a:cubicBezTo>
                    <a:cubicBezTo>
                      <a:pt x="2532" y="2302"/>
                      <a:pt x="3450" y="3261"/>
                      <a:pt x="4451" y="4137"/>
                    </a:cubicBezTo>
                    <a:cubicBezTo>
                      <a:pt x="4768" y="4422"/>
                      <a:pt x="5074" y="4707"/>
                      <a:pt x="5379" y="4991"/>
                    </a:cubicBezTo>
                    <a:lnTo>
                      <a:pt x="9872" y="8947"/>
                    </a:lnTo>
                    <a:cubicBezTo>
                      <a:pt x="10031" y="9094"/>
                      <a:pt x="10221" y="9221"/>
                      <a:pt x="10389" y="9357"/>
                    </a:cubicBezTo>
                    <a:cubicBezTo>
                      <a:pt x="10516" y="9453"/>
                      <a:pt x="10631" y="9547"/>
                      <a:pt x="10748" y="9653"/>
                    </a:cubicBezTo>
                    <a:cubicBezTo>
                      <a:pt x="10917" y="9790"/>
                      <a:pt x="10948" y="9917"/>
                      <a:pt x="10863" y="9980"/>
                    </a:cubicBezTo>
                    <a:cubicBezTo>
                      <a:pt x="10821" y="10010"/>
                      <a:pt x="10782" y="10022"/>
                      <a:pt x="10746" y="10022"/>
                    </a:cubicBezTo>
                    <a:cubicBezTo>
                      <a:pt x="10656" y="10022"/>
                      <a:pt x="10583" y="9948"/>
                      <a:pt x="10516" y="9896"/>
                    </a:cubicBezTo>
                    <a:cubicBezTo>
                      <a:pt x="10336" y="9758"/>
                      <a:pt x="10178" y="9611"/>
                      <a:pt x="10010" y="9463"/>
                    </a:cubicBezTo>
                    <a:cubicBezTo>
                      <a:pt x="9567" y="9083"/>
                      <a:pt x="9145" y="8704"/>
                      <a:pt x="8702" y="8335"/>
                    </a:cubicBezTo>
                    <a:cubicBezTo>
                      <a:pt x="7921" y="7670"/>
                      <a:pt x="7141" y="7016"/>
                      <a:pt x="6360" y="6373"/>
                    </a:cubicBezTo>
                    <a:cubicBezTo>
                      <a:pt x="5770" y="5888"/>
                      <a:pt x="5158" y="5455"/>
                      <a:pt x="4589" y="4960"/>
                    </a:cubicBezTo>
                    <a:cubicBezTo>
                      <a:pt x="3375" y="3884"/>
                      <a:pt x="2205" y="2766"/>
                      <a:pt x="1182" y="1511"/>
                    </a:cubicBezTo>
                    <a:cubicBezTo>
                      <a:pt x="1066" y="1374"/>
                      <a:pt x="971" y="1226"/>
                      <a:pt x="823" y="1026"/>
                    </a:cubicBezTo>
                    <a:cubicBezTo>
                      <a:pt x="1013" y="899"/>
                      <a:pt x="1129" y="815"/>
                      <a:pt x="1287" y="709"/>
                    </a:cubicBezTo>
                    <a:close/>
                    <a:moveTo>
                      <a:pt x="29985" y="25779"/>
                    </a:moveTo>
                    <a:lnTo>
                      <a:pt x="29985" y="25779"/>
                    </a:lnTo>
                    <a:cubicBezTo>
                      <a:pt x="30016" y="25800"/>
                      <a:pt x="30037" y="25821"/>
                      <a:pt x="30058" y="25853"/>
                    </a:cubicBezTo>
                    <a:cubicBezTo>
                      <a:pt x="30037" y="25842"/>
                      <a:pt x="30016" y="25842"/>
                      <a:pt x="30006" y="25831"/>
                    </a:cubicBezTo>
                    <a:cubicBezTo>
                      <a:pt x="29995" y="25821"/>
                      <a:pt x="29995" y="25789"/>
                      <a:pt x="29985" y="25779"/>
                    </a:cubicBezTo>
                    <a:close/>
                    <a:moveTo>
                      <a:pt x="31431" y="26915"/>
                    </a:moveTo>
                    <a:lnTo>
                      <a:pt x="31431" y="26915"/>
                    </a:lnTo>
                    <a:cubicBezTo>
                      <a:pt x="31459" y="26934"/>
                      <a:pt x="31487" y="26953"/>
                      <a:pt x="31514" y="26981"/>
                    </a:cubicBezTo>
                    <a:cubicBezTo>
                      <a:pt x="31535" y="26992"/>
                      <a:pt x="31546" y="27003"/>
                      <a:pt x="31567" y="27013"/>
                    </a:cubicBezTo>
                    <a:cubicBezTo>
                      <a:pt x="31535" y="27003"/>
                      <a:pt x="31504" y="27003"/>
                      <a:pt x="31493" y="26992"/>
                    </a:cubicBezTo>
                    <a:cubicBezTo>
                      <a:pt x="31467" y="26974"/>
                      <a:pt x="31449" y="26943"/>
                      <a:pt x="31431" y="26915"/>
                    </a:cubicBezTo>
                    <a:close/>
                    <a:moveTo>
                      <a:pt x="32653" y="27931"/>
                    </a:moveTo>
                    <a:cubicBezTo>
                      <a:pt x="32822" y="28015"/>
                      <a:pt x="32948" y="28057"/>
                      <a:pt x="33054" y="28142"/>
                    </a:cubicBezTo>
                    <a:cubicBezTo>
                      <a:pt x="33824" y="28732"/>
                      <a:pt x="34583" y="29333"/>
                      <a:pt x="35374" y="29945"/>
                    </a:cubicBezTo>
                    <a:cubicBezTo>
                      <a:pt x="34773" y="29808"/>
                      <a:pt x="33412" y="28796"/>
                      <a:pt x="32653" y="27931"/>
                    </a:cubicBezTo>
                    <a:close/>
                    <a:moveTo>
                      <a:pt x="38538" y="31875"/>
                    </a:moveTo>
                    <a:lnTo>
                      <a:pt x="38538" y="31875"/>
                    </a:lnTo>
                    <a:cubicBezTo>
                      <a:pt x="39076" y="31949"/>
                      <a:pt x="39508" y="32202"/>
                      <a:pt x="39836" y="32635"/>
                    </a:cubicBezTo>
                    <a:cubicBezTo>
                      <a:pt x="39351" y="32487"/>
                      <a:pt x="38950" y="32170"/>
                      <a:pt x="38538" y="31875"/>
                    </a:cubicBezTo>
                    <a:close/>
                    <a:moveTo>
                      <a:pt x="41660" y="33974"/>
                    </a:moveTo>
                    <a:cubicBezTo>
                      <a:pt x="41681" y="33974"/>
                      <a:pt x="41702" y="33974"/>
                      <a:pt x="41713" y="33985"/>
                    </a:cubicBezTo>
                    <a:cubicBezTo>
                      <a:pt x="41723" y="34006"/>
                      <a:pt x="41723" y="34027"/>
                      <a:pt x="41734" y="34048"/>
                    </a:cubicBezTo>
                    <a:cubicBezTo>
                      <a:pt x="41713" y="34037"/>
                      <a:pt x="41692" y="34037"/>
                      <a:pt x="41681" y="34027"/>
                    </a:cubicBezTo>
                    <a:cubicBezTo>
                      <a:pt x="41671" y="34006"/>
                      <a:pt x="41671" y="33985"/>
                      <a:pt x="41660" y="33974"/>
                    </a:cubicBezTo>
                    <a:close/>
                    <a:moveTo>
                      <a:pt x="17576" y="2894"/>
                    </a:moveTo>
                    <a:cubicBezTo>
                      <a:pt x="17665" y="2894"/>
                      <a:pt x="17755" y="2897"/>
                      <a:pt x="17845" y="2903"/>
                    </a:cubicBezTo>
                    <a:cubicBezTo>
                      <a:pt x="19122" y="2956"/>
                      <a:pt x="20334" y="3294"/>
                      <a:pt x="21527" y="3737"/>
                    </a:cubicBezTo>
                    <a:cubicBezTo>
                      <a:pt x="22043" y="3926"/>
                      <a:pt x="22549" y="4168"/>
                      <a:pt x="23055" y="4390"/>
                    </a:cubicBezTo>
                    <a:cubicBezTo>
                      <a:pt x="24121" y="4854"/>
                      <a:pt x="25207" y="5234"/>
                      <a:pt x="26357" y="5392"/>
                    </a:cubicBezTo>
                    <a:cubicBezTo>
                      <a:pt x="27084" y="5497"/>
                      <a:pt x="27707" y="5793"/>
                      <a:pt x="28287" y="6236"/>
                    </a:cubicBezTo>
                    <a:cubicBezTo>
                      <a:pt x="28909" y="6732"/>
                      <a:pt x="29563" y="7185"/>
                      <a:pt x="30217" y="7660"/>
                    </a:cubicBezTo>
                    <a:cubicBezTo>
                      <a:pt x="31430" y="8525"/>
                      <a:pt x="32622" y="9400"/>
                      <a:pt x="33729" y="10391"/>
                    </a:cubicBezTo>
                    <a:cubicBezTo>
                      <a:pt x="33930" y="10571"/>
                      <a:pt x="34140" y="10740"/>
                      <a:pt x="34362" y="10887"/>
                    </a:cubicBezTo>
                    <a:cubicBezTo>
                      <a:pt x="35564" y="11731"/>
                      <a:pt x="36651" y="12711"/>
                      <a:pt x="37621" y="13819"/>
                    </a:cubicBezTo>
                    <a:cubicBezTo>
                      <a:pt x="37769" y="13988"/>
                      <a:pt x="37916" y="14157"/>
                      <a:pt x="38043" y="14336"/>
                    </a:cubicBezTo>
                    <a:cubicBezTo>
                      <a:pt x="38528" y="15043"/>
                      <a:pt x="39013" y="15760"/>
                      <a:pt x="39498" y="16477"/>
                    </a:cubicBezTo>
                    <a:cubicBezTo>
                      <a:pt x="39593" y="16625"/>
                      <a:pt x="39677" y="16782"/>
                      <a:pt x="39730" y="16951"/>
                    </a:cubicBezTo>
                    <a:cubicBezTo>
                      <a:pt x="39920" y="17457"/>
                      <a:pt x="40204" y="17900"/>
                      <a:pt x="40500" y="18354"/>
                    </a:cubicBezTo>
                    <a:cubicBezTo>
                      <a:pt x="40858" y="18913"/>
                      <a:pt x="41217" y="19472"/>
                      <a:pt x="41470" y="20084"/>
                    </a:cubicBezTo>
                    <a:cubicBezTo>
                      <a:pt x="41597" y="20410"/>
                      <a:pt x="41776" y="20727"/>
                      <a:pt x="41955" y="21033"/>
                    </a:cubicBezTo>
                    <a:cubicBezTo>
                      <a:pt x="42261" y="21528"/>
                      <a:pt x="42451" y="22067"/>
                      <a:pt x="42693" y="22594"/>
                    </a:cubicBezTo>
                    <a:cubicBezTo>
                      <a:pt x="42947" y="23142"/>
                      <a:pt x="43316" y="23617"/>
                      <a:pt x="43717" y="24060"/>
                    </a:cubicBezTo>
                    <a:cubicBezTo>
                      <a:pt x="44275" y="24692"/>
                      <a:pt x="44782" y="25357"/>
                      <a:pt x="45214" y="26085"/>
                    </a:cubicBezTo>
                    <a:cubicBezTo>
                      <a:pt x="45447" y="26464"/>
                      <a:pt x="45636" y="26865"/>
                      <a:pt x="45847" y="27256"/>
                    </a:cubicBezTo>
                    <a:cubicBezTo>
                      <a:pt x="46638" y="28774"/>
                      <a:pt x="47345" y="30324"/>
                      <a:pt x="47914" y="31938"/>
                    </a:cubicBezTo>
                    <a:cubicBezTo>
                      <a:pt x="48104" y="32455"/>
                      <a:pt x="48252" y="32993"/>
                      <a:pt x="48378" y="33531"/>
                    </a:cubicBezTo>
                    <a:cubicBezTo>
                      <a:pt x="48611" y="34480"/>
                      <a:pt x="48821" y="35429"/>
                      <a:pt x="49117" y="36357"/>
                    </a:cubicBezTo>
                    <a:cubicBezTo>
                      <a:pt x="49222" y="36674"/>
                      <a:pt x="49307" y="37001"/>
                      <a:pt x="49359" y="37317"/>
                    </a:cubicBezTo>
                    <a:cubicBezTo>
                      <a:pt x="49485" y="38056"/>
                      <a:pt x="49802" y="38720"/>
                      <a:pt x="50055" y="39406"/>
                    </a:cubicBezTo>
                    <a:cubicBezTo>
                      <a:pt x="50097" y="39500"/>
                      <a:pt x="50150" y="39606"/>
                      <a:pt x="50224" y="39690"/>
                    </a:cubicBezTo>
                    <a:cubicBezTo>
                      <a:pt x="50825" y="40460"/>
                      <a:pt x="51458" y="41198"/>
                      <a:pt x="52312" y="41715"/>
                    </a:cubicBezTo>
                    <a:cubicBezTo>
                      <a:pt x="52565" y="41884"/>
                      <a:pt x="52850" y="42031"/>
                      <a:pt x="52998" y="42316"/>
                    </a:cubicBezTo>
                    <a:cubicBezTo>
                      <a:pt x="52908" y="42468"/>
                      <a:pt x="52783" y="42502"/>
                      <a:pt x="52654" y="42502"/>
                    </a:cubicBezTo>
                    <a:cubicBezTo>
                      <a:pt x="52585" y="42502"/>
                      <a:pt x="52516" y="42493"/>
                      <a:pt x="52450" y="42485"/>
                    </a:cubicBezTo>
                    <a:cubicBezTo>
                      <a:pt x="51880" y="42432"/>
                      <a:pt x="51310" y="42348"/>
                      <a:pt x="50730" y="42284"/>
                    </a:cubicBezTo>
                    <a:cubicBezTo>
                      <a:pt x="50118" y="42221"/>
                      <a:pt x="49496" y="42148"/>
                      <a:pt x="48874" y="42137"/>
                    </a:cubicBezTo>
                    <a:cubicBezTo>
                      <a:pt x="48300" y="42126"/>
                      <a:pt x="47724" y="42124"/>
                      <a:pt x="47147" y="42124"/>
                    </a:cubicBezTo>
                    <a:cubicBezTo>
                      <a:pt x="46548" y="42124"/>
                      <a:pt x="45948" y="42127"/>
                      <a:pt x="45351" y="42127"/>
                    </a:cubicBezTo>
                    <a:cubicBezTo>
                      <a:pt x="45236" y="42127"/>
                      <a:pt x="45130" y="42127"/>
                      <a:pt x="45014" y="42116"/>
                    </a:cubicBezTo>
                    <a:cubicBezTo>
                      <a:pt x="44659" y="42085"/>
                      <a:pt x="44305" y="42072"/>
                      <a:pt x="43951" y="42072"/>
                    </a:cubicBezTo>
                    <a:cubicBezTo>
                      <a:pt x="42844" y="42072"/>
                      <a:pt x="41740" y="42197"/>
                      <a:pt x="40637" y="42284"/>
                    </a:cubicBezTo>
                    <a:cubicBezTo>
                      <a:pt x="40373" y="42305"/>
                      <a:pt x="40110" y="42369"/>
                      <a:pt x="39846" y="42380"/>
                    </a:cubicBezTo>
                    <a:cubicBezTo>
                      <a:pt x="39509" y="42393"/>
                      <a:pt x="39169" y="42411"/>
                      <a:pt x="38829" y="42411"/>
                    </a:cubicBezTo>
                    <a:cubicBezTo>
                      <a:pt x="38637" y="42411"/>
                      <a:pt x="38444" y="42405"/>
                      <a:pt x="38254" y="42390"/>
                    </a:cubicBezTo>
                    <a:cubicBezTo>
                      <a:pt x="37326" y="42305"/>
                      <a:pt x="36397" y="42158"/>
                      <a:pt x="35479" y="42042"/>
                    </a:cubicBezTo>
                    <a:cubicBezTo>
                      <a:pt x="34172" y="41873"/>
                      <a:pt x="32927" y="41452"/>
                      <a:pt x="31683" y="41072"/>
                    </a:cubicBezTo>
                    <a:cubicBezTo>
                      <a:pt x="30913" y="40840"/>
                      <a:pt x="30154" y="40597"/>
                      <a:pt x="29383" y="40386"/>
                    </a:cubicBezTo>
                    <a:cubicBezTo>
                      <a:pt x="27759" y="39943"/>
                      <a:pt x="26273" y="39237"/>
                      <a:pt x="24902" y="38256"/>
                    </a:cubicBezTo>
                    <a:cubicBezTo>
                      <a:pt x="23931" y="37549"/>
                      <a:pt x="22961" y="36842"/>
                      <a:pt x="22033" y="36083"/>
                    </a:cubicBezTo>
                    <a:cubicBezTo>
                      <a:pt x="20683" y="34965"/>
                      <a:pt x="19333" y="33847"/>
                      <a:pt x="17951" y="32771"/>
                    </a:cubicBezTo>
                    <a:cubicBezTo>
                      <a:pt x="16306" y="31485"/>
                      <a:pt x="14555" y="30345"/>
                      <a:pt x="12720" y="29344"/>
                    </a:cubicBezTo>
                    <a:cubicBezTo>
                      <a:pt x="11960" y="28932"/>
                      <a:pt x="11233" y="28458"/>
                      <a:pt x="10589" y="27867"/>
                    </a:cubicBezTo>
                    <a:cubicBezTo>
                      <a:pt x="9450" y="26802"/>
                      <a:pt x="8660" y="25515"/>
                      <a:pt x="8142" y="24039"/>
                    </a:cubicBezTo>
                    <a:cubicBezTo>
                      <a:pt x="7446" y="22035"/>
                      <a:pt x="7120" y="19967"/>
                      <a:pt x="6940" y="17858"/>
                    </a:cubicBezTo>
                    <a:cubicBezTo>
                      <a:pt x="6740" y="15580"/>
                      <a:pt x="6719" y="13302"/>
                      <a:pt x="6856" y="11014"/>
                    </a:cubicBezTo>
                    <a:cubicBezTo>
                      <a:pt x="6909" y="10011"/>
                      <a:pt x="6898" y="9020"/>
                      <a:pt x="6677" y="8040"/>
                    </a:cubicBezTo>
                    <a:cubicBezTo>
                      <a:pt x="6593" y="7670"/>
                      <a:pt x="6476" y="7322"/>
                      <a:pt x="6360" y="6932"/>
                    </a:cubicBezTo>
                    <a:cubicBezTo>
                      <a:pt x="6394" y="6932"/>
                      <a:pt x="6425" y="6930"/>
                      <a:pt x="6453" y="6930"/>
                    </a:cubicBezTo>
                    <a:cubicBezTo>
                      <a:pt x="6496" y="6930"/>
                      <a:pt x="6531" y="6934"/>
                      <a:pt x="6550" y="6953"/>
                    </a:cubicBezTo>
                    <a:cubicBezTo>
                      <a:pt x="7362" y="7607"/>
                      <a:pt x="8164" y="8282"/>
                      <a:pt x="8976" y="8925"/>
                    </a:cubicBezTo>
                    <a:cubicBezTo>
                      <a:pt x="9229" y="9125"/>
                      <a:pt x="9398" y="9357"/>
                      <a:pt x="9461" y="9673"/>
                    </a:cubicBezTo>
                    <a:lnTo>
                      <a:pt x="9461" y="9673"/>
                    </a:lnTo>
                    <a:cubicBezTo>
                      <a:pt x="9485" y="9672"/>
                      <a:pt x="9508" y="9671"/>
                      <a:pt x="9531" y="9671"/>
                    </a:cubicBezTo>
                    <a:cubicBezTo>
                      <a:pt x="9858" y="9671"/>
                      <a:pt x="10013" y="9784"/>
                      <a:pt x="10052" y="10075"/>
                    </a:cubicBezTo>
                    <a:cubicBezTo>
                      <a:pt x="10073" y="10254"/>
                      <a:pt x="10062" y="10433"/>
                      <a:pt x="10062" y="10613"/>
                    </a:cubicBezTo>
                    <a:cubicBezTo>
                      <a:pt x="10031" y="11720"/>
                      <a:pt x="9989" y="12828"/>
                      <a:pt x="9956" y="13935"/>
                    </a:cubicBezTo>
                    <a:cubicBezTo>
                      <a:pt x="9946" y="14251"/>
                      <a:pt x="9967" y="14557"/>
                      <a:pt x="9978" y="14874"/>
                    </a:cubicBezTo>
                    <a:cubicBezTo>
                      <a:pt x="9989" y="14947"/>
                      <a:pt x="10020" y="15022"/>
                      <a:pt x="10073" y="15179"/>
                    </a:cubicBezTo>
                    <a:cubicBezTo>
                      <a:pt x="10252" y="14853"/>
                      <a:pt x="10167" y="14589"/>
                      <a:pt x="10189" y="14336"/>
                    </a:cubicBezTo>
                    <a:cubicBezTo>
                      <a:pt x="10210" y="14072"/>
                      <a:pt x="10199" y="13808"/>
                      <a:pt x="10210" y="13545"/>
                    </a:cubicBezTo>
                    <a:cubicBezTo>
                      <a:pt x="10221" y="13250"/>
                      <a:pt x="10242" y="12964"/>
                      <a:pt x="10263" y="12680"/>
                    </a:cubicBezTo>
                    <a:cubicBezTo>
                      <a:pt x="10273" y="12406"/>
                      <a:pt x="10284" y="12142"/>
                      <a:pt x="10294" y="11879"/>
                    </a:cubicBezTo>
                    <a:cubicBezTo>
                      <a:pt x="10305" y="11614"/>
                      <a:pt x="10294" y="11340"/>
                      <a:pt x="10315" y="11077"/>
                    </a:cubicBezTo>
                    <a:cubicBezTo>
                      <a:pt x="10336" y="10824"/>
                      <a:pt x="10252" y="10550"/>
                      <a:pt x="10389" y="10307"/>
                    </a:cubicBezTo>
                    <a:cubicBezTo>
                      <a:pt x="10917" y="10518"/>
                      <a:pt x="11053" y="10655"/>
                      <a:pt x="11074" y="11098"/>
                    </a:cubicBezTo>
                    <a:cubicBezTo>
                      <a:pt x="11085" y="11488"/>
                      <a:pt x="11074" y="11889"/>
                      <a:pt x="11053" y="12289"/>
                    </a:cubicBezTo>
                    <a:cubicBezTo>
                      <a:pt x="10969" y="13956"/>
                      <a:pt x="10853" y="15612"/>
                      <a:pt x="10800" y="17279"/>
                    </a:cubicBezTo>
                    <a:cubicBezTo>
                      <a:pt x="10748" y="18807"/>
                      <a:pt x="10758" y="20337"/>
                      <a:pt x="10885" y="21866"/>
                    </a:cubicBezTo>
                    <a:cubicBezTo>
                      <a:pt x="10938" y="22435"/>
                      <a:pt x="11001" y="23005"/>
                      <a:pt x="11128" y="23553"/>
                    </a:cubicBezTo>
                    <a:cubicBezTo>
                      <a:pt x="11146" y="23556"/>
                      <a:pt x="11163" y="23557"/>
                      <a:pt x="11178" y="23557"/>
                    </a:cubicBezTo>
                    <a:cubicBezTo>
                      <a:pt x="11292" y="23557"/>
                      <a:pt x="11315" y="23490"/>
                      <a:pt x="11296" y="23406"/>
                    </a:cubicBezTo>
                    <a:cubicBezTo>
                      <a:pt x="10917" y="20464"/>
                      <a:pt x="11064" y="17511"/>
                      <a:pt x="11212" y="14568"/>
                    </a:cubicBezTo>
                    <a:cubicBezTo>
                      <a:pt x="11254" y="13503"/>
                      <a:pt x="11328" y="12437"/>
                      <a:pt x="11391" y="11372"/>
                    </a:cubicBezTo>
                    <a:cubicBezTo>
                      <a:pt x="11391" y="11319"/>
                      <a:pt x="11433" y="11267"/>
                      <a:pt x="11465" y="11172"/>
                    </a:cubicBezTo>
                    <a:cubicBezTo>
                      <a:pt x="11792" y="11309"/>
                      <a:pt x="12003" y="11488"/>
                      <a:pt x="11971" y="11868"/>
                    </a:cubicBezTo>
                    <a:cubicBezTo>
                      <a:pt x="11918" y="12511"/>
                      <a:pt x="11887" y="13154"/>
                      <a:pt x="11845" y="13787"/>
                    </a:cubicBezTo>
                    <a:cubicBezTo>
                      <a:pt x="11781" y="14694"/>
                      <a:pt x="11707" y="15601"/>
                      <a:pt x="11655" y="16519"/>
                    </a:cubicBezTo>
                    <a:cubicBezTo>
                      <a:pt x="11644" y="16656"/>
                      <a:pt x="11602" y="16814"/>
                      <a:pt x="11718" y="16930"/>
                    </a:cubicBezTo>
                    <a:cubicBezTo>
                      <a:pt x="11771" y="16920"/>
                      <a:pt x="11792" y="16909"/>
                      <a:pt x="11803" y="16899"/>
                    </a:cubicBezTo>
                    <a:cubicBezTo>
                      <a:pt x="11824" y="16888"/>
                      <a:pt x="11834" y="16867"/>
                      <a:pt x="11845" y="16846"/>
                    </a:cubicBezTo>
                    <a:cubicBezTo>
                      <a:pt x="11855" y="16825"/>
                      <a:pt x="11855" y="16803"/>
                      <a:pt x="11866" y="16782"/>
                    </a:cubicBezTo>
                    <a:cubicBezTo>
                      <a:pt x="11876" y="16677"/>
                      <a:pt x="11876" y="16561"/>
                      <a:pt x="11887" y="16456"/>
                    </a:cubicBezTo>
                    <a:cubicBezTo>
                      <a:pt x="12014" y="14947"/>
                      <a:pt x="12129" y="13450"/>
                      <a:pt x="12256" y="11942"/>
                    </a:cubicBezTo>
                    <a:cubicBezTo>
                      <a:pt x="12256" y="11921"/>
                      <a:pt x="12277" y="11910"/>
                      <a:pt x="12288" y="11889"/>
                    </a:cubicBezTo>
                    <a:cubicBezTo>
                      <a:pt x="12320" y="11881"/>
                      <a:pt x="12358" y="11861"/>
                      <a:pt x="12383" y="11861"/>
                    </a:cubicBezTo>
                    <a:cubicBezTo>
                      <a:pt x="12391" y="11861"/>
                      <a:pt x="12398" y="11863"/>
                      <a:pt x="12403" y="11868"/>
                    </a:cubicBezTo>
                    <a:cubicBezTo>
                      <a:pt x="13226" y="12395"/>
                      <a:pt x="13985" y="12997"/>
                      <a:pt x="14713" y="13629"/>
                    </a:cubicBezTo>
                    <a:cubicBezTo>
                      <a:pt x="13859" y="17616"/>
                      <a:pt x="13870" y="21592"/>
                      <a:pt x="14323" y="25578"/>
                    </a:cubicBezTo>
                    <a:cubicBezTo>
                      <a:pt x="14323" y="25632"/>
                      <a:pt x="14397" y="25674"/>
                      <a:pt x="14449" y="25747"/>
                    </a:cubicBezTo>
                    <a:cubicBezTo>
                      <a:pt x="14566" y="25526"/>
                      <a:pt x="14503" y="25336"/>
                      <a:pt x="14492" y="25135"/>
                    </a:cubicBezTo>
                    <a:cubicBezTo>
                      <a:pt x="14281" y="22531"/>
                      <a:pt x="14238" y="19915"/>
                      <a:pt x="14492" y="17300"/>
                    </a:cubicBezTo>
                    <a:cubicBezTo>
                      <a:pt x="14576" y="16414"/>
                      <a:pt x="14702" y="15538"/>
                      <a:pt x="14819" y="14652"/>
                    </a:cubicBezTo>
                    <a:cubicBezTo>
                      <a:pt x="14850" y="14420"/>
                      <a:pt x="14861" y="14167"/>
                      <a:pt x="15040" y="13946"/>
                    </a:cubicBezTo>
                    <a:cubicBezTo>
                      <a:pt x="15145" y="14009"/>
                      <a:pt x="15251" y="14040"/>
                      <a:pt x="15335" y="14104"/>
                    </a:cubicBezTo>
                    <a:cubicBezTo>
                      <a:pt x="16896" y="15380"/>
                      <a:pt x="18499" y="16625"/>
                      <a:pt x="19976" y="18017"/>
                    </a:cubicBezTo>
                    <a:cubicBezTo>
                      <a:pt x="19966" y="18207"/>
                      <a:pt x="19976" y="18375"/>
                      <a:pt x="19955" y="18554"/>
                    </a:cubicBezTo>
                    <a:cubicBezTo>
                      <a:pt x="19723" y="20021"/>
                      <a:pt x="19659" y="21507"/>
                      <a:pt x="19691" y="22995"/>
                    </a:cubicBezTo>
                    <a:cubicBezTo>
                      <a:pt x="19734" y="25178"/>
                      <a:pt x="19797" y="27350"/>
                      <a:pt x="19870" y="29523"/>
                    </a:cubicBezTo>
                    <a:cubicBezTo>
                      <a:pt x="19891" y="30071"/>
                      <a:pt x="19997" y="30620"/>
                      <a:pt x="20092" y="31158"/>
                    </a:cubicBezTo>
                    <a:cubicBezTo>
                      <a:pt x="20123" y="31358"/>
                      <a:pt x="20219" y="31538"/>
                      <a:pt x="20271" y="31706"/>
                    </a:cubicBezTo>
                    <a:cubicBezTo>
                      <a:pt x="20278" y="31707"/>
                      <a:pt x="20285" y="31707"/>
                      <a:pt x="20292" y="31707"/>
                    </a:cubicBezTo>
                    <a:cubicBezTo>
                      <a:pt x="20460" y="31707"/>
                      <a:pt x="20450" y="31588"/>
                      <a:pt x="20430" y="31527"/>
                    </a:cubicBezTo>
                    <a:cubicBezTo>
                      <a:pt x="20102" y="30409"/>
                      <a:pt x="20081" y="29249"/>
                      <a:pt x="20060" y="28099"/>
                    </a:cubicBezTo>
                    <a:cubicBezTo>
                      <a:pt x="20018" y="25410"/>
                      <a:pt x="19955" y="22731"/>
                      <a:pt x="20092" y="20042"/>
                    </a:cubicBezTo>
                    <a:cubicBezTo>
                      <a:pt x="20123" y="19599"/>
                      <a:pt x="20156" y="19156"/>
                      <a:pt x="20198" y="18723"/>
                    </a:cubicBezTo>
                    <a:cubicBezTo>
                      <a:pt x="20208" y="18618"/>
                      <a:pt x="20261" y="18523"/>
                      <a:pt x="20303" y="18385"/>
                    </a:cubicBezTo>
                    <a:cubicBezTo>
                      <a:pt x="20409" y="18439"/>
                      <a:pt x="20493" y="18470"/>
                      <a:pt x="20556" y="18523"/>
                    </a:cubicBezTo>
                    <a:cubicBezTo>
                      <a:pt x="21780" y="19557"/>
                      <a:pt x="22992" y="20600"/>
                      <a:pt x="24216" y="21634"/>
                    </a:cubicBezTo>
                    <a:cubicBezTo>
                      <a:pt x="24269" y="21676"/>
                      <a:pt x="24311" y="21718"/>
                      <a:pt x="24363" y="21760"/>
                    </a:cubicBezTo>
                    <a:cubicBezTo>
                      <a:pt x="24606" y="21929"/>
                      <a:pt x="24691" y="22151"/>
                      <a:pt x="24648" y="22446"/>
                    </a:cubicBezTo>
                    <a:cubicBezTo>
                      <a:pt x="24585" y="23005"/>
                      <a:pt x="24532" y="23553"/>
                      <a:pt x="24511" y="24113"/>
                    </a:cubicBezTo>
                    <a:cubicBezTo>
                      <a:pt x="24448" y="25599"/>
                      <a:pt x="24585" y="27076"/>
                      <a:pt x="24817" y="28553"/>
                    </a:cubicBezTo>
                    <a:cubicBezTo>
                      <a:pt x="24996" y="29734"/>
                      <a:pt x="25218" y="30905"/>
                      <a:pt x="25460" y="32075"/>
                    </a:cubicBezTo>
                    <a:cubicBezTo>
                      <a:pt x="25640" y="32993"/>
                      <a:pt x="25945" y="33868"/>
                      <a:pt x="26262" y="34744"/>
                    </a:cubicBezTo>
                    <a:cubicBezTo>
                      <a:pt x="26336" y="34944"/>
                      <a:pt x="26399" y="35166"/>
                      <a:pt x="26684" y="35429"/>
                    </a:cubicBezTo>
                    <a:cubicBezTo>
                      <a:pt x="25323" y="31126"/>
                      <a:pt x="24595" y="26876"/>
                      <a:pt x="24933" y="22499"/>
                    </a:cubicBezTo>
                    <a:cubicBezTo>
                      <a:pt x="24964" y="22496"/>
                      <a:pt x="24993" y="22495"/>
                      <a:pt x="25020" y="22495"/>
                    </a:cubicBezTo>
                    <a:cubicBezTo>
                      <a:pt x="25207" y="22495"/>
                      <a:pt x="25276" y="22561"/>
                      <a:pt x="25239" y="22700"/>
                    </a:cubicBezTo>
                    <a:cubicBezTo>
                      <a:pt x="24902" y="23902"/>
                      <a:pt x="25038" y="25114"/>
                      <a:pt x="25144" y="26328"/>
                    </a:cubicBezTo>
                    <a:cubicBezTo>
                      <a:pt x="25218" y="27235"/>
                      <a:pt x="25387" y="28131"/>
                      <a:pt x="25523" y="29028"/>
                    </a:cubicBezTo>
                    <a:cubicBezTo>
                      <a:pt x="25544" y="29185"/>
                      <a:pt x="25577" y="29375"/>
                      <a:pt x="25798" y="29492"/>
                    </a:cubicBezTo>
                    <a:cubicBezTo>
                      <a:pt x="25809" y="29386"/>
                      <a:pt x="25840" y="29302"/>
                      <a:pt x="25819" y="29238"/>
                    </a:cubicBezTo>
                    <a:cubicBezTo>
                      <a:pt x="25429" y="27498"/>
                      <a:pt x="25291" y="25737"/>
                      <a:pt x="25323" y="23954"/>
                    </a:cubicBezTo>
                    <a:cubicBezTo>
                      <a:pt x="25323" y="23585"/>
                      <a:pt x="25302" y="23206"/>
                      <a:pt x="25481" y="22805"/>
                    </a:cubicBezTo>
                    <a:cubicBezTo>
                      <a:pt x="25619" y="22889"/>
                      <a:pt x="25734" y="22942"/>
                      <a:pt x="25830" y="23016"/>
                    </a:cubicBezTo>
                    <a:cubicBezTo>
                      <a:pt x="27063" y="23996"/>
                      <a:pt x="28287" y="24988"/>
                      <a:pt x="29531" y="25969"/>
                    </a:cubicBezTo>
                    <a:cubicBezTo>
                      <a:pt x="29816" y="26190"/>
                      <a:pt x="29943" y="26433"/>
                      <a:pt x="29953" y="26802"/>
                    </a:cubicBezTo>
                    <a:cubicBezTo>
                      <a:pt x="30006" y="27931"/>
                      <a:pt x="30206" y="29049"/>
                      <a:pt x="30449" y="30156"/>
                    </a:cubicBezTo>
                    <a:cubicBezTo>
                      <a:pt x="30660" y="31168"/>
                      <a:pt x="30892" y="32181"/>
                      <a:pt x="31145" y="33193"/>
                    </a:cubicBezTo>
                    <a:cubicBezTo>
                      <a:pt x="31314" y="33858"/>
                      <a:pt x="31567" y="34501"/>
                      <a:pt x="31736" y="35166"/>
                    </a:cubicBezTo>
                    <a:cubicBezTo>
                      <a:pt x="31968" y="36136"/>
                      <a:pt x="32379" y="37053"/>
                      <a:pt x="32727" y="37992"/>
                    </a:cubicBezTo>
                    <a:cubicBezTo>
                      <a:pt x="32854" y="38340"/>
                      <a:pt x="33023" y="38677"/>
                      <a:pt x="33360" y="39089"/>
                    </a:cubicBezTo>
                    <a:cubicBezTo>
                      <a:pt x="33159" y="38266"/>
                      <a:pt x="32875" y="37634"/>
                      <a:pt x="32611" y="36990"/>
                    </a:cubicBezTo>
                    <a:cubicBezTo>
                      <a:pt x="32348" y="36326"/>
                      <a:pt x="32168" y="35640"/>
                      <a:pt x="31947" y="34965"/>
                    </a:cubicBezTo>
                    <a:cubicBezTo>
                      <a:pt x="31725" y="34290"/>
                      <a:pt x="31567" y="33605"/>
                      <a:pt x="31408" y="32919"/>
                    </a:cubicBezTo>
                    <a:cubicBezTo>
                      <a:pt x="31251" y="32244"/>
                      <a:pt x="31071" y="31590"/>
                      <a:pt x="30934" y="30915"/>
                    </a:cubicBezTo>
                    <a:cubicBezTo>
                      <a:pt x="30787" y="30219"/>
                      <a:pt x="30660" y="29523"/>
                      <a:pt x="30533" y="28827"/>
                    </a:cubicBezTo>
                    <a:cubicBezTo>
                      <a:pt x="30417" y="28142"/>
                      <a:pt x="30259" y="27446"/>
                      <a:pt x="30248" y="26728"/>
                    </a:cubicBezTo>
                    <a:lnTo>
                      <a:pt x="30248" y="26728"/>
                    </a:lnTo>
                    <a:cubicBezTo>
                      <a:pt x="30860" y="26907"/>
                      <a:pt x="31176" y="27224"/>
                      <a:pt x="31240" y="27741"/>
                    </a:cubicBezTo>
                    <a:cubicBezTo>
                      <a:pt x="31430" y="29502"/>
                      <a:pt x="31767" y="31242"/>
                      <a:pt x="32062" y="32982"/>
                    </a:cubicBezTo>
                    <a:cubicBezTo>
                      <a:pt x="32115" y="33288"/>
                      <a:pt x="32200" y="33584"/>
                      <a:pt x="32273" y="33889"/>
                    </a:cubicBezTo>
                    <a:cubicBezTo>
                      <a:pt x="32294" y="33952"/>
                      <a:pt x="32379" y="33995"/>
                      <a:pt x="32537" y="34153"/>
                    </a:cubicBezTo>
                    <a:cubicBezTo>
                      <a:pt x="32379" y="33320"/>
                      <a:pt x="32252" y="32635"/>
                      <a:pt x="32126" y="31949"/>
                    </a:cubicBezTo>
                    <a:cubicBezTo>
                      <a:pt x="32010" y="31252"/>
                      <a:pt x="31894" y="30556"/>
                      <a:pt x="31788" y="29850"/>
                    </a:cubicBezTo>
                    <a:cubicBezTo>
                      <a:pt x="31694" y="29154"/>
                      <a:pt x="31535" y="28468"/>
                      <a:pt x="31514" y="27783"/>
                    </a:cubicBezTo>
                    <a:cubicBezTo>
                      <a:pt x="31567" y="27742"/>
                      <a:pt x="31611" y="27726"/>
                      <a:pt x="31651" y="27726"/>
                    </a:cubicBezTo>
                    <a:cubicBezTo>
                      <a:pt x="31722" y="27726"/>
                      <a:pt x="31776" y="27777"/>
                      <a:pt x="31830" y="27825"/>
                    </a:cubicBezTo>
                    <a:cubicBezTo>
                      <a:pt x="32294" y="28205"/>
                      <a:pt x="32748" y="28585"/>
                      <a:pt x="33212" y="28974"/>
                    </a:cubicBezTo>
                    <a:cubicBezTo>
                      <a:pt x="33729" y="29396"/>
                      <a:pt x="34235" y="29818"/>
                      <a:pt x="34826" y="30146"/>
                    </a:cubicBezTo>
                    <a:cubicBezTo>
                      <a:pt x="34973" y="30230"/>
                      <a:pt x="35111" y="30345"/>
                      <a:pt x="35269" y="30451"/>
                    </a:cubicBezTo>
                    <a:cubicBezTo>
                      <a:pt x="34879" y="32813"/>
                      <a:pt x="34900" y="35134"/>
                      <a:pt x="35859" y="37391"/>
                    </a:cubicBezTo>
                    <a:cubicBezTo>
                      <a:pt x="36039" y="37275"/>
                      <a:pt x="35933" y="37170"/>
                      <a:pt x="35912" y="37095"/>
                    </a:cubicBezTo>
                    <a:cubicBezTo>
                      <a:pt x="35479" y="35640"/>
                      <a:pt x="35269" y="34153"/>
                      <a:pt x="35311" y="32635"/>
                    </a:cubicBezTo>
                    <a:cubicBezTo>
                      <a:pt x="35322" y="32149"/>
                      <a:pt x="35374" y="31664"/>
                      <a:pt x="35427" y="31179"/>
                    </a:cubicBezTo>
                    <a:cubicBezTo>
                      <a:pt x="35448" y="31031"/>
                      <a:pt x="35522" y="30894"/>
                      <a:pt x="35585" y="30704"/>
                    </a:cubicBezTo>
                    <a:cubicBezTo>
                      <a:pt x="35733" y="30767"/>
                      <a:pt x="35849" y="30821"/>
                      <a:pt x="35965" y="30884"/>
                    </a:cubicBezTo>
                    <a:cubicBezTo>
                      <a:pt x="36060" y="30936"/>
                      <a:pt x="36133" y="31010"/>
                      <a:pt x="36239" y="31074"/>
                    </a:cubicBezTo>
                    <a:cubicBezTo>
                      <a:pt x="36313" y="32750"/>
                      <a:pt x="36461" y="34395"/>
                      <a:pt x="36735" y="36041"/>
                    </a:cubicBezTo>
                    <a:cubicBezTo>
                      <a:pt x="36745" y="36094"/>
                      <a:pt x="36777" y="36146"/>
                      <a:pt x="36819" y="36242"/>
                    </a:cubicBezTo>
                    <a:cubicBezTo>
                      <a:pt x="36967" y="36031"/>
                      <a:pt x="36914" y="35841"/>
                      <a:pt x="36893" y="35651"/>
                    </a:cubicBezTo>
                    <a:cubicBezTo>
                      <a:pt x="36777" y="34395"/>
                      <a:pt x="36661" y="33141"/>
                      <a:pt x="36555" y="31875"/>
                    </a:cubicBezTo>
                    <a:cubicBezTo>
                      <a:pt x="36545" y="31717"/>
                      <a:pt x="36482" y="31527"/>
                      <a:pt x="36661" y="31348"/>
                    </a:cubicBezTo>
                    <a:cubicBezTo>
                      <a:pt x="36745" y="31369"/>
                      <a:pt x="36862" y="31390"/>
                      <a:pt x="36946" y="31432"/>
                    </a:cubicBezTo>
                    <a:cubicBezTo>
                      <a:pt x="37905" y="32002"/>
                      <a:pt x="38854" y="32571"/>
                      <a:pt x="39804" y="33130"/>
                    </a:cubicBezTo>
                    <a:cubicBezTo>
                      <a:pt x="40215" y="33373"/>
                      <a:pt x="40352" y="33699"/>
                      <a:pt x="40405" y="34163"/>
                    </a:cubicBezTo>
                    <a:cubicBezTo>
                      <a:pt x="40563" y="35588"/>
                      <a:pt x="40764" y="37022"/>
                      <a:pt x="40975" y="38445"/>
                    </a:cubicBezTo>
                    <a:cubicBezTo>
                      <a:pt x="41069" y="39036"/>
                      <a:pt x="41207" y="39616"/>
                      <a:pt x="41470" y="40165"/>
                    </a:cubicBezTo>
                    <a:cubicBezTo>
                      <a:pt x="41502" y="40238"/>
                      <a:pt x="41575" y="40291"/>
                      <a:pt x="41639" y="40344"/>
                    </a:cubicBezTo>
                    <a:cubicBezTo>
                      <a:pt x="41639" y="40346"/>
                      <a:pt x="41640" y="40347"/>
                      <a:pt x="41642" y="40347"/>
                    </a:cubicBezTo>
                    <a:cubicBezTo>
                      <a:pt x="41653" y="40347"/>
                      <a:pt x="41683" y="40331"/>
                      <a:pt x="41734" y="40323"/>
                    </a:cubicBezTo>
                    <a:cubicBezTo>
                      <a:pt x="41723" y="40249"/>
                      <a:pt x="41744" y="40165"/>
                      <a:pt x="41713" y="40091"/>
                    </a:cubicBezTo>
                    <a:cubicBezTo>
                      <a:pt x="41291" y="39120"/>
                      <a:pt x="41175" y="38087"/>
                      <a:pt x="41027" y="37053"/>
                    </a:cubicBezTo>
                    <a:cubicBezTo>
                      <a:pt x="40900" y="36136"/>
                      <a:pt x="40785" y="35208"/>
                      <a:pt x="40668" y="34290"/>
                    </a:cubicBezTo>
                    <a:cubicBezTo>
                      <a:pt x="40658" y="34163"/>
                      <a:pt x="40658" y="34027"/>
                      <a:pt x="40647" y="33889"/>
                    </a:cubicBezTo>
                    <a:lnTo>
                      <a:pt x="40647" y="33889"/>
                    </a:lnTo>
                    <a:cubicBezTo>
                      <a:pt x="41101" y="34006"/>
                      <a:pt x="41186" y="34058"/>
                      <a:pt x="41186" y="34374"/>
                    </a:cubicBezTo>
                    <a:cubicBezTo>
                      <a:pt x="41175" y="35335"/>
                      <a:pt x="41439" y="36252"/>
                      <a:pt x="41660" y="37180"/>
                    </a:cubicBezTo>
                    <a:cubicBezTo>
                      <a:pt x="41840" y="37918"/>
                      <a:pt x="42135" y="38604"/>
                      <a:pt x="42377" y="39321"/>
                    </a:cubicBezTo>
                    <a:cubicBezTo>
                      <a:pt x="42451" y="39553"/>
                      <a:pt x="42536" y="39795"/>
                      <a:pt x="42810" y="40070"/>
                    </a:cubicBezTo>
                    <a:cubicBezTo>
                      <a:pt x="42672" y="39616"/>
                      <a:pt x="42557" y="39289"/>
                      <a:pt x="42451" y="38963"/>
                    </a:cubicBezTo>
                    <a:cubicBezTo>
                      <a:pt x="42356" y="38646"/>
                      <a:pt x="42240" y="38330"/>
                      <a:pt x="42156" y="38002"/>
                    </a:cubicBezTo>
                    <a:cubicBezTo>
                      <a:pt x="41966" y="37254"/>
                      <a:pt x="41776" y="36505"/>
                      <a:pt x="41608" y="35756"/>
                    </a:cubicBezTo>
                    <a:cubicBezTo>
                      <a:pt x="41533" y="35450"/>
                      <a:pt x="41491" y="35145"/>
                      <a:pt x="41449" y="34838"/>
                    </a:cubicBezTo>
                    <a:cubicBezTo>
                      <a:pt x="41439" y="34733"/>
                      <a:pt x="41470" y="34627"/>
                      <a:pt x="41491" y="34459"/>
                    </a:cubicBezTo>
                    <a:cubicBezTo>
                      <a:pt x="41629" y="34522"/>
                      <a:pt x="41734" y="34554"/>
                      <a:pt x="41797" y="34617"/>
                    </a:cubicBezTo>
                    <a:cubicBezTo>
                      <a:pt x="42525" y="35239"/>
                      <a:pt x="43232" y="35872"/>
                      <a:pt x="43959" y="36495"/>
                    </a:cubicBezTo>
                    <a:cubicBezTo>
                      <a:pt x="44275" y="36769"/>
                      <a:pt x="44444" y="37095"/>
                      <a:pt x="44497" y="37517"/>
                    </a:cubicBezTo>
                    <a:cubicBezTo>
                      <a:pt x="44582" y="38182"/>
                      <a:pt x="44718" y="38825"/>
                      <a:pt x="44845" y="39479"/>
                    </a:cubicBezTo>
                    <a:cubicBezTo>
                      <a:pt x="44887" y="39669"/>
                      <a:pt x="44982" y="39849"/>
                      <a:pt x="45046" y="40017"/>
                    </a:cubicBezTo>
                    <a:cubicBezTo>
                      <a:pt x="45055" y="40018"/>
                      <a:pt x="45064" y="40018"/>
                      <a:pt x="45073" y="40018"/>
                    </a:cubicBezTo>
                    <a:cubicBezTo>
                      <a:pt x="45257" y="40018"/>
                      <a:pt x="45265" y="39917"/>
                      <a:pt x="45225" y="39806"/>
                    </a:cubicBezTo>
                    <a:cubicBezTo>
                      <a:pt x="45014" y="39268"/>
                      <a:pt x="44950" y="38698"/>
                      <a:pt x="44835" y="38129"/>
                    </a:cubicBezTo>
                    <a:cubicBezTo>
                      <a:pt x="44793" y="37918"/>
                      <a:pt x="44782" y="37697"/>
                      <a:pt x="44761" y="37507"/>
                    </a:cubicBezTo>
                    <a:cubicBezTo>
                      <a:pt x="44815" y="37467"/>
                      <a:pt x="44860" y="37452"/>
                      <a:pt x="44900" y="37452"/>
                    </a:cubicBezTo>
                    <a:cubicBezTo>
                      <a:pt x="44977" y="37452"/>
                      <a:pt x="45032" y="37508"/>
                      <a:pt x="45088" y="37549"/>
                    </a:cubicBezTo>
                    <a:cubicBezTo>
                      <a:pt x="45236" y="37676"/>
                      <a:pt x="45383" y="37824"/>
                      <a:pt x="45531" y="37950"/>
                    </a:cubicBezTo>
                    <a:cubicBezTo>
                      <a:pt x="45679" y="38087"/>
                      <a:pt x="45805" y="38234"/>
                      <a:pt x="45752" y="38466"/>
                    </a:cubicBezTo>
                    <a:cubicBezTo>
                      <a:pt x="45731" y="38551"/>
                      <a:pt x="45763" y="38646"/>
                      <a:pt x="45794" y="38731"/>
                    </a:cubicBezTo>
                    <a:cubicBezTo>
                      <a:pt x="45984" y="39226"/>
                      <a:pt x="46174" y="39722"/>
                      <a:pt x="46375" y="40217"/>
                    </a:cubicBezTo>
                    <a:cubicBezTo>
                      <a:pt x="46396" y="40280"/>
                      <a:pt x="46480" y="40313"/>
                      <a:pt x="46628" y="40439"/>
                    </a:cubicBezTo>
                    <a:cubicBezTo>
                      <a:pt x="46564" y="39711"/>
                      <a:pt x="46164" y="39195"/>
                      <a:pt x="46047" y="38541"/>
                    </a:cubicBezTo>
                    <a:lnTo>
                      <a:pt x="46047" y="38541"/>
                    </a:lnTo>
                    <a:cubicBezTo>
                      <a:pt x="46269" y="38562"/>
                      <a:pt x="46396" y="38688"/>
                      <a:pt x="46532" y="38773"/>
                    </a:cubicBezTo>
                    <a:lnTo>
                      <a:pt x="48368" y="39975"/>
                    </a:lnTo>
                    <a:cubicBezTo>
                      <a:pt x="48522" y="40071"/>
                      <a:pt x="48685" y="40168"/>
                      <a:pt x="48889" y="40168"/>
                    </a:cubicBezTo>
                    <a:cubicBezTo>
                      <a:pt x="48908" y="40168"/>
                      <a:pt x="48928" y="40167"/>
                      <a:pt x="48948" y="40165"/>
                    </a:cubicBezTo>
                    <a:cubicBezTo>
                      <a:pt x="48927" y="40091"/>
                      <a:pt x="48916" y="40017"/>
                      <a:pt x="48885" y="39985"/>
                    </a:cubicBezTo>
                    <a:cubicBezTo>
                      <a:pt x="48578" y="39690"/>
                      <a:pt x="48273" y="39406"/>
                      <a:pt x="47967" y="39131"/>
                    </a:cubicBezTo>
                    <a:cubicBezTo>
                      <a:pt x="47661" y="38857"/>
                      <a:pt x="47376" y="38583"/>
                      <a:pt x="47050" y="38361"/>
                    </a:cubicBezTo>
                    <a:cubicBezTo>
                      <a:pt x="46385" y="37908"/>
                      <a:pt x="45742" y="37433"/>
                      <a:pt x="45151" y="36895"/>
                    </a:cubicBezTo>
                    <a:cubicBezTo>
                      <a:pt x="45056" y="36811"/>
                      <a:pt x="44929" y="36748"/>
                      <a:pt x="44824" y="36684"/>
                    </a:cubicBezTo>
                    <a:cubicBezTo>
                      <a:pt x="44729" y="36621"/>
                      <a:pt x="44729" y="36621"/>
                      <a:pt x="44697" y="36315"/>
                    </a:cubicBezTo>
                    <a:cubicBezTo>
                      <a:pt x="45393" y="36273"/>
                      <a:pt x="46100" y="36294"/>
                      <a:pt x="46849" y="36188"/>
                    </a:cubicBezTo>
                    <a:cubicBezTo>
                      <a:pt x="46654" y="36054"/>
                      <a:pt x="46598" y="36015"/>
                      <a:pt x="46236" y="36015"/>
                    </a:cubicBezTo>
                    <a:cubicBezTo>
                      <a:pt x="46087" y="36015"/>
                      <a:pt x="45887" y="36021"/>
                      <a:pt x="45604" y="36031"/>
                    </a:cubicBezTo>
                    <a:cubicBezTo>
                      <a:pt x="45204" y="36052"/>
                      <a:pt x="44814" y="36062"/>
                      <a:pt x="44381" y="36073"/>
                    </a:cubicBezTo>
                    <a:cubicBezTo>
                      <a:pt x="43579" y="35556"/>
                      <a:pt x="43000" y="34702"/>
                      <a:pt x="41997" y="34290"/>
                    </a:cubicBezTo>
                    <a:cubicBezTo>
                      <a:pt x="42207" y="34150"/>
                      <a:pt x="42403" y="34140"/>
                      <a:pt x="42591" y="34140"/>
                    </a:cubicBezTo>
                    <a:cubicBezTo>
                      <a:pt x="42623" y="34140"/>
                      <a:pt x="42655" y="34140"/>
                      <a:pt x="42686" y="34140"/>
                    </a:cubicBezTo>
                    <a:cubicBezTo>
                      <a:pt x="42749" y="34140"/>
                      <a:pt x="42811" y="34139"/>
                      <a:pt x="42873" y="34132"/>
                    </a:cubicBezTo>
                    <a:cubicBezTo>
                      <a:pt x="43179" y="34090"/>
                      <a:pt x="43485" y="34090"/>
                      <a:pt x="43801" y="34069"/>
                    </a:cubicBezTo>
                    <a:cubicBezTo>
                      <a:pt x="44086" y="34058"/>
                      <a:pt x="44371" y="34037"/>
                      <a:pt x="44666" y="34037"/>
                    </a:cubicBezTo>
                    <a:cubicBezTo>
                      <a:pt x="44950" y="34027"/>
                      <a:pt x="45236" y="34027"/>
                      <a:pt x="45510" y="34027"/>
                    </a:cubicBezTo>
                    <a:cubicBezTo>
                      <a:pt x="45552" y="33868"/>
                      <a:pt x="45468" y="33826"/>
                      <a:pt x="45383" y="33826"/>
                    </a:cubicBezTo>
                    <a:cubicBezTo>
                      <a:pt x="45060" y="33826"/>
                      <a:pt x="44731" y="33821"/>
                      <a:pt x="44405" y="33821"/>
                    </a:cubicBezTo>
                    <a:cubicBezTo>
                      <a:pt x="44241" y="33821"/>
                      <a:pt x="44079" y="33823"/>
                      <a:pt x="43917" y="33826"/>
                    </a:cubicBezTo>
                    <a:cubicBezTo>
                      <a:pt x="43495" y="33837"/>
                      <a:pt x="43073" y="33858"/>
                      <a:pt x="42662" y="33910"/>
                    </a:cubicBezTo>
                    <a:cubicBezTo>
                      <a:pt x="42594" y="33919"/>
                      <a:pt x="42528" y="33923"/>
                      <a:pt x="42464" y="33923"/>
                    </a:cubicBezTo>
                    <a:cubicBezTo>
                      <a:pt x="42118" y="33923"/>
                      <a:pt x="41823" y="33802"/>
                      <a:pt x="41565" y="33563"/>
                    </a:cubicBezTo>
                    <a:cubicBezTo>
                      <a:pt x="41491" y="33488"/>
                      <a:pt x="41418" y="33404"/>
                      <a:pt x="41301" y="33288"/>
                    </a:cubicBezTo>
                    <a:cubicBezTo>
                      <a:pt x="41653" y="33176"/>
                      <a:pt x="41986" y="33162"/>
                      <a:pt x="42309" y="33162"/>
                    </a:cubicBezTo>
                    <a:cubicBezTo>
                      <a:pt x="42419" y="33162"/>
                      <a:pt x="42528" y="33163"/>
                      <a:pt x="42636" y="33163"/>
                    </a:cubicBezTo>
                    <a:cubicBezTo>
                      <a:pt x="42687" y="33163"/>
                      <a:pt x="42738" y="33163"/>
                      <a:pt x="42789" y="33162"/>
                    </a:cubicBezTo>
                    <a:cubicBezTo>
                      <a:pt x="43253" y="33162"/>
                      <a:pt x="43717" y="33183"/>
                      <a:pt x="44181" y="33225"/>
                    </a:cubicBezTo>
                    <a:cubicBezTo>
                      <a:pt x="44666" y="33267"/>
                      <a:pt x="45151" y="33352"/>
                      <a:pt x="45636" y="33425"/>
                    </a:cubicBezTo>
                    <a:cubicBezTo>
                      <a:pt x="46079" y="33499"/>
                      <a:pt x="46522" y="33615"/>
                      <a:pt x="47050" y="33731"/>
                    </a:cubicBezTo>
                    <a:cubicBezTo>
                      <a:pt x="46881" y="33415"/>
                      <a:pt x="46649" y="33415"/>
                      <a:pt x="46480" y="33373"/>
                    </a:cubicBezTo>
                    <a:cubicBezTo>
                      <a:pt x="45447" y="33120"/>
                      <a:pt x="44392" y="32930"/>
                      <a:pt x="43326" y="32919"/>
                    </a:cubicBezTo>
                    <a:cubicBezTo>
                      <a:pt x="43250" y="32918"/>
                      <a:pt x="43174" y="32917"/>
                      <a:pt x="43098" y="32917"/>
                    </a:cubicBezTo>
                    <a:cubicBezTo>
                      <a:pt x="42438" y="32917"/>
                      <a:pt x="41785" y="32954"/>
                      <a:pt x="41132" y="32982"/>
                    </a:cubicBezTo>
                    <a:cubicBezTo>
                      <a:pt x="41123" y="32982"/>
                      <a:pt x="41114" y="32983"/>
                      <a:pt x="41104" y="32983"/>
                    </a:cubicBezTo>
                    <a:cubicBezTo>
                      <a:pt x="40716" y="32983"/>
                      <a:pt x="40389" y="32761"/>
                      <a:pt x="40173" y="32318"/>
                    </a:cubicBezTo>
                    <a:cubicBezTo>
                      <a:pt x="40479" y="32170"/>
                      <a:pt x="40816" y="32181"/>
                      <a:pt x="41132" y="32138"/>
                    </a:cubicBezTo>
                    <a:cubicBezTo>
                      <a:pt x="41439" y="32096"/>
                      <a:pt x="41755" y="32054"/>
                      <a:pt x="42061" y="32033"/>
                    </a:cubicBezTo>
                    <a:cubicBezTo>
                      <a:pt x="42388" y="32002"/>
                      <a:pt x="42725" y="31970"/>
                      <a:pt x="43052" y="31960"/>
                    </a:cubicBezTo>
                    <a:cubicBezTo>
                      <a:pt x="43276" y="31952"/>
                      <a:pt x="43496" y="31944"/>
                      <a:pt x="43717" y="31944"/>
                    </a:cubicBezTo>
                    <a:cubicBezTo>
                      <a:pt x="43808" y="31944"/>
                      <a:pt x="43899" y="31946"/>
                      <a:pt x="43991" y="31949"/>
                    </a:cubicBezTo>
                    <a:cubicBezTo>
                      <a:pt x="44318" y="31949"/>
                      <a:pt x="44655" y="31970"/>
                      <a:pt x="44982" y="32002"/>
                    </a:cubicBezTo>
                    <a:cubicBezTo>
                      <a:pt x="45243" y="32020"/>
                      <a:pt x="45504" y="32113"/>
                      <a:pt x="45771" y="32113"/>
                    </a:cubicBezTo>
                    <a:cubicBezTo>
                      <a:pt x="45807" y="32113"/>
                      <a:pt x="45843" y="32111"/>
                      <a:pt x="45878" y="32107"/>
                    </a:cubicBezTo>
                    <a:cubicBezTo>
                      <a:pt x="45857" y="31906"/>
                      <a:pt x="45721" y="31906"/>
                      <a:pt x="45625" y="31885"/>
                    </a:cubicBezTo>
                    <a:cubicBezTo>
                      <a:pt x="45172" y="31812"/>
                      <a:pt x="44708" y="31717"/>
                      <a:pt x="44254" y="31685"/>
                    </a:cubicBezTo>
                    <a:cubicBezTo>
                      <a:pt x="43971" y="31670"/>
                      <a:pt x="43687" y="31662"/>
                      <a:pt x="43405" y="31662"/>
                    </a:cubicBezTo>
                    <a:cubicBezTo>
                      <a:pt x="42311" y="31662"/>
                      <a:pt x="41225" y="31777"/>
                      <a:pt x="40152" y="32012"/>
                    </a:cubicBezTo>
                    <a:cubicBezTo>
                      <a:pt x="40056" y="32033"/>
                      <a:pt x="39967" y="32043"/>
                      <a:pt x="39883" y="32043"/>
                    </a:cubicBezTo>
                    <a:cubicBezTo>
                      <a:pt x="39589" y="32043"/>
                      <a:pt x="39361" y="31917"/>
                      <a:pt x="39140" y="31695"/>
                    </a:cubicBezTo>
                    <a:cubicBezTo>
                      <a:pt x="39646" y="31411"/>
                      <a:pt x="40015" y="31327"/>
                      <a:pt x="41755" y="31084"/>
                    </a:cubicBezTo>
                    <a:cubicBezTo>
                      <a:pt x="42630" y="30968"/>
                      <a:pt x="43506" y="30842"/>
                      <a:pt x="44371" y="30725"/>
                    </a:cubicBezTo>
                    <a:cubicBezTo>
                      <a:pt x="44379" y="30560"/>
                      <a:pt x="44302" y="30546"/>
                      <a:pt x="44209" y="30546"/>
                    </a:cubicBezTo>
                    <a:cubicBezTo>
                      <a:pt x="44189" y="30546"/>
                      <a:pt x="44169" y="30546"/>
                      <a:pt x="44149" y="30546"/>
                    </a:cubicBezTo>
                    <a:cubicBezTo>
                      <a:pt x="43021" y="30620"/>
                      <a:pt x="41903" y="30778"/>
                      <a:pt x="40795" y="30989"/>
                    </a:cubicBezTo>
                    <a:cubicBezTo>
                      <a:pt x="40036" y="31126"/>
                      <a:pt x="39287" y="31306"/>
                      <a:pt x="38517" y="31474"/>
                    </a:cubicBezTo>
                    <a:cubicBezTo>
                      <a:pt x="38106" y="31252"/>
                      <a:pt x="37673" y="31020"/>
                      <a:pt x="37241" y="30810"/>
                    </a:cubicBezTo>
                    <a:cubicBezTo>
                      <a:pt x="37074" y="30726"/>
                      <a:pt x="36918" y="30637"/>
                      <a:pt x="36729" y="30637"/>
                    </a:cubicBezTo>
                    <a:cubicBezTo>
                      <a:pt x="36656" y="30637"/>
                      <a:pt x="36578" y="30651"/>
                      <a:pt x="36492" y="30683"/>
                    </a:cubicBezTo>
                    <a:cubicBezTo>
                      <a:pt x="36464" y="30694"/>
                      <a:pt x="36437" y="30699"/>
                      <a:pt x="36409" y="30699"/>
                    </a:cubicBezTo>
                    <a:cubicBezTo>
                      <a:pt x="36246" y="30699"/>
                      <a:pt x="36077" y="30526"/>
                      <a:pt x="35870" y="30345"/>
                    </a:cubicBezTo>
                    <a:lnTo>
                      <a:pt x="35870" y="30345"/>
                    </a:lnTo>
                    <a:cubicBezTo>
                      <a:pt x="36165" y="30409"/>
                      <a:pt x="36355" y="30451"/>
                      <a:pt x="36545" y="30483"/>
                    </a:cubicBezTo>
                    <a:cubicBezTo>
                      <a:pt x="36640" y="30378"/>
                      <a:pt x="36587" y="30314"/>
                      <a:pt x="36503" y="30272"/>
                    </a:cubicBezTo>
                    <a:cubicBezTo>
                      <a:pt x="35733" y="29881"/>
                      <a:pt x="35047" y="29354"/>
                      <a:pt x="34351" y="28838"/>
                    </a:cubicBezTo>
                    <a:cubicBezTo>
                      <a:pt x="34277" y="28796"/>
                      <a:pt x="34246" y="28700"/>
                      <a:pt x="34204" y="28648"/>
                    </a:cubicBezTo>
                    <a:cubicBezTo>
                      <a:pt x="34267" y="28426"/>
                      <a:pt x="34436" y="28342"/>
                      <a:pt x="34594" y="28278"/>
                    </a:cubicBezTo>
                    <a:cubicBezTo>
                      <a:pt x="35479" y="27941"/>
                      <a:pt x="36344" y="27530"/>
                      <a:pt x="37283" y="27319"/>
                    </a:cubicBezTo>
                    <a:cubicBezTo>
                      <a:pt x="37800" y="27203"/>
                      <a:pt x="38306" y="27024"/>
                      <a:pt x="38812" y="26886"/>
                    </a:cubicBezTo>
                    <a:cubicBezTo>
                      <a:pt x="39002" y="26834"/>
                      <a:pt x="39203" y="26802"/>
                      <a:pt x="39393" y="26749"/>
                    </a:cubicBezTo>
                    <a:cubicBezTo>
                      <a:pt x="39435" y="26738"/>
                      <a:pt x="39456" y="26665"/>
                      <a:pt x="39519" y="26560"/>
                    </a:cubicBezTo>
                    <a:lnTo>
                      <a:pt x="39519" y="26560"/>
                    </a:lnTo>
                    <a:cubicBezTo>
                      <a:pt x="39266" y="26581"/>
                      <a:pt x="39076" y="26581"/>
                      <a:pt x="38886" y="26623"/>
                    </a:cubicBezTo>
                    <a:cubicBezTo>
                      <a:pt x="38411" y="26738"/>
                      <a:pt x="37947" y="26865"/>
                      <a:pt x="37473" y="26992"/>
                    </a:cubicBezTo>
                    <a:cubicBezTo>
                      <a:pt x="36787" y="27181"/>
                      <a:pt x="36112" y="27371"/>
                      <a:pt x="35458" y="27646"/>
                    </a:cubicBezTo>
                    <a:cubicBezTo>
                      <a:pt x="35069" y="27814"/>
                      <a:pt x="34668" y="27941"/>
                      <a:pt x="34319" y="28194"/>
                    </a:cubicBezTo>
                    <a:cubicBezTo>
                      <a:pt x="34187" y="28287"/>
                      <a:pt x="34060" y="28335"/>
                      <a:pt x="33931" y="28335"/>
                    </a:cubicBezTo>
                    <a:cubicBezTo>
                      <a:pt x="33783" y="28335"/>
                      <a:pt x="33634" y="28271"/>
                      <a:pt x="33476" y="28142"/>
                    </a:cubicBezTo>
                    <a:cubicBezTo>
                      <a:pt x="32812" y="27582"/>
                      <a:pt x="32115" y="27076"/>
                      <a:pt x="31430" y="26549"/>
                    </a:cubicBezTo>
                    <a:cubicBezTo>
                      <a:pt x="31366" y="26496"/>
                      <a:pt x="31282" y="26464"/>
                      <a:pt x="31219" y="26433"/>
                    </a:cubicBezTo>
                    <a:cubicBezTo>
                      <a:pt x="31082" y="26517"/>
                      <a:pt x="31145" y="26602"/>
                      <a:pt x="31198" y="26665"/>
                    </a:cubicBezTo>
                    <a:cubicBezTo>
                      <a:pt x="31257" y="26745"/>
                      <a:pt x="31336" y="26825"/>
                      <a:pt x="31408" y="26896"/>
                    </a:cubicBezTo>
                    <a:lnTo>
                      <a:pt x="31408" y="26896"/>
                    </a:lnTo>
                    <a:cubicBezTo>
                      <a:pt x="31067" y="26849"/>
                      <a:pt x="30890" y="26599"/>
                      <a:pt x="30691" y="26391"/>
                    </a:cubicBezTo>
                    <a:cubicBezTo>
                      <a:pt x="30702" y="26127"/>
                      <a:pt x="30892" y="26021"/>
                      <a:pt x="31050" y="25916"/>
                    </a:cubicBezTo>
                    <a:cubicBezTo>
                      <a:pt x="32337" y="25083"/>
                      <a:pt x="33687" y="24387"/>
                      <a:pt x="35184" y="23975"/>
                    </a:cubicBezTo>
                    <a:cubicBezTo>
                      <a:pt x="36081" y="23733"/>
                      <a:pt x="36977" y="23490"/>
                      <a:pt x="37905" y="23364"/>
                    </a:cubicBezTo>
                    <a:cubicBezTo>
                      <a:pt x="38538" y="23290"/>
                      <a:pt x="39182" y="23258"/>
                      <a:pt x="39825" y="23195"/>
                    </a:cubicBezTo>
                    <a:cubicBezTo>
                      <a:pt x="39941" y="23185"/>
                      <a:pt x="40057" y="23164"/>
                      <a:pt x="40258" y="23132"/>
                    </a:cubicBezTo>
                    <a:cubicBezTo>
                      <a:pt x="40018" y="23022"/>
                      <a:pt x="39776" y="22972"/>
                      <a:pt x="39406" y="22972"/>
                    </a:cubicBezTo>
                    <a:cubicBezTo>
                      <a:pt x="39026" y="22972"/>
                      <a:pt x="38512" y="23025"/>
                      <a:pt x="37726" y="23121"/>
                    </a:cubicBezTo>
                    <a:cubicBezTo>
                      <a:pt x="36862" y="23227"/>
                      <a:pt x="36028" y="23427"/>
                      <a:pt x="35195" y="23670"/>
                    </a:cubicBezTo>
                    <a:cubicBezTo>
                      <a:pt x="34394" y="23912"/>
                      <a:pt x="33592" y="24197"/>
                      <a:pt x="32833" y="24556"/>
                    </a:cubicBezTo>
                    <a:cubicBezTo>
                      <a:pt x="32073" y="24903"/>
                      <a:pt x="31366" y="25378"/>
                      <a:pt x="30618" y="25810"/>
                    </a:cubicBezTo>
                    <a:cubicBezTo>
                      <a:pt x="30164" y="25536"/>
                      <a:pt x="29742" y="25199"/>
                      <a:pt x="29362" y="24735"/>
                    </a:cubicBezTo>
                    <a:cubicBezTo>
                      <a:pt x="29753" y="24471"/>
                      <a:pt x="30143" y="24260"/>
                      <a:pt x="30544" y="24092"/>
                    </a:cubicBezTo>
                    <a:cubicBezTo>
                      <a:pt x="31282" y="23785"/>
                      <a:pt x="32031" y="23511"/>
                      <a:pt x="32801" y="23290"/>
                    </a:cubicBezTo>
                    <a:cubicBezTo>
                      <a:pt x="33855" y="22974"/>
                      <a:pt x="34931" y="22710"/>
                      <a:pt x="36018" y="22541"/>
                    </a:cubicBezTo>
                    <a:cubicBezTo>
                      <a:pt x="36070" y="22531"/>
                      <a:pt x="36112" y="22457"/>
                      <a:pt x="36144" y="22414"/>
                    </a:cubicBezTo>
                    <a:cubicBezTo>
                      <a:pt x="36154" y="22404"/>
                      <a:pt x="36133" y="22383"/>
                      <a:pt x="36112" y="22330"/>
                    </a:cubicBezTo>
                    <a:cubicBezTo>
                      <a:pt x="35416" y="22383"/>
                      <a:pt x="34731" y="22510"/>
                      <a:pt x="34045" y="22689"/>
                    </a:cubicBezTo>
                    <a:cubicBezTo>
                      <a:pt x="33412" y="22857"/>
                      <a:pt x="32758" y="23005"/>
                      <a:pt x="32137" y="23216"/>
                    </a:cubicBezTo>
                    <a:cubicBezTo>
                      <a:pt x="31483" y="23438"/>
                      <a:pt x="30850" y="23722"/>
                      <a:pt x="30217" y="23986"/>
                    </a:cubicBezTo>
                    <a:cubicBezTo>
                      <a:pt x="29848" y="24134"/>
                      <a:pt x="29500" y="24313"/>
                      <a:pt x="29109" y="24481"/>
                    </a:cubicBezTo>
                    <a:cubicBezTo>
                      <a:pt x="27991" y="23501"/>
                      <a:pt x="26905" y="22541"/>
                      <a:pt x="25777" y="21550"/>
                    </a:cubicBezTo>
                    <a:cubicBezTo>
                      <a:pt x="25872" y="21307"/>
                      <a:pt x="26114" y="21191"/>
                      <a:pt x="26346" y="21075"/>
                    </a:cubicBezTo>
                    <a:cubicBezTo>
                      <a:pt x="27412" y="20485"/>
                      <a:pt x="28540" y="20031"/>
                      <a:pt x="29732" y="19725"/>
                    </a:cubicBezTo>
                    <a:cubicBezTo>
                      <a:pt x="30354" y="19567"/>
                      <a:pt x="30955" y="19325"/>
                      <a:pt x="31577" y="19177"/>
                    </a:cubicBezTo>
                    <a:cubicBezTo>
                      <a:pt x="32653" y="18913"/>
                      <a:pt x="33740" y="18681"/>
                      <a:pt x="34826" y="18481"/>
                    </a:cubicBezTo>
                    <a:cubicBezTo>
                      <a:pt x="35448" y="18354"/>
                      <a:pt x="36091" y="18312"/>
                      <a:pt x="36735" y="18238"/>
                    </a:cubicBezTo>
                    <a:cubicBezTo>
                      <a:pt x="36840" y="18228"/>
                      <a:pt x="36967" y="18249"/>
                      <a:pt x="37009" y="18059"/>
                    </a:cubicBezTo>
                    <a:cubicBezTo>
                      <a:pt x="36914" y="18038"/>
                      <a:pt x="36808" y="18017"/>
                      <a:pt x="36714" y="18017"/>
                    </a:cubicBezTo>
                    <a:cubicBezTo>
                      <a:pt x="35744" y="18048"/>
                      <a:pt x="34773" y="18186"/>
                      <a:pt x="33824" y="18385"/>
                    </a:cubicBezTo>
                    <a:cubicBezTo>
                      <a:pt x="32843" y="18586"/>
                      <a:pt x="31872" y="18776"/>
                      <a:pt x="30913" y="19039"/>
                    </a:cubicBezTo>
                    <a:cubicBezTo>
                      <a:pt x="30101" y="19250"/>
                      <a:pt x="29289" y="19482"/>
                      <a:pt x="28498" y="19799"/>
                    </a:cubicBezTo>
                    <a:cubicBezTo>
                      <a:pt x="27454" y="20232"/>
                      <a:pt x="26378" y="20590"/>
                      <a:pt x="25523" y="21307"/>
                    </a:cubicBezTo>
                    <a:cubicBezTo>
                      <a:pt x="25515" y="21308"/>
                      <a:pt x="25507" y="21308"/>
                      <a:pt x="25500" y="21308"/>
                    </a:cubicBezTo>
                    <a:cubicBezTo>
                      <a:pt x="25220" y="21308"/>
                      <a:pt x="25076" y="21135"/>
                      <a:pt x="24902" y="21012"/>
                    </a:cubicBezTo>
                    <a:cubicBezTo>
                      <a:pt x="24543" y="20727"/>
                      <a:pt x="24173" y="20421"/>
                      <a:pt x="23815" y="20136"/>
                    </a:cubicBezTo>
                    <a:cubicBezTo>
                      <a:pt x="23688" y="20052"/>
                      <a:pt x="23552" y="19978"/>
                      <a:pt x="23414" y="19904"/>
                    </a:cubicBezTo>
                    <a:cubicBezTo>
                      <a:pt x="23404" y="19904"/>
                      <a:pt x="23372" y="19925"/>
                      <a:pt x="23320" y="19946"/>
                    </a:cubicBezTo>
                    <a:cubicBezTo>
                      <a:pt x="23404" y="20052"/>
                      <a:pt x="23467" y="20157"/>
                      <a:pt x="23562" y="20242"/>
                    </a:cubicBezTo>
                    <a:lnTo>
                      <a:pt x="24796" y="21254"/>
                    </a:lnTo>
                    <a:cubicBezTo>
                      <a:pt x="25270" y="21655"/>
                      <a:pt x="25809" y="21971"/>
                      <a:pt x="26283" y="22351"/>
                    </a:cubicBezTo>
                    <a:cubicBezTo>
                      <a:pt x="26705" y="22678"/>
                      <a:pt x="27095" y="23037"/>
                      <a:pt x="27496" y="23396"/>
                    </a:cubicBezTo>
                    <a:cubicBezTo>
                      <a:pt x="27707" y="23585"/>
                      <a:pt x="27907" y="23796"/>
                      <a:pt x="28129" y="23986"/>
                    </a:cubicBezTo>
                    <a:cubicBezTo>
                      <a:pt x="28603" y="24408"/>
                      <a:pt x="29025" y="24882"/>
                      <a:pt x="29447" y="25367"/>
                    </a:cubicBezTo>
                    <a:cubicBezTo>
                      <a:pt x="28867" y="25030"/>
                      <a:pt x="28361" y="24608"/>
                      <a:pt x="27855" y="24186"/>
                    </a:cubicBezTo>
                    <a:cubicBezTo>
                      <a:pt x="26188" y="22815"/>
                      <a:pt x="24532" y="21444"/>
                      <a:pt x="22898" y="20052"/>
                    </a:cubicBezTo>
                    <a:cubicBezTo>
                      <a:pt x="21695" y="19029"/>
                      <a:pt x="20524" y="17975"/>
                      <a:pt x="19322" y="16951"/>
                    </a:cubicBezTo>
                    <a:cubicBezTo>
                      <a:pt x="18204" y="16002"/>
                      <a:pt x="17055" y="15085"/>
                      <a:pt x="15937" y="14157"/>
                    </a:cubicBezTo>
                    <a:cubicBezTo>
                      <a:pt x="14724" y="13144"/>
                      <a:pt x="13458" y="12205"/>
                      <a:pt x="12182" y="11288"/>
                    </a:cubicBezTo>
                    <a:cubicBezTo>
                      <a:pt x="11897" y="11077"/>
                      <a:pt x="11634" y="10834"/>
                      <a:pt x="11370" y="10592"/>
                    </a:cubicBezTo>
                    <a:cubicBezTo>
                      <a:pt x="11243" y="10475"/>
                      <a:pt x="11117" y="10349"/>
                      <a:pt x="11180" y="10096"/>
                    </a:cubicBezTo>
                    <a:lnTo>
                      <a:pt x="11180" y="10096"/>
                    </a:lnTo>
                    <a:cubicBezTo>
                      <a:pt x="11254" y="10117"/>
                      <a:pt x="11349" y="10117"/>
                      <a:pt x="11402" y="10159"/>
                    </a:cubicBezTo>
                    <a:cubicBezTo>
                      <a:pt x="11992" y="10634"/>
                      <a:pt x="12572" y="11108"/>
                      <a:pt x="13153" y="11583"/>
                    </a:cubicBezTo>
                    <a:cubicBezTo>
                      <a:pt x="13395" y="11783"/>
                      <a:pt x="13627" y="11994"/>
                      <a:pt x="13891" y="12163"/>
                    </a:cubicBezTo>
                    <a:cubicBezTo>
                      <a:pt x="14903" y="12796"/>
                      <a:pt x="15820" y="13566"/>
                      <a:pt x="16749" y="14336"/>
                    </a:cubicBezTo>
                    <a:cubicBezTo>
                      <a:pt x="17498" y="14958"/>
                      <a:pt x="18267" y="15559"/>
                      <a:pt x="19017" y="16182"/>
                    </a:cubicBezTo>
                    <a:cubicBezTo>
                      <a:pt x="19417" y="16529"/>
                      <a:pt x="19797" y="16909"/>
                      <a:pt x="20177" y="17279"/>
                    </a:cubicBezTo>
                    <a:cubicBezTo>
                      <a:pt x="20208" y="17310"/>
                      <a:pt x="20229" y="17352"/>
                      <a:pt x="20261" y="17384"/>
                    </a:cubicBezTo>
                    <a:lnTo>
                      <a:pt x="22729" y="19503"/>
                    </a:lnTo>
                    <a:cubicBezTo>
                      <a:pt x="22781" y="19536"/>
                      <a:pt x="22856" y="19557"/>
                      <a:pt x="22919" y="19588"/>
                    </a:cubicBezTo>
                    <a:cubicBezTo>
                      <a:pt x="23098" y="19514"/>
                      <a:pt x="23130" y="19293"/>
                      <a:pt x="23362" y="19229"/>
                    </a:cubicBezTo>
                    <a:cubicBezTo>
                      <a:pt x="23973" y="19060"/>
                      <a:pt x="24585" y="18839"/>
                      <a:pt x="25186" y="18618"/>
                    </a:cubicBezTo>
                    <a:cubicBezTo>
                      <a:pt x="25661" y="18449"/>
                      <a:pt x="26125" y="18259"/>
                      <a:pt x="26589" y="18048"/>
                    </a:cubicBezTo>
                    <a:lnTo>
                      <a:pt x="26589" y="18048"/>
                    </a:lnTo>
                    <a:cubicBezTo>
                      <a:pt x="25935" y="18069"/>
                      <a:pt x="25323" y="18270"/>
                      <a:pt x="24722" y="18512"/>
                    </a:cubicBezTo>
                    <a:cubicBezTo>
                      <a:pt x="24110" y="18765"/>
                      <a:pt x="23488" y="18997"/>
                      <a:pt x="22834" y="19250"/>
                    </a:cubicBezTo>
                    <a:cubicBezTo>
                      <a:pt x="22655" y="19103"/>
                      <a:pt x="22465" y="18955"/>
                      <a:pt x="22275" y="18807"/>
                    </a:cubicBezTo>
                    <a:cubicBezTo>
                      <a:pt x="22233" y="18765"/>
                      <a:pt x="22212" y="18692"/>
                      <a:pt x="22159" y="18596"/>
                    </a:cubicBezTo>
                    <a:cubicBezTo>
                      <a:pt x="22275" y="18533"/>
                      <a:pt x="22380" y="18460"/>
                      <a:pt x="22497" y="18407"/>
                    </a:cubicBezTo>
                    <a:cubicBezTo>
                      <a:pt x="23119" y="18164"/>
                      <a:pt x="23741" y="17932"/>
                      <a:pt x="24363" y="17689"/>
                    </a:cubicBezTo>
                    <a:cubicBezTo>
                      <a:pt x="24522" y="17626"/>
                      <a:pt x="24670" y="17542"/>
                      <a:pt x="24817" y="17468"/>
                    </a:cubicBezTo>
                    <a:cubicBezTo>
                      <a:pt x="24802" y="17349"/>
                      <a:pt x="24746" y="17319"/>
                      <a:pt x="24687" y="17319"/>
                    </a:cubicBezTo>
                    <a:cubicBezTo>
                      <a:pt x="24663" y="17319"/>
                      <a:pt x="24638" y="17325"/>
                      <a:pt x="24616" y="17331"/>
                    </a:cubicBezTo>
                    <a:cubicBezTo>
                      <a:pt x="24427" y="17384"/>
                      <a:pt x="24237" y="17457"/>
                      <a:pt x="24058" y="17521"/>
                    </a:cubicBezTo>
                    <a:cubicBezTo>
                      <a:pt x="23414" y="17774"/>
                      <a:pt x="22771" y="18027"/>
                      <a:pt x="22127" y="18270"/>
                    </a:cubicBezTo>
                    <a:cubicBezTo>
                      <a:pt x="22025" y="18305"/>
                      <a:pt x="21955" y="18328"/>
                      <a:pt x="21899" y="18328"/>
                    </a:cubicBezTo>
                    <a:cubicBezTo>
                      <a:pt x="21787" y="18328"/>
                      <a:pt x="21726" y="18241"/>
                      <a:pt x="21558" y="17996"/>
                    </a:cubicBezTo>
                    <a:cubicBezTo>
                      <a:pt x="21611" y="17943"/>
                      <a:pt x="21663" y="17858"/>
                      <a:pt x="21738" y="17827"/>
                    </a:cubicBezTo>
                    <a:cubicBezTo>
                      <a:pt x="22106" y="17679"/>
                      <a:pt x="22476" y="17542"/>
                      <a:pt x="22856" y="17415"/>
                    </a:cubicBezTo>
                    <a:cubicBezTo>
                      <a:pt x="23341" y="17257"/>
                      <a:pt x="23826" y="17110"/>
                      <a:pt x="24321" y="16962"/>
                    </a:cubicBezTo>
                    <a:cubicBezTo>
                      <a:pt x="24511" y="16899"/>
                      <a:pt x="24701" y="16857"/>
                      <a:pt x="24902" y="16814"/>
                    </a:cubicBezTo>
                    <a:cubicBezTo>
                      <a:pt x="25165" y="16761"/>
                      <a:pt x="25165" y="16761"/>
                      <a:pt x="25492" y="16498"/>
                    </a:cubicBezTo>
                    <a:cubicBezTo>
                      <a:pt x="25417" y="16475"/>
                      <a:pt x="25344" y="16466"/>
                      <a:pt x="25275" y="16466"/>
                    </a:cubicBezTo>
                    <a:cubicBezTo>
                      <a:pt x="24956" y="16466"/>
                      <a:pt x="24690" y="16665"/>
                      <a:pt x="24395" y="16709"/>
                    </a:cubicBezTo>
                    <a:cubicBezTo>
                      <a:pt x="24037" y="16751"/>
                      <a:pt x="23688" y="16930"/>
                      <a:pt x="23330" y="17057"/>
                    </a:cubicBezTo>
                    <a:cubicBezTo>
                      <a:pt x="22992" y="17173"/>
                      <a:pt x="22655" y="17300"/>
                      <a:pt x="22328" y="17415"/>
                    </a:cubicBezTo>
                    <a:cubicBezTo>
                      <a:pt x="21970" y="17532"/>
                      <a:pt x="21611" y="17658"/>
                      <a:pt x="21231" y="17785"/>
                    </a:cubicBezTo>
                    <a:cubicBezTo>
                      <a:pt x="21094" y="17668"/>
                      <a:pt x="20967" y="17563"/>
                      <a:pt x="20852" y="17457"/>
                    </a:cubicBezTo>
                    <a:cubicBezTo>
                      <a:pt x="20883" y="17384"/>
                      <a:pt x="20894" y="17321"/>
                      <a:pt x="20915" y="17310"/>
                    </a:cubicBezTo>
                    <a:cubicBezTo>
                      <a:pt x="21073" y="17225"/>
                      <a:pt x="21231" y="17152"/>
                      <a:pt x="21400" y="17089"/>
                    </a:cubicBezTo>
                    <a:cubicBezTo>
                      <a:pt x="22106" y="16814"/>
                      <a:pt x="22802" y="16529"/>
                      <a:pt x="23509" y="16276"/>
                    </a:cubicBezTo>
                    <a:cubicBezTo>
                      <a:pt x="24448" y="15939"/>
                      <a:pt x="25397" y="15612"/>
                      <a:pt x="26336" y="15296"/>
                    </a:cubicBezTo>
                    <a:cubicBezTo>
                      <a:pt x="26462" y="15254"/>
                      <a:pt x="26599" y="15254"/>
                      <a:pt x="26737" y="15221"/>
                    </a:cubicBezTo>
                    <a:cubicBezTo>
                      <a:pt x="26894" y="15179"/>
                      <a:pt x="27053" y="15127"/>
                      <a:pt x="27211" y="15074"/>
                    </a:cubicBezTo>
                    <a:cubicBezTo>
                      <a:pt x="27211" y="14935"/>
                      <a:pt x="27154" y="14897"/>
                      <a:pt x="27089" y="14897"/>
                    </a:cubicBezTo>
                    <a:cubicBezTo>
                      <a:pt x="27070" y="14897"/>
                      <a:pt x="27051" y="14900"/>
                      <a:pt x="27032" y="14905"/>
                    </a:cubicBezTo>
                    <a:cubicBezTo>
                      <a:pt x="26409" y="15064"/>
                      <a:pt x="25798" y="15232"/>
                      <a:pt x="25186" y="15432"/>
                    </a:cubicBezTo>
                    <a:cubicBezTo>
                      <a:pt x="23688" y="15939"/>
                      <a:pt x="22212" y="16487"/>
                      <a:pt x="20746" y="17057"/>
                    </a:cubicBezTo>
                    <a:cubicBezTo>
                      <a:pt x="20662" y="17078"/>
                      <a:pt x="20577" y="17089"/>
                      <a:pt x="20472" y="17110"/>
                    </a:cubicBezTo>
                    <a:cubicBezTo>
                      <a:pt x="20113" y="16782"/>
                      <a:pt x="19755" y="16456"/>
                      <a:pt x="19385" y="16128"/>
                    </a:cubicBezTo>
                    <a:cubicBezTo>
                      <a:pt x="19048" y="15833"/>
                      <a:pt x="18626" y="15612"/>
                      <a:pt x="18299" y="15243"/>
                    </a:cubicBezTo>
                    <a:cubicBezTo>
                      <a:pt x="18541" y="14989"/>
                      <a:pt x="18827" y="14958"/>
                      <a:pt x="19101" y="14874"/>
                    </a:cubicBezTo>
                    <a:cubicBezTo>
                      <a:pt x="19375" y="14789"/>
                      <a:pt x="19649" y="14715"/>
                      <a:pt x="19924" y="14631"/>
                    </a:cubicBezTo>
                    <a:cubicBezTo>
                      <a:pt x="20018" y="14600"/>
                      <a:pt x="20071" y="14536"/>
                      <a:pt x="20018" y="14431"/>
                    </a:cubicBezTo>
                    <a:cubicBezTo>
                      <a:pt x="20008" y="14420"/>
                      <a:pt x="19987" y="14389"/>
                      <a:pt x="19966" y="14389"/>
                    </a:cubicBezTo>
                    <a:cubicBezTo>
                      <a:pt x="19902" y="14399"/>
                      <a:pt x="19839" y="14399"/>
                      <a:pt x="19776" y="14420"/>
                    </a:cubicBezTo>
                    <a:cubicBezTo>
                      <a:pt x="19206" y="14610"/>
                      <a:pt x="18647" y="14811"/>
                      <a:pt x="18046" y="15022"/>
                    </a:cubicBezTo>
                    <a:cubicBezTo>
                      <a:pt x="17508" y="14610"/>
                      <a:pt x="16949" y="14230"/>
                      <a:pt x="16453" y="13682"/>
                    </a:cubicBezTo>
                    <a:cubicBezTo>
                      <a:pt x="16591" y="13587"/>
                      <a:pt x="16675" y="13482"/>
                      <a:pt x="16781" y="13439"/>
                    </a:cubicBezTo>
                    <a:cubicBezTo>
                      <a:pt x="17202" y="13281"/>
                      <a:pt x="17624" y="13154"/>
                      <a:pt x="18035" y="12975"/>
                    </a:cubicBezTo>
                    <a:cubicBezTo>
                      <a:pt x="19038" y="12554"/>
                      <a:pt x="20102" y="12332"/>
                      <a:pt x="21147" y="12047"/>
                    </a:cubicBezTo>
                    <a:cubicBezTo>
                      <a:pt x="21727" y="11900"/>
                      <a:pt x="22317" y="11825"/>
                      <a:pt x="22908" y="11710"/>
                    </a:cubicBezTo>
                    <a:cubicBezTo>
                      <a:pt x="23055" y="11678"/>
                      <a:pt x="23193" y="11614"/>
                      <a:pt x="23320" y="11572"/>
                    </a:cubicBezTo>
                    <a:cubicBezTo>
                      <a:pt x="23312" y="11453"/>
                      <a:pt x="23251" y="11428"/>
                      <a:pt x="23190" y="11428"/>
                    </a:cubicBezTo>
                    <a:cubicBezTo>
                      <a:pt x="23165" y="11428"/>
                      <a:pt x="23140" y="11432"/>
                      <a:pt x="23119" y="11436"/>
                    </a:cubicBezTo>
                    <a:cubicBezTo>
                      <a:pt x="22075" y="11614"/>
                      <a:pt x="21041" y="11815"/>
                      <a:pt x="20008" y="12068"/>
                    </a:cubicBezTo>
                    <a:cubicBezTo>
                      <a:pt x="19449" y="12195"/>
                      <a:pt x="18900" y="12395"/>
                      <a:pt x="18352" y="12543"/>
                    </a:cubicBezTo>
                    <a:cubicBezTo>
                      <a:pt x="17709" y="12722"/>
                      <a:pt x="17076" y="12933"/>
                      <a:pt x="16495" y="13271"/>
                    </a:cubicBezTo>
                    <a:cubicBezTo>
                      <a:pt x="16390" y="13344"/>
                      <a:pt x="16253" y="13376"/>
                      <a:pt x="16127" y="13429"/>
                    </a:cubicBezTo>
                    <a:cubicBezTo>
                      <a:pt x="15736" y="13229"/>
                      <a:pt x="15441" y="12922"/>
                      <a:pt x="15082" y="12648"/>
                    </a:cubicBezTo>
                    <a:cubicBezTo>
                      <a:pt x="15167" y="12522"/>
                      <a:pt x="15220" y="12395"/>
                      <a:pt x="15304" y="12322"/>
                    </a:cubicBezTo>
                    <a:cubicBezTo>
                      <a:pt x="15842" y="11847"/>
                      <a:pt x="16485" y="11520"/>
                      <a:pt x="17128" y="11225"/>
                    </a:cubicBezTo>
                    <a:cubicBezTo>
                      <a:pt x="17645" y="10993"/>
                      <a:pt x="18215" y="10845"/>
                      <a:pt x="18752" y="10665"/>
                    </a:cubicBezTo>
                    <a:cubicBezTo>
                      <a:pt x="18942" y="10602"/>
                      <a:pt x="19143" y="10550"/>
                      <a:pt x="19333" y="10497"/>
                    </a:cubicBezTo>
                    <a:cubicBezTo>
                      <a:pt x="20008" y="10307"/>
                      <a:pt x="20693" y="10107"/>
                      <a:pt x="21379" y="9927"/>
                    </a:cubicBezTo>
                    <a:cubicBezTo>
                      <a:pt x="21716" y="9833"/>
                      <a:pt x="22054" y="9737"/>
                      <a:pt x="22402" y="9664"/>
                    </a:cubicBezTo>
                    <a:cubicBezTo>
                      <a:pt x="23109" y="9495"/>
                      <a:pt x="23826" y="9347"/>
                      <a:pt x="24543" y="9189"/>
                    </a:cubicBezTo>
                    <a:cubicBezTo>
                      <a:pt x="24627" y="9168"/>
                      <a:pt x="24701" y="9125"/>
                      <a:pt x="24680" y="8968"/>
                    </a:cubicBezTo>
                    <a:cubicBezTo>
                      <a:pt x="24448" y="8968"/>
                      <a:pt x="24216" y="8978"/>
                      <a:pt x="23984" y="9031"/>
                    </a:cubicBezTo>
                    <a:cubicBezTo>
                      <a:pt x="23161" y="9210"/>
                      <a:pt x="22328" y="9357"/>
                      <a:pt x="21527" y="9590"/>
                    </a:cubicBezTo>
                    <a:cubicBezTo>
                      <a:pt x="20503" y="9896"/>
                      <a:pt x="19470" y="10128"/>
                      <a:pt x="18447" y="10433"/>
                    </a:cubicBezTo>
                    <a:cubicBezTo>
                      <a:pt x="17318" y="10771"/>
                      <a:pt x="16263" y="11277"/>
                      <a:pt x="15314" y="11994"/>
                    </a:cubicBezTo>
                    <a:cubicBezTo>
                      <a:pt x="15135" y="12132"/>
                      <a:pt x="14956" y="12247"/>
                      <a:pt x="14787" y="12353"/>
                    </a:cubicBezTo>
                    <a:cubicBezTo>
                      <a:pt x="14534" y="12289"/>
                      <a:pt x="14344" y="12205"/>
                      <a:pt x="14196" y="11973"/>
                    </a:cubicBezTo>
                    <a:cubicBezTo>
                      <a:pt x="14735" y="11436"/>
                      <a:pt x="15399" y="11150"/>
                      <a:pt x="16052" y="10855"/>
                    </a:cubicBezTo>
                    <a:cubicBezTo>
                      <a:pt x="16052" y="10722"/>
                      <a:pt x="16000" y="10677"/>
                      <a:pt x="15929" y="10677"/>
                    </a:cubicBezTo>
                    <a:cubicBezTo>
                      <a:pt x="15899" y="10677"/>
                      <a:pt x="15866" y="10685"/>
                      <a:pt x="15831" y="10697"/>
                    </a:cubicBezTo>
                    <a:cubicBezTo>
                      <a:pt x="15663" y="10750"/>
                      <a:pt x="15494" y="10813"/>
                      <a:pt x="15346" y="10897"/>
                    </a:cubicBezTo>
                    <a:cubicBezTo>
                      <a:pt x="14903" y="11161"/>
                      <a:pt x="14481" y="11436"/>
                      <a:pt x="14049" y="11699"/>
                    </a:cubicBezTo>
                    <a:cubicBezTo>
                      <a:pt x="13994" y="11734"/>
                      <a:pt x="13935" y="11764"/>
                      <a:pt x="13880" y="11764"/>
                    </a:cubicBezTo>
                    <a:cubicBezTo>
                      <a:pt x="13818" y="11764"/>
                      <a:pt x="13761" y="11726"/>
                      <a:pt x="13722" y="11614"/>
                    </a:cubicBezTo>
                    <a:cubicBezTo>
                      <a:pt x="14028" y="11204"/>
                      <a:pt x="14597" y="11140"/>
                      <a:pt x="14935" y="10729"/>
                    </a:cubicBezTo>
                    <a:cubicBezTo>
                      <a:pt x="14923" y="10728"/>
                      <a:pt x="14911" y="10728"/>
                      <a:pt x="14899" y="10728"/>
                    </a:cubicBezTo>
                    <a:cubicBezTo>
                      <a:pt x="14688" y="10728"/>
                      <a:pt x="14465" y="10812"/>
                      <a:pt x="14175" y="10982"/>
                    </a:cubicBezTo>
                    <a:cubicBezTo>
                      <a:pt x="13933" y="11129"/>
                      <a:pt x="13680" y="11267"/>
                      <a:pt x="13427" y="11404"/>
                    </a:cubicBezTo>
                    <a:cubicBezTo>
                      <a:pt x="13120" y="11256"/>
                      <a:pt x="12888" y="11077"/>
                      <a:pt x="12731" y="10750"/>
                    </a:cubicBezTo>
                    <a:cubicBezTo>
                      <a:pt x="12973" y="10581"/>
                      <a:pt x="13195" y="10391"/>
                      <a:pt x="13448" y="10265"/>
                    </a:cubicBezTo>
                    <a:cubicBezTo>
                      <a:pt x="14049" y="9980"/>
                      <a:pt x="14650" y="9695"/>
                      <a:pt x="15262" y="9442"/>
                    </a:cubicBezTo>
                    <a:cubicBezTo>
                      <a:pt x="15567" y="9315"/>
                      <a:pt x="15895" y="9242"/>
                      <a:pt x="16221" y="9147"/>
                    </a:cubicBezTo>
                    <a:cubicBezTo>
                      <a:pt x="16617" y="9022"/>
                      <a:pt x="17024" y="8928"/>
                      <a:pt x="17359" y="8671"/>
                    </a:cubicBezTo>
                    <a:lnTo>
                      <a:pt x="17359" y="8671"/>
                    </a:lnTo>
                    <a:cubicBezTo>
                      <a:pt x="17363" y="8675"/>
                      <a:pt x="17367" y="8678"/>
                      <a:pt x="17371" y="8682"/>
                    </a:cubicBezTo>
                    <a:lnTo>
                      <a:pt x="17371" y="8661"/>
                    </a:lnTo>
                    <a:cubicBezTo>
                      <a:pt x="17367" y="8665"/>
                      <a:pt x="17363" y="8668"/>
                      <a:pt x="17359" y="8671"/>
                    </a:cubicBezTo>
                    <a:lnTo>
                      <a:pt x="17359" y="8671"/>
                    </a:lnTo>
                    <a:cubicBezTo>
                      <a:pt x="17295" y="8613"/>
                      <a:pt x="17223" y="8593"/>
                      <a:pt x="17149" y="8593"/>
                    </a:cubicBezTo>
                    <a:cubicBezTo>
                      <a:pt x="17079" y="8593"/>
                      <a:pt x="17008" y="8610"/>
                      <a:pt x="16938" y="8630"/>
                    </a:cubicBezTo>
                    <a:cubicBezTo>
                      <a:pt x="16422" y="8778"/>
                      <a:pt x="15916" y="8925"/>
                      <a:pt x="15410" y="9094"/>
                    </a:cubicBezTo>
                    <a:cubicBezTo>
                      <a:pt x="14513" y="9411"/>
                      <a:pt x="13638" y="9790"/>
                      <a:pt x="12836" y="10328"/>
                    </a:cubicBezTo>
                    <a:cubicBezTo>
                      <a:pt x="12710" y="10412"/>
                      <a:pt x="12572" y="10475"/>
                      <a:pt x="12424" y="10560"/>
                    </a:cubicBezTo>
                    <a:cubicBezTo>
                      <a:pt x="12066" y="10465"/>
                      <a:pt x="11855" y="10159"/>
                      <a:pt x="11571" y="9948"/>
                    </a:cubicBezTo>
                    <a:cubicBezTo>
                      <a:pt x="11285" y="9737"/>
                      <a:pt x="11022" y="9505"/>
                      <a:pt x="10737" y="9284"/>
                    </a:cubicBezTo>
                    <a:cubicBezTo>
                      <a:pt x="10463" y="9062"/>
                      <a:pt x="10178" y="8851"/>
                      <a:pt x="9914" y="8619"/>
                    </a:cubicBezTo>
                    <a:cubicBezTo>
                      <a:pt x="9640" y="8398"/>
                      <a:pt x="9387" y="8155"/>
                      <a:pt x="9092" y="7892"/>
                    </a:cubicBezTo>
                    <a:cubicBezTo>
                      <a:pt x="9260" y="7754"/>
                      <a:pt x="9377" y="7618"/>
                      <a:pt x="9524" y="7533"/>
                    </a:cubicBezTo>
                    <a:cubicBezTo>
                      <a:pt x="9893" y="7333"/>
                      <a:pt x="10263" y="7143"/>
                      <a:pt x="10642" y="6964"/>
                    </a:cubicBezTo>
                    <a:cubicBezTo>
                      <a:pt x="11264" y="6668"/>
                      <a:pt x="11887" y="6383"/>
                      <a:pt x="12625" y="6046"/>
                    </a:cubicBezTo>
                    <a:cubicBezTo>
                      <a:pt x="12564" y="6038"/>
                      <a:pt x="12507" y="6034"/>
                      <a:pt x="12454" y="6034"/>
                    </a:cubicBezTo>
                    <a:cubicBezTo>
                      <a:pt x="12157" y="6034"/>
                      <a:pt x="11969" y="6145"/>
                      <a:pt x="11781" y="6226"/>
                    </a:cubicBezTo>
                    <a:cubicBezTo>
                      <a:pt x="11528" y="6320"/>
                      <a:pt x="11275" y="6415"/>
                      <a:pt x="11032" y="6521"/>
                    </a:cubicBezTo>
                    <a:cubicBezTo>
                      <a:pt x="10779" y="6647"/>
                      <a:pt x="10526" y="6784"/>
                      <a:pt x="10273" y="6911"/>
                    </a:cubicBezTo>
                    <a:cubicBezTo>
                      <a:pt x="10031" y="7037"/>
                      <a:pt x="9788" y="7143"/>
                      <a:pt x="9556" y="7269"/>
                    </a:cubicBezTo>
                    <a:cubicBezTo>
                      <a:pt x="9324" y="7386"/>
                      <a:pt x="9092" y="7522"/>
                      <a:pt x="8881" y="7628"/>
                    </a:cubicBezTo>
                    <a:cubicBezTo>
                      <a:pt x="8248" y="7269"/>
                      <a:pt x="7985" y="7027"/>
                      <a:pt x="7732" y="6573"/>
                    </a:cubicBezTo>
                    <a:cubicBezTo>
                      <a:pt x="7805" y="6500"/>
                      <a:pt x="7879" y="6415"/>
                      <a:pt x="7964" y="6362"/>
                    </a:cubicBezTo>
                    <a:cubicBezTo>
                      <a:pt x="8543" y="5940"/>
                      <a:pt x="9166" y="5603"/>
                      <a:pt x="9841" y="5382"/>
                    </a:cubicBezTo>
                    <a:cubicBezTo>
                      <a:pt x="10010" y="5329"/>
                      <a:pt x="10010" y="5319"/>
                      <a:pt x="10178" y="5065"/>
                    </a:cubicBezTo>
                    <a:lnTo>
                      <a:pt x="10178" y="5065"/>
                    </a:lnTo>
                    <a:cubicBezTo>
                      <a:pt x="10073" y="5076"/>
                      <a:pt x="9989" y="5065"/>
                      <a:pt x="9914" y="5086"/>
                    </a:cubicBezTo>
                    <a:cubicBezTo>
                      <a:pt x="9250" y="5297"/>
                      <a:pt x="8639" y="5593"/>
                      <a:pt x="8079" y="5994"/>
                    </a:cubicBezTo>
                    <a:cubicBezTo>
                      <a:pt x="7900" y="6120"/>
                      <a:pt x="7699" y="6236"/>
                      <a:pt x="7510" y="6341"/>
                    </a:cubicBezTo>
                    <a:cubicBezTo>
                      <a:pt x="7500" y="6346"/>
                      <a:pt x="7488" y="6348"/>
                      <a:pt x="7475" y="6348"/>
                    </a:cubicBezTo>
                    <a:cubicBezTo>
                      <a:pt x="7428" y="6348"/>
                      <a:pt x="7364" y="6322"/>
                      <a:pt x="7331" y="6289"/>
                    </a:cubicBezTo>
                    <a:cubicBezTo>
                      <a:pt x="7299" y="6257"/>
                      <a:pt x="7267" y="6162"/>
                      <a:pt x="7299" y="6120"/>
                    </a:cubicBezTo>
                    <a:cubicBezTo>
                      <a:pt x="7436" y="5930"/>
                      <a:pt x="7563" y="5719"/>
                      <a:pt x="7742" y="5551"/>
                    </a:cubicBezTo>
                    <a:cubicBezTo>
                      <a:pt x="7985" y="5297"/>
                      <a:pt x="8269" y="5076"/>
                      <a:pt x="8543" y="4843"/>
                    </a:cubicBezTo>
                    <a:cubicBezTo>
                      <a:pt x="9124" y="4348"/>
                      <a:pt x="9841" y="4074"/>
                      <a:pt x="10568" y="3884"/>
                    </a:cubicBezTo>
                    <a:cubicBezTo>
                      <a:pt x="11354" y="3686"/>
                      <a:pt x="12163" y="3533"/>
                      <a:pt x="12981" y="3533"/>
                    </a:cubicBezTo>
                    <a:cubicBezTo>
                      <a:pt x="13119" y="3533"/>
                      <a:pt x="13257" y="3538"/>
                      <a:pt x="13395" y="3547"/>
                    </a:cubicBezTo>
                    <a:cubicBezTo>
                      <a:pt x="13527" y="3555"/>
                      <a:pt x="13660" y="3559"/>
                      <a:pt x="13791" y="3559"/>
                    </a:cubicBezTo>
                    <a:cubicBezTo>
                      <a:pt x="14685" y="3559"/>
                      <a:pt x="15555" y="3377"/>
                      <a:pt x="16401" y="3083"/>
                    </a:cubicBezTo>
                    <a:cubicBezTo>
                      <a:pt x="16789" y="2953"/>
                      <a:pt x="17177" y="2894"/>
                      <a:pt x="17576" y="2894"/>
                    </a:cubicBezTo>
                    <a:close/>
                    <a:moveTo>
                      <a:pt x="524" y="1"/>
                    </a:moveTo>
                    <a:cubicBezTo>
                      <a:pt x="498" y="1"/>
                      <a:pt x="471" y="2"/>
                      <a:pt x="443" y="3"/>
                    </a:cubicBezTo>
                    <a:cubicBezTo>
                      <a:pt x="380" y="13"/>
                      <a:pt x="317" y="34"/>
                      <a:pt x="232" y="66"/>
                    </a:cubicBezTo>
                    <a:cubicBezTo>
                      <a:pt x="159" y="214"/>
                      <a:pt x="85" y="362"/>
                      <a:pt x="0" y="540"/>
                    </a:cubicBezTo>
                    <a:cubicBezTo>
                      <a:pt x="338" y="962"/>
                      <a:pt x="633" y="1311"/>
                      <a:pt x="907" y="1679"/>
                    </a:cubicBezTo>
                    <a:cubicBezTo>
                      <a:pt x="1425" y="2387"/>
                      <a:pt x="2025" y="3008"/>
                      <a:pt x="2669" y="3589"/>
                    </a:cubicBezTo>
                    <a:cubicBezTo>
                      <a:pt x="3471" y="4327"/>
                      <a:pt x="4282" y="5044"/>
                      <a:pt x="5105" y="5761"/>
                    </a:cubicBezTo>
                    <a:cubicBezTo>
                      <a:pt x="5696" y="6268"/>
                      <a:pt x="6107" y="6890"/>
                      <a:pt x="6276" y="7649"/>
                    </a:cubicBezTo>
                    <a:cubicBezTo>
                      <a:pt x="6455" y="8429"/>
                      <a:pt x="6571" y="9221"/>
                      <a:pt x="6539" y="10022"/>
                    </a:cubicBezTo>
                    <a:cubicBezTo>
                      <a:pt x="6518" y="10813"/>
                      <a:pt x="6466" y="11614"/>
                      <a:pt x="6434" y="12416"/>
                    </a:cubicBezTo>
                    <a:cubicBezTo>
                      <a:pt x="6339" y="14747"/>
                      <a:pt x="6466" y="17068"/>
                      <a:pt x="6719" y="19388"/>
                    </a:cubicBezTo>
                    <a:cubicBezTo>
                      <a:pt x="6898" y="21118"/>
                      <a:pt x="7289" y="22794"/>
                      <a:pt x="7889" y="24429"/>
                    </a:cubicBezTo>
                    <a:cubicBezTo>
                      <a:pt x="8058" y="24882"/>
                      <a:pt x="8248" y="25336"/>
                      <a:pt x="8480" y="25768"/>
                    </a:cubicBezTo>
                    <a:cubicBezTo>
                      <a:pt x="9398" y="27446"/>
                      <a:pt x="10737" y="28711"/>
                      <a:pt x="12414" y="29618"/>
                    </a:cubicBezTo>
                    <a:cubicBezTo>
                      <a:pt x="14217" y="30588"/>
                      <a:pt x="15937" y="31695"/>
                      <a:pt x="17550" y="32951"/>
                    </a:cubicBezTo>
                    <a:cubicBezTo>
                      <a:pt x="18668" y="33816"/>
                      <a:pt x="19755" y="34733"/>
                      <a:pt x="20862" y="35619"/>
                    </a:cubicBezTo>
                    <a:cubicBezTo>
                      <a:pt x="22075" y="36589"/>
                      <a:pt x="23287" y="37559"/>
                      <a:pt x="24553" y="38466"/>
                    </a:cubicBezTo>
                    <a:cubicBezTo>
                      <a:pt x="26041" y="39521"/>
                      <a:pt x="27633" y="40302"/>
                      <a:pt x="29394" y="40766"/>
                    </a:cubicBezTo>
                    <a:cubicBezTo>
                      <a:pt x="30323" y="41009"/>
                      <a:pt x="31230" y="41304"/>
                      <a:pt x="32137" y="41588"/>
                    </a:cubicBezTo>
                    <a:cubicBezTo>
                      <a:pt x="33307" y="41947"/>
                      <a:pt x="34478" y="42284"/>
                      <a:pt x="35690" y="42432"/>
                    </a:cubicBezTo>
                    <a:cubicBezTo>
                      <a:pt x="36513" y="42527"/>
                      <a:pt x="37326" y="42654"/>
                      <a:pt x="38137" y="42727"/>
                    </a:cubicBezTo>
                    <a:cubicBezTo>
                      <a:pt x="38409" y="42750"/>
                      <a:pt x="38685" y="42761"/>
                      <a:pt x="38960" y="42761"/>
                    </a:cubicBezTo>
                    <a:cubicBezTo>
                      <a:pt x="39196" y="42761"/>
                      <a:pt x="39433" y="42753"/>
                      <a:pt x="39667" y="42738"/>
                    </a:cubicBezTo>
                    <a:cubicBezTo>
                      <a:pt x="40700" y="42664"/>
                      <a:pt x="41744" y="42537"/>
                      <a:pt x="42778" y="42464"/>
                    </a:cubicBezTo>
                    <a:cubicBezTo>
                      <a:pt x="43148" y="42436"/>
                      <a:pt x="43524" y="42431"/>
                      <a:pt x="43901" y="42431"/>
                    </a:cubicBezTo>
                    <a:cubicBezTo>
                      <a:pt x="44082" y="42431"/>
                      <a:pt x="44263" y="42432"/>
                      <a:pt x="44444" y="42432"/>
                    </a:cubicBezTo>
                    <a:cubicBezTo>
                      <a:pt x="44908" y="42432"/>
                      <a:pt x="45372" y="42453"/>
                      <a:pt x="45836" y="42453"/>
                    </a:cubicBezTo>
                    <a:cubicBezTo>
                      <a:pt x="46233" y="42451"/>
                      <a:pt x="46630" y="42448"/>
                      <a:pt x="47027" y="42448"/>
                    </a:cubicBezTo>
                    <a:cubicBezTo>
                      <a:pt x="48426" y="42448"/>
                      <a:pt x="49827" y="42483"/>
                      <a:pt x="51215" y="42696"/>
                    </a:cubicBezTo>
                    <a:cubicBezTo>
                      <a:pt x="51679" y="42770"/>
                      <a:pt x="52143" y="42802"/>
                      <a:pt x="52607" y="42833"/>
                    </a:cubicBezTo>
                    <a:cubicBezTo>
                      <a:pt x="52654" y="42837"/>
                      <a:pt x="52702" y="42839"/>
                      <a:pt x="52749" y="42839"/>
                    </a:cubicBezTo>
                    <a:cubicBezTo>
                      <a:pt x="52965" y="42839"/>
                      <a:pt x="53178" y="42794"/>
                      <a:pt x="53378" y="42664"/>
                    </a:cubicBezTo>
                    <a:cubicBezTo>
                      <a:pt x="53567" y="42537"/>
                      <a:pt x="53610" y="42338"/>
                      <a:pt x="53430" y="42169"/>
                    </a:cubicBezTo>
                    <a:cubicBezTo>
                      <a:pt x="53198" y="41958"/>
                      <a:pt x="52966" y="41757"/>
                      <a:pt x="52703" y="41588"/>
                    </a:cubicBezTo>
                    <a:cubicBezTo>
                      <a:pt x="51996" y="41124"/>
                      <a:pt x="51374" y="40566"/>
                      <a:pt x="50825" y="39912"/>
                    </a:cubicBezTo>
                    <a:cubicBezTo>
                      <a:pt x="50509" y="39532"/>
                      <a:pt x="50266" y="39110"/>
                      <a:pt x="50118" y="38646"/>
                    </a:cubicBezTo>
                    <a:cubicBezTo>
                      <a:pt x="49792" y="37549"/>
                      <a:pt x="49475" y="36441"/>
                      <a:pt x="49169" y="35335"/>
                    </a:cubicBezTo>
                    <a:cubicBezTo>
                      <a:pt x="49053" y="34944"/>
                      <a:pt x="48958" y="34554"/>
                      <a:pt x="48874" y="34174"/>
                    </a:cubicBezTo>
                    <a:cubicBezTo>
                      <a:pt x="48632" y="33109"/>
                      <a:pt x="48389" y="32044"/>
                      <a:pt x="47978" y="31042"/>
                    </a:cubicBezTo>
                    <a:cubicBezTo>
                      <a:pt x="47524" y="29956"/>
                      <a:pt x="47018" y="28901"/>
                      <a:pt x="46522" y="27835"/>
                    </a:cubicBezTo>
                    <a:cubicBezTo>
                      <a:pt x="46354" y="27477"/>
                      <a:pt x="46121" y="27139"/>
                      <a:pt x="45963" y="26771"/>
                    </a:cubicBezTo>
                    <a:cubicBezTo>
                      <a:pt x="45489" y="25663"/>
                      <a:pt x="44761" y="24714"/>
                      <a:pt x="43959" y="23817"/>
                    </a:cubicBezTo>
                    <a:cubicBezTo>
                      <a:pt x="43590" y="23396"/>
                      <a:pt x="43242" y="22974"/>
                      <a:pt x="43031" y="22446"/>
                    </a:cubicBezTo>
                    <a:cubicBezTo>
                      <a:pt x="42515" y="21202"/>
                      <a:pt x="41882" y="20000"/>
                      <a:pt x="41217" y="18828"/>
                    </a:cubicBezTo>
                    <a:cubicBezTo>
                      <a:pt x="40806" y="18090"/>
                      <a:pt x="40342" y="17394"/>
                      <a:pt x="39962" y="16635"/>
                    </a:cubicBezTo>
                    <a:cubicBezTo>
                      <a:pt x="39508" y="15728"/>
                      <a:pt x="38875" y="14916"/>
                      <a:pt x="38275" y="14093"/>
                    </a:cubicBezTo>
                    <a:cubicBezTo>
                      <a:pt x="37357" y="12849"/>
                      <a:pt x="36218" y="11825"/>
                      <a:pt x="35005" y="10887"/>
                    </a:cubicBezTo>
                    <a:cubicBezTo>
                      <a:pt x="34499" y="10497"/>
                      <a:pt x="33993" y="10086"/>
                      <a:pt x="33487" y="9695"/>
                    </a:cubicBezTo>
                    <a:cubicBezTo>
                      <a:pt x="32737" y="9104"/>
                      <a:pt x="31999" y="8514"/>
                      <a:pt x="31230" y="7934"/>
                    </a:cubicBezTo>
                    <a:cubicBezTo>
                      <a:pt x="30449" y="7354"/>
                      <a:pt x="29616" y="6837"/>
                      <a:pt x="28867" y="6204"/>
                    </a:cubicBezTo>
                    <a:cubicBezTo>
                      <a:pt x="28044" y="5518"/>
                      <a:pt x="27148" y="5086"/>
                      <a:pt x="26072" y="4939"/>
                    </a:cubicBezTo>
                    <a:cubicBezTo>
                      <a:pt x="24965" y="4791"/>
                      <a:pt x="23931" y="4358"/>
                      <a:pt x="22929" y="3873"/>
                    </a:cubicBezTo>
                    <a:cubicBezTo>
                      <a:pt x="21705" y="3283"/>
                      <a:pt x="20409" y="2882"/>
                      <a:pt x="19080" y="2619"/>
                    </a:cubicBezTo>
                    <a:cubicBezTo>
                      <a:pt x="18602" y="2528"/>
                      <a:pt x="18126" y="2472"/>
                      <a:pt x="17653" y="2472"/>
                    </a:cubicBezTo>
                    <a:cubicBezTo>
                      <a:pt x="17072" y="2472"/>
                      <a:pt x="16496" y="2557"/>
                      <a:pt x="15926" y="2766"/>
                    </a:cubicBezTo>
                    <a:cubicBezTo>
                      <a:pt x="15268" y="3007"/>
                      <a:pt x="14602" y="3109"/>
                      <a:pt x="13920" y="3109"/>
                    </a:cubicBezTo>
                    <a:cubicBezTo>
                      <a:pt x="13826" y="3109"/>
                      <a:pt x="13732" y="3107"/>
                      <a:pt x="13638" y="3104"/>
                    </a:cubicBezTo>
                    <a:cubicBezTo>
                      <a:pt x="13531" y="3100"/>
                      <a:pt x="13425" y="3098"/>
                      <a:pt x="13318" y="3098"/>
                    </a:cubicBezTo>
                    <a:cubicBezTo>
                      <a:pt x="12467" y="3098"/>
                      <a:pt x="11625" y="3209"/>
                      <a:pt x="10800" y="3378"/>
                    </a:cubicBezTo>
                    <a:cubicBezTo>
                      <a:pt x="10347" y="3472"/>
                      <a:pt x="9872" y="3568"/>
                      <a:pt x="9461" y="3779"/>
                    </a:cubicBezTo>
                    <a:cubicBezTo>
                      <a:pt x="8449" y="4285"/>
                      <a:pt x="7510" y="4897"/>
                      <a:pt x="7035" y="6004"/>
                    </a:cubicBezTo>
                    <a:cubicBezTo>
                      <a:pt x="6761" y="5983"/>
                      <a:pt x="6635" y="5783"/>
                      <a:pt x="6476" y="5635"/>
                    </a:cubicBezTo>
                    <a:cubicBezTo>
                      <a:pt x="5664" y="4886"/>
                      <a:pt x="4852" y="4126"/>
                      <a:pt x="4029" y="3388"/>
                    </a:cubicBezTo>
                    <a:cubicBezTo>
                      <a:pt x="3481" y="2893"/>
                      <a:pt x="2996" y="2354"/>
                      <a:pt x="2532" y="1785"/>
                    </a:cubicBezTo>
                    <a:cubicBezTo>
                      <a:pt x="2173" y="1332"/>
                      <a:pt x="1793" y="889"/>
                      <a:pt x="1435" y="446"/>
                    </a:cubicBezTo>
                    <a:cubicBezTo>
                      <a:pt x="1198" y="140"/>
                      <a:pt x="898" y="1"/>
                      <a:pt x="52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1" name="Google Shape;3001;p18"/>
              <p:cNvSpPr/>
              <p:nvPr/>
            </p:nvSpPr>
            <p:spPr>
              <a:xfrm>
                <a:off x="1841575" y="4460850"/>
                <a:ext cx="307975" cy="99825"/>
              </a:xfrm>
              <a:custGeom>
                <a:avLst/>
                <a:gdLst/>
                <a:ahLst/>
                <a:cxnLst/>
                <a:rect l="l" t="t" r="r" b="b"/>
                <a:pathLst>
                  <a:path w="12319" h="3993" extrusionOk="0">
                    <a:moveTo>
                      <a:pt x="12033" y="0"/>
                    </a:moveTo>
                    <a:cubicBezTo>
                      <a:pt x="12002" y="0"/>
                      <a:pt x="11970" y="2"/>
                      <a:pt x="11939" y="7"/>
                    </a:cubicBezTo>
                    <a:cubicBezTo>
                      <a:pt x="11011" y="176"/>
                      <a:pt x="10072" y="345"/>
                      <a:pt x="9144" y="535"/>
                    </a:cubicBezTo>
                    <a:cubicBezTo>
                      <a:pt x="8363" y="703"/>
                      <a:pt x="7594" y="893"/>
                      <a:pt x="6823" y="1104"/>
                    </a:cubicBezTo>
                    <a:cubicBezTo>
                      <a:pt x="6233" y="1252"/>
                      <a:pt x="5642" y="1442"/>
                      <a:pt x="5052" y="1621"/>
                    </a:cubicBezTo>
                    <a:cubicBezTo>
                      <a:pt x="4545" y="1779"/>
                      <a:pt x="4039" y="1959"/>
                      <a:pt x="3533" y="2138"/>
                    </a:cubicBezTo>
                    <a:cubicBezTo>
                      <a:pt x="3122" y="2286"/>
                      <a:pt x="2710" y="2433"/>
                      <a:pt x="2299" y="2602"/>
                    </a:cubicBezTo>
                    <a:cubicBezTo>
                      <a:pt x="2014" y="2728"/>
                      <a:pt x="1730" y="2866"/>
                      <a:pt x="1456" y="3003"/>
                    </a:cubicBezTo>
                    <a:cubicBezTo>
                      <a:pt x="1107" y="3193"/>
                      <a:pt x="748" y="3372"/>
                      <a:pt x="411" y="3572"/>
                    </a:cubicBezTo>
                    <a:cubicBezTo>
                      <a:pt x="274" y="3668"/>
                      <a:pt x="169" y="3815"/>
                      <a:pt x="0" y="3973"/>
                    </a:cubicBezTo>
                    <a:cubicBezTo>
                      <a:pt x="94" y="3981"/>
                      <a:pt x="159" y="3993"/>
                      <a:pt x="204" y="3993"/>
                    </a:cubicBezTo>
                    <a:cubicBezTo>
                      <a:pt x="224" y="3993"/>
                      <a:pt x="240" y="3990"/>
                      <a:pt x="253" y="3984"/>
                    </a:cubicBezTo>
                    <a:cubicBezTo>
                      <a:pt x="1034" y="3414"/>
                      <a:pt x="1930" y="3098"/>
                      <a:pt x="2827" y="2771"/>
                    </a:cubicBezTo>
                    <a:cubicBezTo>
                      <a:pt x="3533" y="2507"/>
                      <a:pt x="4240" y="2243"/>
                      <a:pt x="4957" y="2011"/>
                    </a:cubicBezTo>
                    <a:cubicBezTo>
                      <a:pt x="5642" y="1779"/>
                      <a:pt x="6349" y="1579"/>
                      <a:pt x="7045" y="1378"/>
                    </a:cubicBezTo>
                    <a:cubicBezTo>
                      <a:pt x="7899" y="1146"/>
                      <a:pt x="8754" y="914"/>
                      <a:pt x="9608" y="714"/>
                    </a:cubicBezTo>
                    <a:cubicBezTo>
                      <a:pt x="10378" y="525"/>
                      <a:pt x="11169" y="398"/>
                      <a:pt x="11949" y="239"/>
                    </a:cubicBezTo>
                    <a:cubicBezTo>
                      <a:pt x="12065" y="218"/>
                      <a:pt x="12192" y="176"/>
                      <a:pt x="12319" y="155"/>
                    </a:cubicBezTo>
                    <a:lnTo>
                      <a:pt x="12319" y="18"/>
                    </a:lnTo>
                    <a:cubicBezTo>
                      <a:pt x="12223" y="18"/>
                      <a:pt x="12128" y="0"/>
                      <a:pt x="1203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2" name="Google Shape;3002;p18"/>
              <p:cNvSpPr/>
              <p:nvPr/>
            </p:nvSpPr>
            <p:spPr>
              <a:xfrm>
                <a:off x="2229925" y="4820250"/>
                <a:ext cx="201225" cy="61875"/>
              </a:xfrm>
              <a:custGeom>
                <a:avLst/>
                <a:gdLst/>
                <a:ahLst/>
                <a:cxnLst/>
                <a:rect l="l" t="t" r="r" b="b"/>
                <a:pathLst>
                  <a:path w="8049" h="2475" extrusionOk="0">
                    <a:moveTo>
                      <a:pt x="7257" y="0"/>
                    </a:moveTo>
                    <a:cubicBezTo>
                      <a:pt x="7107" y="0"/>
                      <a:pt x="6956" y="4"/>
                      <a:pt x="6804" y="17"/>
                    </a:cubicBezTo>
                    <a:cubicBezTo>
                      <a:pt x="5591" y="144"/>
                      <a:pt x="4420" y="460"/>
                      <a:pt x="3270" y="861"/>
                    </a:cubicBezTo>
                    <a:cubicBezTo>
                      <a:pt x="2279" y="1209"/>
                      <a:pt x="1320" y="1599"/>
                      <a:pt x="392" y="2084"/>
                    </a:cubicBezTo>
                    <a:cubicBezTo>
                      <a:pt x="233" y="2169"/>
                      <a:pt x="75" y="2232"/>
                      <a:pt x="1" y="2475"/>
                    </a:cubicBezTo>
                    <a:cubicBezTo>
                      <a:pt x="402" y="2401"/>
                      <a:pt x="729" y="2232"/>
                      <a:pt x="1067" y="2074"/>
                    </a:cubicBezTo>
                    <a:cubicBezTo>
                      <a:pt x="1531" y="1873"/>
                      <a:pt x="1984" y="1641"/>
                      <a:pt x="2459" y="1462"/>
                    </a:cubicBezTo>
                    <a:cubicBezTo>
                      <a:pt x="3059" y="1241"/>
                      <a:pt x="3682" y="1072"/>
                      <a:pt x="4283" y="851"/>
                    </a:cubicBezTo>
                    <a:cubicBezTo>
                      <a:pt x="4831" y="650"/>
                      <a:pt x="5391" y="544"/>
                      <a:pt x="5949" y="418"/>
                    </a:cubicBezTo>
                    <a:cubicBezTo>
                      <a:pt x="6561" y="281"/>
                      <a:pt x="7173" y="228"/>
                      <a:pt x="7795" y="228"/>
                    </a:cubicBezTo>
                    <a:cubicBezTo>
                      <a:pt x="7901" y="218"/>
                      <a:pt x="8027" y="249"/>
                      <a:pt x="8048" y="70"/>
                    </a:cubicBezTo>
                    <a:cubicBezTo>
                      <a:pt x="7985" y="49"/>
                      <a:pt x="7932" y="7"/>
                      <a:pt x="7869" y="7"/>
                    </a:cubicBezTo>
                    <a:cubicBezTo>
                      <a:pt x="7663" y="7"/>
                      <a:pt x="7460" y="0"/>
                      <a:pt x="725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3" name="Google Shape;3003;p18"/>
              <p:cNvSpPr/>
              <p:nvPr/>
            </p:nvSpPr>
            <p:spPr>
              <a:xfrm>
                <a:off x="1860025" y="4649925"/>
                <a:ext cx="17675" cy="195550"/>
              </a:xfrm>
              <a:custGeom>
                <a:avLst/>
                <a:gdLst/>
                <a:ahLst/>
                <a:cxnLst/>
                <a:rect l="l" t="t" r="r" b="b"/>
                <a:pathLst>
                  <a:path w="707" h="7822" extrusionOk="0">
                    <a:moveTo>
                      <a:pt x="171" y="1"/>
                    </a:moveTo>
                    <a:cubicBezTo>
                      <a:pt x="143" y="1"/>
                      <a:pt x="108" y="9"/>
                      <a:pt x="64" y="28"/>
                    </a:cubicBezTo>
                    <a:cubicBezTo>
                      <a:pt x="64" y="165"/>
                      <a:pt x="43" y="323"/>
                      <a:pt x="43" y="471"/>
                    </a:cubicBezTo>
                    <a:cubicBezTo>
                      <a:pt x="32" y="1294"/>
                      <a:pt x="0" y="2105"/>
                      <a:pt x="10" y="2928"/>
                    </a:cubicBezTo>
                    <a:cubicBezTo>
                      <a:pt x="32" y="4489"/>
                      <a:pt x="127" y="6061"/>
                      <a:pt x="432" y="7600"/>
                    </a:cubicBezTo>
                    <a:cubicBezTo>
                      <a:pt x="453" y="7716"/>
                      <a:pt x="507" y="7811"/>
                      <a:pt x="654" y="7822"/>
                    </a:cubicBezTo>
                    <a:cubicBezTo>
                      <a:pt x="664" y="7769"/>
                      <a:pt x="707" y="7706"/>
                      <a:pt x="696" y="7643"/>
                    </a:cubicBezTo>
                    <a:cubicBezTo>
                      <a:pt x="633" y="7273"/>
                      <a:pt x="559" y="6915"/>
                      <a:pt x="507" y="6546"/>
                    </a:cubicBezTo>
                    <a:cubicBezTo>
                      <a:pt x="317" y="5133"/>
                      <a:pt x="285" y="3719"/>
                      <a:pt x="275" y="2306"/>
                    </a:cubicBezTo>
                    <a:cubicBezTo>
                      <a:pt x="275" y="1578"/>
                      <a:pt x="275" y="851"/>
                      <a:pt x="264" y="122"/>
                    </a:cubicBezTo>
                    <a:cubicBezTo>
                      <a:pt x="264" y="48"/>
                      <a:pt x="238" y="1"/>
                      <a:pt x="17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4" name="Google Shape;3004;p18"/>
              <p:cNvSpPr/>
              <p:nvPr/>
            </p:nvSpPr>
            <p:spPr>
              <a:xfrm>
                <a:off x="1707875" y="4518775"/>
                <a:ext cx="28250" cy="164550"/>
              </a:xfrm>
              <a:custGeom>
                <a:avLst/>
                <a:gdLst/>
                <a:ahLst/>
                <a:cxnLst/>
                <a:rect l="l" t="t" r="r" b="b"/>
                <a:pathLst>
                  <a:path w="1130" h="6582" extrusionOk="0">
                    <a:moveTo>
                      <a:pt x="982" y="1"/>
                    </a:moveTo>
                    <a:cubicBezTo>
                      <a:pt x="918" y="74"/>
                      <a:pt x="876" y="116"/>
                      <a:pt x="855" y="169"/>
                    </a:cubicBezTo>
                    <a:cubicBezTo>
                      <a:pt x="792" y="317"/>
                      <a:pt x="739" y="465"/>
                      <a:pt x="708" y="612"/>
                    </a:cubicBezTo>
                    <a:cubicBezTo>
                      <a:pt x="602" y="1140"/>
                      <a:pt x="497" y="1656"/>
                      <a:pt x="412" y="2183"/>
                    </a:cubicBezTo>
                    <a:cubicBezTo>
                      <a:pt x="190" y="3491"/>
                      <a:pt x="33" y="4810"/>
                      <a:pt x="0" y="6149"/>
                    </a:cubicBezTo>
                    <a:cubicBezTo>
                      <a:pt x="0" y="6286"/>
                      <a:pt x="33" y="6423"/>
                      <a:pt x="43" y="6582"/>
                    </a:cubicBezTo>
                    <a:cubicBezTo>
                      <a:pt x="233" y="6518"/>
                      <a:pt x="211" y="6392"/>
                      <a:pt x="222" y="6286"/>
                    </a:cubicBezTo>
                    <a:cubicBezTo>
                      <a:pt x="254" y="5843"/>
                      <a:pt x="265" y="5400"/>
                      <a:pt x="307" y="4968"/>
                    </a:cubicBezTo>
                    <a:cubicBezTo>
                      <a:pt x="454" y="3439"/>
                      <a:pt x="654" y="1930"/>
                      <a:pt x="992" y="433"/>
                    </a:cubicBezTo>
                    <a:cubicBezTo>
                      <a:pt x="1024" y="306"/>
                      <a:pt x="1129" y="158"/>
                      <a:pt x="98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5" name="Google Shape;3005;p18"/>
              <p:cNvSpPr/>
              <p:nvPr/>
            </p:nvSpPr>
            <p:spPr>
              <a:xfrm>
                <a:off x="1719475" y="4752375"/>
                <a:ext cx="25075" cy="144525"/>
              </a:xfrm>
              <a:custGeom>
                <a:avLst/>
                <a:gdLst/>
                <a:ahLst/>
                <a:cxnLst/>
                <a:rect l="l" t="t" r="r" b="b"/>
                <a:pathLst>
                  <a:path w="1003" h="5781" extrusionOk="0">
                    <a:moveTo>
                      <a:pt x="254" y="1"/>
                    </a:moveTo>
                    <a:lnTo>
                      <a:pt x="254" y="1"/>
                    </a:lnTo>
                    <a:cubicBezTo>
                      <a:pt x="64" y="32"/>
                      <a:pt x="54" y="159"/>
                      <a:pt x="54" y="254"/>
                    </a:cubicBezTo>
                    <a:cubicBezTo>
                      <a:pt x="33" y="770"/>
                      <a:pt x="1" y="1277"/>
                      <a:pt x="22" y="1783"/>
                    </a:cubicBezTo>
                    <a:cubicBezTo>
                      <a:pt x="85" y="3102"/>
                      <a:pt x="486" y="4346"/>
                      <a:pt x="844" y="5591"/>
                    </a:cubicBezTo>
                    <a:cubicBezTo>
                      <a:pt x="865" y="5664"/>
                      <a:pt x="940" y="5717"/>
                      <a:pt x="992" y="5781"/>
                    </a:cubicBezTo>
                    <a:cubicBezTo>
                      <a:pt x="1003" y="5274"/>
                      <a:pt x="813" y="4831"/>
                      <a:pt x="750" y="4367"/>
                    </a:cubicBezTo>
                    <a:cubicBezTo>
                      <a:pt x="676" y="3882"/>
                      <a:pt x="518" y="3418"/>
                      <a:pt x="444" y="2943"/>
                    </a:cubicBezTo>
                    <a:cubicBezTo>
                      <a:pt x="359" y="2448"/>
                      <a:pt x="307" y="1942"/>
                      <a:pt x="254" y="1435"/>
                    </a:cubicBezTo>
                    <a:cubicBezTo>
                      <a:pt x="211" y="960"/>
                      <a:pt x="307" y="475"/>
                      <a:pt x="25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6" name="Google Shape;3006;p18"/>
              <p:cNvSpPr/>
              <p:nvPr/>
            </p:nvSpPr>
            <p:spPr>
              <a:xfrm>
                <a:off x="1633800" y="4689350"/>
                <a:ext cx="21900" cy="135300"/>
              </a:xfrm>
              <a:custGeom>
                <a:avLst/>
                <a:gdLst/>
                <a:ahLst/>
                <a:cxnLst/>
                <a:rect l="l" t="t" r="r" b="b"/>
                <a:pathLst>
                  <a:path w="876" h="5412" extrusionOk="0">
                    <a:moveTo>
                      <a:pt x="127" y="1"/>
                    </a:moveTo>
                    <a:cubicBezTo>
                      <a:pt x="10" y="486"/>
                      <a:pt x="0" y="1320"/>
                      <a:pt x="137" y="2438"/>
                    </a:cubicBezTo>
                    <a:cubicBezTo>
                      <a:pt x="264" y="3439"/>
                      <a:pt x="359" y="4452"/>
                      <a:pt x="707" y="5412"/>
                    </a:cubicBezTo>
                    <a:cubicBezTo>
                      <a:pt x="749" y="5412"/>
                      <a:pt x="802" y="5401"/>
                      <a:pt x="854" y="5401"/>
                    </a:cubicBezTo>
                    <a:cubicBezTo>
                      <a:pt x="854" y="5295"/>
                      <a:pt x="875" y="5180"/>
                      <a:pt x="844" y="5095"/>
                    </a:cubicBezTo>
                    <a:cubicBezTo>
                      <a:pt x="643" y="4526"/>
                      <a:pt x="591" y="3924"/>
                      <a:pt x="496" y="3334"/>
                    </a:cubicBezTo>
                    <a:cubicBezTo>
                      <a:pt x="338" y="2311"/>
                      <a:pt x="285" y="1266"/>
                      <a:pt x="264" y="223"/>
                    </a:cubicBezTo>
                    <a:cubicBezTo>
                      <a:pt x="264" y="127"/>
                      <a:pt x="296" y="1"/>
                      <a:pt x="1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7" name="Google Shape;3007;p18"/>
              <p:cNvSpPr/>
              <p:nvPr/>
            </p:nvSpPr>
            <p:spPr>
              <a:xfrm>
                <a:off x="1748225" y="4565425"/>
                <a:ext cx="16900" cy="75725"/>
              </a:xfrm>
              <a:custGeom>
                <a:avLst/>
                <a:gdLst/>
                <a:ahLst/>
                <a:cxnLst/>
                <a:rect l="l" t="t" r="r" b="b"/>
                <a:pathLst>
                  <a:path w="676" h="3029" extrusionOk="0">
                    <a:moveTo>
                      <a:pt x="317" y="1"/>
                    </a:moveTo>
                    <a:cubicBezTo>
                      <a:pt x="264" y="127"/>
                      <a:pt x="211" y="202"/>
                      <a:pt x="201" y="275"/>
                    </a:cubicBezTo>
                    <a:cubicBezTo>
                      <a:pt x="127" y="982"/>
                      <a:pt x="64" y="1688"/>
                      <a:pt x="1" y="2384"/>
                    </a:cubicBezTo>
                    <a:cubicBezTo>
                      <a:pt x="1" y="2427"/>
                      <a:pt x="32" y="2469"/>
                      <a:pt x="53" y="2511"/>
                    </a:cubicBezTo>
                    <a:cubicBezTo>
                      <a:pt x="85" y="2490"/>
                      <a:pt x="116" y="2469"/>
                      <a:pt x="158" y="2448"/>
                    </a:cubicBezTo>
                    <a:cubicBezTo>
                      <a:pt x="179" y="2427"/>
                      <a:pt x="211" y="2406"/>
                      <a:pt x="233" y="2395"/>
                    </a:cubicBezTo>
                    <a:lnTo>
                      <a:pt x="233" y="2395"/>
                    </a:lnTo>
                    <a:cubicBezTo>
                      <a:pt x="211" y="2417"/>
                      <a:pt x="179" y="2438"/>
                      <a:pt x="158" y="2459"/>
                    </a:cubicBezTo>
                    <a:cubicBezTo>
                      <a:pt x="390" y="2543"/>
                      <a:pt x="233" y="2860"/>
                      <a:pt x="496" y="3028"/>
                    </a:cubicBezTo>
                    <a:cubicBezTo>
                      <a:pt x="643" y="2269"/>
                      <a:pt x="612" y="1562"/>
                      <a:pt x="676" y="877"/>
                    </a:cubicBezTo>
                    <a:cubicBezTo>
                      <a:pt x="580" y="802"/>
                      <a:pt x="496" y="739"/>
                      <a:pt x="422" y="676"/>
                    </a:cubicBezTo>
                    <a:cubicBezTo>
                      <a:pt x="348" y="476"/>
                      <a:pt x="517" y="244"/>
                      <a:pt x="31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8" name="Google Shape;3008;p18"/>
              <p:cNvSpPr/>
              <p:nvPr/>
            </p:nvSpPr>
            <p:spPr>
              <a:xfrm>
                <a:off x="1874500" y="4925875"/>
                <a:ext cx="44600" cy="126075"/>
              </a:xfrm>
              <a:custGeom>
                <a:avLst/>
                <a:gdLst/>
                <a:ahLst/>
                <a:cxnLst/>
                <a:rect l="l" t="t" r="r" b="b"/>
                <a:pathLst>
                  <a:path w="1784" h="5043" extrusionOk="0">
                    <a:moveTo>
                      <a:pt x="33" y="1"/>
                    </a:moveTo>
                    <a:cubicBezTo>
                      <a:pt x="22" y="85"/>
                      <a:pt x="1" y="158"/>
                      <a:pt x="1" y="243"/>
                    </a:cubicBezTo>
                    <a:cubicBezTo>
                      <a:pt x="54" y="1013"/>
                      <a:pt x="286" y="1751"/>
                      <a:pt x="518" y="2479"/>
                    </a:cubicBezTo>
                    <a:cubicBezTo>
                      <a:pt x="771" y="3301"/>
                      <a:pt x="1067" y="4114"/>
                      <a:pt x="1552" y="4831"/>
                    </a:cubicBezTo>
                    <a:cubicBezTo>
                      <a:pt x="1583" y="4894"/>
                      <a:pt x="1646" y="4926"/>
                      <a:pt x="1784" y="5042"/>
                    </a:cubicBezTo>
                    <a:cubicBezTo>
                      <a:pt x="1425" y="4135"/>
                      <a:pt x="1119" y="3333"/>
                      <a:pt x="803" y="2542"/>
                    </a:cubicBezTo>
                    <a:cubicBezTo>
                      <a:pt x="476" y="1730"/>
                      <a:pt x="360" y="855"/>
                      <a:pt x="17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9" name="Google Shape;3009;p18"/>
              <p:cNvSpPr/>
              <p:nvPr/>
            </p:nvSpPr>
            <p:spPr>
              <a:xfrm>
                <a:off x="2022175" y="4999100"/>
                <a:ext cx="54075" cy="121650"/>
              </a:xfrm>
              <a:custGeom>
                <a:avLst/>
                <a:gdLst/>
                <a:ahLst/>
                <a:cxnLst/>
                <a:rect l="l" t="t" r="r" b="b"/>
                <a:pathLst>
                  <a:path w="2163" h="4866" extrusionOk="0">
                    <a:moveTo>
                      <a:pt x="150" y="1"/>
                    </a:moveTo>
                    <a:cubicBezTo>
                      <a:pt x="140" y="1"/>
                      <a:pt x="129" y="2"/>
                      <a:pt x="117" y="4"/>
                    </a:cubicBezTo>
                    <a:cubicBezTo>
                      <a:pt x="0" y="299"/>
                      <a:pt x="117" y="562"/>
                      <a:pt x="222" y="836"/>
                    </a:cubicBezTo>
                    <a:cubicBezTo>
                      <a:pt x="475" y="1469"/>
                      <a:pt x="707" y="2123"/>
                      <a:pt x="970" y="2756"/>
                    </a:cubicBezTo>
                    <a:cubicBezTo>
                      <a:pt x="1245" y="3400"/>
                      <a:pt x="1551" y="4043"/>
                      <a:pt x="1846" y="4675"/>
                    </a:cubicBezTo>
                    <a:cubicBezTo>
                      <a:pt x="1877" y="4750"/>
                      <a:pt x="1952" y="4792"/>
                      <a:pt x="2025" y="4865"/>
                    </a:cubicBezTo>
                    <a:cubicBezTo>
                      <a:pt x="2163" y="4602"/>
                      <a:pt x="1994" y="4443"/>
                      <a:pt x="1920" y="4275"/>
                    </a:cubicBezTo>
                    <a:cubicBezTo>
                      <a:pt x="1762" y="3927"/>
                      <a:pt x="1593" y="3600"/>
                      <a:pt x="1445" y="3252"/>
                    </a:cubicBezTo>
                    <a:cubicBezTo>
                      <a:pt x="1329" y="2988"/>
                      <a:pt x="1256" y="2704"/>
                      <a:pt x="1118" y="2461"/>
                    </a:cubicBezTo>
                    <a:cubicBezTo>
                      <a:pt x="728" y="1733"/>
                      <a:pt x="506" y="942"/>
                      <a:pt x="264" y="161"/>
                    </a:cubicBezTo>
                    <a:cubicBezTo>
                      <a:pt x="245" y="85"/>
                      <a:pt x="243" y="1"/>
                      <a:pt x="15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0" name="Google Shape;3010;p18"/>
              <p:cNvSpPr/>
              <p:nvPr/>
            </p:nvSpPr>
            <p:spPr>
              <a:xfrm>
                <a:off x="1700250" y="4252400"/>
                <a:ext cx="107600" cy="34150"/>
              </a:xfrm>
              <a:custGeom>
                <a:avLst/>
                <a:gdLst/>
                <a:ahLst/>
                <a:cxnLst/>
                <a:rect l="l" t="t" r="r" b="b"/>
                <a:pathLst>
                  <a:path w="4304" h="1366" extrusionOk="0">
                    <a:moveTo>
                      <a:pt x="4047" y="1"/>
                    </a:moveTo>
                    <a:cubicBezTo>
                      <a:pt x="3306" y="1"/>
                      <a:pt x="2631" y="309"/>
                      <a:pt x="1941" y="499"/>
                    </a:cubicBezTo>
                    <a:cubicBezTo>
                      <a:pt x="1287" y="667"/>
                      <a:pt x="664" y="974"/>
                      <a:pt x="21" y="1216"/>
                    </a:cubicBezTo>
                    <a:cubicBezTo>
                      <a:pt x="0" y="1227"/>
                      <a:pt x="10" y="1290"/>
                      <a:pt x="0" y="1321"/>
                    </a:cubicBezTo>
                    <a:cubicBezTo>
                      <a:pt x="27" y="1339"/>
                      <a:pt x="62" y="1366"/>
                      <a:pt x="98" y="1366"/>
                    </a:cubicBezTo>
                    <a:cubicBezTo>
                      <a:pt x="104" y="1366"/>
                      <a:pt x="110" y="1365"/>
                      <a:pt x="116" y="1363"/>
                    </a:cubicBezTo>
                    <a:cubicBezTo>
                      <a:pt x="284" y="1321"/>
                      <a:pt x="453" y="1290"/>
                      <a:pt x="622" y="1227"/>
                    </a:cubicBezTo>
                    <a:cubicBezTo>
                      <a:pt x="1055" y="1068"/>
                      <a:pt x="1487" y="889"/>
                      <a:pt x="1920" y="721"/>
                    </a:cubicBezTo>
                    <a:cubicBezTo>
                      <a:pt x="2130" y="646"/>
                      <a:pt x="2341" y="594"/>
                      <a:pt x="2552" y="531"/>
                    </a:cubicBezTo>
                    <a:cubicBezTo>
                      <a:pt x="3080" y="393"/>
                      <a:pt x="3607" y="256"/>
                      <a:pt x="4144" y="109"/>
                    </a:cubicBezTo>
                    <a:cubicBezTo>
                      <a:pt x="4198" y="98"/>
                      <a:pt x="4250" y="46"/>
                      <a:pt x="4303" y="13"/>
                    </a:cubicBezTo>
                    <a:cubicBezTo>
                      <a:pt x="4217" y="5"/>
                      <a:pt x="4132" y="1"/>
                      <a:pt x="404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1" name="Google Shape;3011;p18"/>
              <p:cNvSpPr/>
              <p:nvPr/>
            </p:nvSpPr>
            <p:spPr>
              <a:xfrm>
                <a:off x="1773275" y="4474875"/>
                <a:ext cx="67250" cy="33900"/>
              </a:xfrm>
              <a:custGeom>
                <a:avLst/>
                <a:gdLst/>
                <a:ahLst/>
                <a:cxnLst/>
                <a:rect l="l" t="t" r="r" b="b"/>
                <a:pathLst>
                  <a:path w="2690" h="1356" extrusionOk="0">
                    <a:moveTo>
                      <a:pt x="1864" y="0"/>
                    </a:moveTo>
                    <a:cubicBezTo>
                      <a:pt x="1850" y="0"/>
                      <a:pt x="1837" y="2"/>
                      <a:pt x="1825" y="6"/>
                    </a:cubicBezTo>
                    <a:cubicBezTo>
                      <a:pt x="1160" y="196"/>
                      <a:pt x="527" y="438"/>
                      <a:pt x="0" y="934"/>
                    </a:cubicBezTo>
                    <a:cubicBezTo>
                      <a:pt x="74" y="1071"/>
                      <a:pt x="148" y="1208"/>
                      <a:pt x="232" y="1356"/>
                    </a:cubicBezTo>
                    <a:cubicBezTo>
                      <a:pt x="675" y="1250"/>
                      <a:pt x="1076" y="1166"/>
                      <a:pt x="1488" y="1060"/>
                    </a:cubicBezTo>
                    <a:cubicBezTo>
                      <a:pt x="1888" y="965"/>
                      <a:pt x="2289" y="850"/>
                      <a:pt x="2690" y="744"/>
                    </a:cubicBezTo>
                    <a:lnTo>
                      <a:pt x="2690" y="639"/>
                    </a:lnTo>
                    <a:cubicBezTo>
                      <a:pt x="2627" y="628"/>
                      <a:pt x="2563" y="607"/>
                      <a:pt x="2510" y="607"/>
                    </a:cubicBezTo>
                    <a:cubicBezTo>
                      <a:pt x="1888" y="681"/>
                      <a:pt x="1308" y="881"/>
                      <a:pt x="707" y="1039"/>
                    </a:cubicBezTo>
                    <a:cubicBezTo>
                      <a:pt x="669" y="1048"/>
                      <a:pt x="627" y="1062"/>
                      <a:pt x="584" y="1062"/>
                    </a:cubicBezTo>
                    <a:cubicBezTo>
                      <a:pt x="520" y="1062"/>
                      <a:pt x="454" y="1032"/>
                      <a:pt x="391" y="913"/>
                    </a:cubicBezTo>
                    <a:cubicBezTo>
                      <a:pt x="865" y="491"/>
                      <a:pt x="1561" y="480"/>
                      <a:pt x="2141" y="48"/>
                    </a:cubicBezTo>
                    <a:cubicBezTo>
                      <a:pt x="2005" y="31"/>
                      <a:pt x="1924" y="0"/>
                      <a:pt x="18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2" name="Google Shape;3012;p18"/>
              <p:cNvSpPr/>
              <p:nvPr/>
            </p:nvSpPr>
            <p:spPr>
              <a:xfrm>
                <a:off x="1959675" y="4625575"/>
                <a:ext cx="90200" cy="37450"/>
              </a:xfrm>
              <a:custGeom>
                <a:avLst/>
                <a:gdLst/>
                <a:ahLst/>
                <a:cxnLst/>
                <a:rect l="l" t="t" r="r" b="b"/>
                <a:pathLst>
                  <a:path w="3608" h="1498" extrusionOk="0">
                    <a:moveTo>
                      <a:pt x="3427" y="1"/>
                    </a:moveTo>
                    <a:cubicBezTo>
                      <a:pt x="3321" y="1"/>
                      <a:pt x="3217" y="54"/>
                      <a:pt x="3123" y="95"/>
                    </a:cubicBezTo>
                    <a:cubicBezTo>
                      <a:pt x="2300" y="400"/>
                      <a:pt x="1467" y="728"/>
                      <a:pt x="644" y="1044"/>
                    </a:cubicBezTo>
                    <a:cubicBezTo>
                      <a:pt x="486" y="1107"/>
                      <a:pt x="328" y="1192"/>
                      <a:pt x="170" y="1276"/>
                    </a:cubicBezTo>
                    <a:cubicBezTo>
                      <a:pt x="95" y="1307"/>
                      <a:pt x="1" y="1350"/>
                      <a:pt x="74" y="1497"/>
                    </a:cubicBezTo>
                    <a:cubicBezTo>
                      <a:pt x="149" y="1476"/>
                      <a:pt x="233" y="1476"/>
                      <a:pt x="317" y="1445"/>
                    </a:cubicBezTo>
                    <a:cubicBezTo>
                      <a:pt x="1382" y="1023"/>
                      <a:pt x="2458" y="611"/>
                      <a:pt x="3524" y="179"/>
                    </a:cubicBezTo>
                    <a:cubicBezTo>
                      <a:pt x="3555" y="168"/>
                      <a:pt x="3576" y="116"/>
                      <a:pt x="3608" y="63"/>
                    </a:cubicBezTo>
                    <a:cubicBezTo>
                      <a:pt x="3547" y="17"/>
                      <a:pt x="3487" y="1"/>
                      <a:pt x="34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3" name="Google Shape;3013;p18"/>
              <p:cNvSpPr/>
              <p:nvPr/>
            </p:nvSpPr>
            <p:spPr>
              <a:xfrm>
                <a:off x="2057775" y="4700425"/>
                <a:ext cx="96775" cy="36750"/>
              </a:xfrm>
              <a:custGeom>
                <a:avLst/>
                <a:gdLst/>
                <a:ahLst/>
                <a:cxnLst/>
                <a:rect l="l" t="t" r="r" b="b"/>
                <a:pathLst>
                  <a:path w="3871" h="1470" extrusionOk="0">
                    <a:moveTo>
                      <a:pt x="3765" y="1"/>
                    </a:moveTo>
                    <a:cubicBezTo>
                      <a:pt x="3343" y="106"/>
                      <a:pt x="2921" y="202"/>
                      <a:pt x="2500" y="328"/>
                    </a:cubicBezTo>
                    <a:cubicBezTo>
                      <a:pt x="2057" y="476"/>
                      <a:pt x="1635" y="645"/>
                      <a:pt x="1203" y="834"/>
                    </a:cubicBezTo>
                    <a:cubicBezTo>
                      <a:pt x="812" y="1003"/>
                      <a:pt x="369" y="1066"/>
                      <a:pt x="0" y="1414"/>
                    </a:cubicBezTo>
                    <a:cubicBezTo>
                      <a:pt x="110" y="1442"/>
                      <a:pt x="173" y="1469"/>
                      <a:pt x="221" y="1469"/>
                    </a:cubicBezTo>
                    <a:cubicBezTo>
                      <a:pt x="229" y="1469"/>
                      <a:pt x="236" y="1469"/>
                      <a:pt x="243" y="1467"/>
                    </a:cubicBezTo>
                    <a:cubicBezTo>
                      <a:pt x="390" y="1425"/>
                      <a:pt x="538" y="1362"/>
                      <a:pt x="685" y="1309"/>
                    </a:cubicBezTo>
                    <a:cubicBezTo>
                      <a:pt x="1719" y="950"/>
                      <a:pt x="2700" y="444"/>
                      <a:pt x="3786" y="212"/>
                    </a:cubicBezTo>
                    <a:cubicBezTo>
                      <a:pt x="3871" y="191"/>
                      <a:pt x="3871" y="75"/>
                      <a:pt x="376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4" name="Google Shape;3014;p18"/>
              <p:cNvSpPr/>
              <p:nvPr/>
            </p:nvSpPr>
            <p:spPr>
              <a:xfrm>
                <a:off x="1730825" y="4544625"/>
                <a:ext cx="17950" cy="97300"/>
              </a:xfrm>
              <a:custGeom>
                <a:avLst/>
                <a:gdLst/>
                <a:ahLst/>
                <a:cxnLst/>
                <a:rect l="l" t="t" r="r" b="b"/>
                <a:pathLst>
                  <a:path w="718" h="3892" extrusionOk="0">
                    <a:moveTo>
                      <a:pt x="633" y="0"/>
                    </a:moveTo>
                    <a:cubicBezTo>
                      <a:pt x="580" y="63"/>
                      <a:pt x="496" y="116"/>
                      <a:pt x="486" y="190"/>
                    </a:cubicBezTo>
                    <a:cubicBezTo>
                      <a:pt x="179" y="1329"/>
                      <a:pt x="85" y="2499"/>
                      <a:pt x="0" y="3670"/>
                    </a:cubicBezTo>
                    <a:cubicBezTo>
                      <a:pt x="0" y="3713"/>
                      <a:pt x="53" y="3765"/>
                      <a:pt x="116" y="3891"/>
                    </a:cubicBezTo>
                    <a:cubicBezTo>
                      <a:pt x="327" y="3206"/>
                      <a:pt x="306" y="2563"/>
                      <a:pt x="411" y="1941"/>
                    </a:cubicBezTo>
                    <a:cubicBezTo>
                      <a:pt x="507" y="1308"/>
                      <a:pt x="612" y="685"/>
                      <a:pt x="718" y="52"/>
                    </a:cubicBezTo>
                    <a:cubicBezTo>
                      <a:pt x="686" y="42"/>
                      <a:pt x="664" y="21"/>
                      <a:pt x="63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5" name="Google Shape;3015;p18"/>
              <p:cNvSpPr/>
              <p:nvPr/>
            </p:nvSpPr>
            <p:spPr>
              <a:xfrm>
                <a:off x="1742150" y="4793000"/>
                <a:ext cx="19000" cy="95475"/>
              </a:xfrm>
              <a:custGeom>
                <a:avLst/>
                <a:gdLst/>
                <a:ahLst/>
                <a:cxnLst/>
                <a:rect l="l" t="t" r="r" b="b"/>
                <a:pathLst>
                  <a:path w="760" h="3819" extrusionOk="0">
                    <a:moveTo>
                      <a:pt x="33" y="0"/>
                    </a:moveTo>
                    <a:cubicBezTo>
                      <a:pt x="22" y="95"/>
                      <a:pt x="1" y="179"/>
                      <a:pt x="1" y="253"/>
                    </a:cubicBezTo>
                    <a:cubicBezTo>
                      <a:pt x="64" y="1381"/>
                      <a:pt x="338" y="2478"/>
                      <a:pt x="528" y="3586"/>
                    </a:cubicBezTo>
                    <a:cubicBezTo>
                      <a:pt x="539" y="3638"/>
                      <a:pt x="591" y="3692"/>
                      <a:pt x="665" y="3818"/>
                    </a:cubicBezTo>
                    <a:cubicBezTo>
                      <a:pt x="718" y="3702"/>
                      <a:pt x="760" y="3659"/>
                      <a:pt x="750" y="3628"/>
                    </a:cubicBezTo>
                    <a:cubicBezTo>
                      <a:pt x="560" y="2436"/>
                      <a:pt x="370" y="1234"/>
                      <a:pt x="169" y="42"/>
                    </a:cubicBezTo>
                    <a:cubicBezTo>
                      <a:pt x="169" y="31"/>
                      <a:pt x="106" y="21"/>
                      <a:pt x="3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6" name="Google Shape;3016;p18"/>
              <p:cNvSpPr/>
              <p:nvPr/>
            </p:nvSpPr>
            <p:spPr>
              <a:xfrm>
                <a:off x="1648275" y="4357925"/>
                <a:ext cx="81250" cy="38775"/>
              </a:xfrm>
              <a:custGeom>
                <a:avLst/>
                <a:gdLst/>
                <a:ahLst/>
                <a:cxnLst/>
                <a:rect l="l" t="t" r="r" b="b"/>
                <a:pathLst>
                  <a:path w="3250" h="1551" extrusionOk="0">
                    <a:moveTo>
                      <a:pt x="3052" y="1"/>
                    </a:moveTo>
                    <a:cubicBezTo>
                      <a:pt x="2959" y="1"/>
                      <a:pt x="2874" y="49"/>
                      <a:pt x="2785" y="74"/>
                    </a:cubicBezTo>
                    <a:cubicBezTo>
                      <a:pt x="1952" y="328"/>
                      <a:pt x="1224" y="803"/>
                      <a:pt x="423" y="1129"/>
                    </a:cubicBezTo>
                    <a:cubicBezTo>
                      <a:pt x="338" y="1161"/>
                      <a:pt x="265" y="1214"/>
                      <a:pt x="202" y="1277"/>
                    </a:cubicBezTo>
                    <a:cubicBezTo>
                      <a:pt x="138" y="1351"/>
                      <a:pt x="1" y="1351"/>
                      <a:pt x="12" y="1551"/>
                    </a:cubicBezTo>
                    <a:cubicBezTo>
                      <a:pt x="360" y="1414"/>
                      <a:pt x="708" y="1319"/>
                      <a:pt x="1003" y="1140"/>
                    </a:cubicBezTo>
                    <a:cubicBezTo>
                      <a:pt x="1341" y="929"/>
                      <a:pt x="1710" y="792"/>
                      <a:pt x="2079" y="634"/>
                    </a:cubicBezTo>
                    <a:cubicBezTo>
                      <a:pt x="2406" y="507"/>
                      <a:pt x="2743" y="381"/>
                      <a:pt x="3070" y="243"/>
                    </a:cubicBezTo>
                    <a:cubicBezTo>
                      <a:pt x="3144" y="212"/>
                      <a:pt x="3186" y="149"/>
                      <a:pt x="3249" y="85"/>
                    </a:cubicBezTo>
                    <a:cubicBezTo>
                      <a:pt x="3178" y="22"/>
                      <a:pt x="3113" y="1"/>
                      <a:pt x="305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7" name="Google Shape;3017;p18"/>
              <p:cNvSpPr/>
              <p:nvPr/>
            </p:nvSpPr>
            <p:spPr>
              <a:xfrm>
                <a:off x="1625075" y="4343375"/>
                <a:ext cx="93375" cy="44125"/>
              </a:xfrm>
              <a:custGeom>
                <a:avLst/>
                <a:gdLst/>
                <a:ahLst/>
                <a:cxnLst/>
                <a:rect l="l" t="t" r="r" b="b"/>
                <a:pathLst>
                  <a:path w="3735" h="1765" extrusionOk="0">
                    <a:moveTo>
                      <a:pt x="3632" y="1"/>
                    </a:moveTo>
                    <a:cubicBezTo>
                      <a:pt x="3627" y="1"/>
                      <a:pt x="3623" y="1"/>
                      <a:pt x="3619" y="3"/>
                    </a:cubicBezTo>
                    <a:cubicBezTo>
                      <a:pt x="2448" y="509"/>
                      <a:pt x="1277" y="1015"/>
                      <a:pt x="127" y="1574"/>
                    </a:cubicBezTo>
                    <a:cubicBezTo>
                      <a:pt x="96" y="1585"/>
                      <a:pt x="75" y="1638"/>
                      <a:pt x="1" y="1764"/>
                    </a:cubicBezTo>
                    <a:cubicBezTo>
                      <a:pt x="42" y="1761"/>
                      <a:pt x="78" y="1761"/>
                      <a:pt x="111" y="1761"/>
                    </a:cubicBezTo>
                    <a:cubicBezTo>
                      <a:pt x="140" y="1761"/>
                      <a:pt x="167" y="1761"/>
                      <a:pt x="191" y="1761"/>
                    </a:cubicBezTo>
                    <a:cubicBezTo>
                      <a:pt x="241" y="1761"/>
                      <a:pt x="281" y="1759"/>
                      <a:pt x="317" y="1743"/>
                    </a:cubicBezTo>
                    <a:cubicBezTo>
                      <a:pt x="1456" y="1216"/>
                      <a:pt x="2585" y="678"/>
                      <a:pt x="3724" y="140"/>
                    </a:cubicBezTo>
                    <a:cubicBezTo>
                      <a:pt x="3734" y="129"/>
                      <a:pt x="3734" y="66"/>
                      <a:pt x="3734" y="35"/>
                    </a:cubicBezTo>
                    <a:cubicBezTo>
                      <a:pt x="3698" y="25"/>
                      <a:pt x="3661" y="1"/>
                      <a:pt x="363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8" name="Google Shape;3018;p18"/>
              <p:cNvSpPr/>
              <p:nvPr/>
            </p:nvSpPr>
            <p:spPr>
              <a:xfrm>
                <a:off x="1944650" y="4609475"/>
                <a:ext cx="82550" cy="38000"/>
              </a:xfrm>
              <a:custGeom>
                <a:avLst/>
                <a:gdLst/>
                <a:ahLst/>
                <a:cxnLst/>
                <a:rect l="l" t="t" r="r" b="b"/>
                <a:pathLst>
                  <a:path w="3302" h="1520" extrusionOk="0">
                    <a:moveTo>
                      <a:pt x="3302" y="1"/>
                    </a:moveTo>
                    <a:lnTo>
                      <a:pt x="3302" y="1"/>
                    </a:lnTo>
                    <a:cubicBezTo>
                      <a:pt x="3175" y="11"/>
                      <a:pt x="3059" y="1"/>
                      <a:pt x="2953" y="32"/>
                    </a:cubicBezTo>
                    <a:cubicBezTo>
                      <a:pt x="1952" y="348"/>
                      <a:pt x="1045" y="865"/>
                      <a:pt x="106" y="1276"/>
                    </a:cubicBezTo>
                    <a:cubicBezTo>
                      <a:pt x="0" y="1330"/>
                      <a:pt x="11" y="1414"/>
                      <a:pt x="127" y="1519"/>
                    </a:cubicBezTo>
                    <a:cubicBezTo>
                      <a:pt x="286" y="1456"/>
                      <a:pt x="497" y="1414"/>
                      <a:pt x="654" y="1308"/>
                    </a:cubicBezTo>
                    <a:cubicBezTo>
                      <a:pt x="1076" y="1002"/>
                      <a:pt x="1561" y="855"/>
                      <a:pt x="2036" y="665"/>
                    </a:cubicBezTo>
                    <a:cubicBezTo>
                      <a:pt x="2384" y="528"/>
                      <a:pt x="2732" y="401"/>
                      <a:pt x="3080" y="264"/>
                    </a:cubicBezTo>
                    <a:cubicBezTo>
                      <a:pt x="3175" y="222"/>
                      <a:pt x="3291" y="190"/>
                      <a:pt x="330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9" name="Google Shape;3019;p18"/>
              <p:cNvSpPr/>
              <p:nvPr/>
            </p:nvSpPr>
            <p:spPr>
              <a:xfrm>
                <a:off x="2297700" y="4900300"/>
                <a:ext cx="97600" cy="25250"/>
              </a:xfrm>
              <a:custGeom>
                <a:avLst/>
                <a:gdLst/>
                <a:ahLst/>
                <a:cxnLst/>
                <a:rect l="l" t="t" r="r" b="b"/>
                <a:pathLst>
                  <a:path w="3904" h="1010" extrusionOk="0">
                    <a:moveTo>
                      <a:pt x="3903" y="0"/>
                    </a:moveTo>
                    <a:cubicBezTo>
                      <a:pt x="2827" y="0"/>
                      <a:pt x="1888" y="349"/>
                      <a:pt x="929" y="528"/>
                    </a:cubicBezTo>
                    <a:cubicBezTo>
                      <a:pt x="634" y="581"/>
                      <a:pt x="327" y="675"/>
                      <a:pt x="1" y="1003"/>
                    </a:cubicBezTo>
                    <a:cubicBezTo>
                      <a:pt x="48" y="1007"/>
                      <a:pt x="92" y="1010"/>
                      <a:pt x="135" y="1010"/>
                    </a:cubicBezTo>
                    <a:cubicBezTo>
                      <a:pt x="463" y="1010"/>
                      <a:pt x="663" y="878"/>
                      <a:pt x="887" y="813"/>
                    </a:cubicBezTo>
                    <a:cubicBezTo>
                      <a:pt x="1140" y="739"/>
                      <a:pt x="1393" y="686"/>
                      <a:pt x="1656" y="623"/>
                    </a:cubicBezTo>
                    <a:cubicBezTo>
                      <a:pt x="1888" y="570"/>
                      <a:pt x="2120" y="507"/>
                      <a:pt x="2363" y="454"/>
                    </a:cubicBezTo>
                    <a:cubicBezTo>
                      <a:pt x="2616" y="401"/>
                      <a:pt x="2891" y="380"/>
                      <a:pt x="3144" y="296"/>
                    </a:cubicBezTo>
                    <a:cubicBezTo>
                      <a:pt x="3365" y="211"/>
                      <a:pt x="3671" y="338"/>
                      <a:pt x="390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0" name="Google Shape;3020;p18"/>
              <p:cNvSpPr/>
              <p:nvPr/>
            </p:nvSpPr>
            <p:spPr>
              <a:xfrm>
                <a:off x="1536500" y="4669325"/>
                <a:ext cx="36400" cy="88075"/>
              </a:xfrm>
              <a:custGeom>
                <a:avLst/>
                <a:gdLst/>
                <a:ahLst/>
                <a:cxnLst/>
                <a:rect l="l" t="t" r="r" b="b"/>
                <a:pathLst>
                  <a:path w="1456" h="3523" extrusionOk="0">
                    <a:moveTo>
                      <a:pt x="0" y="0"/>
                    </a:moveTo>
                    <a:lnTo>
                      <a:pt x="0" y="0"/>
                    </a:lnTo>
                    <a:cubicBezTo>
                      <a:pt x="21" y="127"/>
                      <a:pt x="32" y="253"/>
                      <a:pt x="74" y="370"/>
                    </a:cubicBezTo>
                    <a:cubicBezTo>
                      <a:pt x="148" y="602"/>
                      <a:pt x="274" y="823"/>
                      <a:pt x="317" y="1055"/>
                    </a:cubicBezTo>
                    <a:cubicBezTo>
                      <a:pt x="391" y="1593"/>
                      <a:pt x="612" y="2067"/>
                      <a:pt x="802" y="2564"/>
                    </a:cubicBezTo>
                    <a:cubicBezTo>
                      <a:pt x="928" y="2901"/>
                      <a:pt x="1129" y="3175"/>
                      <a:pt x="1413" y="3523"/>
                    </a:cubicBezTo>
                    <a:cubicBezTo>
                      <a:pt x="1456" y="3080"/>
                      <a:pt x="1171" y="2890"/>
                      <a:pt x="1097" y="2606"/>
                    </a:cubicBezTo>
                    <a:cubicBezTo>
                      <a:pt x="1013" y="2310"/>
                      <a:pt x="865" y="2025"/>
                      <a:pt x="770" y="1741"/>
                    </a:cubicBezTo>
                    <a:cubicBezTo>
                      <a:pt x="665" y="1425"/>
                      <a:pt x="581" y="1097"/>
                      <a:pt x="464" y="792"/>
                    </a:cubicBezTo>
                    <a:cubicBezTo>
                      <a:pt x="370" y="507"/>
                      <a:pt x="359" y="190"/>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1" name="Google Shape;3021;p18"/>
              <p:cNvSpPr/>
              <p:nvPr/>
            </p:nvSpPr>
            <p:spPr>
              <a:xfrm>
                <a:off x="1763000" y="4824625"/>
                <a:ext cx="19000" cy="91800"/>
              </a:xfrm>
              <a:custGeom>
                <a:avLst/>
                <a:gdLst/>
                <a:ahLst/>
                <a:cxnLst/>
                <a:rect l="l" t="t" r="r" b="b"/>
                <a:pathLst>
                  <a:path w="760" h="3672" extrusionOk="0">
                    <a:moveTo>
                      <a:pt x="52" y="1"/>
                    </a:moveTo>
                    <a:cubicBezTo>
                      <a:pt x="0" y="580"/>
                      <a:pt x="380" y="2774"/>
                      <a:pt x="717" y="3671"/>
                    </a:cubicBezTo>
                    <a:cubicBezTo>
                      <a:pt x="760" y="3259"/>
                      <a:pt x="369" y="812"/>
                      <a:pt x="158" y="43"/>
                    </a:cubicBezTo>
                    <a:cubicBezTo>
                      <a:pt x="158" y="22"/>
                      <a:pt x="95" y="11"/>
                      <a:pt x="5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2" name="Google Shape;3022;p18"/>
              <p:cNvSpPr/>
              <p:nvPr/>
            </p:nvSpPr>
            <p:spPr>
              <a:xfrm>
                <a:off x="2276350" y="5085125"/>
                <a:ext cx="37975" cy="88500"/>
              </a:xfrm>
              <a:custGeom>
                <a:avLst/>
                <a:gdLst/>
                <a:ahLst/>
                <a:cxnLst/>
                <a:rect l="l" t="t" r="r" b="b"/>
                <a:pathLst>
                  <a:path w="1519" h="3540" extrusionOk="0">
                    <a:moveTo>
                      <a:pt x="159" y="1"/>
                    </a:moveTo>
                    <a:cubicBezTo>
                      <a:pt x="0" y="444"/>
                      <a:pt x="42" y="760"/>
                      <a:pt x="127" y="1045"/>
                    </a:cubicBezTo>
                    <a:cubicBezTo>
                      <a:pt x="391" y="1909"/>
                      <a:pt x="760" y="2732"/>
                      <a:pt x="1308" y="3460"/>
                    </a:cubicBezTo>
                    <a:cubicBezTo>
                      <a:pt x="1344" y="3508"/>
                      <a:pt x="1384" y="3539"/>
                      <a:pt x="1425" y="3539"/>
                    </a:cubicBezTo>
                    <a:cubicBezTo>
                      <a:pt x="1456" y="3539"/>
                      <a:pt x="1487" y="3522"/>
                      <a:pt x="1519" y="3481"/>
                    </a:cubicBezTo>
                    <a:cubicBezTo>
                      <a:pt x="454" y="1382"/>
                      <a:pt x="538" y="1625"/>
                      <a:pt x="15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3" name="Google Shape;3023;p18"/>
              <p:cNvSpPr/>
              <p:nvPr/>
            </p:nvSpPr>
            <p:spPr>
              <a:xfrm>
                <a:off x="1621675" y="4338400"/>
                <a:ext cx="77775" cy="34850"/>
              </a:xfrm>
              <a:custGeom>
                <a:avLst/>
                <a:gdLst/>
                <a:ahLst/>
                <a:cxnLst/>
                <a:rect l="l" t="t" r="r" b="b"/>
                <a:pathLst>
                  <a:path w="3111" h="1394" extrusionOk="0">
                    <a:moveTo>
                      <a:pt x="2902" y="0"/>
                    </a:moveTo>
                    <a:cubicBezTo>
                      <a:pt x="2898" y="0"/>
                      <a:pt x="2894" y="1"/>
                      <a:pt x="2890" y="2"/>
                    </a:cubicBezTo>
                    <a:cubicBezTo>
                      <a:pt x="1866" y="328"/>
                      <a:pt x="875" y="719"/>
                      <a:pt x="0" y="1394"/>
                    </a:cubicBezTo>
                    <a:cubicBezTo>
                      <a:pt x="85" y="1383"/>
                      <a:pt x="169" y="1394"/>
                      <a:pt x="242" y="1362"/>
                    </a:cubicBezTo>
                    <a:cubicBezTo>
                      <a:pt x="643" y="1183"/>
                      <a:pt x="1044" y="993"/>
                      <a:pt x="1445" y="824"/>
                    </a:cubicBezTo>
                    <a:cubicBezTo>
                      <a:pt x="1888" y="634"/>
                      <a:pt x="2352" y="466"/>
                      <a:pt x="2806" y="286"/>
                    </a:cubicBezTo>
                    <a:cubicBezTo>
                      <a:pt x="2890" y="255"/>
                      <a:pt x="2974" y="180"/>
                      <a:pt x="3111" y="96"/>
                    </a:cubicBezTo>
                    <a:cubicBezTo>
                      <a:pt x="3006" y="48"/>
                      <a:pt x="2944" y="0"/>
                      <a:pt x="290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4" name="Google Shape;3024;p18"/>
              <p:cNvSpPr/>
              <p:nvPr/>
            </p:nvSpPr>
            <p:spPr>
              <a:xfrm>
                <a:off x="2290850" y="4883100"/>
                <a:ext cx="81250" cy="19600"/>
              </a:xfrm>
              <a:custGeom>
                <a:avLst/>
                <a:gdLst/>
                <a:ahLst/>
                <a:cxnLst/>
                <a:rect l="l" t="t" r="r" b="b"/>
                <a:pathLst>
                  <a:path w="3250" h="784" extrusionOk="0">
                    <a:moveTo>
                      <a:pt x="3015" y="0"/>
                    </a:moveTo>
                    <a:cubicBezTo>
                      <a:pt x="2943" y="0"/>
                      <a:pt x="2873" y="3"/>
                      <a:pt x="2806" y="13"/>
                    </a:cubicBezTo>
                    <a:cubicBezTo>
                      <a:pt x="1878" y="203"/>
                      <a:pt x="939" y="309"/>
                      <a:pt x="32" y="583"/>
                    </a:cubicBezTo>
                    <a:cubicBezTo>
                      <a:pt x="22" y="583"/>
                      <a:pt x="11" y="615"/>
                      <a:pt x="11" y="636"/>
                    </a:cubicBezTo>
                    <a:cubicBezTo>
                      <a:pt x="1" y="657"/>
                      <a:pt x="11" y="678"/>
                      <a:pt x="32" y="784"/>
                    </a:cubicBezTo>
                    <a:cubicBezTo>
                      <a:pt x="1108" y="573"/>
                      <a:pt x="2141" y="362"/>
                      <a:pt x="3175" y="161"/>
                    </a:cubicBezTo>
                    <a:cubicBezTo>
                      <a:pt x="3196" y="151"/>
                      <a:pt x="3217" y="88"/>
                      <a:pt x="3249" y="3"/>
                    </a:cubicBezTo>
                    <a:cubicBezTo>
                      <a:pt x="3168" y="3"/>
                      <a:pt x="3090" y="0"/>
                      <a:pt x="301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5" name="Google Shape;3025;p18"/>
              <p:cNvSpPr/>
              <p:nvPr/>
            </p:nvSpPr>
            <p:spPr>
              <a:xfrm>
                <a:off x="1902450" y="4967800"/>
                <a:ext cx="31150" cy="77000"/>
              </a:xfrm>
              <a:custGeom>
                <a:avLst/>
                <a:gdLst/>
                <a:ahLst/>
                <a:cxnLst/>
                <a:rect l="l" t="t" r="r" b="b"/>
                <a:pathLst>
                  <a:path w="1246" h="3080" extrusionOk="0">
                    <a:moveTo>
                      <a:pt x="12" y="0"/>
                    </a:moveTo>
                    <a:lnTo>
                      <a:pt x="12" y="0"/>
                    </a:lnTo>
                    <a:cubicBezTo>
                      <a:pt x="22" y="243"/>
                      <a:pt x="1" y="412"/>
                      <a:pt x="54" y="549"/>
                    </a:cubicBezTo>
                    <a:cubicBezTo>
                      <a:pt x="328" y="1361"/>
                      <a:pt x="645" y="2152"/>
                      <a:pt x="1024" y="3080"/>
                    </a:cubicBezTo>
                    <a:cubicBezTo>
                      <a:pt x="1245" y="2711"/>
                      <a:pt x="1067" y="2531"/>
                      <a:pt x="1003" y="2342"/>
                    </a:cubicBezTo>
                    <a:cubicBezTo>
                      <a:pt x="950" y="2152"/>
                      <a:pt x="866" y="1973"/>
                      <a:pt x="792" y="1783"/>
                    </a:cubicBezTo>
                    <a:cubicBezTo>
                      <a:pt x="718" y="1582"/>
                      <a:pt x="634" y="1371"/>
                      <a:pt x="549" y="1171"/>
                    </a:cubicBezTo>
                    <a:cubicBezTo>
                      <a:pt x="486" y="981"/>
                      <a:pt x="423" y="792"/>
                      <a:pt x="338" y="612"/>
                    </a:cubicBezTo>
                    <a:cubicBezTo>
                      <a:pt x="254" y="433"/>
                      <a:pt x="244" y="211"/>
                      <a:pt x="1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6" name="Google Shape;3026;p18"/>
              <p:cNvSpPr/>
              <p:nvPr/>
            </p:nvSpPr>
            <p:spPr>
              <a:xfrm>
                <a:off x="1802275" y="4703875"/>
                <a:ext cx="10025" cy="83600"/>
              </a:xfrm>
              <a:custGeom>
                <a:avLst/>
                <a:gdLst/>
                <a:ahLst/>
                <a:cxnLst/>
                <a:rect l="l" t="t" r="r" b="b"/>
                <a:pathLst>
                  <a:path w="401" h="3344" extrusionOk="0">
                    <a:moveTo>
                      <a:pt x="243" y="0"/>
                    </a:moveTo>
                    <a:cubicBezTo>
                      <a:pt x="85" y="453"/>
                      <a:pt x="0" y="2457"/>
                      <a:pt x="117" y="3343"/>
                    </a:cubicBezTo>
                    <a:cubicBezTo>
                      <a:pt x="296" y="2774"/>
                      <a:pt x="401" y="960"/>
                      <a:pt x="338" y="53"/>
                    </a:cubicBezTo>
                    <a:cubicBezTo>
                      <a:pt x="338" y="32"/>
                      <a:pt x="274" y="21"/>
                      <a:pt x="24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7" name="Google Shape;3027;p18"/>
              <p:cNvSpPr/>
              <p:nvPr/>
            </p:nvSpPr>
            <p:spPr>
              <a:xfrm>
                <a:off x="1987625" y="4754500"/>
                <a:ext cx="14000" cy="91250"/>
              </a:xfrm>
              <a:custGeom>
                <a:avLst/>
                <a:gdLst/>
                <a:ahLst/>
                <a:cxnLst/>
                <a:rect l="l" t="t" r="r" b="b"/>
                <a:pathLst>
                  <a:path w="560" h="3650" extrusionOk="0">
                    <a:moveTo>
                      <a:pt x="128" y="0"/>
                    </a:moveTo>
                    <a:cubicBezTo>
                      <a:pt x="53" y="169"/>
                      <a:pt x="1" y="232"/>
                      <a:pt x="11" y="275"/>
                    </a:cubicBezTo>
                    <a:cubicBezTo>
                      <a:pt x="117" y="1350"/>
                      <a:pt x="233" y="2415"/>
                      <a:pt x="349" y="3491"/>
                    </a:cubicBezTo>
                    <a:cubicBezTo>
                      <a:pt x="360" y="3544"/>
                      <a:pt x="423" y="3586"/>
                      <a:pt x="465" y="3650"/>
                    </a:cubicBezTo>
                    <a:cubicBezTo>
                      <a:pt x="560" y="3196"/>
                      <a:pt x="391" y="1234"/>
                      <a:pt x="12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8" name="Google Shape;3028;p18"/>
              <p:cNvSpPr/>
              <p:nvPr/>
            </p:nvSpPr>
            <p:spPr>
              <a:xfrm>
                <a:off x="1554950" y="4613425"/>
                <a:ext cx="12425" cy="78600"/>
              </a:xfrm>
              <a:custGeom>
                <a:avLst/>
                <a:gdLst/>
                <a:ahLst/>
                <a:cxnLst/>
                <a:rect l="l" t="t" r="r" b="b"/>
                <a:pathLst>
                  <a:path w="497" h="3144" extrusionOk="0">
                    <a:moveTo>
                      <a:pt x="64" y="0"/>
                    </a:moveTo>
                    <a:lnTo>
                      <a:pt x="64" y="0"/>
                    </a:lnTo>
                    <a:cubicBezTo>
                      <a:pt x="0" y="1097"/>
                      <a:pt x="148" y="2100"/>
                      <a:pt x="328" y="3091"/>
                    </a:cubicBezTo>
                    <a:cubicBezTo>
                      <a:pt x="328" y="3112"/>
                      <a:pt x="401" y="3122"/>
                      <a:pt x="443" y="3143"/>
                    </a:cubicBezTo>
                    <a:cubicBezTo>
                      <a:pt x="464" y="3080"/>
                      <a:pt x="497" y="3017"/>
                      <a:pt x="486" y="2954"/>
                    </a:cubicBezTo>
                    <a:cubicBezTo>
                      <a:pt x="412" y="2036"/>
                      <a:pt x="328" y="1108"/>
                      <a:pt x="232" y="180"/>
                    </a:cubicBezTo>
                    <a:cubicBezTo>
                      <a:pt x="232" y="138"/>
                      <a:pt x="159" y="106"/>
                      <a:pt x="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9" name="Google Shape;3029;p18"/>
              <p:cNvSpPr/>
              <p:nvPr/>
            </p:nvSpPr>
            <p:spPr>
              <a:xfrm>
                <a:off x="1569725" y="4286900"/>
                <a:ext cx="70675" cy="30975"/>
              </a:xfrm>
              <a:custGeom>
                <a:avLst/>
                <a:gdLst/>
                <a:ahLst/>
                <a:cxnLst/>
                <a:rect l="l" t="t" r="r" b="b"/>
                <a:pathLst>
                  <a:path w="2827" h="1239" extrusionOk="0">
                    <a:moveTo>
                      <a:pt x="2737" y="1"/>
                    </a:moveTo>
                    <a:cubicBezTo>
                      <a:pt x="2386" y="1"/>
                      <a:pt x="2084" y="164"/>
                      <a:pt x="1783" y="300"/>
                    </a:cubicBezTo>
                    <a:cubicBezTo>
                      <a:pt x="1382" y="480"/>
                      <a:pt x="981" y="669"/>
                      <a:pt x="581" y="848"/>
                    </a:cubicBezTo>
                    <a:cubicBezTo>
                      <a:pt x="433" y="912"/>
                      <a:pt x="285" y="965"/>
                      <a:pt x="148" y="1028"/>
                    </a:cubicBezTo>
                    <a:cubicBezTo>
                      <a:pt x="74" y="1070"/>
                      <a:pt x="0" y="1133"/>
                      <a:pt x="95" y="1239"/>
                    </a:cubicBezTo>
                    <a:cubicBezTo>
                      <a:pt x="633" y="1144"/>
                      <a:pt x="2173" y="490"/>
                      <a:pt x="2827" y="5"/>
                    </a:cubicBezTo>
                    <a:cubicBezTo>
                      <a:pt x="2796" y="2"/>
                      <a:pt x="2766" y="1"/>
                      <a:pt x="273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0" name="Google Shape;3030;p18"/>
              <p:cNvSpPr/>
              <p:nvPr/>
            </p:nvSpPr>
            <p:spPr>
              <a:xfrm>
                <a:off x="2077000" y="4687350"/>
                <a:ext cx="75450" cy="26025"/>
              </a:xfrm>
              <a:custGeom>
                <a:avLst/>
                <a:gdLst/>
                <a:ahLst/>
                <a:cxnLst/>
                <a:rect l="l" t="t" r="r" b="b"/>
                <a:pathLst>
                  <a:path w="3018" h="1041" extrusionOk="0">
                    <a:moveTo>
                      <a:pt x="2755" y="1"/>
                    </a:moveTo>
                    <a:cubicBezTo>
                      <a:pt x="2700" y="1"/>
                      <a:pt x="2651" y="4"/>
                      <a:pt x="2606" y="18"/>
                    </a:cubicBezTo>
                    <a:cubicBezTo>
                      <a:pt x="2311" y="113"/>
                      <a:pt x="2026" y="261"/>
                      <a:pt x="1731" y="313"/>
                    </a:cubicBezTo>
                    <a:cubicBezTo>
                      <a:pt x="1203" y="408"/>
                      <a:pt x="718" y="629"/>
                      <a:pt x="233" y="809"/>
                    </a:cubicBezTo>
                    <a:cubicBezTo>
                      <a:pt x="138" y="851"/>
                      <a:pt x="75" y="936"/>
                      <a:pt x="1" y="1009"/>
                    </a:cubicBezTo>
                    <a:cubicBezTo>
                      <a:pt x="77" y="1031"/>
                      <a:pt x="147" y="1041"/>
                      <a:pt x="213" y="1041"/>
                    </a:cubicBezTo>
                    <a:cubicBezTo>
                      <a:pt x="303" y="1041"/>
                      <a:pt x="386" y="1023"/>
                      <a:pt x="465" y="999"/>
                    </a:cubicBezTo>
                    <a:cubicBezTo>
                      <a:pt x="1130" y="767"/>
                      <a:pt x="1752" y="439"/>
                      <a:pt x="2459" y="334"/>
                    </a:cubicBezTo>
                    <a:cubicBezTo>
                      <a:pt x="2648" y="313"/>
                      <a:pt x="2838" y="250"/>
                      <a:pt x="3017" y="7"/>
                    </a:cubicBezTo>
                    <a:cubicBezTo>
                      <a:pt x="2914" y="7"/>
                      <a:pt x="2829" y="1"/>
                      <a:pt x="275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1" name="Google Shape;3031;p18"/>
              <p:cNvSpPr/>
              <p:nvPr/>
            </p:nvSpPr>
            <p:spPr>
              <a:xfrm>
                <a:off x="1880575" y="4708100"/>
                <a:ext cx="5850" cy="77525"/>
              </a:xfrm>
              <a:custGeom>
                <a:avLst/>
                <a:gdLst/>
                <a:ahLst/>
                <a:cxnLst/>
                <a:rect l="l" t="t" r="r" b="b"/>
                <a:pathLst>
                  <a:path w="234" h="3101" extrusionOk="0">
                    <a:moveTo>
                      <a:pt x="95" y="0"/>
                    </a:moveTo>
                    <a:cubicBezTo>
                      <a:pt x="64" y="31"/>
                      <a:pt x="1" y="52"/>
                      <a:pt x="1" y="74"/>
                    </a:cubicBezTo>
                    <a:lnTo>
                      <a:pt x="32" y="2795"/>
                    </a:lnTo>
                    <a:cubicBezTo>
                      <a:pt x="43" y="2890"/>
                      <a:pt x="85" y="2984"/>
                      <a:pt x="106" y="3101"/>
                    </a:cubicBezTo>
                    <a:cubicBezTo>
                      <a:pt x="180" y="3048"/>
                      <a:pt x="233" y="3027"/>
                      <a:pt x="233" y="2995"/>
                    </a:cubicBezTo>
                    <a:cubicBezTo>
                      <a:pt x="222" y="2025"/>
                      <a:pt x="212" y="1055"/>
                      <a:pt x="191" y="84"/>
                    </a:cubicBezTo>
                    <a:cubicBezTo>
                      <a:pt x="191" y="52"/>
                      <a:pt x="128" y="31"/>
                      <a:pt x="9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2" name="Google Shape;3032;p18"/>
              <p:cNvSpPr/>
              <p:nvPr/>
            </p:nvSpPr>
            <p:spPr>
              <a:xfrm>
                <a:off x="2417425" y="5013150"/>
                <a:ext cx="73325" cy="5525"/>
              </a:xfrm>
              <a:custGeom>
                <a:avLst/>
                <a:gdLst/>
                <a:ahLst/>
                <a:cxnLst/>
                <a:rect l="l" t="t" r="r" b="b"/>
                <a:pathLst>
                  <a:path w="2933" h="221" extrusionOk="0">
                    <a:moveTo>
                      <a:pt x="137" y="0"/>
                    </a:moveTo>
                    <a:cubicBezTo>
                      <a:pt x="106" y="0"/>
                      <a:pt x="73" y="85"/>
                      <a:pt x="0" y="180"/>
                    </a:cubicBezTo>
                    <a:cubicBezTo>
                      <a:pt x="401" y="210"/>
                      <a:pt x="792" y="221"/>
                      <a:pt x="1184" y="221"/>
                    </a:cubicBezTo>
                    <a:cubicBezTo>
                      <a:pt x="1751" y="221"/>
                      <a:pt x="2321" y="198"/>
                      <a:pt x="2932" y="180"/>
                    </a:cubicBezTo>
                    <a:cubicBezTo>
                      <a:pt x="2773" y="53"/>
                      <a:pt x="2742" y="0"/>
                      <a:pt x="271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3" name="Google Shape;3033;p18"/>
              <p:cNvSpPr/>
              <p:nvPr/>
            </p:nvSpPr>
            <p:spPr>
              <a:xfrm>
                <a:off x="2181700" y="4817425"/>
                <a:ext cx="73850" cy="29050"/>
              </a:xfrm>
              <a:custGeom>
                <a:avLst/>
                <a:gdLst/>
                <a:ahLst/>
                <a:cxnLst/>
                <a:rect l="l" t="t" r="r" b="b"/>
                <a:pathLst>
                  <a:path w="2954" h="1162" extrusionOk="0">
                    <a:moveTo>
                      <a:pt x="2898" y="1"/>
                    </a:moveTo>
                    <a:cubicBezTo>
                      <a:pt x="2895" y="1"/>
                      <a:pt x="2892" y="2"/>
                      <a:pt x="2890" y="4"/>
                    </a:cubicBezTo>
                    <a:cubicBezTo>
                      <a:pt x="1951" y="320"/>
                      <a:pt x="1013" y="636"/>
                      <a:pt x="74" y="964"/>
                    </a:cubicBezTo>
                    <a:cubicBezTo>
                      <a:pt x="42" y="974"/>
                      <a:pt x="32" y="1058"/>
                      <a:pt x="0" y="1133"/>
                    </a:cubicBezTo>
                    <a:cubicBezTo>
                      <a:pt x="52" y="1153"/>
                      <a:pt x="98" y="1161"/>
                      <a:pt x="143" y="1161"/>
                    </a:cubicBezTo>
                    <a:cubicBezTo>
                      <a:pt x="235" y="1161"/>
                      <a:pt x="316" y="1126"/>
                      <a:pt x="401" y="1090"/>
                    </a:cubicBezTo>
                    <a:cubicBezTo>
                      <a:pt x="1139" y="805"/>
                      <a:pt x="1878" y="510"/>
                      <a:pt x="2616" y="215"/>
                    </a:cubicBezTo>
                    <a:cubicBezTo>
                      <a:pt x="2727" y="164"/>
                      <a:pt x="2829" y="84"/>
                      <a:pt x="2930" y="12"/>
                    </a:cubicBezTo>
                    <a:lnTo>
                      <a:pt x="2930" y="12"/>
                    </a:lnTo>
                    <a:cubicBezTo>
                      <a:pt x="2938" y="17"/>
                      <a:pt x="2946" y="21"/>
                      <a:pt x="2953" y="25"/>
                    </a:cubicBezTo>
                    <a:lnTo>
                      <a:pt x="2942" y="4"/>
                    </a:lnTo>
                    <a:cubicBezTo>
                      <a:pt x="2938" y="7"/>
                      <a:pt x="2934" y="9"/>
                      <a:pt x="2930" y="12"/>
                    </a:cubicBezTo>
                    <a:lnTo>
                      <a:pt x="2930" y="12"/>
                    </a:lnTo>
                    <a:cubicBezTo>
                      <a:pt x="2918" y="6"/>
                      <a:pt x="2906" y="1"/>
                      <a:pt x="289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4" name="Google Shape;3034;p18"/>
              <p:cNvSpPr/>
              <p:nvPr/>
            </p:nvSpPr>
            <p:spPr>
              <a:xfrm>
                <a:off x="1787775" y="4852825"/>
                <a:ext cx="16100" cy="69400"/>
              </a:xfrm>
              <a:custGeom>
                <a:avLst/>
                <a:gdLst/>
                <a:ahLst/>
                <a:cxnLst/>
                <a:rect l="l" t="t" r="r" b="b"/>
                <a:pathLst>
                  <a:path w="644" h="2776" extrusionOk="0">
                    <a:moveTo>
                      <a:pt x="64" y="1"/>
                    </a:moveTo>
                    <a:cubicBezTo>
                      <a:pt x="43" y="54"/>
                      <a:pt x="1" y="117"/>
                      <a:pt x="11" y="170"/>
                    </a:cubicBezTo>
                    <a:cubicBezTo>
                      <a:pt x="169" y="1045"/>
                      <a:pt x="317" y="1931"/>
                      <a:pt x="601" y="2775"/>
                    </a:cubicBezTo>
                    <a:cubicBezTo>
                      <a:pt x="643" y="1931"/>
                      <a:pt x="390" y="1130"/>
                      <a:pt x="254" y="317"/>
                    </a:cubicBezTo>
                    <a:cubicBezTo>
                      <a:pt x="243" y="212"/>
                      <a:pt x="233" y="54"/>
                      <a:pt x="6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5" name="Google Shape;3035;p18"/>
              <p:cNvSpPr/>
              <p:nvPr/>
            </p:nvSpPr>
            <p:spPr>
              <a:xfrm>
                <a:off x="2064875" y="5053750"/>
                <a:ext cx="26925" cy="61725"/>
              </a:xfrm>
              <a:custGeom>
                <a:avLst/>
                <a:gdLst/>
                <a:ahLst/>
                <a:cxnLst/>
                <a:rect l="l" t="t" r="r" b="b"/>
                <a:pathLst>
                  <a:path w="1077" h="2469" extrusionOk="0">
                    <a:moveTo>
                      <a:pt x="64" y="0"/>
                    </a:moveTo>
                    <a:cubicBezTo>
                      <a:pt x="43" y="85"/>
                      <a:pt x="1" y="138"/>
                      <a:pt x="12" y="159"/>
                    </a:cubicBezTo>
                    <a:cubicBezTo>
                      <a:pt x="286" y="886"/>
                      <a:pt x="560" y="1615"/>
                      <a:pt x="834" y="2332"/>
                    </a:cubicBezTo>
                    <a:cubicBezTo>
                      <a:pt x="855" y="2384"/>
                      <a:pt x="919" y="2426"/>
                      <a:pt x="961" y="2468"/>
                    </a:cubicBezTo>
                    <a:cubicBezTo>
                      <a:pt x="1003" y="2458"/>
                      <a:pt x="1034" y="2437"/>
                      <a:pt x="1076" y="2426"/>
                    </a:cubicBezTo>
                    <a:cubicBezTo>
                      <a:pt x="1055" y="2332"/>
                      <a:pt x="1045" y="2226"/>
                      <a:pt x="1013" y="2131"/>
                    </a:cubicBezTo>
                    <a:cubicBezTo>
                      <a:pt x="834" y="1657"/>
                      <a:pt x="644" y="1182"/>
                      <a:pt x="465" y="708"/>
                    </a:cubicBezTo>
                    <a:cubicBezTo>
                      <a:pt x="391" y="518"/>
                      <a:pt x="328" y="328"/>
                      <a:pt x="244" y="148"/>
                    </a:cubicBezTo>
                    <a:cubicBezTo>
                      <a:pt x="223" y="85"/>
                      <a:pt x="138" y="54"/>
                      <a:pt x="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6" name="Google Shape;3036;p18"/>
              <p:cNvSpPr/>
              <p:nvPr/>
            </p:nvSpPr>
            <p:spPr>
              <a:xfrm>
                <a:off x="2298500" y="5098850"/>
                <a:ext cx="23225" cy="61975"/>
              </a:xfrm>
              <a:custGeom>
                <a:avLst/>
                <a:gdLst/>
                <a:ahLst/>
                <a:cxnLst/>
                <a:rect l="l" t="t" r="r" b="b"/>
                <a:pathLst>
                  <a:path w="929" h="2479" extrusionOk="0">
                    <a:moveTo>
                      <a:pt x="95" y="0"/>
                    </a:moveTo>
                    <a:cubicBezTo>
                      <a:pt x="53" y="53"/>
                      <a:pt x="0" y="85"/>
                      <a:pt x="11" y="106"/>
                    </a:cubicBezTo>
                    <a:cubicBezTo>
                      <a:pt x="201" y="791"/>
                      <a:pt x="306" y="1498"/>
                      <a:pt x="633" y="2131"/>
                    </a:cubicBezTo>
                    <a:cubicBezTo>
                      <a:pt x="707" y="2257"/>
                      <a:pt x="802" y="2363"/>
                      <a:pt x="897" y="2478"/>
                    </a:cubicBezTo>
                    <a:cubicBezTo>
                      <a:pt x="928" y="2300"/>
                      <a:pt x="897" y="2152"/>
                      <a:pt x="855" y="2014"/>
                    </a:cubicBezTo>
                    <a:cubicBezTo>
                      <a:pt x="633" y="1382"/>
                      <a:pt x="316" y="791"/>
                      <a:pt x="222" y="127"/>
                    </a:cubicBezTo>
                    <a:cubicBezTo>
                      <a:pt x="211" y="85"/>
                      <a:pt x="138" y="43"/>
                      <a:pt x="9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7" name="Google Shape;3037;p18"/>
              <p:cNvSpPr/>
              <p:nvPr/>
            </p:nvSpPr>
            <p:spPr>
              <a:xfrm>
                <a:off x="2438750" y="5026925"/>
                <a:ext cx="58850" cy="6275"/>
              </a:xfrm>
              <a:custGeom>
                <a:avLst/>
                <a:gdLst/>
                <a:ahLst/>
                <a:cxnLst/>
                <a:rect l="l" t="t" r="r" b="b"/>
                <a:pathLst>
                  <a:path w="2354" h="251" extrusionOk="0">
                    <a:moveTo>
                      <a:pt x="1041" y="0"/>
                    </a:moveTo>
                    <a:cubicBezTo>
                      <a:pt x="593" y="0"/>
                      <a:pt x="202" y="48"/>
                      <a:pt x="1" y="145"/>
                    </a:cubicBezTo>
                    <a:cubicBezTo>
                      <a:pt x="75" y="177"/>
                      <a:pt x="117" y="220"/>
                      <a:pt x="170" y="220"/>
                    </a:cubicBezTo>
                    <a:cubicBezTo>
                      <a:pt x="856" y="241"/>
                      <a:pt x="1541" y="251"/>
                      <a:pt x="2227" y="251"/>
                    </a:cubicBezTo>
                    <a:cubicBezTo>
                      <a:pt x="2269" y="251"/>
                      <a:pt x="2300" y="177"/>
                      <a:pt x="2353" y="124"/>
                    </a:cubicBezTo>
                    <a:cubicBezTo>
                      <a:pt x="1938" y="42"/>
                      <a:pt x="1464" y="0"/>
                      <a:pt x="104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8" name="Google Shape;3038;p18"/>
              <p:cNvSpPr/>
              <p:nvPr/>
            </p:nvSpPr>
            <p:spPr>
              <a:xfrm>
                <a:off x="1653025" y="4466300"/>
                <a:ext cx="12150" cy="68050"/>
              </a:xfrm>
              <a:custGeom>
                <a:avLst/>
                <a:gdLst/>
                <a:ahLst/>
                <a:cxnLst/>
                <a:rect l="l" t="t" r="r" b="b"/>
                <a:pathLst>
                  <a:path w="486" h="2722" extrusionOk="0">
                    <a:moveTo>
                      <a:pt x="328" y="0"/>
                    </a:moveTo>
                    <a:lnTo>
                      <a:pt x="328" y="0"/>
                    </a:lnTo>
                    <a:cubicBezTo>
                      <a:pt x="296" y="21"/>
                      <a:pt x="244" y="43"/>
                      <a:pt x="233" y="75"/>
                    </a:cubicBezTo>
                    <a:cubicBezTo>
                      <a:pt x="148" y="928"/>
                      <a:pt x="75" y="1783"/>
                      <a:pt x="1" y="2637"/>
                    </a:cubicBezTo>
                    <a:cubicBezTo>
                      <a:pt x="1" y="2669"/>
                      <a:pt x="54" y="2690"/>
                      <a:pt x="85" y="2721"/>
                    </a:cubicBezTo>
                    <a:cubicBezTo>
                      <a:pt x="338" y="2205"/>
                      <a:pt x="486" y="518"/>
                      <a:pt x="32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9" name="Google Shape;3039;p18"/>
              <p:cNvSpPr/>
              <p:nvPr/>
            </p:nvSpPr>
            <p:spPr>
              <a:xfrm>
                <a:off x="1573400" y="4390350"/>
                <a:ext cx="7675" cy="76250"/>
              </a:xfrm>
              <a:custGeom>
                <a:avLst/>
                <a:gdLst/>
                <a:ahLst/>
                <a:cxnLst/>
                <a:rect l="l" t="t" r="r" b="b"/>
                <a:pathLst>
                  <a:path w="307" h="3050" extrusionOk="0">
                    <a:moveTo>
                      <a:pt x="117" y="1"/>
                    </a:moveTo>
                    <a:cubicBezTo>
                      <a:pt x="120" y="6"/>
                      <a:pt x="123" y="11"/>
                      <a:pt x="126" y="16"/>
                    </a:cubicBezTo>
                    <a:lnTo>
                      <a:pt x="126" y="16"/>
                    </a:lnTo>
                    <a:cubicBezTo>
                      <a:pt x="130" y="11"/>
                      <a:pt x="134" y="6"/>
                      <a:pt x="138" y="1"/>
                    </a:cubicBezTo>
                    <a:close/>
                    <a:moveTo>
                      <a:pt x="126" y="16"/>
                    </a:moveTo>
                    <a:cubicBezTo>
                      <a:pt x="85" y="66"/>
                      <a:pt x="33" y="122"/>
                      <a:pt x="33" y="170"/>
                    </a:cubicBezTo>
                    <a:lnTo>
                      <a:pt x="1" y="2891"/>
                    </a:lnTo>
                    <a:cubicBezTo>
                      <a:pt x="1" y="2944"/>
                      <a:pt x="64" y="2986"/>
                      <a:pt x="96" y="3049"/>
                    </a:cubicBezTo>
                    <a:cubicBezTo>
                      <a:pt x="138" y="2996"/>
                      <a:pt x="191" y="2975"/>
                      <a:pt x="191" y="2944"/>
                    </a:cubicBezTo>
                    <a:cubicBezTo>
                      <a:pt x="307" y="2037"/>
                      <a:pt x="296" y="1130"/>
                      <a:pt x="244" y="223"/>
                    </a:cubicBezTo>
                    <a:cubicBezTo>
                      <a:pt x="233" y="154"/>
                      <a:pt x="169" y="85"/>
                      <a:pt x="126" y="16"/>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0" name="Google Shape;3040;p18"/>
              <p:cNvSpPr/>
              <p:nvPr/>
            </p:nvSpPr>
            <p:spPr>
              <a:xfrm>
                <a:off x="1651450" y="4737100"/>
                <a:ext cx="15325" cy="59325"/>
              </a:xfrm>
              <a:custGeom>
                <a:avLst/>
                <a:gdLst/>
                <a:ahLst/>
                <a:cxnLst/>
                <a:rect l="l" t="t" r="r" b="b"/>
                <a:pathLst>
                  <a:path w="613" h="2373" extrusionOk="0">
                    <a:moveTo>
                      <a:pt x="1" y="0"/>
                    </a:moveTo>
                    <a:lnTo>
                      <a:pt x="1" y="0"/>
                    </a:lnTo>
                    <a:cubicBezTo>
                      <a:pt x="75" y="844"/>
                      <a:pt x="296" y="1592"/>
                      <a:pt x="359" y="2373"/>
                    </a:cubicBezTo>
                    <a:cubicBezTo>
                      <a:pt x="433" y="2363"/>
                      <a:pt x="507" y="2352"/>
                      <a:pt x="507" y="2342"/>
                    </a:cubicBezTo>
                    <a:cubicBezTo>
                      <a:pt x="612" y="1582"/>
                      <a:pt x="307" y="875"/>
                      <a:pt x="190" y="148"/>
                    </a:cubicBezTo>
                    <a:cubicBezTo>
                      <a:pt x="190" y="106"/>
                      <a:pt x="106" y="74"/>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1" name="Google Shape;3041;p18"/>
              <p:cNvSpPr/>
              <p:nvPr/>
            </p:nvSpPr>
            <p:spPr>
              <a:xfrm>
                <a:off x="2498875" y="5070850"/>
                <a:ext cx="53025" cy="9300"/>
              </a:xfrm>
              <a:custGeom>
                <a:avLst/>
                <a:gdLst/>
                <a:ahLst/>
                <a:cxnLst/>
                <a:rect l="l" t="t" r="r" b="b"/>
                <a:pathLst>
                  <a:path w="2121" h="372" extrusionOk="0">
                    <a:moveTo>
                      <a:pt x="76" y="1"/>
                    </a:moveTo>
                    <a:cubicBezTo>
                      <a:pt x="48" y="1"/>
                      <a:pt x="20" y="47"/>
                      <a:pt x="1" y="76"/>
                    </a:cubicBezTo>
                    <a:cubicBezTo>
                      <a:pt x="22" y="108"/>
                      <a:pt x="43" y="171"/>
                      <a:pt x="64" y="171"/>
                    </a:cubicBezTo>
                    <a:cubicBezTo>
                      <a:pt x="718" y="245"/>
                      <a:pt x="1372" y="308"/>
                      <a:pt x="2026" y="371"/>
                    </a:cubicBezTo>
                    <a:cubicBezTo>
                      <a:pt x="2047" y="371"/>
                      <a:pt x="2079" y="319"/>
                      <a:pt x="2121" y="277"/>
                    </a:cubicBezTo>
                    <a:cubicBezTo>
                      <a:pt x="2068" y="245"/>
                      <a:pt x="2026" y="181"/>
                      <a:pt x="1973" y="171"/>
                    </a:cubicBezTo>
                    <a:cubicBezTo>
                      <a:pt x="1340" y="108"/>
                      <a:pt x="718" y="55"/>
                      <a:pt x="85" y="2"/>
                    </a:cubicBezTo>
                    <a:cubicBezTo>
                      <a:pt x="82" y="1"/>
                      <a:pt x="79" y="1"/>
                      <a:pt x="7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2" name="Google Shape;3042;p18"/>
              <p:cNvSpPr/>
              <p:nvPr/>
            </p:nvSpPr>
            <p:spPr>
              <a:xfrm>
                <a:off x="2158500" y="4884225"/>
                <a:ext cx="11625" cy="54050"/>
              </a:xfrm>
              <a:custGeom>
                <a:avLst/>
                <a:gdLst/>
                <a:ahLst/>
                <a:cxnLst/>
                <a:rect l="l" t="t" r="r" b="b"/>
                <a:pathLst>
                  <a:path w="465" h="2162" extrusionOk="0">
                    <a:moveTo>
                      <a:pt x="42" y="0"/>
                    </a:moveTo>
                    <a:cubicBezTo>
                      <a:pt x="31" y="64"/>
                      <a:pt x="0" y="127"/>
                      <a:pt x="0" y="190"/>
                    </a:cubicBezTo>
                    <a:cubicBezTo>
                      <a:pt x="85" y="812"/>
                      <a:pt x="179" y="1445"/>
                      <a:pt x="274" y="2078"/>
                    </a:cubicBezTo>
                    <a:cubicBezTo>
                      <a:pt x="274" y="2099"/>
                      <a:pt x="369" y="2120"/>
                      <a:pt x="464" y="2162"/>
                    </a:cubicBezTo>
                    <a:cubicBezTo>
                      <a:pt x="369" y="1403"/>
                      <a:pt x="317" y="696"/>
                      <a:pt x="4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3" name="Google Shape;3043;p18"/>
              <p:cNvSpPr/>
              <p:nvPr/>
            </p:nvSpPr>
            <p:spPr>
              <a:xfrm>
                <a:off x="2141625" y="4861800"/>
                <a:ext cx="12150" cy="55400"/>
              </a:xfrm>
              <a:custGeom>
                <a:avLst/>
                <a:gdLst/>
                <a:ahLst/>
                <a:cxnLst/>
                <a:rect l="l" t="t" r="r" b="b"/>
                <a:pathLst>
                  <a:path w="486" h="2216" extrusionOk="0">
                    <a:moveTo>
                      <a:pt x="169" y="0"/>
                    </a:moveTo>
                    <a:cubicBezTo>
                      <a:pt x="63" y="85"/>
                      <a:pt x="0" y="106"/>
                      <a:pt x="0" y="127"/>
                    </a:cubicBezTo>
                    <a:cubicBezTo>
                      <a:pt x="10" y="781"/>
                      <a:pt x="179" y="1393"/>
                      <a:pt x="306" y="2025"/>
                    </a:cubicBezTo>
                    <a:cubicBezTo>
                      <a:pt x="306" y="2068"/>
                      <a:pt x="380" y="2110"/>
                      <a:pt x="485" y="2215"/>
                    </a:cubicBezTo>
                    <a:cubicBezTo>
                      <a:pt x="485" y="1435"/>
                      <a:pt x="253" y="760"/>
                      <a:pt x="16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4" name="Google Shape;3044;p18"/>
              <p:cNvSpPr/>
              <p:nvPr/>
            </p:nvSpPr>
            <p:spPr>
              <a:xfrm>
                <a:off x="2263425" y="4944325"/>
                <a:ext cx="11350" cy="57000"/>
              </a:xfrm>
              <a:custGeom>
                <a:avLst/>
                <a:gdLst/>
                <a:ahLst/>
                <a:cxnLst/>
                <a:rect l="l" t="t" r="r" b="b"/>
                <a:pathLst>
                  <a:path w="454" h="2280" extrusionOk="0">
                    <a:moveTo>
                      <a:pt x="43" y="1"/>
                    </a:moveTo>
                    <a:cubicBezTo>
                      <a:pt x="32" y="74"/>
                      <a:pt x="1" y="159"/>
                      <a:pt x="11" y="233"/>
                    </a:cubicBezTo>
                    <a:cubicBezTo>
                      <a:pt x="85" y="866"/>
                      <a:pt x="170" y="1499"/>
                      <a:pt x="264" y="2142"/>
                    </a:cubicBezTo>
                    <a:cubicBezTo>
                      <a:pt x="264" y="2174"/>
                      <a:pt x="338" y="2205"/>
                      <a:pt x="433" y="2279"/>
                    </a:cubicBezTo>
                    <a:cubicBezTo>
                      <a:pt x="454" y="1467"/>
                      <a:pt x="327" y="739"/>
                      <a:pt x="4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5" name="Google Shape;3045;p18"/>
              <p:cNvSpPr/>
              <p:nvPr/>
            </p:nvSpPr>
            <p:spPr>
              <a:xfrm>
                <a:off x="2395525" y="5056925"/>
                <a:ext cx="20850" cy="50625"/>
              </a:xfrm>
              <a:custGeom>
                <a:avLst/>
                <a:gdLst/>
                <a:ahLst/>
                <a:cxnLst/>
                <a:rect l="l" t="t" r="r" b="b"/>
                <a:pathLst>
                  <a:path w="834" h="2025" extrusionOk="0">
                    <a:moveTo>
                      <a:pt x="85" y="0"/>
                    </a:moveTo>
                    <a:cubicBezTo>
                      <a:pt x="42" y="74"/>
                      <a:pt x="0" y="116"/>
                      <a:pt x="11" y="148"/>
                    </a:cubicBezTo>
                    <a:cubicBezTo>
                      <a:pt x="159" y="696"/>
                      <a:pt x="307" y="1245"/>
                      <a:pt x="464" y="1793"/>
                    </a:cubicBezTo>
                    <a:cubicBezTo>
                      <a:pt x="496" y="1867"/>
                      <a:pt x="560" y="1930"/>
                      <a:pt x="623" y="2025"/>
                    </a:cubicBezTo>
                    <a:cubicBezTo>
                      <a:pt x="713" y="1944"/>
                      <a:pt x="766" y="1883"/>
                      <a:pt x="825" y="1832"/>
                    </a:cubicBezTo>
                    <a:lnTo>
                      <a:pt x="825" y="1832"/>
                    </a:lnTo>
                    <a:cubicBezTo>
                      <a:pt x="828" y="1837"/>
                      <a:pt x="831" y="1841"/>
                      <a:pt x="834" y="1846"/>
                    </a:cubicBezTo>
                    <a:lnTo>
                      <a:pt x="834" y="1825"/>
                    </a:lnTo>
                    <a:cubicBezTo>
                      <a:pt x="831" y="1827"/>
                      <a:pt x="828" y="1830"/>
                      <a:pt x="825" y="1832"/>
                    </a:cubicBezTo>
                    <a:lnTo>
                      <a:pt x="825" y="1832"/>
                    </a:lnTo>
                    <a:cubicBezTo>
                      <a:pt x="598" y="1457"/>
                      <a:pt x="432" y="1070"/>
                      <a:pt x="380" y="623"/>
                    </a:cubicBezTo>
                    <a:cubicBezTo>
                      <a:pt x="359" y="391"/>
                      <a:pt x="307" y="159"/>
                      <a:pt x="8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6" name="Google Shape;3046;p18"/>
              <p:cNvSpPr/>
              <p:nvPr/>
            </p:nvSpPr>
            <p:spPr>
              <a:xfrm>
                <a:off x="2162175" y="4815075"/>
                <a:ext cx="53300" cy="23025"/>
              </a:xfrm>
              <a:custGeom>
                <a:avLst/>
                <a:gdLst/>
                <a:ahLst/>
                <a:cxnLst/>
                <a:rect l="l" t="t" r="r" b="b"/>
                <a:pathLst>
                  <a:path w="2132" h="921" extrusionOk="0">
                    <a:moveTo>
                      <a:pt x="2025" y="0"/>
                    </a:moveTo>
                    <a:cubicBezTo>
                      <a:pt x="2018" y="0"/>
                      <a:pt x="2011" y="1"/>
                      <a:pt x="2005" y="3"/>
                    </a:cubicBezTo>
                    <a:cubicBezTo>
                      <a:pt x="1403" y="224"/>
                      <a:pt x="813" y="446"/>
                      <a:pt x="212" y="678"/>
                    </a:cubicBezTo>
                    <a:cubicBezTo>
                      <a:pt x="159" y="699"/>
                      <a:pt x="127" y="762"/>
                      <a:pt x="1" y="920"/>
                    </a:cubicBezTo>
                    <a:cubicBezTo>
                      <a:pt x="865" y="774"/>
                      <a:pt x="1504" y="433"/>
                      <a:pt x="2110" y="18"/>
                    </a:cubicBezTo>
                    <a:lnTo>
                      <a:pt x="2110" y="18"/>
                    </a:lnTo>
                    <a:cubicBezTo>
                      <a:pt x="2117" y="20"/>
                      <a:pt x="2124" y="22"/>
                      <a:pt x="2131" y="24"/>
                    </a:cubicBezTo>
                    <a:lnTo>
                      <a:pt x="2131" y="3"/>
                    </a:lnTo>
                    <a:cubicBezTo>
                      <a:pt x="2124" y="8"/>
                      <a:pt x="2117" y="13"/>
                      <a:pt x="2110" y="18"/>
                    </a:cubicBezTo>
                    <a:lnTo>
                      <a:pt x="2110" y="18"/>
                    </a:lnTo>
                    <a:cubicBezTo>
                      <a:pt x="2081" y="10"/>
                      <a:pt x="2050" y="0"/>
                      <a:pt x="202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7" name="Google Shape;3047;p18"/>
              <p:cNvSpPr/>
              <p:nvPr/>
            </p:nvSpPr>
            <p:spPr>
              <a:xfrm>
                <a:off x="2003450" y="4774525"/>
                <a:ext cx="13475" cy="52775"/>
              </a:xfrm>
              <a:custGeom>
                <a:avLst/>
                <a:gdLst/>
                <a:ahLst/>
                <a:cxnLst/>
                <a:rect l="l" t="t" r="r" b="b"/>
                <a:pathLst>
                  <a:path w="539" h="2111" extrusionOk="0">
                    <a:moveTo>
                      <a:pt x="127" y="1"/>
                    </a:moveTo>
                    <a:lnTo>
                      <a:pt x="127" y="1"/>
                    </a:lnTo>
                    <a:cubicBezTo>
                      <a:pt x="1" y="423"/>
                      <a:pt x="53" y="1002"/>
                      <a:pt x="348" y="1973"/>
                    </a:cubicBezTo>
                    <a:cubicBezTo>
                      <a:pt x="359" y="2015"/>
                      <a:pt x="444" y="2047"/>
                      <a:pt x="538" y="2110"/>
                    </a:cubicBezTo>
                    <a:cubicBezTo>
                      <a:pt x="538" y="1382"/>
                      <a:pt x="275" y="739"/>
                      <a:pt x="233" y="64"/>
                    </a:cubicBezTo>
                    <a:cubicBezTo>
                      <a:pt x="233" y="43"/>
                      <a:pt x="159" y="22"/>
                      <a:pt x="1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8" name="Google Shape;3048;p18"/>
              <p:cNvSpPr/>
              <p:nvPr/>
            </p:nvSpPr>
            <p:spPr>
              <a:xfrm>
                <a:off x="2021925" y="4799575"/>
                <a:ext cx="14775" cy="44875"/>
              </a:xfrm>
              <a:custGeom>
                <a:avLst/>
                <a:gdLst/>
                <a:ahLst/>
                <a:cxnLst/>
                <a:rect l="l" t="t" r="r" b="b"/>
                <a:pathLst>
                  <a:path w="591" h="1795" extrusionOk="0">
                    <a:moveTo>
                      <a:pt x="0" y="0"/>
                    </a:moveTo>
                    <a:lnTo>
                      <a:pt x="0" y="0"/>
                    </a:lnTo>
                    <a:cubicBezTo>
                      <a:pt x="137" y="633"/>
                      <a:pt x="242" y="1150"/>
                      <a:pt x="359" y="1657"/>
                    </a:cubicBezTo>
                    <a:cubicBezTo>
                      <a:pt x="379" y="1739"/>
                      <a:pt x="417" y="1794"/>
                      <a:pt x="476" y="1794"/>
                    </a:cubicBezTo>
                    <a:cubicBezTo>
                      <a:pt x="508" y="1794"/>
                      <a:pt x="546" y="1778"/>
                      <a:pt x="591" y="1741"/>
                    </a:cubicBezTo>
                    <a:cubicBezTo>
                      <a:pt x="316" y="222"/>
                      <a:pt x="316" y="222"/>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9" name="Google Shape;3049;p18"/>
              <p:cNvSpPr/>
              <p:nvPr/>
            </p:nvSpPr>
            <p:spPr>
              <a:xfrm>
                <a:off x="2278975" y="4961475"/>
                <a:ext cx="10850" cy="49575"/>
              </a:xfrm>
              <a:custGeom>
                <a:avLst/>
                <a:gdLst/>
                <a:ahLst/>
                <a:cxnLst/>
                <a:rect l="l" t="t" r="r" b="b"/>
                <a:pathLst>
                  <a:path w="434" h="1983" extrusionOk="0">
                    <a:moveTo>
                      <a:pt x="54" y="0"/>
                    </a:moveTo>
                    <a:cubicBezTo>
                      <a:pt x="43" y="138"/>
                      <a:pt x="1" y="264"/>
                      <a:pt x="12" y="380"/>
                    </a:cubicBezTo>
                    <a:cubicBezTo>
                      <a:pt x="75" y="918"/>
                      <a:pt x="117" y="1467"/>
                      <a:pt x="349" y="1983"/>
                    </a:cubicBezTo>
                    <a:cubicBezTo>
                      <a:pt x="433" y="1340"/>
                      <a:pt x="265" y="707"/>
                      <a:pt x="201" y="74"/>
                    </a:cubicBezTo>
                    <a:cubicBezTo>
                      <a:pt x="201" y="53"/>
                      <a:pt x="138" y="32"/>
                      <a:pt x="5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0" name="Google Shape;3050;p18"/>
              <p:cNvSpPr/>
              <p:nvPr/>
            </p:nvSpPr>
            <p:spPr>
              <a:xfrm>
                <a:off x="2512325" y="5090125"/>
                <a:ext cx="46700" cy="15625"/>
              </a:xfrm>
              <a:custGeom>
                <a:avLst/>
                <a:gdLst/>
                <a:ahLst/>
                <a:cxnLst/>
                <a:rect l="l" t="t" r="r" b="b"/>
                <a:pathLst>
                  <a:path w="1868" h="625" extrusionOk="0">
                    <a:moveTo>
                      <a:pt x="34" y="1"/>
                    </a:moveTo>
                    <a:cubicBezTo>
                      <a:pt x="23" y="1"/>
                      <a:pt x="12" y="1"/>
                      <a:pt x="1" y="1"/>
                    </a:cubicBezTo>
                    <a:cubicBezTo>
                      <a:pt x="74" y="85"/>
                      <a:pt x="106" y="170"/>
                      <a:pt x="149" y="181"/>
                    </a:cubicBezTo>
                    <a:cubicBezTo>
                      <a:pt x="676" y="338"/>
                      <a:pt x="1213" y="486"/>
                      <a:pt x="1741" y="624"/>
                    </a:cubicBezTo>
                    <a:cubicBezTo>
                      <a:pt x="1742" y="624"/>
                      <a:pt x="1744" y="625"/>
                      <a:pt x="1746" y="625"/>
                    </a:cubicBezTo>
                    <a:cubicBezTo>
                      <a:pt x="1769" y="625"/>
                      <a:pt x="1809" y="576"/>
                      <a:pt x="1867" y="518"/>
                    </a:cubicBezTo>
                    <a:cubicBezTo>
                      <a:pt x="1741" y="455"/>
                      <a:pt x="1635" y="370"/>
                      <a:pt x="1520" y="349"/>
                    </a:cubicBezTo>
                    <a:cubicBezTo>
                      <a:pt x="1033" y="246"/>
                      <a:pt x="588" y="1"/>
                      <a:pt x="3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1" name="Google Shape;3051;p18"/>
              <p:cNvSpPr/>
              <p:nvPr/>
            </p:nvSpPr>
            <p:spPr>
              <a:xfrm>
                <a:off x="1894300" y="4734450"/>
                <a:ext cx="10050" cy="50375"/>
              </a:xfrm>
              <a:custGeom>
                <a:avLst/>
                <a:gdLst/>
                <a:ahLst/>
                <a:cxnLst/>
                <a:rect l="l" t="t" r="r" b="b"/>
                <a:pathLst>
                  <a:path w="402" h="2015" extrusionOk="0">
                    <a:moveTo>
                      <a:pt x="74" y="1"/>
                    </a:moveTo>
                    <a:lnTo>
                      <a:pt x="74" y="1"/>
                    </a:lnTo>
                    <a:cubicBezTo>
                      <a:pt x="0" y="718"/>
                      <a:pt x="148" y="1351"/>
                      <a:pt x="338" y="2015"/>
                    </a:cubicBezTo>
                    <a:cubicBezTo>
                      <a:pt x="359" y="1962"/>
                      <a:pt x="401" y="1909"/>
                      <a:pt x="401" y="1857"/>
                    </a:cubicBezTo>
                    <a:cubicBezTo>
                      <a:pt x="359" y="1287"/>
                      <a:pt x="306" y="718"/>
                      <a:pt x="243" y="159"/>
                    </a:cubicBezTo>
                    <a:cubicBezTo>
                      <a:pt x="243" y="116"/>
                      <a:pt x="169" y="85"/>
                      <a:pt x="7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2" name="Google Shape;3052;p18"/>
              <p:cNvSpPr/>
              <p:nvPr/>
            </p:nvSpPr>
            <p:spPr>
              <a:xfrm>
                <a:off x="1570250" y="4649275"/>
                <a:ext cx="8975" cy="40900"/>
              </a:xfrm>
              <a:custGeom>
                <a:avLst/>
                <a:gdLst/>
                <a:ahLst/>
                <a:cxnLst/>
                <a:rect l="l" t="t" r="r" b="b"/>
                <a:pathLst>
                  <a:path w="359" h="1636" extrusionOk="0">
                    <a:moveTo>
                      <a:pt x="138" y="1"/>
                    </a:moveTo>
                    <a:cubicBezTo>
                      <a:pt x="0" y="486"/>
                      <a:pt x="159" y="982"/>
                      <a:pt x="169" y="1467"/>
                    </a:cubicBezTo>
                    <a:cubicBezTo>
                      <a:pt x="169" y="1509"/>
                      <a:pt x="243" y="1552"/>
                      <a:pt x="327" y="1636"/>
                    </a:cubicBezTo>
                    <a:cubicBezTo>
                      <a:pt x="338" y="1498"/>
                      <a:pt x="359" y="1414"/>
                      <a:pt x="359" y="1330"/>
                    </a:cubicBezTo>
                    <a:cubicBezTo>
                      <a:pt x="338" y="898"/>
                      <a:pt x="306" y="455"/>
                      <a:pt x="285" y="12"/>
                    </a:cubicBezTo>
                    <a:cubicBezTo>
                      <a:pt x="232" y="12"/>
                      <a:pt x="180" y="1"/>
                      <a:pt x="13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3" name="Google Shape;3053;p18"/>
              <p:cNvSpPr/>
              <p:nvPr/>
            </p:nvSpPr>
            <p:spPr>
              <a:xfrm>
                <a:off x="2100200" y="5096475"/>
                <a:ext cx="16125" cy="34825"/>
              </a:xfrm>
              <a:custGeom>
                <a:avLst/>
                <a:gdLst/>
                <a:ahLst/>
                <a:cxnLst/>
                <a:rect l="l" t="t" r="r" b="b"/>
                <a:pathLst>
                  <a:path w="645" h="1393" extrusionOk="0">
                    <a:moveTo>
                      <a:pt x="85" y="0"/>
                    </a:moveTo>
                    <a:cubicBezTo>
                      <a:pt x="1" y="370"/>
                      <a:pt x="202" y="907"/>
                      <a:pt x="645" y="1392"/>
                    </a:cubicBezTo>
                    <a:cubicBezTo>
                      <a:pt x="507" y="675"/>
                      <a:pt x="371" y="338"/>
                      <a:pt x="8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4" name="Google Shape;3054;p18"/>
              <p:cNvSpPr/>
              <p:nvPr/>
            </p:nvSpPr>
            <p:spPr>
              <a:xfrm>
                <a:off x="2320900" y="5113350"/>
                <a:ext cx="14800" cy="39825"/>
              </a:xfrm>
              <a:custGeom>
                <a:avLst/>
                <a:gdLst/>
                <a:ahLst/>
                <a:cxnLst/>
                <a:rect l="l" t="t" r="r" b="b"/>
                <a:pathLst>
                  <a:path w="592" h="1593" extrusionOk="0">
                    <a:moveTo>
                      <a:pt x="74" y="0"/>
                    </a:moveTo>
                    <a:cubicBezTo>
                      <a:pt x="43" y="63"/>
                      <a:pt x="1" y="105"/>
                      <a:pt x="11" y="138"/>
                    </a:cubicBezTo>
                    <a:cubicBezTo>
                      <a:pt x="117" y="506"/>
                      <a:pt x="233" y="886"/>
                      <a:pt x="349" y="1256"/>
                    </a:cubicBezTo>
                    <a:cubicBezTo>
                      <a:pt x="391" y="1371"/>
                      <a:pt x="391" y="1519"/>
                      <a:pt x="592" y="1593"/>
                    </a:cubicBezTo>
                    <a:cubicBezTo>
                      <a:pt x="402" y="1045"/>
                      <a:pt x="486" y="454"/>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5" name="Google Shape;3055;p18"/>
              <p:cNvSpPr/>
              <p:nvPr/>
            </p:nvSpPr>
            <p:spPr>
              <a:xfrm>
                <a:off x="1529375" y="4550425"/>
                <a:ext cx="7425" cy="49850"/>
              </a:xfrm>
              <a:custGeom>
                <a:avLst/>
                <a:gdLst/>
                <a:ahLst/>
                <a:cxnLst/>
                <a:rect l="l" t="t" r="r" b="b"/>
                <a:pathLst>
                  <a:path w="297" h="1994" extrusionOk="0">
                    <a:moveTo>
                      <a:pt x="137" y="0"/>
                    </a:moveTo>
                    <a:lnTo>
                      <a:pt x="137" y="0"/>
                    </a:lnTo>
                    <a:cubicBezTo>
                      <a:pt x="1" y="570"/>
                      <a:pt x="11" y="1139"/>
                      <a:pt x="22" y="1709"/>
                    </a:cubicBezTo>
                    <a:cubicBezTo>
                      <a:pt x="22" y="1782"/>
                      <a:pt x="64" y="1856"/>
                      <a:pt x="106" y="1993"/>
                    </a:cubicBezTo>
                    <a:cubicBezTo>
                      <a:pt x="264" y="1508"/>
                      <a:pt x="296" y="580"/>
                      <a:pt x="13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6" name="Google Shape;3056;p18"/>
              <p:cNvSpPr/>
              <p:nvPr/>
            </p:nvSpPr>
            <p:spPr>
              <a:xfrm>
                <a:off x="1913275" y="4750275"/>
                <a:ext cx="8725" cy="37200"/>
              </a:xfrm>
              <a:custGeom>
                <a:avLst/>
                <a:gdLst/>
                <a:ahLst/>
                <a:cxnLst/>
                <a:rect l="l" t="t" r="r" b="b"/>
                <a:pathLst>
                  <a:path w="349" h="1488" extrusionOk="0">
                    <a:moveTo>
                      <a:pt x="191" y="1"/>
                    </a:moveTo>
                    <a:lnTo>
                      <a:pt x="191" y="1"/>
                    </a:lnTo>
                    <a:cubicBezTo>
                      <a:pt x="11" y="454"/>
                      <a:pt x="1" y="707"/>
                      <a:pt x="137" y="1487"/>
                    </a:cubicBezTo>
                    <a:cubicBezTo>
                      <a:pt x="338" y="887"/>
                      <a:pt x="348" y="285"/>
                      <a:pt x="19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7" name="Google Shape;3057;p18"/>
              <p:cNvSpPr/>
              <p:nvPr/>
            </p:nvSpPr>
            <p:spPr>
              <a:xfrm>
                <a:off x="2509950" y="5133125"/>
                <a:ext cx="17950" cy="30600"/>
              </a:xfrm>
              <a:custGeom>
                <a:avLst/>
                <a:gdLst/>
                <a:ahLst/>
                <a:cxnLst/>
                <a:rect l="l" t="t" r="r" b="b"/>
                <a:pathLst>
                  <a:path w="718" h="1224" extrusionOk="0">
                    <a:moveTo>
                      <a:pt x="1" y="0"/>
                    </a:moveTo>
                    <a:lnTo>
                      <a:pt x="1" y="0"/>
                    </a:lnTo>
                    <a:cubicBezTo>
                      <a:pt x="169" y="401"/>
                      <a:pt x="233" y="854"/>
                      <a:pt x="718" y="1224"/>
                    </a:cubicBezTo>
                    <a:cubicBezTo>
                      <a:pt x="602" y="654"/>
                      <a:pt x="359" y="296"/>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8" name="Google Shape;3058;p18"/>
              <p:cNvSpPr/>
              <p:nvPr/>
            </p:nvSpPr>
            <p:spPr>
              <a:xfrm>
                <a:off x="1943150" y="5031875"/>
                <a:ext cx="15500" cy="28500"/>
              </a:xfrm>
              <a:custGeom>
                <a:avLst/>
                <a:gdLst/>
                <a:ahLst/>
                <a:cxnLst/>
                <a:rect l="l" t="t" r="r" b="b"/>
                <a:pathLst>
                  <a:path w="620" h="1140" extrusionOk="0">
                    <a:moveTo>
                      <a:pt x="60" y="1"/>
                    </a:moveTo>
                    <a:cubicBezTo>
                      <a:pt x="67" y="7"/>
                      <a:pt x="73" y="13"/>
                      <a:pt x="80" y="19"/>
                    </a:cubicBezTo>
                    <a:lnTo>
                      <a:pt x="80" y="19"/>
                    </a:lnTo>
                    <a:cubicBezTo>
                      <a:pt x="80" y="16"/>
                      <a:pt x="81" y="13"/>
                      <a:pt x="82" y="11"/>
                    </a:cubicBezTo>
                    <a:lnTo>
                      <a:pt x="60" y="1"/>
                    </a:lnTo>
                    <a:close/>
                    <a:moveTo>
                      <a:pt x="80" y="19"/>
                    </a:moveTo>
                    <a:cubicBezTo>
                      <a:pt x="0" y="437"/>
                      <a:pt x="230" y="751"/>
                      <a:pt x="430" y="1076"/>
                    </a:cubicBezTo>
                    <a:cubicBezTo>
                      <a:pt x="451" y="1107"/>
                      <a:pt x="524" y="1107"/>
                      <a:pt x="620" y="1140"/>
                    </a:cubicBezTo>
                    <a:cubicBezTo>
                      <a:pt x="506" y="695"/>
                      <a:pt x="382" y="312"/>
                      <a:pt x="80" y="19"/>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9" name="Google Shape;3059;p18"/>
              <p:cNvSpPr/>
              <p:nvPr/>
            </p:nvSpPr>
            <p:spPr>
              <a:xfrm>
                <a:off x="2415300" y="5080925"/>
                <a:ext cx="11625" cy="34300"/>
              </a:xfrm>
              <a:custGeom>
                <a:avLst/>
                <a:gdLst/>
                <a:ahLst/>
                <a:cxnLst/>
                <a:rect l="l" t="t" r="r" b="b"/>
                <a:pathLst>
                  <a:path w="465" h="1372" extrusionOk="0">
                    <a:moveTo>
                      <a:pt x="22" y="0"/>
                    </a:moveTo>
                    <a:cubicBezTo>
                      <a:pt x="11" y="169"/>
                      <a:pt x="1" y="263"/>
                      <a:pt x="1" y="369"/>
                    </a:cubicBezTo>
                    <a:cubicBezTo>
                      <a:pt x="11" y="538"/>
                      <a:pt x="32" y="717"/>
                      <a:pt x="43" y="886"/>
                    </a:cubicBezTo>
                    <a:lnTo>
                      <a:pt x="43" y="865"/>
                    </a:lnTo>
                    <a:cubicBezTo>
                      <a:pt x="169" y="1013"/>
                      <a:pt x="137" y="1297"/>
                      <a:pt x="465" y="1371"/>
                    </a:cubicBezTo>
                    <a:cubicBezTo>
                      <a:pt x="390" y="949"/>
                      <a:pt x="317" y="559"/>
                      <a:pt x="201" y="190"/>
                    </a:cubicBezTo>
                    <a:cubicBezTo>
                      <a:pt x="180" y="137"/>
                      <a:pt x="116" y="95"/>
                      <a:pt x="2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0" name="Google Shape;3060;p18"/>
              <p:cNvSpPr/>
              <p:nvPr/>
            </p:nvSpPr>
            <p:spPr>
              <a:xfrm>
                <a:off x="1550200" y="4296500"/>
                <a:ext cx="25875" cy="17425"/>
              </a:xfrm>
              <a:custGeom>
                <a:avLst/>
                <a:gdLst/>
                <a:ahLst/>
                <a:cxnLst/>
                <a:rect l="l" t="t" r="r" b="b"/>
                <a:pathLst>
                  <a:path w="1035" h="697" extrusionOk="0">
                    <a:moveTo>
                      <a:pt x="1024" y="0"/>
                    </a:moveTo>
                    <a:cubicBezTo>
                      <a:pt x="676" y="180"/>
                      <a:pt x="380" y="317"/>
                      <a:pt x="85" y="475"/>
                    </a:cubicBezTo>
                    <a:cubicBezTo>
                      <a:pt x="1" y="528"/>
                      <a:pt x="12" y="623"/>
                      <a:pt x="106" y="696"/>
                    </a:cubicBezTo>
                    <a:cubicBezTo>
                      <a:pt x="476" y="654"/>
                      <a:pt x="718" y="370"/>
                      <a:pt x="1024" y="201"/>
                    </a:cubicBezTo>
                    <a:cubicBezTo>
                      <a:pt x="1034" y="190"/>
                      <a:pt x="1024" y="127"/>
                      <a:pt x="102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1" name="Google Shape;3061;p18"/>
              <p:cNvSpPr/>
              <p:nvPr/>
            </p:nvSpPr>
            <p:spPr>
              <a:xfrm>
                <a:off x="1791475" y="4595500"/>
                <a:ext cx="6350" cy="28500"/>
              </a:xfrm>
              <a:custGeom>
                <a:avLst/>
                <a:gdLst/>
                <a:ahLst/>
                <a:cxnLst/>
                <a:rect l="l" t="t" r="r" b="b"/>
                <a:pathLst>
                  <a:path w="254" h="1140" extrusionOk="0">
                    <a:moveTo>
                      <a:pt x="158" y="0"/>
                    </a:moveTo>
                    <a:cubicBezTo>
                      <a:pt x="74" y="117"/>
                      <a:pt x="10" y="159"/>
                      <a:pt x="10" y="211"/>
                    </a:cubicBezTo>
                    <a:cubicBezTo>
                      <a:pt x="0" y="475"/>
                      <a:pt x="0" y="739"/>
                      <a:pt x="10" y="992"/>
                    </a:cubicBezTo>
                    <a:cubicBezTo>
                      <a:pt x="19" y="1062"/>
                      <a:pt x="43" y="1139"/>
                      <a:pt x="141" y="1139"/>
                    </a:cubicBezTo>
                    <a:cubicBezTo>
                      <a:pt x="161" y="1139"/>
                      <a:pt x="184" y="1136"/>
                      <a:pt x="211" y="1129"/>
                    </a:cubicBezTo>
                    <a:cubicBezTo>
                      <a:pt x="221" y="781"/>
                      <a:pt x="253" y="433"/>
                      <a:pt x="15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2" name="Google Shape;3062;p18"/>
              <p:cNvSpPr/>
              <p:nvPr/>
            </p:nvSpPr>
            <p:spPr>
              <a:xfrm>
                <a:off x="1654350" y="4252125"/>
                <a:ext cx="33500" cy="6050"/>
              </a:xfrm>
              <a:custGeom>
                <a:avLst/>
                <a:gdLst/>
                <a:ahLst/>
                <a:cxnLst/>
                <a:rect l="l" t="t" r="r" b="b"/>
                <a:pathLst>
                  <a:path w="1340" h="242" extrusionOk="0">
                    <a:moveTo>
                      <a:pt x="1023" y="0"/>
                    </a:moveTo>
                    <a:cubicBezTo>
                      <a:pt x="663" y="0"/>
                      <a:pt x="329" y="57"/>
                      <a:pt x="1" y="172"/>
                    </a:cubicBezTo>
                    <a:cubicBezTo>
                      <a:pt x="246" y="218"/>
                      <a:pt x="445" y="242"/>
                      <a:pt x="615" y="242"/>
                    </a:cubicBezTo>
                    <a:cubicBezTo>
                      <a:pt x="914" y="242"/>
                      <a:pt x="1125" y="169"/>
                      <a:pt x="1340" y="14"/>
                    </a:cubicBezTo>
                    <a:cubicBezTo>
                      <a:pt x="1232" y="5"/>
                      <a:pt x="1126" y="0"/>
                      <a:pt x="102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3" name="Google Shape;3063;p18"/>
              <p:cNvSpPr/>
              <p:nvPr/>
            </p:nvSpPr>
            <p:spPr>
              <a:xfrm>
                <a:off x="1668325" y="4486075"/>
                <a:ext cx="7400" cy="34025"/>
              </a:xfrm>
              <a:custGeom>
                <a:avLst/>
                <a:gdLst/>
                <a:ahLst/>
                <a:cxnLst/>
                <a:rect l="l" t="t" r="r" b="b"/>
                <a:pathLst>
                  <a:path w="296" h="1361" extrusionOk="0">
                    <a:moveTo>
                      <a:pt x="127" y="1"/>
                    </a:moveTo>
                    <a:cubicBezTo>
                      <a:pt x="85" y="496"/>
                      <a:pt x="0" y="918"/>
                      <a:pt x="106" y="1361"/>
                    </a:cubicBezTo>
                    <a:cubicBezTo>
                      <a:pt x="169" y="1319"/>
                      <a:pt x="233" y="1298"/>
                      <a:pt x="233" y="1266"/>
                    </a:cubicBezTo>
                    <a:cubicBezTo>
                      <a:pt x="265" y="897"/>
                      <a:pt x="286" y="528"/>
                      <a:pt x="296" y="159"/>
                    </a:cubicBezTo>
                    <a:cubicBezTo>
                      <a:pt x="296" y="116"/>
                      <a:pt x="222" y="85"/>
                      <a:pt x="1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4" name="Google Shape;3064;p18"/>
              <p:cNvSpPr/>
              <p:nvPr/>
            </p:nvSpPr>
            <p:spPr>
              <a:xfrm>
                <a:off x="1771950" y="4597350"/>
                <a:ext cx="8200" cy="29275"/>
              </a:xfrm>
              <a:custGeom>
                <a:avLst/>
                <a:gdLst/>
                <a:ahLst/>
                <a:cxnLst/>
                <a:rect l="l" t="t" r="r" b="b"/>
                <a:pathLst>
                  <a:path w="328" h="1171" extrusionOk="0">
                    <a:moveTo>
                      <a:pt x="222" y="0"/>
                    </a:moveTo>
                    <a:lnTo>
                      <a:pt x="222" y="0"/>
                    </a:lnTo>
                    <a:cubicBezTo>
                      <a:pt x="53" y="390"/>
                      <a:pt x="1" y="770"/>
                      <a:pt x="159" y="1171"/>
                    </a:cubicBezTo>
                    <a:cubicBezTo>
                      <a:pt x="306" y="791"/>
                      <a:pt x="327" y="401"/>
                      <a:pt x="22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5" name="Google Shape;3065;p18"/>
              <p:cNvSpPr/>
              <p:nvPr/>
            </p:nvSpPr>
            <p:spPr>
              <a:xfrm>
                <a:off x="1542050" y="4372950"/>
                <a:ext cx="8175" cy="23225"/>
              </a:xfrm>
              <a:custGeom>
                <a:avLst/>
                <a:gdLst/>
                <a:ahLst/>
                <a:cxnLst/>
                <a:rect l="l" t="t" r="r" b="b"/>
                <a:pathLst>
                  <a:path w="327" h="929" extrusionOk="0">
                    <a:moveTo>
                      <a:pt x="221" y="1"/>
                    </a:moveTo>
                    <a:lnTo>
                      <a:pt x="221" y="1"/>
                    </a:lnTo>
                    <a:cubicBezTo>
                      <a:pt x="10" y="349"/>
                      <a:pt x="0" y="465"/>
                      <a:pt x="116" y="929"/>
                    </a:cubicBezTo>
                    <a:cubicBezTo>
                      <a:pt x="305" y="591"/>
                      <a:pt x="327" y="434"/>
                      <a:pt x="22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6" name="Google Shape;3066;p18"/>
              <p:cNvSpPr/>
              <p:nvPr/>
            </p:nvSpPr>
            <p:spPr>
              <a:xfrm>
                <a:off x="1774600" y="4355825"/>
                <a:ext cx="27175" cy="9825"/>
              </a:xfrm>
              <a:custGeom>
                <a:avLst/>
                <a:gdLst/>
                <a:ahLst/>
                <a:cxnLst/>
                <a:rect l="l" t="t" r="r" b="b"/>
                <a:pathLst>
                  <a:path w="1087" h="393" extrusionOk="0">
                    <a:moveTo>
                      <a:pt x="1037" y="0"/>
                    </a:moveTo>
                    <a:cubicBezTo>
                      <a:pt x="628" y="0"/>
                      <a:pt x="310" y="130"/>
                      <a:pt x="22" y="372"/>
                    </a:cubicBezTo>
                    <a:lnTo>
                      <a:pt x="22" y="372"/>
                    </a:lnTo>
                    <a:cubicBezTo>
                      <a:pt x="15" y="371"/>
                      <a:pt x="7" y="370"/>
                      <a:pt x="0" y="369"/>
                    </a:cubicBezTo>
                    <a:lnTo>
                      <a:pt x="0" y="390"/>
                    </a:lnTo>
                    <a:cubicBezTo>
                      <a:pt x="7" y="384"/>
                      <a:pt x="15" y="378"/>
                      <a:pt x="22" y="372"/>
                    </a:cubicBezTo>
                    <a:lnTo>
                      <a:pt x="22" y="372"/>
                    </a:lnTo>
                    <a:cubicBezTo>
                      <a:pt x="125" y="385"/>
                      <a:pt x="215" y="392"/>
                      <a:pt x="296" y="392"/>
                    </a:cubicBezTo>
                    <a:cubicBezTo>
                      <a:pt x="592" y="392"/>
                      <a:pt x="776" y="294"/>
                      <a:pt x="1086" y="1"/>
                    </a:cubicBezTo>
                    <a:cubicBezTo>
                      <a:pt x="1070" y="0"/>
                      <a:pt x="1053" y="0"/>
                      <a:pt x="103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7" name="Google Shape;3067;p18"/>
              <p:cNvSpPr/>
              <p:nvPr/>
            </p:nvSpPr>
            <p:spPr>
              <a:xfrm>
                <a:off x="1783800" y="4719175"/>
                <a:ext cx="9000" cy="25050"/>
              </a:xfrm>
              <a:custGeom>
                <a:avLst/>
                <a:gdLst/>
                <a:ahLst/>
                <a:cxnLst/>
                <a:rect l="l" t="t" r="r" b="b"/>
                <a:pathLst>
                  <a:path w="360" h="1002" extrusionOk="0">
                    <a:moveTo>
                      <a:pt x="170" y="0"/>
                    </a:moveTo>
                    <a:cubicBezTo>
                      <a:pt x="64" y="338"/>
                      <a:pt x="1" y="664"/>
                      <a:pt x="170" y="1002"/>
                    </a:cubicBezTo>
                    <a:cubicBezTo>
                      <a:pt x="307" y="696"/>
                      <a:pt x="360" y="380"/>
                      <a:pt x="307" y="42"/>
                    </a:cubicBezTo>
                    <a:cubicBezTo>
                      <a:pt x="307" y="31"/>
                      <a:pt x="244" y="21"/>
                      <a:pt x="17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8" name="Google Shape;3068;p18"/>
              <p:cNvSpPr/>
              <p:nvPr/>
            </p:nvSpPr>
            <p:spPr>
              <a:xfrm>
                <a:off x="1931750" y="5003925"/>
                <a:ext cx="13450" cy="28225"/>
              </a:xfrm>
              <a:custGeom>
                <a:avLst/>
                <a:gdLst/>
                <a:ahLst/>
                <a:cxnLst/>
                <a:rect l="l" t="t" r="r" b="b"/>
                <a:pathLst>
                  <a:path w="538" h="1129" extrusionOk="0">
                    <a:moveTo>
                      <a:pt x="0" y="1"/>
                    </a:moveTo>
                    <a:cubicBezTo>
                      <a:pt x="124" y="475"/>
                      <a:pt x="167" y="869"/>
                      <a:pt x="514" y="1113"/>
                    </a:cubicBezTo>
                    <a:lnTo>
                      <a:pt x="514" y="1113"/>
                    </a:lnTo>
                    <a:cubicBezTo>
                      <a:pt x="442" y="935"/>
                      <a:pt x="389" y="758"/>
                      <a:pt x="305" y="580"/>
                    </a:cubicBezTo>
                    <a:cubicBezTo>
                      <a:pt x="242" y="411"/>
                      <a:pt x="211" y="233"/>
                      <a:pt x="0" y="1"/>
                    </a:cubicBezTo>
                    <a:close/>
                    <a:moveTo>
                      <a:pt x="514" y="1113"/>
                    </a:moveTo>
                    <a:lnTo>
                      <a:pt x="514" y="1113"/>
                    </a:lnTo>
                    <a:cubicBezTo>
                      <a:pt x="515" y="1115"/>
                      <a:pt x="516" y="1117"/>
                      <a:pt x="516" y="1119"/>
                    </a:cubicBezTo>
                    <a:lnTo>
                      <a:pt x="538" y="1129"/>
                    </a:lnTo>
                    <a:cubicBezTo>
                      <a:pt x="530" y="1123"/>
                      <a:pt x="522" y="1118"/>
                      <a:pt x="514" y="1113"/>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9" name="Google Shape;3069;p18"/>
              <p:cNvSpPr/>
              <p:nvPr/>
            </p:nvSpPr>
            <p:spPr>
              <a:xfrm>
                <a:off x="1559700" y="4385075"/>
                <a:ext cx="7400" cy="19300"/>
              </a:xfrm>
              <a:custGeom>
                <a:avLst/>
                <a:gdLst/>
                <a:ahLst/>
                <a:cxnLst/>
                <a:rect l="l" t="t" r="r" b="b"/>
                <a:pathLst>
                  <a:path w="296" h="772" extrusionOk="0">
                    <a:moveTo>
                      <a:pt x="159" y="1"/>
                    </a:moveTo>
                    <a:lnTo>
                      <a:pt x="159" y="1"/>
                    </a:lnTo>
                    <a:cubicBezTo>
                      <a:pt x="0" y="265"/>
                      <a:pt x="11" y="497"/>
                      <a:pt x="75" y="771"/>
                    </a:cubicBezTo>
                    <a:cubicBezTo>
                      <a:pt x="296" y="528"/>
                      <a:pt x="296" y="528"/>
                      <a:pt x="15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0" name="Google Shape;3070;p18"/>
              <p:cNvSpPr/>
              <p:nvPr/>
            </p:nvSpPr>
            <p:spPr>
              <a:xfrm>
                <a:off x="2215450" y="4810425"/>
                <a:ext cx="9775" cy="5275"/>
              </a:xfrm>
              <a:custGeom>
                <a:avLst/>
                <a:gdLst/>
                <a:ahLst/>
                <a:cxnLst/>
                <a:rect l="l" t="t" r="r" b="b"/>
                <a:pathLst>
                  <a:path w="391" h="211" extrusionOk="0">
                    <a:moveTo>
                      <a:pt x="304" y="1"/>
                    </a:moveTo>
                    <a:cubicBezTo>
                      <a:pt x="155" y="1"/>
                      <a:pt x="82" y="89"/>
                      <a:pt x="15" y="189"/>
                    </a:cubicBezTo>
                    <a:lnTo>
                      <a:pt x="15" y="189"/>
                    </a:lnTo>
                    <a:cubicBezTo>
                      <a:pt x="155" y="186"/>
                      <a:pt x="268" y="142"/>
                      <a:pt x="390" y="9"/>
                    </a:cubicBezTo>
                    <a:cubicBezTo>
                      <a:pt x="359" y="3"/>
                      <a:pt x="330" y="1"/>
                      <a:pt x="304" y="1"/>
                    </a:cubicBezTo>
                    <a:close/>
                    <a:moveTo>
                      <a:pt x="15" y="189"/>
                    </a:moveTo>
                    <a:cubicBezTo>
                      <a:pt x="10" y="189"/>
                      <a:pt x="5" y="189"/>
                      <a:pt x="0" y="189"/>
                    </a:cubicBezTo>
                    <a:lnTo>
                      <a:pt x="0" y="210"/>
                    </a:lnTo>
                    <a:cubicBezTo>
                      <a:pt x="5" y="203"/>
                      <a:pt x="10" y="196"/>
                      <a:pt x="15" y="189"/>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1" name="Google Shape;3071;p18"/>
              <p:cNvSpPr/>
              <p:nvPr/>
            </p:nvSpPr>
            <p:spPr>
              <a:xfrm>
                <a:off x="2255250" y="4815750"/>
                <a:ext cx="7400" cy="2300"/>
              </a:xfrm>
              <a:custGeom>
                <a:avLst/>
                <a:gdLst/>
                <a:ahLst/>
                <a:cxnLst/>
                <a:rect l="l" t="t" r="r" b="b"/>
                <a:pathLst>
                  <a:path w="296" h="92" extrusionOk="0">
                    <a:moveTo>
                      <a:pt x="176" y="1"/>
                    </a:moveTo>
                    <a:cubicBezTo>
                      <a:pt x="124" y="1"/>
                      <a:pt x="76" y="27"/>
                      <a:pt x="34" y="68"/>
                    </a:cubicBezTo>
                    <a:lnTo>
                      <a:pt x="34" y="68"/>
                    </a:lnTo>
                    <a:cubicBezTo>
                      <a:pt x="110" y="58"/>
                      <a:pt x="187" y="42"/>
                      <a:pt x="264" y="25"/>
                    </a:cubicBezTo>
                    <a:lnTo>
                      <a:pt x="264" y="25"/>
                    </a:lnTo>
                    <a:cubicBezTo>
                      <a:pt x="271" y="30"/>
                      <a:pt x="278" y="34"/>
                      <a:pt x="286" y="39"/>
                    </a:cubicBezTo>
                    <a:lnTo>
                      <a:pt x="296" y="18"/>
                    </a:lnTo>
                    <a:lnTo>
                      <a:pt x="296" y="18"/>
                    </a:lnTo>
                    <a:cubicBezTo>
                      <a:pt x="285" y="21"/>
                      <a:pt x="274" y="23"/>
                      <a:pt x="264" y="25"/>
                    </a:cubicBezTo>
                    <a:lnTo>
                      <a:pt x="264" y="25"/>
                    </a:lnTo>
                    <a:cubicBezTo>
                      <a:pt x="233" y="9"/>
                      <a:pt x="204" y="1"/>
                      <a:pt x="176" y="1"/>
                    </a:cubicBezTo>
                    <a:close/>
                    <a:moveTo>
                      <a:pt x="34" y="68"/>
                    </a:moveTo>
                    <a:lnTo>
                      <a:pt x="34" y="68"/>
                    </a:lnTo>
                    <a:cubicBezTo>
                      <a:pt x="26" y="69"/>
                      <a:pt x="19" y="70"/>
                      <a:pt x="11" y="71"/>
                    </a:cubicBezTo>
                    <a:cubicBezTo>
                      <a:pt x="0" y="71"/>
                      <a:pt x="11" y="92"/>
                      <a:pt x="11" y="92"/>
                    </a:cubicBezTo>
                    <a:cubicBezTo>
                      <a:pt x="19" y="83"/>
                      <a:pt x="26" y="75"/>
                      <a:pt x="34" y="68"/>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2" name="Google Shape;3072;p18"/>
              <p:cNvSpPr/>
              <p:nvPr/>
            </p:nvSpPr>
            <p:spPr>
              <a:xfrm>
                <a:off x="2262375" y="4814625"/>
                <a:ext cx="1850" cy="2125"/>
              </a:xfrm>
              <a:custGeom>
                <a:avLst/>
                <a:gdLst/>
                <a:ahLst/>
                <a:cxnLst/>
                <a:rect l="l" t="t" r="r" b="b"/>
                <a:pathLst>
                  <a:path w="74" h="85" extrusionOk="0">
                    <a:moveTo>
                      <a:pt x="74" y="0"/>
                    </a:moveTo>
                    <a:lnTo>
                      <a:pt x="11" y="63"/>
                    </a:lnTo>
                    <a:lnTo>
                      <a:pt x="1" y="84"/>
                    </a:lnTo>
                    <a:cubicBezTo>
                      <a:pt x="32" y="52"/>
                      <a:pt x="53" y="31"/>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ext">
  <p:cSld name="BLANK_1_1_1">
    <p:spTree>
      <p:nvGrpSpPr>
        <p:cNvPr id="1" name="Shape 3295"/>
        <p:cNvGrpSpPr/>
        <p:nvPr/>
      </p:nvGrpSpPr>
      <p:grpSpPr>
        <a:xfrm>
          <a:off x="0" y="0"/>
          <a:ext cx="0" cy="0"/>
          <a:chOff x="0" y="0"/>
          <a:chExt cx="0" cy="0"/>
        </a:xfrm>
      </p:grpSpPr>
      <p:sp>
        <p:nvSpPr>
          <p:cNvPr id="3296" name="Google Shape;3296;p20"/>
          <p:cNvSpPr txBox="1">
            <a:spLocks noGrp="1"/>
          </p:cNvSpPr>
          <p:nvPr>
            <p:ph type="subTitle" idx="1"/>
          </p:nvPr>
        </p:nvSpPr>
        <p:spPr>
          <a:xfrm>
            <a:off x="5516400" y="2303550"/>
            <a:ext cx="2907600" cy="11091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8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297" name="Google Shape;3297;p20"/>
          <p:cNvSpPr txBox="1">
            <a:spLocks noGrp="1"/>
          </p:cNvSpPr>
          <p:nvPr>
            <p:ph type="title"/>
          </p:nvPr>
        </p:nvSpPr>
        <p:spPr>
          <a:xfrm>
            <a:off x="5516400" y="1730850"/>
            <a:ext cx="2907600" cy="5727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grpSp>
        <p:nvGrpSpPr>
          <p:cNvPr id="3298" name="Google Shape;3298;p20"/>
          <p:cNvGrpSpPr/>
          <p:nvPr/>
        </p:nvGrpSpPr>
        <p:grpSpPr>
          <a:xfrm>
            <a:off x="455088" y="2015958"/>
            <a:ext cx="5776483" cy="4185186"/>
            <a:chOff x="455088" y="2015958"/>
            <a:chExt cx="5776483" cy="4185186"/>
          </a:xfrm>
        </p:grpSpPr>
        <p:grpSp>
          <p:nvGrpSpPr>
            <p:cNvPr id="3299" name="Google Shape;3299;p20"/>
            <p:cNvGrpSpPr/>
            <p:nvPr/>
          </p:nvGrpSpPr>
          <p:grpSpPr>
            <a:xfrm>
              <a:off x="455088" y="2015958"/>
              <a:ext cx="1051667" cy="3458160"/>
              <a:chOff x="6772950" y="1141500"/>
              <a:chExt cx="372575" cy="1225125"/>
            </a:xfrm>
          </p:grpSpPr>
          <p:sp>
            <p:nvSpPr>
              <p:cNvPr id="3300" name="Google Shape;3300;p20"/>
              <p:cNvSpPr/>
              <p:nvPr/>
            </p:nvSpPr>
            <p:spPr>
              <a:xfrm>
                <a:off x="6772950" y="1141500"/>
                <a:ext cx="372575" cy="1225125"/>
              </a:xfrm>
              <a:custGeom>
                <a:avLst/>
                <a:gdLst/>
                <a:ahLst/>
                <a:cxnLst/>
                <a:rect l="l" t="t" r="r" b="b"/>
                <a:pathLst>
                  <a:path w="14903" h="49005" extrusionOk="0">
                    <a:moveTo>
                      <a:pt x="5168" y="7261"/>
                    </a:moveTo>
                    <a:cubicBezTo>
                      <a:pt x="5167" y="7262"/>
                      <a:pt x="5166" y="7263"/>
                      <a:pt x="5165" y="7264"/>
                    </a:cubicBezTo>
                    <a:lnTo>
                      <a:pt x="5165" y="7264"/>
                    </a:lnTo>
                    <a:lnTo>
                      <a:pt x="5179" y="7271"/>
                    </a:lnTo>
                    <a:lnTo>
                      <a:pt x="5168" y="7261"/>
                    </a:lnTo>
                    <a:close/>
                    <a:moveTo>
                      <a:pt x="7810" y="1"/>
                    </a:moveTo>
                    <a:cubicBezTo>
                      <a:pt x="7054" y="1"/>
                      <a:pt x="6313" y="88"/>
                      <a:pt x="5611" y="447"/>
                    </a:cubicBezTo>
                    <a:cubicBezTo>
                      <a:pt x="5474" y="522"/>
                      <a:pt x="5327" y="574"/>
                      <a:pt x="5168" y="606"/>
                    </a:cubicBezTo>
                    <a:cubicBezTo>
                      <a:pt x="4863" y="679"/>
                      <a:pt x="4662" y="859"/>
                      <a:pt x="4546" y="1154"/>
                    </a:cubicBezTo>
                    <a:cubicBezTo>
                      <a:pt x="4441" y="1408"/>
                      <a:pt x="4303" y="1618"/>
                      <a:pt x="4029" y="1776"/>
                    </a:cubicBezTo>
                    <a:cubicBezTo>
                      <a:pt x="3866" y="1688"/>
                      <a:pt x="3700" y="1649"/>
                      <a:pt x="3533" y="1649"/>
                    </a:cubicBezTo>
                    <a:cubicBezTo>
                      <a:pt x="3320" y="1649"/>
                      <a:pt x="3107" y="1712"/>
                      <a:pt x="2901" y="1818"/>
                    </a:cubicBezTo>
                    <a:cubicBezTo>
                      <a:pt x="2278" y="2125"/>
                      <a:pt x="1814" y="2641"/>
                      <a:pt x="1329" y="3116"/>
                    </a:cubicBezTo>
                    <a:cubicBezTo>
                      <a:pt x="1287" y="3158"/>
                      <a:pt x="1256" y="3232"/>
                      <a:pt x="1234" y="3285"/>
                    </a:cubicBezTo>
                    <a:cubicBezTo>
                      <a:pt x="1055" y="3864"/>
                      <a:pt x="728" y="4371"/>
                      <a:pt x="443" y="4898"/>
                    </a:cubicBezTo>
                    <a:cubicBezTo>
                      <a:pt x="180" y="5383"/>
                      <a:pt x="0" y="5932"/>
                      <a:pt x="211" y="6491"/>
                    </a:cubicBezTo>
                    <a:cubicBezTo>
                      <a:pt x="485" y="7271"/>
                      <a:pt x="1024" y="7820"/>
                      <a:pt x="1835" y="8020"/>
                    </a:cubicBezTo>
                    <a:cubicBezTo>
                      <a:pt x="2289" y="8125"/>
                      <a:pt x="2753" y="8168"/>
                      <a:pt x="3217" y="8200"/>
                    </a:cubicBezTo>
                    <a:cubicBezTo>
                      <a:pt x="3660" y="8231"/>
                      <a:pt x="4092" y="8294"/>
                      <a:pt x="4546" y="8442"/>
                    </a:cubicBezTo>
                    <a:cubicBezTo>
                      <a:pt x="4577" y="9496"/>
                      <a:pt x="5126" y="10288"/>
                      <a:pt x="5791" y="11026"/>
                    </a:cubicBezTo>
                    <a:cubicBezTo>
                      <a:pt x="6276" y="11553"/>
                      <a:pt x="6719" y="12102"/>
                      <a:pt x="7204" y="12618"/>
                    </a:cubicBezTo>
                    <a:cubicBezTo>
                      <a:pt x="7499" y="12946"/>
                      <a:pt x="7689" y="13314"/>
                      <a:pt x="7741" y="13736"/>
                    </a:cubicBezTo>
                    <a:cubicBezTo>
                      <a:pt x="7879" y="14791"/>
                      <a:pt x="8048" y="15846"/>
                      <a:pt x="8016" y="16911"/>
                    </a:cubicBezTo>
                    <a:cubicBezTo>
                      <a:pt x="7994" y="17512"/>
                      <a:pt x="7973" y="18124"/>
                      <a:pt x="8037" y="18714"/>
                    </a:cubicBezTo>
                    <a:cubicBezTo>
                      <a:pt x="8153" y="19748"/>
                      <a:pt x="8121" y="20792"/>
                      <a:pt x="8163" y="21836"/>
                    </a:cubicBezTo>
                    <a:cubicBezTo>
                      <a:pt x="8184" y="22501"/>
                      <a:pt x="8153" y="23165"/>
                      <a:pt x="8184" y="23830"/>
                    </a:cubicBezTo>
                    <a:cubicBezTo>
                      <a:pt x="8226" y="24610"/>
                      <a:pt x="8195" y="25380"/>
                      <a:pt x="8322" y="26150"/>
                    </a:cubicBezTo>
                    <a:cubicBezTo>
                      <a:pt x="8427" y="26762"/>
                      <a:pt x="8385" y="27395"/>
                      <a:pt x="8501" y="28006"/>
                    </a:cubicBezTo>
                    <a:cubicBezTo>
                      <a:pt x="8733" y="29293"/>
                      <a:pt x="8648" y="30611"/>
                      <a:pt x="8828" y="31909"/>
                    </a:cubicBezTo>
                    <a:cubicBezTo>
                      <a:pt x="8923" y="32563"/>
                      <a:pt x="8923" y="33227"/>
                      <a:pt x="8986" y="33891"/>
                    </a:cubicBezTo>
                    <a:cubicBezTo>
                      <a:pt x="9070" y="34798"/>
                      <a:pt x="9208" y="35694"/>
                      <a:pt x="9229" y="36602"/>
                    </a:cubicBezTo>
                    <a:cubicBezTo>
                      <a:pt x="9229" y="36665"/>
                      <a:pt x="9239" y="36739"/>
                      <a:pt x="9250" y="36802"/>
                    </a:cubicBezTo>
                    <a:cubicBezTo>
                      <a:pt x="9408" y="38047"/>
                      <a:pt x="9355" y="39291"/>
                      <a:pt x="9271" y="40525"/>
                    </a:cubicBezTo>
                    <a:cubicBezTo>
                      <a:pt x="9197" y="41453"/>
                      <a:pt x="9176" y="42381"/>
                      <a:pt x="9250" y="43320"/>
                    </a:cubicBezTo>
                    <a:cubicBezTo>
                      <a:pt x="9260" y="43489"/>
                      <a:pt x="9281" y="43668"/>
                      <a:pt x="9292" y="43848"/>
                    </a:cubicBezTo>
                    <a:cubicBezTo>
                      <a:pt x="9323" y="45334"/>
                      <a:pt x="9366" y="46822"/>
                      <a:pt x="9398" y="48308"/>
                    </a:cubicBezTo>
                    <a:cubicBezTo>
                      <a:pt x="9408" y="48498"/>
                      <a:pt x="9429" y="48688"/>
                      <a:pt x="9440" y="49004"/>
                    </a:cubicBezTo>
                    <a:cubicBezTo>
                      <a:pt x="9566" y="48836"/>
                      <a:pt x="9640" y="48783"/>
                      <a:pt x="9651" y="48709"/>
                    </a:cubicBezTo>
                    <a:cubicBezTo>
                      <a:pt x="9682" y="48519"/>
                      <a:pt x="9693" y="48319"/>
                      <a:pt x="9703" y="48119"/>
                    </a:cubicBezTo>
                    <a:cubicBezTo>
                      <a:pt x="9703" y="47296"/>
                      <a:pt x="9714" y="46473"/>
                      <a:pt x="9714" y="45651"/>
                    </a:cubicBezTo>
                    <a:cubicBezTo>
                      <a:pt x="9714" y="45324"/>
                      <a:pt x="9735" y="44987"/>
                      <a:pt x="9682" y="44659"/>
                    </a:cubicBezTo>
                    <a:cubicBezTo>
                      <a:pt x="9598" y="44037"/>
                      <a:pt x="9587" y="43415"/>
                      <a:pt x="9598" y="42793"/>
                    </a:cubicBezTo>
                    <a:cubicBezTo>
                      <a:pt x="9609" y="41643"/>
                      <a:pt x="9587" y="40483"/>
                      <a:pt x="9630" y="39334"/>
                    </a:cubicBezTo>
                    <a:cubicBezTo>
                      <a:pt x="9682" y="37572"/>
                      <a:pt x="9513" y="35832"/>
                      <a:pt x="9355" y="34091"/>
                    </a:cubicBezTo>
                    <a:cubicBezTo>
                      <a:pt x="9302" y="33606"/>
                      <a:pt x="9271" y="33121"/>
                      <a:pt x="9218" y="32636"/>
                    </a:cubicBezTo>
                    <a:cubicBezTo>
                      <a:pt x="9155" y="31909"/>
                      <a:pt x="9028" y="31180"/>
                      <a:pt x="9028" y="30453"/>
                    </a:cubicBezTo>
                    <a:cubicBezTo>
                      <a:pt x="9018" y="29314"/>
                      <a:pt x="8796" y="28206"/>
                      <a:pt x="8701" y="27078"/>
                    </a:cubicBezTo>
                    <a:cubicBezTo>
                      <a:pt x="8648" y="26424"/>
                      <a:pt x="8543" y="25759"/>
                      <a:pt x="8522" y="25095"/>
                    </a:cubicBezTo>
                    <a:cubicBezTo>
                      <a:pt x="8469" y="23281"/>
                      <a:pt x="8448" y="21456"/>
                      <a:pt x="8416" y="19642"/>
                    </a:cubicBezTo>
                    <a:cubicBezTo>
                      <a:pt x="8406" y="19506"/>
                      <a:pt x="8427" y="19368"/>
                      <a:pt x="8395" y="19242"/>
                    </a:cubicBezTo>
                    <a:cubicBezTo>
                      <a:pt x="8248" y="18578"/>
                      <a:pt x="8280" y="17913"/>
                      <a:pt x="8301" y="17249"/>
                    </a:cubicBezTo>
                    <a:cubicBezTo>
                      <a:pt x="8322" y="16078"/>
                      <a:pt x="8280" y="14896"/>
                      <a:pt x="8058" y="13736"/>
                    </a:cubicBezTo>
                    <a:cubicBezTo>
                      <a:pt x="8027" y="13589"/>
                      <a:pt x="8005" y="13431"/>
                      <a:pt x="8027" y="13283"/>
                    </a:cubicBezTo>
                    <a:cubicBezTo>
                      <a:pt x="8069" y="13061"/>
                      <a:pt x="7994" y="12892"/>
                      <a:pt x="7889" y="12714"/>
                    </a:cubicBezTo>
                    <a:cubicBezTo>
                      <a:pt x="7784" y="12555"/>
                      <a:pt x="7657" y="12386"/>
                      <a:pt x="7530" y="12239"/>
                    </a:cubicBezTo>
                    <a:cubicBezTo>
                      <a:pt x="7056" y="11648"/>
                      <a:pt x="6581" y="11068"/>
                      <a:pt x="6075" y="10499"/>
                    </a:cubicBezTo>
                    <a:cubicBezTo>
                      <a:pt x="5484" y="9824"/>
                      <a:pt x="5031" y="9096"/>
                      <a:pt x="4926" y="8157"/>
                    </a:cubicBezTo>
                    <a:cubicBezTo>
                      <a:pt x="4884" y="7789"/>
                      <a:pt x="4905" y="7516"/>
                      <a:pt x="5165" y="7264"/>
                    </a:cubicBezTo>
                    <a:lnTo>
                      <a:pt x="5165" y="7264"/>
                    </a:lnTo>
                    <a:lnTo>
                      <a:pt x="4483" y="6892"/>
                    </a:lnTo>
                    <a:cubicBezTo>
                      <a:pt x="4280" y="6785"/>
                      <a:pt x="4104" y="6591"/>
                      <a:pt x="3817" y="6591"/>
                    </a:cubicBezTo>
                    <a:cubicBezTo>
                      <a:pt x="3790" y="6591"/>
                      <a:pt x="3762" y="6593"/>
                      <a:pt x="3734" y="6596"/>
                    </a:cubicBezTo>
                    <a:cubicBezTo>
                      <a:pt x="3860" y="6892"/>
                      <a:pt x="4103" y="6965"/>
                      <a:pt x="4293" y="7103"/>
                    </a:cubicBezTo>
                    <a:cubicBezTo>
                      <a:pt x="4567" y="7314"/>
                      <a:pt x="4641" y="7525"/>
                      <a:pt x="4546" y="7862"/>
                    </a:cubicBezTo>
                    <a:cubicBezTo>
                      <a:pt x="4531" y="7945"/>
                      <a:pt x="4429" y="8012"/>
                      <a:pt x="4334" y="8012"/>
                    </a:cubicBezTo>
                    <a:cubicBezTo>
                      <a:pt x="4296" y="8012"/>
                      <a:pt x="4260" y="8002"/>
                      <a:pt x="4230" y="7978"/>
                    </a:cubicBezTo>
                    <a:cubicBezTo>
                      <a:pt x="4155" y="7936"/>
                      <a:pt x="4082" y="7862"/>
                      <a:pt x="4071" y="7788"/>
                    </a:cubicBezTo>
                    <a:cubicBezTo>
                      <a:pt x="4040" y="7535"/>
                      <a:pt x="3871" y="7535"/>
                      <a:pt x="3681" y="7535"/>
                    </a:cubicBezTo>
                    <a:cubicBezTo>
                      <a:pt x="3675" y="7534"/>
                      <a:pt x="3670" y="7534"/>
                      <a:pt x="3664" y="7534"/>
                    </a:cubicBezTo>
                    <a:cubicBezTo>
                      <a:pt x="3441" y="7534"/>
                      <a:pt x="3490" y="7728"/>
                      <a:pt x="3428" y="7862"/>
                    </a:cubicBezTo>
                    <a:cubicBezTo>
                      <a:pt x="3316" y="7862"/>
                      <a:pt x="3198" y="7867"/>
                      <a:pt x="3083" y="7867"/>
                    </a:cubicBezTo>
                    <a:cubicBezTo>
                      <a:pt x="3025" y="7867"/>
                      <a:pt x="2967" y="7865"/>
                      <a:pt x="2911" y="7862"/>
                    </a:cubicBezTo>
                    <a:cubicBezTo>
                      <a:pt x="2690" y="7841"/>
                      <a:pt x="2468" y="7799"/>
                      <a:pt x="2247" y="7778"/>
                    </a:cubicBezTo>
                    <a:cubicBezTo>
                      <a:pt x="928" y="7672"/>
                      <a:pt x="180" y="6491"/>
                      <a:pt x="644" y="5236"/>
                    </a:cubicBezTo>
                    <a:cubicBezTo>
                      <a:pt x="707" y="5078"/>
                      <a:pt x="813" y="4930"/>
                      <a:pt x="886" y="4761"/>
                    </a:cubicBezTo>
                    <a:cubicBezTo>
                      <a:pt x="1076" y="4361"/>
                      <a:pt x="1277" y="3970"/>
                      <a:pt x="1424" y="3548"/>
                    </a:cubicBezTo>
                    <a:cubicBezTo>
                      <a:pt x="1540" y="3243"/>
                      <a:pt x="1688" y="3000"/>
                      <a:pt x="1994" y="2852"/>
                    </a:cubicBezTo>
                    <a:cubicBezTo>
                      <a:pt x="2163" y="2768"/>
                      <a:pt x="2299" y="2610"/>
                      <a:pt x="2447" y="2483"/>
                    </a:cubicBezTo>
                    <a:cubicBezTo>
                      <a:pt x="2500" y="2441"/>
                      <a:pt x="2531" y="2378"/>
                      <a:pt x="2584" y="2336"/>
                    </a:cubicBezTo>
                    <a:cubicBezTo>
                      <a:pt x="2916" y="2104"/>
                      <a:pt x="3186" y="1979"/>
                      <a:pt x="3441" y="1979"/>
                    </a:cubicBezTo>
                    <a:cubicBezTo>
                      <a:pt x="3673" y="1979"/>
                      <a:pt x="3893" y="2082"/>
                      <a:pt x="4134" y="2304"/>
                    </a:cubicBezTo>
                    <a:cubicBezTo>
                      <a:pt x="4387" y="2547"/>
                      <a:pt x="4641" y="2800"/>
                      <a:pt x="4863" y="3084"/>
                    </a:cubicBezTo>
                    <a:cubicBezTo>
                      <a:pt x="5379" y="3749"/>
                      <a:pt x="5822" y="4466"/>
                      <a:pt x="6212" y="5214"/>
                    </a:cubicBezTo>
                    <a:cubicBezTo>
                      <a:pt x="6284" y="5337"/>
                      <a:pt x="6306" y="5510"/>
                      <a:pt x="6548" y="5510"/>
                    </a:cubicBezTo>
                    <a:cubicBezTo>
                      <a:pt x="6556" y="5510"/>
                      <a:pt x="6563" y="5510"/>
                      <a:pt x="6571" y="5510"/>
                    </a:cubicBezTo>
                    <a:cubicBezTo>
                      <a:pt x="6539" y="5373"/>
                      <a:pt x="6529" y="5236"/>
                      <a:pt x="6476" y="5130"/>
                    </a:cubicBezTo>
                    <a:cubicBezTo>
                      <a:pt x="6033" y="4150"/>
                      <a:pt x="5495" y="3232"/>
                      <a:pt x="4778" y="2441"/>
                    </a:cubicBezTo>
                    <a:cubicBezTo>
                      <a:pt x="4673" y="2325"/>
                      <a:pt x="4577" y="2209"/>
                      <a:pt x="4483" y="2093"/>
                    </a:cubicBezTo>
                    <a:cubicBezTo>
                      <a:pt x="4577" y="1882"/>
                      <a:pt x="4662" y="1703"/>
                      <a:pt x="4746" y="1523"/>
                    </a:cubicBezTo>
                    <a:cubicBezTo>
                      <a:pt x="4863" y="1239"/>
                      <a:pt x="5062" y="1049"/>
                      <a:pt x="5358" y="954"/>
                    </a:cubicBezTo>
                    <a:cubicBezTo>
                      <a:pt x="5569" y="890"/>
                      <a:pt x="5780" y="817"/>
                      <a:pt x="5969" y="711"/>
                    </a:cubicBezTo>
                    <a:cubicBezTo>
                      <a:pt x="6644" y="353"/>
                      <a:pt x="7394" y="332"/>
                      <a:pt x="8111" y="332"/>
                    </a:cubicBezTo>
                    <a:cubicBezTo>
                      <a:pt x="9208" y="332"/>
                      <a:pt x="9956" y="996"/>
                      <a:pt x="10494" y="1914"/>
                    </a:cubicBezTo>
                    <a:cubicBezTo>
                      <a:pt x="10579" y="2072"/>
                      <a:pt x="10610" y="2240"/>
                      <a:pt x="10558" y="2420"/>
                    </a:cubicBezTo>
                    <a:cubicBezTo>
                      <a:pt x="10420" y="2957"/>
                      <a:pt x="10305" y="3496"/>
                      <a:pt x="10136" y="4023"/>
                    </a:cubicBezTo>
                    <a:cubicBezTo>
                      <a:pt x="9977" y="4508"/>
                      <a:pt x="9787" y="4982"/>
                      <a:pt x="9440" y="5373"/>
                    </a:cubicBezTo>
                    <a:cubicBezTo>
                      <a:pt x="9366" y="5457"/>
                      <a:pt x="9334" y="5573"/>
                      <a:pt x="9461" y="5647"/>
                    </a:cubicBezTo>
                    <a:cubicBezTo>
                      <a:pt x="9819" y="5394"/>
                      <a:pt x="9872" y="5373"/>
                      <a:pt x="9988" y="5088"/>
                    </a:cubicBezTo>
                    <a:cubicBezTo>
                      <a:pt x="10178" y="4645"/>
                      <a:pt x="10336" y="4181"/>
                      <a:pt x="10505" y="3717"/>
                    </a:cubicBezTo>
                    <a:cubicBezTo>
                      <a:pt x="10610" y="3432"/>
                      <a:pt x="10694" y="3137"/>
                      <a:pt x="10811" y="2842"/>
                    </a:cubicBezTo>
                    <a:cubicBezTo>
                      <a:pt x="10842" y="2768"/>
                      <a:pt x="10916" y="2694"/>
                      <a:pt x="10980" y="2662"/>
                    </a:cubicBezTo>
                    <a:cubicBezTo>
                      <a:pt x="11005" y="2651"/>
                      <a:pt x="11034" y="2647"/>
                      <a:pt x="11064" y="2647"/>
                    </a:cubicBezTo>
                    <a:cubicBezTo>
                      <a:pt x="11121" y="2647"/>
                      <a:pt x="11180" y="2663"/>
                      <a:pt x="11222" y="2683"/>
                    </a:cubicBezTo>
                    <a:cubicBezTo>
                      <a:pt x="11254" y="2694"/>
                      <a:pt x="11264" y="2800"/>
                      <a:pt x="11264" y="2852"/>
                    </a:cubicBezTo>
                    <a:cubicBezTo>
                      <a:pt x="11254" y="2957"/>
                      <a:pt x="11137" y="3053"/>
                      <a:pt x="11317" y="3158"/>
                    </a:cubicBezTo>
                    <a:cubicBezTo>
                      <a:pt x="11465" y="3000"/>
                      <a:pt x="11601" y="2842"/>
                      <a:pt x="11739" y="2694"/>
                    </a:cubicBezTo>
                    <a:cubicBezTo>
                      <a:pt x="11753" y="2694"/>
                      <a:pt x="11767" y="2693"/>
                      <a:pt x="11780" y="2693"/>
                    </a:cubicBezTo>
                    <a:cubicBezTo>
                      <a:pt x="12031" y="2693"/>
                      <a:pt x="12197" y="2790"/>
                      <a:pt x="12297" y="3000"/>
                    </a:cubicBezTo>
                    <a:cubicBezTo>
                      <a:pt x="12255" y="3253"/>
                      <a:pt x="12044" y="3369"/>
                      <a:pt x="11908" y="3538"/>
                    </a:cubicBezTo>
                    <a:cubicBezTo>
                      <a:pt x="11781" y="3696"/>
                      <a:pt x="11559" y="3791"/>
                      <a:pt x="11559" y="4139"/>
                    </a:cubicBezTo>
                    <a:cubicBezTo>
                      <a:pt x="11718" y="4023"/>
                      <a:pt x="11823" y="3960"/>
                      <a:pt x="11918" y="3875"/>
                    </a:cubicBezTo>
                    <a:cubicBezTo>
                      <a:pt x="12087" y="3707"/>
                      <a:pt x="12245" y="3517"/>
                      <a:pt x="12424" y="3358"/>
                    </a:cubicBezTo>
                    <a:cubicBezTo>
                      <a:pt x="12440" y="3343"/>
                      <a:pt x="12474" y="3335"/>
                      <a:pt x="12510" y="3335"/>
                    </a:cubicBezTo>
                    <a:cubicBezTo>
                      <a:pt x="12546" y="3335"/>
                      <a:pt x="12583" y="3343"/>
                      <a:pt x="12604" y="3358"/>
                    </a:cubicBezTo>
                    <a:cubicBezTo>
                      <a:pt x="12635" y="3390"/>
                      <a:pt x="12656" y="3496"/>
                      <a:pt x="12625" y="3527"/>
                    </a:cubicBezTo>
                    <a:cubicBezTo>
                      <a:pt x="12435" y="3738"/>
                      <a:pt x="12234" y="3939"/>
                      <a:pt x="12034" y="4150"/>
                    </a:cubicBezTo>
                    <a:cubicBezTo>
                      <a:pt x="11960" y="4223"/>
                      <a:pt x="11855" y="4297"/>
                      <a:pt x="11971" y="4466"/>
                    </a:cubicBezTo>
                    <a:cubicBezTo>
                      <a:pt x="12340" y="4276"/>
                      <a:pt x="12530" y="3854"/>
                      <a:pt x="12941" y="3675"/>
                    </a:cubicBezTo>
                    <a:cubicBezTo>
                      <a:pt x="13047" y="3759"/>
                      <a:pt x="13162" y="3822"/>
                      <a:pt x="13237" y="3918"/>
                    </a:cubicBezTo>
                    <a:cubicBezTo>
                      <a:pt x="13458" y="4171"/>
                      <a:pt x="13680" y="4424"/>
                      <a:pt x="13869" y="4698"/>
                    </a:cubicBezTo>
                    <a:cubicBezTo>
                      <a:pt x="14048" y="4951"/>
                      <a:pt x="14196" y="5225"/>
                      <a:pt x="14333" y="5500"/>
                    </a:cubicBezTo>
                    <a:cubicBezTo>
                      <a:pt x="14533" y="5879"/>
                      <a:pt x="14544" y="6259"/>
                      <a:pt x="14228" y="6607"/>
                    </a:cubicBezTo>
                    <a:cubicBezTo>
                      <a:pt x="14154" y="6681"/>
                      <a:pt x="14069" y="6775"/>
                      <a:pt x="14186" y="6913"/>
                    </a:cubicBezTo>
                    <a:cubicBezTo>
                      <a:pt x="14481" y="6871"/>
                      <a:pt x="14608" y="6639"/>
                      <a:pt x="14734" y="6417"/>
                    </a:cubicBezTo>
                    <a:cubicBezTo>
                      <a:pt x="14850" y="6217"/>
                      <a:pt x="14903" y="5995"/>
                      <a:pt x="14819" y="5774"/>
                    </a:cubicBezTo>
                    <a:cubicBezTo>
                      <a:pt x="14671" y="5310"/>
                      <a:pt x="14512" y="4846"/>
                      <a:pt x="14165" y="4476"/>
                    </a:cubicBezTo>
                    <a:cubicBezTo>
                      <a:pt x="14017" y="4307"/>
                      <a:pt x="13890" y="4129"/>
                      <a:pt x="13743" y="3960"/>
                    </a:cubicBezTo>
                    <a:cubicBezTo>
                      <a:pt x="13405" y="3548"/>
                      <a:pt x="13078" y="3137"/>
                      <a:pt x="12719" y="2736"/>
                    </a:cubicBezTo>
                    <a:cubicBezTo>
                      <a:pt x="12440" y="2432"/>
                      <a:pt x="12113" y="2236"/>
                      <a:pt x="11717" y="2236"/>
                    </a:cubicBezTo>
                    <a:cubicBezTo>
                      <a:pt x="11619" y="2236"/>
                      <a:pt x="11518" y="2247"/>
                      <a:pt x="11412" y="2272"/>
                    </a:cubicBezTo>
                    <a:cubicBezTo>
                      <a:pt x="11328" y="2292"/>
                      <a:pt x="11244" y="2309"/>
                      <a:pt x="11163" y="2309"/>
                    </a:cubicBezTo>
                    <a:cubicBezTo>
                      <a:pt x="11070" y="2309"/>
                      <a:pt x="10979" y="2287"/>
                      <a:pt x="10895" y="2219"/>
                    </a:cubicBezTo>
                    <a:cubicBezTo>
                      <a:pt x="10874" y="2177"/>
                      <a:pt x="10842" y="2135"/>
                      <a:pt x="10832" y="2104"/>
                    </a:cubicBezTo>
                    <a:cubicBezTo>
                      <a:pt x="10663" y="1323"/>
                      <a:pt x="10104" y="848"/>
                      <a:pt x="9524" y="395"/>
                    </a:cubicBezTo>
                    <a:cubicBezTo>
                      <a:pt x="9208" y="152"/>
                      <a:pt x="8807" y="36"/>
                      <a:pt x="8406" y="15"/>
                    </a:cubicBezTo>
                    <a:cubicBezTo>
                      <a:pt x="8207" y="7"/>
                      <a:pt x="8008" y="1"/>
                      <a:pt x="781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1" name="Google Shape;3301;p20"/>
              <p:cNvSpPr/>
              <p:nvPr/>
            </p:nvSpPr>
            <p:spPr>
              <a:xfrm>
                <a:off x="7000750" y="1748300"/>
                <a:ext cx="31650" cy="609875"/>
              </a:xfrm>
              <a:custGeom>
                <a:avLst/>
                <a:gdLst/>
                <a:ahLst/>
                <a:cxnLst/>
                <a:rect l="l" t="t" r="r" b="b"/>
                <a:pathLst>
                  <a:path w="1266" h="24395" extrusionOk="0">
                    <a:moveTo>
                      <a:pt x="232" y="1"/>
                    </a:moveTo>
                    <a:cubicBezTo>
                      <a:pt x="138" y="74"/>
                      <a:pt x="54" y="95"/>
                      <a:pt x="54" y="137"/>
                    </a:cubicBezTo>
                    <a:cubicBezTo>
                      <a:pt x="21" y="264"/>
                      <a:pt x="0" y="412"/>
                      <a:pt x="32" y="538"/>
                    </a:cubicBezTo>
                    <a:cubicBezTo>
                      <a:pt x="222" y="1340"/>
                      <a:pt x="106" y="2162"/>
                      <a:pt x="232" y="2975"/>
                    </a:cubicBezTo>
                    <a:cubicBezTo>
                      <a:pt x="359" y="3766"/>
                      <a:pt x="254" y="4567"/>
                      <a:pt x="359" y="5369"/>
                    </a:cubicBezTo>
                    <a:cubicBezTo>
                      <a:pt x="433" y="5886"/>
                      <a:pt x="401" y="6423"/>
                      <a:pt x="486" y="6951"/>
                    </a:cubicBezTo>
                    <a:cubicBezTo>
                      <a:pt x="570" y="7468"/>
                      <a:pt x="549" y="8005"/>
                      <a:pt x="591" y="8544"/>
                    </a:cubicBezTo>
                    <a:cubicBezTo>
                      <a:pt x="675" y="9651"/>
                      <a:pt x="771" y="10748"/>
                      <a:pt x="729" y="11865"/>
                    </a:cubicBezTo>
                    <a:cubicBezTo>
                      <a:pt x="718" y="12055"/>
                      <a:pt x="750" y="12256"/>
                      <a:pt x="760" y="12456"/>
                    </a:cubicBezTo>
                    <a:cubicBezTo>
                      <a:pt x="781" y="12878"/>
                      <a:pt x="834" y="13300"/>
                      <a:pt x="834" y="13722"/>
                    </a:cubicBezTo>
                    <a:cubicBezTo>
                      <a:pt x="834" y="16116"/>
                      <a:pt x="813" y="18510"/>
                      <a:pt x="802" y="20904"/>
                    </a:cubicBezTo>
                    <a:cubicBezTo>
                      <a:pt x="802" y="21168"/>
                      <a:pt x="844" y="21432"/>
                      <a:pt x="865" y="21695"/>
                    </a:cubicBezTo>
                    <a:cubicBezTo>
                      <a:pt x="886" y="21938"/>
                      <a:pt x="939" y="22180"/>
                      <a:pt x="950" y="22423"/>
                    </a:cubicBezTo>
                    <a:cubicBezTo>
                      <a:pt x="961" y="22950"/>
                      <a:pt x="939" y="23488"/>
                      <a:pt x="950" y="24015"/>
                    </a:cubicBezTo>
                    <a:cubicBezTo>
                      <a:pt x="950" y="24142"/>
                      <a:pt x="907" y="24290"/>
                      <a:pt x="1182" y="24395"/>
                    </a:cubicBezTo>
                    <a:cubicBezTo>
                      <a:pt x="1214" y="23952"/>
                      <a:pt x="1256" y="23562"/>
                      <a:pt x="1266" y="23172"/>
                    </a:cubicBezTo>
                    <a:cubicBezTo>
                      <a:pt x="1266" y="22550"/>
                      <a:pt x="1245" y="21927"/>
                      <a:pt x="1235" y="21315"/>
                    </a:cubicBezTo>
                    <a:cubicBezTo>
                      <a:pt x="1224" y="21073"/>
                      <a:pt x="1245" y="20820"/>
                      <a:pt x="1203" y="20577"/>
                    </a:cubicBezTo>
                    <a:cubicBezTo>
                      <a:pt x="1097" y="20103"/>
                      <a:pt x="1108" y="19607"/>
                      <a:pt x="1108" y="19122"/>
                    </a:cubicBezTo>
                    <a:lnTo>
                      <a:pt x="1139" y="13996"/>
                    </a:lnTo>
                    <a:cubicBezTo>
                      <a:pt x="1139" y="13775"/>
                      <a:pt x="1161" y="13553"/>
                      <a:pt x="1129" y="13332"/>
                    </a:cubicBezTo>
                    <a:cubicBezTo>
                      <a:pt x="971" y="12404"/>
                      <a:pt x="1055" y="11476"/>
                      <a:pt x="1034" y="10548"/>
                    </a:cubicBezTo>
                    <a:cubicBezTo>
                      <a:pt x="1034" y="10252"/>
                      <a:pt x="1013" y="9967"/>
                      <a:pt x="992" y="9683"/>
                    </a:cubicBezTo>
                    <a:cubicBezTo>
                      <a:pt x="971" y="9303"/>
                      <a:pt x="939" y="8933"/>
                      <a:pt x="907" y="8554"/>
                    </a:cubicBezTo>
                    <a:cubicBezTo>
                      <a:pt x="876" y="8174"/>
                      <a:pt x="855" y="7805"/>
                      <a:pt x="823" y="7426"/>
                    </a:cubicBezTo>
                    <a:cubicBezTo>
                      <a:pt x="771" y="6772"/>
                      <a:pt x="633" y="6107"/>
                      <a:pt x="665" y="5443"/>
                    </a:cubicBezTo>
                    <a:cubicBezTo>
                      <a:pt x="675" y="5316"/>
                      <a:pt x="686" y="5169"/>
                      <a:pt x="644" y="5042"/>
                    </a:cubicBezTo>
                    <a:cubicBezTo>
                      <a:pt x="507" y="4588"/>
                      <a:pt x="549" y="4124"/>
                      <a:pt x="539" y="3660"/>
                    </a:cubicBezTo>
                    <a:cubicBezTo>
                      <a:pt x="539" y="3418"/>
                      <a:pt x="570" y="3165"/>
                      <a:pt x="518" y="2933"/>
                    </a:cubicBezTo>
                    <a:cubicBezTo>
                      <a:pt x="412" y="2490"/>
                      <a:pt x="422" y="2047"/>
                      <a:pt x="422" y="1604"/>
                    </a:cubicBezTo>
                    <a:cubicBezTo>
                      <a:pt x="412" y="1077"/>
                      <a:pt x="296" y="570"/>
                      <a:pt x="23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2" name="Google Shape;3302;p20"/>
              <p:cNvSpPr/>
              <p:nvPr/>
            </p:nvSpPr>
            <p:spPr>
              <a:xfrm>
                <a:off x="6974650" y="1323825"/>
                <a:ext cx="136075" cy="412375"/>
              </a:xfrm>
              <a:custGeom>
                <a:avLst/>
                <a:gdLst/>
                <a:ahLst/>
                <a:cxnLst/>
                <a:rect l="l" t="t" r="r" b="b"/>
                <a:pathLst>
                  <a:path w="5443" h="16495" extrusionOk="0">
                    <a:moveTo>
                      <a:pt x="5238" y="1"/>
                    </a:moveTo>
                    <a:cubicBezTo>
                      <a:pt x="5214" y="1"/>
                      <a:pt x="5191" y="3"/>
                      <a:pt x="5169" y="10"/>
                    </a:cubicBezTo>
                    <a:cubicBezTo>
                      <a:pt x="4609" y="147"/>
                      <a:pt x="4051" y="284"/>
                      <a:pt x="3491" y="432"/>
                    </a:cubicBezTo>
                    <a:cubicBezTo>
                      <a:pt x="3359" y="471"/>
                      <a:pt x="3231" y="510"/>
                      <a:pt x="3110" y="510"/>
                    </a:cubicBezTo>
                    <a:cubicBezTo>
                      <a:pt x="2970" y="510"/>
                      <a:pt x="2840" y="458"/>
                      <a:pt x="2722" y="295"/>
                    </a:cubicBezTo>
                    <a:cubicBezTo>
                      <a:pt x="2711" y="295"/>
                      <a:pt x="2574" y="347"/>
                      <a:pt x="2521" y="400"/>
                    </a:cubicBezTo>
                    <a:cubicBezTo>
                      <a:pt x="2490" y="443"/>
                      <a:pt x="2521" y="537"/>
                      <a:pt x="2532" y="600"/>
                    </a:cubicBezTo>
                    <a:cubicBezTo>
                      <a:pt x="2616" y="1160"/>
                      <a:pt x="2448" y="1645"/>
                      <a:pt x="2110" y="2088"/>
                    </a:cubicBezTo>
                    <a:cubicBezTo>
                      <a:pt x="1773" y="2531"/>
                      <a:pt x="1414" y="2963"/>
                      <a:pt x="1150" y="3438"/>
                    </a:cubicBezTo>
                    <a:cubicBezTo>
                      <a:pt x="908" y="3870"/>
                      <a:pt x="591" y="4239"/>
                      <a:pt x="327" y="4640"/>
                    </a:cubicBezTo>
                    <a:cubicBezTo>
                      <a:pt x="233" y="4788"/>
                      <a:pt x="116" y="4924"/>
                      <a:pt x="1" y="5083"/>
                    </a:cubicBezTo>
                    <a:cubicBezTo>
                      <a:pt x="74" y="5178"/>
                      <a:pt x="158" y="5252"/>
                      <a:pt x="201" y="5346"/>
                    </a:cubicBezTo>
                    <a:cubicBezTo>
                      <a:pt x="254" y="5452"/>
                      <a:pt x="264" y="5557"/>
                      <a:pt x="285" y="5674"/>
                    </a:cubicBezTo>
                    <a:cubicBezTo>
                      <a:pt x="538" y="7087"/>
                      <a:pt x="644" y="8521"/>
                      <a:pt x="633" y="9966"/>
                    </a:cubicBezTo>
                    <a:cubicBezTo>
                      <a:pt x="623" y="10788"/>
                      <a:pt x="665" y="11611"/>
                      <a:pt x="676" y="12434"/>
                    </a:cubicBezTo>
                    <a:cubicBezTo>
                      <a:pt x="686" y="12518"/>
                      <a:pt x="676" y="12613"/>
                      <a:pt x="697" y="12698"/>
                    </a:cubicBezTo>
                    <a:cubicBezTo>
                      <a:pt x="855" y="13151"/>
                      <a:pt x="791" y="13615"/>
                      <a:pt x="812" y="14079"/>
                    </a:cubicBezTo>
                    <a:cubicBezTo>
                      <a:pt x="844" y="14744"/>
                      <a:pt x="897" y="15408"/>
                      <a:pt x="950" y="16073"/>
                    </a:cubicBezTo>
                    <a:cubicBezTo>
                      <a:pt x="960" y="16231"/>
                      <a:pt x="992" y="16410"/>
                      <a:pt x="1213" y="16495"/>
                    </a:cubicBezTo>
                    <a:cubicBezTo>
                      <a:pt x="1224" y="16410"/>
                      <a:pt x="1255" y="16347"/>
                      <a:pt x="1245" y="16284"/>
                    </a:cubicBezTo>
                    <a:cubicBezTo>
                      <a:pt x="1203" y="15777"/>
                      <a:pt x="1098" y="15271"/>
                      <a:pt x="1108" y="14765"/>
                    </a:cubicBezTo>
                    <a:cubicBezTo>
                      <a:pt x="1108" y="13900"/>
                      <a:pt x="1034" y="13045"/>
                      <a:pt x="971" y="12181"/>
                    </a:cubicBezTo>
                    <a:cubicBezTo>
                      <a:pt x="908" y="11210"/>
                      <a:pt x="908" y="10230"/>
                      <a:pt x="971" y="9260"/>
                    </a:cubicBezTo>
                    <a:cubicBezTo>
                      <a:pt x="981" y="9059"/>
                      <a:pt x="971" y="8859"/>
                      <a:pt x="950" y="8658"/>
                    </a:cubicBezTo>
                    <a:cubicBezTo>
                      <a:pt x="876" y="7973"/>
                      <a:pt x="929" y="7287"/>
                      <a:pt x="760" y="6612"/>
                    </a:cubicBezTo>
                    <a:cubicBezTo>
                      <a:pt x="697" y="6370"/>
                      <a:pt x="676" y="6127"/>
                      <a:pt x="665" y="5885"/>
                    </a:cubicBezTo>
                    <a:cubicBezTo>
                      <a:pt x="655" y="5663"/>
                      <a:pt x="644" y="5442"/>
                      <a:pt x="697" y="5231"/>
                    </a:cubicBezTo>
                    <a:cubicBezTo>
                      <a:pt x="866" y="4514"/>
                      <a:pt x="1087" y="3828"/>
                      <a:pt x="1635" y="3290"/>
                    </a:cubicBezTo>
                    <a:cubicBezTo>
                      <a:pt x="1825" y="3110"/>
                      <a:pt x="1994" y="2889"/>
                      <a:pt x="2152" y="2678"/>
                    </a:cubicBezTo>
                    <a:cubicBezTo>
                      <a:pt x="2521" y="2161"/>
                      <a:pt x="2985" y="1687"/>
                      <a:pt x="2985" y="980"/>
                    </a:cubicBezTo>
                    <a:cubicBezTo>
                      <a:pt x="2985" y="949"/>
                      <a:pt x="3038" y="917"/>
                      <a:pt x="3069" y="886"/>
                    </a:cubicBezTo>
                    <a:cubicBezTo>
                      <a:pt x="4873" y="453"/>
                      <a:pt x="5010" y="410"/>
                      <a:pt x="5443" y="21"/>
                    </a:cubicBezTo>
                    <a:cubicBezTo>
                      <a:pt x="5355" y="13"/>
                      <a:pt x="5293" y="1"/>
                      <a:pt x="523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3" name="Google Shape;3303;p20"/>
              <p:cNvSpPr/>
              <p:nvPr/>
            </p:nvSpPr>
            <p:spPr>
              <a:xfrm>
                <a:off x="6857850" y="1201975"/>
                <a:ext cx="70950" cy="105500"/>
              </a:xfrm>
              <a:custGeom>
                <a:avLst/>
                <a:gdLst/>
                <a:ahLst/>
                <a:cxnLst/>
                <a:rect l="l" t="t" r="r" b="b"/>
                <a:pathLst>
                  <a:path w="2838" h="4220" extrusionOk="0">
                    <a:moveTo>
                      <a:pt x="84" y="1"/>
                    </a:moveTo>
                    <a:cubicBezTo>
                      <a:pt x="32" y="85"/>
                      <a:pt x="0" y="106"/>
                      <a:pt x="11" y="128"/>
                    </a:cubicBezTo>
                    <a:cubicBezTo>
                      <a:pt x="21" y="191"/>
                      <a:pt x="21" y="264"/>
                      <a:pt x="53" y="306"/>
                    </a:cubicBezTo>
                    <a:cubicBezTo>
                      <a:pt x="443" y="866"/>
                      <a:pt x="792" y="1445"/>
                      <a:pt x="1087" y="2068"/>
                    </a:cubicBezTo>
                    <a:cubicBezTo>
                      <a:pt x="1434" y="2795"/>
                      <a:pt x="1909" y="3460"/>
                      <a:pt x="2374" y="4220"/>
                    </a:cubicBezTo>
                    <a:cubicBezTo>
                      <a:pt x="2426" y="4093"/>
                      <a:pt x="2468" y="4030"/>
                      <a:pt x="2479" y="3956"/>
                    </a:cubicBezTo>
                    <a:cubicBezTo>
                      <a:pt x="2500" y="3892"/>
                      <a:pt x="2405" y="3798"/>
                      <a:pt x="2521" y="3735"/>
                    </a:cubicBezTo>
                    <a:cubicBezTo>
                      <a:pt x="2560" y="3742"/>
                      <a:pt x="2585" y="3746"/>
                      <a:pt x="2610" y="3746"/>
                    </a:cubicBezTo>
                    <a:cubicBezTo>
                      <a:pt x="2659" y="3746"/>
                      <a:pt x="2704" y="3727"/>
                      <a:pt x="2838" y="3671"/>
                    </a:cubicBezTo>
                    <a:cubicBezTo>
                      <a:pt x="2669" y="3407"/>
                      <a:pt x="2510" y="3144"/>
                      <a:pt x="2331" y="2891"/>
                    </a:cubicBezTo>
                    <a:cubicBezTo>
                      <a:pt x="2310" y="2859"/>
                      <a:pt x="2226" y="2870"/>
                      <a:pt x="2173" y="2859"/>
                    </a:cubicBezTo>
                    <a:cubicBezTo>
                      <a:pt x="2152" y="2964"/>
                      <a:pt x="2131" y="3049"/>
                      <a:pt x="2099" y="3196"/>
                    </a:cubicBezTo>
                    <a:cubicBezTo>
                      <a:pt x="1846" y="2785"/>
                      <a:pt x="1561" y="2448"/>
                      <a:pt x="1424" y="2068"/>
                    </a:cubicBezTo>
                    <a:cubicBezTo>
                      <a:pt x="1287" y="1688"/>
                      <a:pt x="1076" y="1361"/>
                      <a:pt x="855" y="1035"/>
                    </a:cubicBezTo>
                    <a:cubicBezTo>
                      <a:pt x="623" y="686"/>
                      <a:pt x="412" y="328"/>
                      <a:pt x="8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4" name="Google Shape;3304;p20"/>
              <p:cNvSpPr/>
              <p:nvPr/>
            </p:nvSpPr>
            <p:spPr>
              <a:xfrm>
                <a:off x="6942225" y="1241000"/>
                <a:ext cx="30875" cy="56725"/>
              </a:xfrm>
              <a:custGeom>
                <a:avLst/>
                <a:gdLst/>
                <a:ahLst/>
                <a:cxnLst/>
                <a:rect l="l" t="t" r="r" b="b"/>
                <a:pathLst>
                  <a:path w="1235" h="2269" extrusionOk="0">
                    <a:moveTo>
                      <a:pt x="63" y="1"/>
                    </a:moveTo>
                    <a:cubicBezTo>
                      <a:pt x="32" y="170"/>
                      <a:pt x="0" y="222"/>
                      <a:pt x="11" y="275"/>
                    </a:cubicBezTo>
                    <a:cubicBezTo>
                      <a:pt x="53" y="866"/>
                      <a:pt x="95" y="1456"/>
                      <a:pt x="159" y="2047"/>
                    </a:cubicBezTo>
                    <a:cubicBezTo>
                      <a:pt x="169" y="2120"/>
                      <a:pt x="243" y="2184"/>
                      <a:pt x="306" y="2268"/>
                    </a:cubicBezTo>
                    <a:cubicBezTo>
                      <a:pt x="548" y="2163"/>
                      <a:pt x="759" y="2068"/>
                      <a:pt x="1013" y="1963"/>
                    </a:cubicBezTo>
                    <a:cubicBezTo>
                      <a:pt x="1013" y="1604"/>
                      <a:pt x="1234" y="1267"/>
                      <a:pt x="1139" y="887"/>
                    </a:cubicBezTo>
                    <a:cubicBezTo>
                      <a:pt x="970" y="887"/>
                      <a:pt x="949" y="992"/>
                      <a:pt x="907" y="1098"/>
                    </a:cubicBezTo>
                    <a:cubicBezTo>
                      <a:pt x="876" y="1203"/>
                      <a:pt x="949" y="1372"/>
                      <a:pt x="717" y="1414"/>
                    </a:cubicBezTo>
                    <a:cubicBezTo>
                      <a:pt x="696" y="1267"/>
                      <a:pt x="686" y="1140"/>
                      <a:pt x="654" y="1024"/>
                    </a:cubicBezTo>
                    <a:cubicBezTo>
                      <a:pt x="633" y="939"/>
                      <a:pt x="602" y="813"/>
                      <a:pt x="548" y="802"/>
                    </a:cubicBezTo>
                    <a:cubicBezTo>
                      <a:pt x="295" y="749"/>
                      <a:pt x="295" y="528"/>
                      <a:pt x="232" y="359"/>
                    </a:cubicBezTo>
                    <a:cubicBezTo>
                      <a:pt x="190" y="264"/>
                      <a:pt x="148" y="180"/>
                      <a:pt x="6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5" name="Google Shape;3305;p20"/>
              <p:cNvSpPr/>
              <p:nvPr/>
            </p:nvSpPr>
            <p:spPr>
              <a:xfrm>
                <a:off x="6957500" y="1309650"/>
                <a:ext cx="19825" cy="59000"/>
              </a:xfrm>
              <a:custGeom>
                <a:avLst/>
                <a:gdLst/>
                <a:ahLst/>
                <a:cxnLst/>
                <a:rect l="l" t="t" r="r" b="b"/>
                <a:pathLst>
                  <a:path w="793" h="2360" extrusionOk="0">
                    <a:moveTo>
                      <a:pt x="402" y="1453"/>
                    </a:moveTo>
                    <a:cubicBezTo>
                      <a:pt x="412" y="1474"/>
                      <a:pt x="434" y="1495"/>
                      <a:pt x="444" y="1516"/>
                    </a:cubicBezTo>
                    <a:cubicBezTo>
                      <a:pt x="423" y="1526"/>
                      <a:pt x="412" y="1537"/>
                      <a:pt x="391" y="1537"/>
                    </a:cubicBezTo>
                    <a:cubicBezTo>
                      <a:pt x="380" y="1526"/>
                      <a:pt x="359" y="1505"/>
                      <a:pt x="370" y="1495"/>
                    </a:cubicBezTo>
                    <a:cubicBezTo>
                      <a:pt x="370" y="1474"/>
                      <a:pt x="391" y="1463"/>
                      <a:pt x="402" y="1453"/>
                    </a:cubicBezTo>
                    <a:close/>
                    <a:moveTo>
                      <a:pt x="590" y="1"/>
                    </a:moveTo>
                    <a:cubicBezTo>
                      <a:pt x="541" y="1"/>
                      <a:pt x="495" y="16"/>
                      <a:pt x="465" y="49"/>
                    </a:cubicBezTo>
                    <a:cubicBezTo>
                      <a:pt x="402" y="113"/>
                      <a:pt x="338" y="187"/>
                      <a:pt x="317" y="260"/>
                    </a:cubicBezTo>
                    <a:cubicBezTo>
                      <a:pt x="212" y="778"/>
                      <a:pt x="106" y="1284"/>
                      <a:pt x="22" y="1800"/>
                    </a:cubicBezTo>
                    <a:cubicBezTo>
                      <a:pt x="1" y="1948"/>
                      <a:pt x="43" y="2106"/>
                      <a:pt x="64" y="2360"/>
                    </a:cubicBezTo>
                    <a:cubicBezTo>
                      <a:pt x="465" y="2032"/>
                      <a:pt x="739" y="1748"/>
                      <a:pt x="739" y="1305"/>
                    </a:cubicBezTo>
                    <a:cubicBezTo>
                      <a:pt x="739" y="1242"/>
                      <a:pt x="792" y="1178"/>
                      <a:pt x="792" y="1115"/>
                    </a:cubicBezTo>
                    <a:cubicBezTo>
                      <a:pt x="792" y="788"/>
                      <a:pt x="792" y="461"/>
                      <a:pt x="781" y="134"/>
                    </a:cubicBezTo>
                    <a:cubicBezTo>
                      <a:pt x="775" y="52"/>
                      <a:pt x="679" y="1"/>
                      <a:pt x="59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6" name="Google Shape;3306;p20"/>
              <p:cNvSpPr/>
              <p:nvPr/>
            </p:nvSpPr>
            <p:spPr>
              <a:xfrm>
                <a:off x="6991775" y="1339625"/>
                <a:ext cx="32475" cy="63300"/>
              </a:xfrm>
              <a:custGeom>
                <a:avLst/>
                <a:gdLst/>
                <a:ahLst/>
                <a:cxnLst/>
                <a:rect l="l" t="t" r="r" b="b"/>
                <a:pathLst>
                  <a:path w="1299" h="2532" extrusionOk="0">
                    <a:moveTo>
                      <a:pt x="1256" y="0"/>
                    </a:moveTo>
                    <a:cubicBezTo>
                      <a:pt x="1182" y="43"/>
                      <a:pt x="1130" y="53"/>
                      <a:pt x="1119" y="85"/>
                    </a:cubicBezTo>
                    <a:cubicBezTo>
                      <a:pt x="760" y="791"/>
                      <a:pt x="391" y="1508"/>
                      <a:pt x="43" y="2215"/>
                    </a:cubicBezTo>
                    <a:cubicBezTo>
                      <a:pt x="4" y="2303"/>
                      <a:pt x="19" y="2409"/>
                      <a:pt x="14" y="2508"/>
                    </a:cubicBezTo>
                    <a:lnTo>
                      <a:pt x="14" y="2508"/>
                    </a:lnTo>
                    <a:cubicBezTo>
                      <a:pt x="118" y="2408"/>
                      <a:pt x="257" y="2326"/>
                      <a:pt x="328" y="2204"/>
                    </a:cubicBezTo>
                    <a:cubicBezTo>
                      <a:pt x="539" y="1867"/>
                      <a:pt x="739" y="1529"/>
                      <a:pt x="908" y="1171"/>
                    </a:cubicBezTo>
                    <a:cubicBezTo>
                      <a:pt x="1055" y="875"/>
                      <a:pt x="1161" y="559"/>
                      <a:pt x="1277" y="243"/>
                    </a:cubicBezTo>
                    <a:cubicBezTo>
                      <a:pt x="1298" y="179"/>
                      <a:pt x="1266" y="95"/>
                      <a:pt x="1256" y="0"/>
                    </a:cubicBezTo>
                    <a:close/>
                    <a:moveTo>
                      <a:pt x="14" y="2508"/>
                    </a:moveTo>
                    <a:lnTo>
                      <a:pt x="14" y="2508"/>
                    </a:lnTo>
                    <a:cubicBezTo>
                      <a:pt x="9" y="2512"/>
                      <a:pt x="5" y="2516"/>
                      <a:pt x="1" y="2521"/>
                    </a:cubicBezTo>
                    <a:lnTo>
                      <a:pt x="12" y="2532"/>
                    </a:lnTo>
                    <a:cubicBezTo>
                      <a:pt x="13" y="2524"/>
                      <a:pt x="13" y="2516"/>
                      <a:pt x="14" y="2508"/>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7" name="Google Shape;3307;p20"/>
              <p:cNvSpPr/>
              <p:nvPr/>
            </p:nvSpPr>
            <p:spPr>
              <a:xfrm>
                <a:off x="6909800" y="1340600"/>
                <a:ext cx="19525" cy="47875"/>
              </a:xfrm>
              <a:custGeom>
                <a:avLst/>
                <a:gdLst/>
                <a:ahLst/>
                <a:cxnLst/>
                <a:rect l="l" t="t" r="r" b="b"/>
                <a:pathLst>
                  <a:path w="781" h="1915" extrusionOk="0">
                    <a:moveTo>
                      <a:pt x="56" y="1"/>
                    </a:moveTo>
                    <a:cubicBezTo>
                      <a:pt x="42" y="1"/>
                      <a:pt x="27" y="2"/>
                      <a:pt x="10" y="4"/>
                    </a:cubicBezTo>
                    <a:cubicBezTo>
                      <a:pt x="21" y="119"/>
                      <a:pt x="0" y="246"/>
                      <a:pt x="42" y="362"/>
                    </a:cubicBezTo>
                    <a:cubicBezTo>
                      <a:pt x="221" y="879"/>
                      <a:pt x="422" y="1385"/>
                      <a:pt x="622" y="1902"/>
                    </a:cubicBezTo>
                    <a:cubicBezTo>
                      <a:pt x="627" y="1912"/>
                      <a:pt x="645" y="1915"/>
                      <a:pt x="672" y="1915"/>
                    </a:cubicBezTo>
                    <a:cubicBezTo>
                      <a:pt x="700" y="1915"/>
                      <a:pt x="738" y="1912"/>
                      <a:pt x="781" y="1912"/>
                    </a:cubicBezTo>
                    <a:cubicBezTo>
                      <a:pt x="717" y="1290"/>
                      <a:pt x="411" y="742"/>
                      <a:pt x="242" y="161"/>
                    </a:cubicBezTo>
                    <a:cubicBezTo>
                      <a:pt x="223" y="85"/>
                      <a:pt x="187" y="1"/>
                      <a:pt x="5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8" name="Google Shape;3308;p20"/>
              <p:cNvSpPr/>
              <p:nvPr/>
            </p:nvSpPr>
            <p:spPr>
              <a:xfrm>
                <a:off x="7078275" y="1286350"/>
                <a:ext cx="47225" cy="30675"/>
              </a:xfrm>
              <a:custGeom>
                <a:avLst/>
                <a:gdLst/>
                <a:ahLst/>
                <a:cxnLst/>
                <a:rect l="l" t="t" r="r" b="b"/>
                <a:pathLst>
                  <a:path w="1889" h="1227" extrusionOk="0">
                    <a:moveTo>
                      <a:pt x="1888" y="1"/>
                    </a:moveTo>
                    <a:lnTo>
                      <a:pt x="1888" y="1"/>
                    </a:lnTo>
                    <a:cubicBezTo>
                      <a:pt x="1762" y="64"/>
                      <a:pt x="1688" y="106"/>
                      <a:pt x="1603" y="138"/>
                    </a:cubicBezTo>
                    <a:cubicBezTo>
                      <a:pt x="1514" y="168"/>
                      <a:pt x="1416" y="197"/>
                      <a:pt x="1317" y="227"/>
                    </a:cubicBezTo>
                    <a:lnTo>
                      <a:pt x="1317" y="227"/>
                    </a:lnTo>
                    <a:cubicBezTo>
                      <a:pt x="1318" y="225"/>
                      <a:pt x="1318" y="224"/>
                      <a:pt x="1319" y="222"/>
                    </a:cubicBezTo>
                    <a:lnTo>
                      <a:pt x="1319" y="222"/>
                    </a:lnTo>
                    <a:lnTo>
                      <a:pt x="1298" y="233"/>
                    </a:lnTo>
                    <a:cubicBezTo>
                      <a:pt x="1304" y="231"/>
                      <a:pt x="1311" y="229"/>
                      <a:pt x="1317" y="227"/>
                    </a:cubicBezTo>
                    <a:lnTo>
                      <a:pt x="1317" y="227"/>
                    </a:lnTo>
                    <a:cubicBezTo>
                      <a:pt x="1242" y="424"/>
                      <a:pt x="1085" y="486"/>
                      <a:pt x="897" y="507"/>
                    </a:cubicBezTo>
                    <a:lnTo>
                      <a:pt x="907" y="486"/>
                    </a:lnTo>
                    <a:lnTo>
                      <a:pt x="907" y="486"/>
                    </a:lnTo>
                    <a:cubicBezTo>
                      <a:pt x="728" y="855"/>
                      <a:pt x="232" y="834"/>
                      <a:pt x="0" y="1171"/>
                    </a:cubicBezTo>
                    <a:cubicBezTo>
                      <a:pt x="73" y="1199"/>
                      <a:pt x="115" y="1226"/>
                      <a:pt x="146" y="1226"/>
                    </a:cubicBezTo>
                    <a:cubicBezTo>
                      <a:pt x="150" y="1226"/>
                      <a:pt x="155" y="1226"/>
                      <a:pt x="159" y="1224"/>
                    </a:cubicBezTo>
                    <a:cubicBezTo>
                      <a:pt x="802" y="1024"/>
                      <a:pt x="1371" y="697"/>
                      <a:pt x="1846" y="212"/>
                    </a:cubicBezTo>
                    <a:cubicBezTo>
                      <a:pt x="1877" y="180"/>
                      <a:pt x="1867" y="106"/>
                      <a:pt x="188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9" name="Google Shape;3309;p20"/>
              <p:cNvSpPr/>
              <p:nvPr/>
            </p:nvSpPr>
            <p:spPr>
              <a:xfrm>
                <a:off x="6799300" y="1294250"/>
                <a:ext cx="45650" cy="22975"/>
              </a:xfrm>
              <a:custGeom>
                <a:avLst/>
                <a:gdLst/>
                <a:ahLst/>
                <a:cxnLst/>
                <a:rect l="l" t="t" r="r" b="b"/>
                <a:pathLst>
                  <a:path w="1826" h="919" extrusionOk="0">
                    <a:moveTo>
                      <a:pt x="142" y="0"/>
                    </a:moveTo>
                    <a:cubicBezTo>
                      <a:pt x="98" y="0"/>
                      <a:pt x="52" y="10"/>
                      <a:pt x="1" y="33"/>
                    </a:cubicBezTo>
                    <a:cubicBezTo>
                      <a:pt x="96" y="297"/>
                      <a:pt x="328" y="360"/>
                      <a:pt x="507" y="444"/>
                    </a:cubicBezTo>
                    <a:cubicBezTo>
                      <a:pt x="908" y="634"/>
                      <a:pt x="1266" y="918"/>
                      <a:pt x="1730" y="918"/>
                    </a:cubicBezTo>
                    <a:cubicBezTo>
                      <a:pt x="1762" y="918"/>
                      <a:pt x="1784" y="866"/>
                      <a:pt x="1826" y="834"/>
                    </a:cubicBezTo>
                    <a:cubicBezTo>
                      <a:pt x="1730" y="644"/>
                      <a:pt x="1530" y="665"/>
                      <a:pt x="1383" y="581"/>
                    </a:cubicBezTo>
                    <a:cubicBezTo>
                      <a:pt x="1245" y="508"/>
                      <a:pt x="1098" y="454"/>
                      <a:pt x="961" y="391"/>
                    </a:cubicBezTo>
                    <a:cubicBezTo>
                      <a:pt x="802" y="318"/>
                      <a:pt x="655" y="222"/>
                      <a:pt x="497" y="149"/>
                    </a:cubicBezTo>
                    <a:cubicBezTo>
                      <a:pt x="385" y="93"/>
                      <a:pt x="279" y="0"/>
                      <a:pt x="14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0" name="Google Shape;3310;p20"/>
              <p:cNvSpPr/>
              <p:nvPr/>
            </p:nvSpPr>
            <p:spPr>
              <a:xfrm>
                <a:off x="6870500" y="1283450"/>
                <a:ext cx="36150" cy="39850"/>
              </a:xfrm>
              <a:custGeom>
                <a:avLst/>
                <a:gdLst/>
                <a:ahLst/>
                <a:cxnLst/>
                <a:rect l="l" t="t" r="r" b="b"/>
                <a:pathLst>
                  <a:path w="1446" h="1594" extrusionOk="0">
                    <a:moveTo>
                      <a:pt x="0" y="1"/>
                    </a:moveTo>
                    <a:cubicBezTo>
                      <a:pt x="106" y="265"/>
                      <a:pt x="307" y="401"/>
                      <a:pt x="464" y="560"/>
                    </a:cubicBezTo>
                    <a:cubicBezTo>
                      <a:pt x="766" y="882"/>
                      <a:pt x="1099" y="1164"/>
                      <a:pt x="1270" y="1576"/>
                    </a:cubicBezTo>
                    <a:lnTo>
                      <a:pt x="1270" y="1576"/>
                    </a:lnTo>
                    <a:cubicBezTo>
                      <a:pt x="1322" y="1493"/>
                      <a:pt x="1384" y="1402"/>
                      <a:pt x="1446" y="1319"/>
                    </a:cubicBezTo>
                    <a:cubicBezTo>
                      <a:pt x="1097" y="708"/>
                      <a:pt x="549" y="201"/>
                      <a:pt x="0" y="1"/>
                    </a:cubicBezTo>
                    <a:close/>
                    <a:moveTo>
                      <a:pt x="1270" y="1576"/>
                    </a:moveTo>
                    <a:cubicBezTo>
                      <a:pt x="1269" y="1578"/>
                      <a:pt x="1267" y="1580"/>
                      <a:pt x="1266" y="1583"/>
                    </a:cubicBezTo>
                    <a:lnTo>
                      <a:pt x="1277" y="1593"/>
                    </a:lnTo>
                    <a:cubicBezTo>
                      <a:pt x="1275" y="1588"/>
                      <a:pt x="1272" y="1582"/>
                      <a:pt x="1270" y="1576"/>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1" name="Google Shape;3311;p20"/>
              <p:cNvSpPr/>
              <p:nvPr/>
            </p:nvSpPr>
            <p:spPr>
              <a:xfrm>
                <a:off x="6901875" y="1177975"/>
                <a:ext cx="20850" cy="48025"/>
              </a:xfrm>
              <a:custGeom>
                <a:avLst/>
                <a:gdLst/>
                <a:ahLst/>
                <a:cxnLst/>
                <a:rect l="l" t="t" r="r" b="b"/>
                <a:pathLst>
                  <a:path w="834" h="1921" extrusionOk="0">
                    <a:moveTo>
                      <a:pt x="53" y="1"/>
                    </a:moveTo>
                    <a:cubicBezTo>
                      <a:pt x="32" y="43"/>
                      <a:pt x="1" y="85"/>
                      <a:pt x="11" y="117"/>
                    </a:cubicBezTo>
                    <a:lnTo>
                      <a:pt x="707" y="1889"/>
                    </a:lnTo>
                    <a:cubicBezTo>
                      <a:pt x="718" y="1910"/>
                      <a:pt x="749" y="1910"/>
                      <a:pt x="770" y="1920"/>
                    </a:cubicBezTo>
                    <a:cubicBezTo>
                      <a:pt x="781" y="1920"/>
                      <a:pt x="802" y="1910"/>
                      <a:pt x="823" y="1910"/>
                    </a:cubicBezTo>
                    <a:cubicBezTo>
                      <a:pt x="834" y="1362"/>
                      <a:pt x="391" y="275"/>
                      <a:pt x="5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2" name="Google Shape;3312;p20"/>
              <p:cNvSpPr/>
              <p:nvPr/>
            </p:nvSpPr>
            <p:spPr>
              <a:xfrm>
                <a:off x="7011300" y="1265275"/>
                <a:ext cx="36400" cy="32975"/>
              </a:xfrm>
              <a:custGeom>
                <a:avLst/>
                <a:gdLst/>
                <a:ahLst/>
                <a:cxnLst/>
                <a:rect l="l" t="t" r="r" b="b"/>
                <a:pathLst>
                  <a:path w="1456" h="1319" extrusionOk="0">
                    <a:moveTo>
                      <a:pt x="1456" y="0"/>
                    </a:moveTo>
                    <a:lnTo>
                      <a:pt x="1456" y="0"/>
                    </a:lnTo>
                    <a:cubicBezTo>
                      <a:pt x="1277" y="63"/>
                      <a:pt x="1181" y="63"/>
                      <a:pt x="1139" y="116"/>
                    </a:cubicBezTo>
                    <a:cubicBezTo>
                      <a:pt x="760" y="495"/>
                      <a:pt x="285" y="791"/>
                      <a:pt x="0" y="1318"/>
                    </a:cubicBezTo>
                    <a:cubicBezTo>
                      <a:pt x="370" y="1245"/>
                      <a:pt x="380" y="1245"/>
                      <a:pt x="507" y="1107"/>
                    </a:cubicBezTo>
                    <a:cubicBezTo>
                      <a:pt x="813" y="781"/>
                      <a:pt x="1214" y="538"/>
                      <a:pt x="145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3" name="Google Shape;3313;p20"/>
              <p:cNvSpPr/>
              <p:nvPr/>
            </p:nvSpPr>
            <p:spPr>
              <a:xfrm>
                <a:off x="7002075" y="1189325"/>
                <a:ext cx="12925" cy="45100"/>
              </a:xfrm>
              <a:custGeom>
                <a:avLst/>
                <a:gdLst/>
                <a:ahLst/>
                <a:cxnLst/>
                <a:rect l="l" t="t" r="r" b="b"/>
                <a:pathLst>
                  <a:path w="517" h="1804" extrusionOk="0">
                    <a:moveTo>
                      <a:pt x="380" y="1"/>
                    </a:moveTo>
                    <a:lnTo>
                      <a:pt x="380" y="1"/>
                    </a:lnTo>
                    <a:cubicBezTo>
                      <a:pt x="158" y="612"/>
                      <a:pt x="22" y="1161"/>
                      <a:pt x="1" y="1804"/>
                    </a:cubicBezTo>
                    <a:cubicBezTo>
                      <a:pt x="390" y="1298"/>
                      <a:pt x="517" y="676"/>
                      <a:pt x="38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4" name="Google Shape;3314;p20"/>
              <p:cNvSpPr/>
              <p:nvPr/>
            </p:nvSpPr>
            <p:spPr>
              <a:xfrm>
                <a:off x="6925075" y="1347775"/>
                <a:ext cx="19800" cy="37600"/>
              </a:xfrm>
              <a:custGeom>
                <a:avLst/>
                <a:gdLst/>
                <a:ahLst/>
                <a:cxnLst/>
                <a:rect l="l" t="t" r="r" b="b"/>
                <a:pathLst>
                  <a:path w="792" h="1504" extrusionOk="0">
                    <a:moveTo>
                      <a:pt x="95" y="1"/>
                    </a:moveTo>
                    <a:cubicBezTo>
                      <a:pt x="64" y="22"/>
                      <a:pt x="32" y="43"/>
                      <a:pt x="1" y="54"/>
                    </a:cubicBezTo>
                    <a:cubicBezTo>
                      <a:pt x="32" y="160"/>
                      <a:pt x="64" y="254"/>
                      <a:pt x="95" y="349"/>
                    </a:cubicBezTo>
                    <a:cubicBezTo>
                      <a:pt x="138" y="455"/>
                      <a:pt x="191" y="549"/>
                      <a:pt x="233" y="655"/>
                    </a:cubicBezTo>
                    <a:cubicBezTo>
                      <a:pt x="285" y="771"/>
                      <a:pt x="338" y="898"/>
                      <a:pt x="391" y="1013"/>
                    </a:cubicBezTo>
                    <a:cubicBezTo>
                      <a:pt x="433" y="1119"/>
                      <a:pt x="475" y="1224"/>
                      <a:pt x="517" y="1320"/>
                    </a:cubicBezTo>
                    <a:cubicBezTo>
                      <a:pt x="555" y="1403"/>
                      <a:pt x="575" y="1504"/>
                      <a:pt x="696" y="1504"/>
                    </a:cubicBezTo>
                    <a:cubicBezTo>
                      <a:pt x="712" y="1504"/>
                      <a:pt x="730" y="1502"/>
                      <a:pt x="749" y="1499"/>
                    </a:cubicBezTo>
                    <a:cubicBezTo>
                      <a:pt x="760" y="1446"/>
                      <a:pt x="791" y="1372"/>
                      <a:pt x="770" y="1320"/>
                    </a:cubicBezTo>
                    <a:cubicBezTo>
                      <a:pt x="602" y="919"/>
                      <a:pt x="423" y="518"/>
                      <a:pt x="243" y="117"/>
                    </a:cubicBezTo>
                    <a:cubicBezTo>
                      <a:pt x="222" y="64"/>
                      <a:pt x="149" y="43"/>
                      <a:pt x="9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5" name="Google Shape;3315;p20"/>
              <p:cNvSpPr/>
              <p:nvPr/>
            </p:nvSpPr>
            <p:spPr>
              <a:xfrm>
                <a:off x="6818300" y="1259475"/>
                <a:ext cx="17175" cy="21250"/>
              </a:xfrm>
              <a:custGeom>
                <a:avLst/>
                <a:gdLst/>
                <a:ahLst/>
                <a:cxnLst/>
                <a:rect l="l" t="t" r="r" b="b"/>
                <a:pathLst>
                  <a:path w="687" h="850" extrusionOk="0">
                    <a:moveTo>
                      <a:pt x="74" y="0"/>
                    </a:moveTo>
                    <a:cubicBezTo>
                      <a:pt x="42" y="190"/>
                      <a:pt x="21" y="338"/>
                      <a:pt x="0" y="464"/>
                    </a:cubicBezTo>
                    <a:cubicBezTo>
                      <a:pt x="282" y="761"/>
                      <a:pt x="366" y="849"/>
                      <a:pt x="439" y="849"/>
                    </a:cubicBezTo>
                    <a:cubicBezTo>
                      <a:pt x="469" y="849"/>
                      <a:pt x="498" y="834"/>
                      <a:pt x="538" y="812"/>
                    </a:cubicBezTo>
                    <a:cubicBezTo>
                      <a:pt x="485" y="696"/>
                      <a:pt x="433" y="570"/>
                      <a:pt x="380" y="453"/>
                    </a:cubicBezTo>
                    <a:cubicBezTo>
                      <a:pt x="496" y="390"/>
                      <a:pt x="644" y="495"/>
                      <a:pt x="686" y="295"/>
                    </a:cubicBezTo>
                    <a:cubicBezTo>
                      <a:pt x="559" y="116"/>
                      <a:pt x="380" y="31"/>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6" name="Google Shape;3316;p20"/>
              <p:cNvSpPr/>
              <p:nvPr/>
            </p:nvSpPr>
            <p:spPr>
              <a:xfrm>
                <a:off x="7087750" y="1281350"/>
                <a:ext cx="28700" cy="19625"/>
              </a:xfrm>
              <a:custGeom>
                <a:avLst/>
                <a:gdLst/>
                <a:ahLst/>
                <a:cxnLst/>
                <a:rect l="l" t="t" r="r" b="b"/>
                <a:pathLst>
                  <a:path w="1148" h="785" extrusionOk="0">
                    <a:moveTo>
                      <a:pt x="961" y="0"/>
                    </a:moveTo>
                    <a:cubicBezTo>
                      <a:pt x="613" y="190"/>
                      <a:pt x="307" y="433"/>
                      <a:pt x="1" y="717"/>
                    </a:cubicBezTo>
                    <a:cubicBezTo>
                      <a:pt x="67" y="767"/>
                      <a:pt x="126" y="785"/>
                      <a:pt x="181" y="785"/>
                    </a:cubicBezTo>
                    <a:cubicBezTo>
                      <a:pt x="311" y="785"/>
                      <a:pt x="417" y="686"/>
                      <a:pt x="528" y="686"/>
                    </a:cubicBezTo>
                    <a:lnTo>
                      <a:pt x="518" y="707"/>
                    </a:lnTo>
                    <a:cubicBezTo>
                      <a:pt x="609" y="554"/>
                      <a:pt x="740" y="461"/>
                      <a:pt x="919" y="426"/>
                    </a:cubicBezTo>
                    <a:lnTo>
                      <a:pt x="919" y="426"/>
                    </a:lnTo>
                    <a:cubicBezTo>
                      <a:pt x="919" y="428"/>
                      <a:pt x="919" y="431"/>
                      <a:pt x="919" y="433"/>
                    </a:cubicBezTo>
                    <a:lnTo>
                      <a:pt x="940" y="422"/>
                    </a:lnTo>
                    <a:lnTo>
                      <a:pt x="940" y="422"/>
                    </a:lnTo>
                    <a:cubicBezTo>
                      <a:pt x="933" y="423"/>
                      <a:pt x="926" y="424"/>
                      <a:pt x="919" y="426"/>
                    </a:cubicBezTo>
                    <a:lnTo>
                      <a:pt x="919" y="426"/>
                    </a:lnTo>
                    <a:cubicBezTo>
                      <a:pt x="927" y="292"/>
                      <a:pt x="1148" y="197"/>
                      <a:pt x="96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7" name="Google Shape;3317;p20"/>
              <p:cNvSpPr/>
              <p:nvPr/>
            </p:nvSpPr>
            <p:spPr>
              <a:xfrm>
                <a:off x="6915850" y="1178500"/>
                <a:ext cx="12425" cy="24300"/>
              </a:xfrm>
              <a:custGeom>
                <a:avLst/>
                <a:gdLst/>
                <a:ahLst/>
                <a:cxnLst/>
                <a:rect l="l" t="t" r="r" b="b"/>
                <a:pathLst>
                  <a:path w="497" h="972" extrusionOk="0">
                    <a:moveTo>
                      <a:pt x="0" y="1"/>
                    </a:moveTo>
                    <a:lnTo>
                      <a:pt x="0" y="1"/>
                    </a:lnTo>
                    <a:cubicBezTo>
                      <a:pt x="85" y="507"/>
                      <a:pt x="169" y="666"/>
                      <a:pt x="496" y="971"/>
                    </a:cubicBezTo>
                    <a:cubicBezTo>
                      <a:pt x="496" y="476"/>
                      <a:pt x="338" y="181"/>
                      <a:pt x="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8" name="Google Shape;3318;p20"/>
              <p:cNvSpPr/>
              <p:nvPr/>
            </p:nvSpPr>
            <p:spPr>
              <a:xfrm>
                <a:off x="6982050" y="1319600"/>
                <a:ext cx="11450" cy="29800"/>
              </a:xfrm>
              <a:custGeom>
                <a:avLst/>
                <a:gdLst/>
                <a:ahLst/>
                <a:cxnLst/>
                <a:rect l="l" t="t" r="r" b="b"/>
                <a:pathLst>
                  <a:path w="458" h="1192" extrusionOk="0">
                    <a:moveTo>
                      <a:pt x="347" y="1"/>
                    </a:moveTo>
                    <a:cubicBezTo>
                      <a:pt x="312" y="1"/>
                      <a:pt x="269" y="10"/>
                      <a:pt x="221" y="31"/>
                    </a:cubicBezTo>
                    <a:cubicBezTo>
                      <a:pt x="305" y="401"/>
                      <a:pt x="0" y="748"/>
                      <a:pt x="127" y="1191"/>
                    </a:cubicBezTo>
                    <a:cubicBezTo>
                      <a:pt x="221" y="1149"/>
                      <a:pt x="253" y="1139"/>
                      <a:pt x="253" y="1128"/>
                    </a:cubicBezTo>
                    <a:cubicBezTo>
                      <a:pt x="327" y="790"/>
                      <a:pt x="401" y="453"/>
                      <a:pt x="443" y="105"/>
                    </a:cubicBezTo>
                    <a:cubicBezTo>
                      <a:pt x="457" y="41"/>
                      <a:pt x="419" y="1"/>
                      <a:pt x="34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9" name="Google Shape;3319;p20"/>
              <p:cNvSpPr/>
              <p:nvPr/>
            </p:nvSpPr>
            <p:spPr>
              <a:xfrm>
                <a:off x="6846525" y="1222850"/>
                <a:ext cx="22425" cy="22650"/>
              </a:xfrm>
              <a:custGeom>
                <a:avLst/>
                <a:gdLst/>
                <a:ahLst/>
                <a:cxnLst/>
                <a:rect l="l" t="t" r="r" b="b"/>
                <a:pathLst>
                  <a:path w="897" h="906" extrusionOk="0">
                    <a:moveTo>
                      <a:pt x="179" y="0"/>
                    </a:moveTo>
                    <a:cubicBezTo>
                      <a:pt x="136" y="0"/>
                      <a:pt x="77" y="10"/>
                      <a:pt x="0" y="10"/>
                    </a:cubicBezTo>
                    <a:cubicBezTo>
                      <a:pt x="190" y="400"/>
                      <a:pt x="453" y="621"/>
                      <a:pt x="896" y="906"/>
                    </a:cubicBezTo>
                    <a:cubicBezTo>
                      <a:pt x="759" y="389"/>
                      <a:pt x="485" y="210"/>
                      <a:pt x="232" y="10"/>
                    </a:cubicBezTo>
                    <a:cubicBezTo>
                      <a:pt x="218" y="3"/>
                      <a:pt x="200" y="0"/>
                      <a:pt x="17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0" name="Google Shape;3320;p20"/>
              <p:cNvSpPr/>
              <p:nvPr/>
            </p:nvSpPr>
            <p:spPr>
              <a:xfrm>
                <a:off x="7016575" y="1294525"/>
                <a:ext cx="24275" cy="17175"/>
              </a:xfrm>
              <a:custGeom>
                <a:avLst/>
                <a:gdLst/>
                <a:ahLst/>
                <a:cxnLst/>
                <a:rect l="l" t="t" r="r" b="b"/>
                <a:pathLst>
                  <a:path w="971" h="687" extrusionOk="0">
                    <a:moveTo>
                      <a:pt x="876" y="0"/>
                    </a:moveTo>
                    <a:cubicBezTo>
                      <a:pt x="359" y="254"/>
                      <a:pt x="243" y="338"/>
                      <a:pt x="0" y="686"/>
                    </a:cubicBezTo>
                    <a:cubicBezTo>
                      <a:pt x="391" y="654"/>
                      <a:pt x="623" y="401"/>
                      <a:pt x="876" y="211"/>
                    </a:cubicBezTo>
                    <a:cubicBezTo>
                      <a:pt x="949" y="159"/>
                      <a:pt x="970" y="75"/>
                      <a:pt x="87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1" name="Google Shape;3321;p20"/>
              <p:cNvSpPr/>
              <p:nvPr/>
            </p:nvSpPr>
            <p:spPr>
              <a:xfrm>
                <a:off x="6992050" y="1190100"/>
                <a:ext cx="10575" cy="26925"/>
              </a:xfrm>
              <a:custGeom>
                <a:avLst/>
                <a:gdLst/>
                <a:ahLst/>
                <a:cxnLst/>
                <a:rect l="l" t="t" r="r" b="b"/>
                <a:pathLst>
                  <a:path w="423" h="1077" extrusionOk="0">
                    <a:moveTo>
                      <a:pt x="116" y="1"/>
                    </a:moveTo>
                    <a:cubicBezTo>
                      <a:pt x="85" y="328"/>
                      <a:pt x="43" y="634"/>
                      <a:pt x="1" y="1077"/>
                    </a:cubicBezTo>
                    <a:cubicBezTo>
                      <a:pt x="338" y="718"/>
                      <a:pt x="423" y="371"/>
                      <a:pt x="275" y="43"/>
                    </a:cubicBezTo>
                    <a:cubicBezTo>
                      <a:pt x="264" y="22"/>
                      <a:pt x="191" y="22"/>
                      <a:pt x="11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2" name="Google Shape;3322;p20"/>
              <p:cNvSpPr/>
              <p:nvPr/>
            </p:nvSpPr>
            <p:spPr>
              <a:xfrm>
                <a:off x="6956975" y="1165075"/>
                <a:ext cx="9525" cy="24275"/>
              </a:xfrm>
              <a:custGeom>
                <a:avLst/>
                <a:gdLst/>
                <a:ahLst/>
                <a:cxnLst/>
                <a:rect l="l" t="t" r="r" b="b"/>
                <a:pathLst>
                  <a:path w="381" h="971" extrusionOk="0">
                    <a:moveTo>
                      <a:pt x="244" y="0"/>
                    </a:moveTo>
                    <a:cubicBezTo>
                      <a:pt x="1" y="275"/>
                      <a:pt x="75" y="517"/>
                      <a:pt x="75" y="739"/>
                    </a:cubicBezTo>
                    <a:cubicBezTo>
                      <a:pt x="75" y="844"/>
                      <a:pt x="106" y="960"/>
                      <a:pt x="254" y="971"/>
                    </a:cubicBezTo>
                    <a:cubicBezTo>
                      <a:pt x="380" y="580"/>
                      <a:pt x="380" y="580"/>
                      <a:pt x="24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3" name="Google Shape;3323;p20"/>
              <p:cNvSpPr/>
              <p:nvPr/>
            </p:nvSpPr>
            <p:spPr>
              <a:xfrm>
                <a:off x="6987850" y="1272125"/>
                <a:ext cx="12150" cy="19250"/>
              </a:xfrm>
              <a:custGeom>
                <a:avLst/>
                <a:gdLst/>
                <a:ahLst/>
                <a:cxnLst/>
                <a:rect l="l" t="t" r="r" b="b"/>
                <a:pathLst>
                  <a:path w="486" h="770" extrusionOk="0">
                    <a:moveTo>
                      <a:pt x="316" y="0"/>
                    </a:moveTo>
                    <a:cubicBezTo>
                      <a:pt x="0" y="190"/>
                      <a:pt x="137" y="507"/>
                      <a:pt x="105" y="770"/>
                    </a:cubicBezTo>
                    <a:cubicBezTo>
                      <a:pt x="232" y="559"/>
                      <a:pt x="485" y="359"/>
                      <a:pt x="31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4" name="Google Shape;3324;p20"/>
              <p:cNvSpPr/>
              <p:nvPr/>
            </p:nvSpPr>
            <p:spPr>
              <a:xfrm>
                <a:off x="6935100" y="1174275"/>
                <a:ext cx="13750" cy="25350"/>
              </a:xfrm>
              <a:custGeom>
                <a:avLst/>
                <a:gdLst/>
                <a:ahLst/>
                <a:cxnLst/>
                <a:rect l="l" t="t" r="r" b="b"/>
                <a:pathLst>
                  <a:path w="550" h="1014" extrusionOk="0">
                    <a:moveTo>
                      <a:pt x="128" y="1"/>
                    </a:moveTo>
                    <a:cubicBezTo>
                      <a:pt x="92" y="1"/>
                      <a:pt x="48" y="24"/>
                      <a:pt x="1" y="86"/>
                    </a:cubicBezTo>
                    <a:cubicBezTo>
                      <a:pt x="116" y="339"/>
                      <a:pt x="243" y="613"/>
                      <a:pt x="433" y="1014"/>
                    </a:cubicBezTo>
                    <a:cubicBezTo>
                      <a:pt x="507" y="824"/>
                      <a:pt x="549" y="761"/>
                      <a:pt x="538" y="718"/>
                    </a:cubicBezTo>
                    <a:cubicBezTo>
                      <a:pt x="444" y="497"/>
                      <a:pt x="338" y="286"/>
                      <a:pt x="222" y="75"/>
                    </a:cubicBezTo>
                    <a:cubicBezTo>
                      <a:pt x="205" y="35"/>
                      <a:pt x="172" y="1"/>
                      <a:pt x="12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5" name="Google Shape;3325;p20"/>
              <p:cNvSpPr/>
              <p:nvPr/>
            </p:nvSpPr>
            <p:spPr>
              <a:xfrm>
                <a:off x="6811125" y="1282225"/>
                <a:ext cx="20375" cy="9575"/>
              </a:xfrm>
              <a:custGeom>
                <a:avLst/>
                <a:gdLst/>
                <a:ahLst/>
                <a:cxnLst/>
                <a:rect l="l" t="t" r="r" b="b"/>
                <a:pathLst>
                  <a:path w="815" h="383" extrusionOk="0">
                    <a:moveTo>
                      <a:pt x="129" y="1"/>
                    </a:moveTo>
                    <a:cubicBezTo>
                      <a:pt x="68" y="1"/>
                      <a:pt x="0" y="41"/>
                      <a:pt x="34" y="176"/>
                    </a:cubicBezTo>
                    <a:cubicBezTo>
                      <a:pt x="231" y="230"/>
                      <a:pt x="420" y="382"/>
                      <a:pt x="672" y="382"/>
                    </a:cubicBezTo>
                    <a:cubicBezTo>
                      <a:pt x="717" y="382"/>
                      <a:pt x="765" y="377"/>
                      <a:pt x="814" y="366"/>
                    </a:cubicBezTo>
                    <a:cubicBezTo>
                      <a:pt x="772" y="282"/>
                      <a:pt x="762" y="187"/>
                      <a:pt x="720" y="176"/>
                    </a:cubicBezTo>
                    <a:cubicBezTo>
                      <a:pt x="540" y="103"/>
                      <a:pt x="361" y="50"/>
                      <a:pt x="171" y="7"/>
                    </a:cubicBezTo>
                    <a:cubicBezTo>
                      <a:pt x="159" y="3"/>
                      <a:pt x="144" y="1"/>
                      <a:pt x="12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6" name="Google Shape;3326;p20"/>
              <p:cNvSpPr/>
              <p:nvPr/>
            </p:nvSpPr>
            <p:spPr>
              <a:xfrm>
                <a:off x="7024750" y="1312725"/>
                <a:ext cx="17675" cy="10575"/>
              </a:xfrm>
              <a:custGeom>
                <a:avLst/>
                <a:gdLst/>
                <a:ahLst/>
                <a:cxnLst/>
                <a:rect l="l" t="t" r="r" b="b"/>
                <a:pathLst>
                  <a:path w="707" h="423" extrusionOk="0">
                    <a:moveTo>
                      <a:pt x="707" y="1"/>
                    </a:moveTo>
                    <a:cubicBezTo>
                      <a:pt x="190" y="64"/>
                      <a:pt x="127" y="106"/>
                      <a:pt x="1" y="422"/>
                    </a:cubicBezTo>
                    <a:cubicBezTo>
                      <a:pt x="306" y="380"/>
                      <a:pt x="528" y="233"/>
                      <a:pt x="70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7" name="Google Shape;3327;p20"/>
              <p:cNvSpPr/>
              <p:nvPr/>
            </p:nvSpPr>
            <p:spPr>
              <a:xfrm>
                <a:off x="6841775" y="1236000"/>
                <a:ext cx="15550" cy="16625"/>
              </a:xfrm>
              <a:custGeom>
                <a:avLst/>
                <a:gdLst/>
                <a:ahLst/>
                <a:cxnLst/>
                <a:rect l="l" t="t" r="r" b="b"/>
                <a:pathLst>
                  <a:path w="622" h="665" extrusionOk="0">
                    <a:moveTo>
                      <a:pt x="0" y="0"/>
                    </a:moveTo>
                    <a:lnTo>
                      <a:pt x="0" y="0"/>
                    </a:lnTo>
                    <a:cubicBezTo>
                      <a:pt x="106" y="327"/>
                      <a:pt x="306" y="464"/>
                      <a:pt x="601" y="665"/>
                    </a:cubicBezTo>
                    <a:cubicBezTo>
                      <a:pt x="622" y="295"/>
                      <a:pt x="411" y="190"/>
                      <a:pt x="274" y="63"/>
                    </a:cubicBezTo>
                    <a:cubicBezTo>
                      <a:pt x="221" y="21"/>
                      <a:pt x="127" y="21"/>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8" name="Google Shape;3328;p20"/>
              <p:cNvSpPr/>
              <p:nvPr/>
            </p:nvSpPr>
            <p:spPr>
              <a:xfrm>
                <a:off x="6973325" y="1278450"/>
                <a:ext cx="12425" cy="16900"/>
              </a:xfrm>
              <a:custGeom>
                <a:avLst/>
                <a:gdLst/>
                <a:ahLst/>
                <a:cxnLst/>
                <a:rect l="l" t="t" r="r" b="b"/>
                <a:pathLst>
                  <a:path w="497" h="676" extrusionOk="0">
                    <a:moveTo>
                      <a:pt x="307" y="1"/>
                    </a:moveTo>
                    <a:cubicBezTo>
                      <a:pt x="233" y="222"/>
                      <a:pt x="1" y="401"/>
                      <a:pt x="180" y="676"/>
                    </a:cubicBezTo>
                    <a:cubicBezTo>
                      <a:pt x="296" y="475"/>
                      <a:pt x="497" y="296"/>
                      <a:pt x="30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9" name="Google Shape;3329;p20"/>
              <p:cNvSpPr/>
              <p:nvPr/>
            </p:nvSpPr>
            <p:spPr>
              <a:xfrm>
                <a:off x="6955925" y="1413700"/>
                <a:ext cx="7925" cy="14550"/>
              </a:xfrm>
              <a:custGeom>
                <a:avLst/>
                <a:gdLst/>
                <a:ahLst/>
                <a:cxnLst/>
                <a:rect l="l" t="t" r="r" b="b"/>
                <a:pathLst>
                  <a:path w="317" h="582" extrusionOk="0">
                    <a:moveTo>
                      <a:pt x="54" y="1"/>
                    </a:moveTo>
                    <a:lnTo>
                      <a:pt x="54" y="1"/>
                    </a:lnTo>
                    <a:cubicBezTo>
                      <a:pt x="0" y="380"/>
                      <a:pt x="11" y="401"/>
                      <a:pt x="317" y="581"/>
                    </a:cubicBezTo>
                    <a:cubicBezTo>
                      <a:pt x="254" y="317"/>
                      <a:pt x="254" y="127"/>
                      <a:pt x="5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0" name="Google Shape;3330;p20"/>
              <p:cNvSpPr/>
              <p:nvPr/>
            </p:nvSpPr>
            <p:spPr>
              <a:xfrm>
                <a:off x="6978900" y="1402625"/>
                <a:ext cx="13175" cy="11900"/>
              </a:xfrm>
              <a:custGeom>
                <a:avLst/>
                <a:gdLst/>
                <a:ahLst/>
                <a:cxnLst/>
                <a:rect l="l" t="t" r="r" b="b"/>
                <a:pathLst>
                  <a:path w="527" h="476" extrusionOk="0">
                    <a:moveTo>
                      <a:pt x="516" y="1"/>
                    </a:moveTo>
                    <a:cubicBezTo>
                      <a:pt x="512" y="4"/>
                      <a:pt x="508" y="8"/>
                      <a:pt x="504" y="12"/>
                    </a:cubicBezTo>
                    <a:lnTo>
                      <a:pt x="504" y="12"/>
                    </a:lnTo>
                    <a:cubicBezTo>
                      <a:pt x="512" y="12"/>
                      <a:pt x="519" y="12"/>
                      <a:pt x="527" y="12"/>
                    </a:cubicBezTo>
                    <a:lnTo>
                      <a:pt x="516" y="1"/>
                    </a:lnTo>
                    <a:close/>
                    <a:moveTo>
                      <a:pt x="504" y="12"/>
                    </a:moveTo>
                    <a:lnTo>
                      <a:pt x="504" y="12"/>
                    </a:lnTo>
                    <a:cubicBezTo>
                      <a:pt x="50" y="23"/>
                      <a:pt x="0" y="70"/>
                      <a:pt x="52" y="476"/>
                    </a:cubicBezTo>
                    <a:cubicBezTo>
                      <a:pt x="216" y="301"/>
                      <a:pt x="360" y="156"/>
                      <a:pt x="504" y="12"/>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31" name="Google Shape;3331;p20"/>
            <p:cNvGrpSpPr/>
            <p:nvPr/>
          </p:nvGrpSpPr>
          <p:grpSpPr>
            <a:xfrm rot="-3932479">
              <a:off x="3781866" y="3867226"/>
              <a:ext cx="2287933" cy="1828255"/>
              <a:chOff x="1340325" y="4148525"/>
              <a:chExt cx="1340250" cy="1070975"/>
            </a:xfrm>
          </p:grpSpPr>
          <p:sp>
            <p:nvSpPr>
              <p:cNvPr id="3332" name="Google Shape;3332;p20"/>
              <p:cNvSpPr/>
              <p:nvPr/>
            </p:nvSpPr>
            <p:spPr>
              <a:xfrm>
                <a:off x="2109700" y="4564650"/>
                <a:ext cx="162725" cy="32025"/>
              </a:xfrm>
              <a:custGeom>
                <a:avLst/>
                <a:gdLst/>
                <a:ahLst/>
                <a:cxnLst/>
                <a:rect l="l" t="t" r="r" b="b"/>
                <a:pathLst>
                  <a:path w="6509" h="1281" extrusionOk="0">
                    <a:moveTo>
                      <a:pt x="5728" y="1"/>
                    </a:moveTo>
                    <a:cubicBezTo>
                      <a:pt x="4641" y="22"/>
                      <a:pt x="3565" y="148"/>
                      <a:pt x="2511" y="423"/>
                    </a:cubicBezTo>
                    <a:cubicBezTo>
                      <a:pt x="2110" y="528"/>
                      <a:pt x="1699" y="655"/>
                      <a:pt x="1287" y="728"/>
                    </a:cubicBezTo>
                    <a:cubicBezTo>
                      <a:pt x="823" y="812"/>
                      <a:pt x="412" y="1013"/>
                      <a:pt x="1" y="1245"/>
                    </a:cubicBezTo>
                    <a:cubicBezTo>
                      <a:pt x="76" y="1270"/>
                      <a:pt x="148" y="1281"/>
                      <a:pt x="218" y="1281"/>
                    </a:cubicBezTo>
                    <a:cubicBezTo>
                      <a:pt x="410" y="1281"/>
                      <a:pt x="585" y="1202"/>
                      <a:pt x="771" y="1140"/>
                    </a:cubicBezTo>
                    <a:cubicBezTo>
                      <a:pt x="1045" y="1065"/>
                      <a:pt x="1330" y="1002"/>
                      <a:pt x="1604" y="929"/>
                    </a:cubicBezTo>
                    <a:cubicBezTo>
                      <a:pt x="1857" y="855"/>
                      <a:pt x="2110" y="781"/>
                      <a:pt x="2374" y="718"/>
                    </a:cubicBezTo>
                    <a:cubicBezTo>
                      <a:pt x="2648" y="655"/>
                      <a:pt x="2933" y="612"/>
                      <a:pt x="3218" y="549"/>
                    </a:cubicBezTo>
                    <a:cubicBezTo>
                      <a:pt x="3471" y="496"/>
                      <a:pt x="3734" y="444"/>
                      <a:pt x="3998" y="401"/>
                    </a:cubicBezTo>
                    <a:cubicBezTo>
                      <a:pt x="4283" y="359"/>
                      <a:pt x="4568" y="327"/>
                      <a:pt x="4852" y="296"/>
                    </a:cubicBezTo>
                    <a:cubicBezTo>
                      <a:pt x="5116" y="275"/>
                      <a:pt x="5379" y="285"/>
                      <a:pt x="5644" y="233"/>
                    </a:cubicBezTo>
                    <a:cubicBezTo>
                      <a:pt x="5686" y="226"/>
                      <a:pt x="5729" y="224"/>
                      <a:pt x="5772" y="224"/>
                    </a:cubicBezTo>
                    <a:cubicBezTo>
                      <a:pt x="5901" y="224"/>
                      <a:pt x="6031" y="246"/>
                      <a:pt x="6167" y="246"/>
                    </a:cubicBezTo>
                    <a:cubicBezTo>
                      <a:pt x="6276" y="246"/>
                      <a:pt x="6389" y="231"/>
                      <a:pt x="6508" y="180"/>
                    </a:cubicBezTo>
                    <a:cubicBezTo>
                      <a:pt x="6413" y="106"/>
                      <a:pt x="6371" y="43"/>
                      <a:pt x="6329" y="43"/>
                    </a:cubicBezTo>
                    <a:cubicBezTo>
                      <a:pt x="6129" y="11"/>
                      <a:pt x="5928" y="1"/>
                      <a:pt x="572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3" name="Google Shape;3333;p20"/>
              <p:cNvSpPr/>
              <p:nvPr/>
            </p:nvSpPr>
            <p:spPr>
              <a:xfrm>
                <a:off x="2006625" y="4422950"/>
                <a:ext cx="145825" cy="39150"/>
              </a:xfrm>
              <a:custGeom>
                <a:avLst/>
                <a:gdLst/>
                <a:ahLst/>
                <a:cxnLst/>
                <a:rect l="l" t="t" r="r" b="b"/>
                <a:pathLst>
                  <a:path w="5833" h="1566" extrusionOk="0">
                    <a:moveTo>
                      <a:pt x="5420" y="1"/>
                    </a:moveTo>
                    <a:cubicBezTo>
                      <a:pt x="5388" y="1"/>
                      <a:pt x="5357" y="2"/>
                      <a:pt x="5326" y="5"/>
                    </a:cubicBezTo>
                    <a:cubicBezTo>
                      <a:pt x="4419" y="79"/>
                      <a:pt x="3533" y="279"/>
                      <a:pt x="2658" y="501"/>
                    </a:cubicBezTo>
                    <a:cubicBezTo>
                      <a:pt x="2204" y="616"/>
                      <a:pt x="1761" y="775"/>
                      <a:pt x="1318" y="923"/>
                    </a:cubicBezTo>
                    <a:cubicBezTo>
                      <a:pt x="971" y="1049"/>
                      <a:pt x="612" y="1176"/>
                      <a:pt x="264" y="1323"/>
                    </a:cubicBezTo>
                    <a:cubicBezTo>
                      <a:pt x="200" y="1345"/>
                      <a:pt x="148" y="1418"/>
                      <a:pt x="0" y="1566"/>
                    </a:cubicBezTo>
                    <a:cubicBezTo>
                      <a:pt x="232" y="1545"/>
                      <a:pt x="338" y="1555"/>
                      <a:pt x="432" y="1523"/>
                    </a:cubicBezTo>
                    <a:cubicBezTo>
                      <a:pt x="1097" y="1270"/>
                      <a:pt x="1772" y="1059"/>
                      <a:pt x="2447" y="848"/>
                    </a:cubicBezTo>
                    <a:cubicBezTo>
                      <a:pt x="3017" y="670"/>
                      <a:pt x="3596" y="522"/>
                      <a:pt x="4187" y="416"/>
                    </a:cubicBezTo>
                    <a:cubicBezTo>
                      <a:pt x="4704" y="321"/>
                      <a:pt x="5220" y="248"/>
                      <a:pt x="5832" y="142"/>
                    </a:cubicBezTo>
                    <a:cubicBezTo>
                      <a:pt x="5717" y="68"/>
                      <a:pt x="5685" y="26"/>
                      <a:pt x="5653" y="16"/>
                    </a:cubicBezTo>
                    <a:cubicBezTo>
                      <a:pt x="5578" y="8"/>
                      <a:pt x="5498" y="1"/>
                      <a:pt x="542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4" name="Google Shape;3334;p20"/>
              <p:cNvSpPr/>
              <p:nvPr/>
            </p:nvSpPr>
            <p:spPr>
              <a:xfrm>
                <a:off x="1869525" y="4325725"/>
                <a:ext cx="129475" cy="37825"/>
              </a:xfrm>
              <a:custGeom>
                <a:avLst/>
                <a:gdLst/>
                <a:ahLst/>
                <a:cxnLst/>
                <a:rect l="l" t="t" r="r" b="b"/>
                <a:pathLst>
                  <a:path w="5179" h="1513" extrusionOk="0">
                    <a:moveTo>
                      <a:pt x="1413" y="793"/>
                    </a:moveTo>
                    <a:cubicBezTo>
                      <a:pt x="1417" y="795"/>
                      <a:pt x="1420" y="796"/>
                      <a:pt x="1423" y="798"/>
                    </a:cubicBezTo>
                    <a:lnTo>
                      <a:pt x="1423" y="798"/>
                    </a:lnTo>
                    <a:cubicBezTo>
                      <a:pt x="1427" y="796"/>
                      <a:pt x="1431" y="795"/>
                      <a:pt x="1434" y="793"/>
                    </a:cubicBezTo>
                    <a:close/>
                    <a:moveTo>
                      <a:pt x="5006" y="0"/>
                    </a:moveTo>
                    <a:cubicBezTo>
                      <a:pt x="5000" y="0"/>
                      <a:pt x="4994" y="1"/>
                      <a:pt x="4988" y="2"/>
                    </a:cubicBezTo>
                    <a:cubicBezTo>
                      <a:pt x="4493" y="108"/>
                      <a:pt x="3997" y="202"/>
                      <a:pt x="3512" y="329"/>
                    </a:cubicBezTo>
                    <a:cubicBezTo>
                      <a:pt x="2995" y="455"/>
                      <a:pt x="2499" y="603"/>
                      <a:pt x="1983" y="751"/>
                    </a:cubicBezTo>
                    <a:cubicBezTo>
                      <a:pt x="1855" y="786"/>
                      <a:pt x="1733" y="841"/>
                      <a:pt x="1605" y="841"/>
                    </a:cubicBezTo>
                    <a:cubicBezTo>
                      <a:pt x="1546" y="841"/>
                      <a:pt x="1486" y="829"/>
                      <a:pt x="1423" y="798"/>
                    </a:cubicBezTo>
                    <a:lnTo>
                      <a:pt x="1423" y="798"/>
                    </a:lnTo>
                    <a:cubicBezTo>
                      <a:pt x="1184" y="912"/>
                      <a:pt x="946" y="1006"/>
                      <a:pt x="706" y="1120"/>
                    </a:cubicBezTo>
                    <a:cubicBezTo>
                      <a:pt x="495" y="1236"/>
                      <a:pt x="232" y="1247"/>
                      <a:pt x="0" y="1458"/>
                    </a:cubicBezTo>
                    <a:cubicBezTo>
                      <a:pt x="108" y="1497"/>
                      <a:pt x="204" y="1512"/>
                      <a:pt x="292" y="1512"/>
                    </a:cubicBezTo>
                    <a:cubicBezTo>
                      <a:pt x="419" y="1512"/>
                      <a:pt x="531" y="1480"/>
                      <a:pt x="643" y="1437"/>
                    </a:cubicBezTo>
                    <a:cubicBezTo>
                      <a:pt x="886" y="1352"/>
                      <a:pt x="1139" y="1247"/>
                      <a:pt x="1392" y="1184"/>
                    </a:cubicBezTo>
                    <a:cubicBezTo>
                      <a:pt x="2278" y="941"/>
                      <a:pt x="3174" y="709"/>
                      <a:pt x="4071" y="477"/>
                    </a:cubicBezTo>
                    <a:cubicBezTo>
                      <a:pt x="4366" y="392"/>
                      <a:pt x="4672" y="340"/>
                      <a:pt x="4967" y="255"/>
                    </a:cubicBezTo>
                    <a:cubicBezTo>
                      <a:pt x="5062" y="234"/>
                      <a:pt x="5178" y="192"/>
                      <a:pt x="5115" y="34"/>
                    </a:cubicBezTo>
                    <a:cubicBezTo>
                      <a:pt x="5079" y="25"/>
                      <a:pt x="5042" y="0"/>
                      <a:pt x="500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5" name="Google Shape;3335;p20"/>
              <p:cNvSpPr/>
              <p:nvPr/>
            </p:nvSpPr>
            <p:spPr>
              <a:xfrm>
                <a:off x="2142400" y="4545925"/>
                <a:ext cx="106550" cy="22450"/>
              </a:xfrm>
              <a:custGeom>
                <a:avLst/>
                <a:gdLst/>
                <a:ahLst/>
                <a:cxnLst/>
                <a:rect l="l" t="t" r="r" b="b"/>
                <a:pathLst>
                  <a:path w="4262" h="898" extrusionOk="0">
                    <a:moveTo>
                      <a:pt x="4019" y="0"/>
                    </a:moveTo>
                    <a:cubicBezTo>
                      <a:pt x="2679" y="64"/>
                      <a:pt x="1404" y="391"/>
                      <a:pt x="138" y="771"/>
                    </a:cubicBezTo>
                    <a:cubicBezTo>
                      <a:pt x="85" y="792"/>
                      <a:pt x="43" y="855"/>
                      <a:pt x="0" y="897"/>
                    </a:cubicBezTo>
                    <a:cubicBezTo>
                      <a:pt x="1425" y="675"/>
                      <a:pt x="2785" y="317"/>
                      <a:pt x="4188" y="180"/>
                    </a:cubicBezTo>
                    <a:cubicBezTo>
                      <a:pt x="4209" y="180"/>
                      <a:pt x="4219" y="117"/>
                      <a:pt x="4261" y="54"/>
                    </a:cubicBezTo>
                    <a:cubicBezTo>
                      <a:pt x="4177" y="33"/>
                      <a:pt x="4093" y="0"/>
                      <a:pt x="401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6" name="Google Shape;3336;p20"/>
              <p:cNvSpPr/>
              <p:nvPr/>
            </p:nvSpPr>
            <p:spPr>
              <a:xfrm>
                <a:off x="2266075" y="4664100"/>
                <a:ext cx="95200" cy="10525"/>
              </a:xfrm>
              <a:custGeom>
                <a:avLst/>
                <a:gdLst/>
                <a:ahLst/>
                <a:cxnLst/>
                <a:rect l="l" t="t" r="r" b="b"/>
                <a:pathLst>
                  <a:path w="3808" h="421" extrusionOk="0">
                    <a:moveTo>
                      <a:pt x="1227" y="0"/>
                    </a:moveTo>
                    <a:cubicBezTo>
                      <a:pt x="937" y="0"/>
                      <a:pt x="648" y="12"/>
                      <a:pt x="359" y="41"/>
                    </a:cubicBezTo>
                    <a:cubicBezTo>
                      <a:pt x="253" y="52"/>
                      <a:pt x="169" y="115"/>
                      <a:pt x="0" y="167"/>
                    </a:cubicBezTo>
                    <a:cubicBezTo>
                      <a:pt x="127" y="230"/>
                      <a:pt x="179" y="284"/>
                      <a:pt x="232" y="284"/>
                    </a:cubicBezTo>
                    <a:cubicBezTo>
                      <a:pt x="509" y="269"/>
                      <a:pt x="785" y="262"/>
                      <a:pt x="1062" y="262"/>
                    </a:cubicBezTo>
                    <a:cubicBezTo>
                      <a:pt x="1956" y="262"/>
                      <a:pt x="2850" y="332"/>
                      <a:pt x="3744" y="420"/>
                    </a:cubicBezTo>
                    <a:cubicBezTo>
                      <a:pt x="3765" y="420"/>
                      <a:pt x="3786" y="357"/>
                      <a:pt x="3807" y="315"/>
                    </a:cubicBezTo>
                    <a:cubicBezTo>
                      <a:pt x="3660" y="146"/>
                      <a:pt x="3449" y="178"/>
                      <a:pt x="3270" y="157"/>
                    </a:cubicBezTo>
                    <a:cubicBezTo>
                      <a:pt x="2589" y="68"/>
                      <a:pt x="1908" y="0"/>
                      <a:pt x="122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7" name="Google Shape;3337;p20"/>
              <p:cNvSpPr/>
              <p:nvPr/>
            </p:nvSpPr>
            <p:spPr>
              <a:xfrm>
                <a:off x="2152175" y="4521950"/>
                <a:ext cx="91250" cy="22950"/>
              </a:xfrm>
              <a:custGeom>
                <a:avLst/>
                <a:gdLst/>
                <a:ahLst/>
                <a:cxnLst/>
                <a:rect l="l" t="t" r="r" b="b"/>
                <a:pathLst>
                  <a:path w="3650" h="918" extrusionOk="0">
                    <a:moveTo>
                      <a:pt x="3596" y="0"/>
                    </a:moveTo>
                    <a:lnTo>
                      <a:pt x="3596" y="0"/>
                    </a:lnTo>
                    <a:cubicBezTo>
                      <a:pt x="2405" y="190"/>
                      <a:pt x="1266" y="443"/>
                      <a:pt x="137" y="727"/>
                    </a:cubicBezTo>
                    <a:cubicBezTo>
                      <a:pt x="95" y="738"/>
                      <a:pt x="73" y="812"/>
                      <a:pt x="0" y="917"/>
                    </a:cubicBezTo>
                    <a:cubicBezTo>
                      <a:pt x="284" y="886"/>
                      <a:pt x="495" y="875"/>
                      <a:pt x="706" y="833"/>
                    </a:cubicBezTo>
                    <a:cubicBezTo>
                      <a:pt x="1160" y="738"/>
                      <a:pt x="1613" y="633"/>
                      <a:pt x="2067" y="538"/>
                    </a:cubicBezTo>
                    <a:cubicBezTo>
                      <a:pt x="2541" y="432"/>
                      <a:pt x="3016" y="338"/>
                      <a:pt x="3491" y="242"/>
                    </a:cubicBezTo>
                    <a:cubicBezTo>
                      <a:pt x="3586" y="221"/>
                      <a:pt x="3649" y="179"/>
                      <a:pt x="359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8" name="Google Shape;3338;p20"/>
              <p:cNvSpPr/>
              <p:nvPr/>
            </p:nvSpPr>
            <p:spPr>
              <a:xfrm>
                <a:off x="2248150" y="4640275"/>
                <a:ext cx="74375" cy="10350"/>
              </a:xfrm>
              <a:custGeom>
                <a:avLst/>
                <a:gdLst/>
                <a:ahLst/>
                <a:cxnLst/>
                <a:rect l="l" t="t" r="r" b="b"/>
                <a:pathLst>
                  <a:path w="2975" h="414" extrusionOk="0">
                    <a:moveTo>
                      <a:pt x="2675" y="1"/>
                    </a:moveTo>
                    <a:cubicBezTo>
                      <a:pt x="1910" y="1"/>
                      <a:pt x="475" y="168"/>
                      <a:pt x="0" y="351"/>
                    </a:cubicBezTo>
                    <a:cubicBezTo>
                      <a:pt x="200" y="382"/>
                      <a:pt x="263" y="414"/>
                      <a:pt x="316" y="414"/>
                    </a:cubicBezTo>
                    <a:cubicBezTo>
                      <a:pt x="1170" y="330"/>
                      <a:pt x="2014" y="245"/>
                      <a:pt x="2869" y="150"/>
                    </a:cubicBezTo>
                    <a:cubicBezTo>
                      <a:pt x="2900" y="140"/>
                      <a:pt x="2932" y="65"/>
                      <a:pt x="2974" y="13"/>
                    </a:cubicBezTo>
                    <a:cubicBezTo>
                      <a:pt x="2894" y="5"/>
                      <a:pt x="2792" y="1"/>
                      <a:pt x="267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9" name="Google Shape;3339;p20"/>
              <p:cNvSpPr/>
              <p:nvPr/>
            </p:nvSpPr>
            <p:spPr>
              <a:xfrm>
                <a:off x="1898250" y="4320575"/>
                <a:ext cx="64875" cy="24975"/>
              </a:xfrm>
              <a:custGeom>
                <a:avLst/>
                <a:gdLst/>
                <a:ahLst/>
                <a:cxnLst/>
                <a:rect l="l" t="t" r="r" b="b"/>
                <a:pathLst>
                  <a:path w="2595" h="999" extrusionOk="0">
                    <a:moveTo>
                      <a:pt x="2417" y="1"/>
                    </a:moveTo>
                    <a:cubicBezTo>
                      <a:pt x="2399" y="1"/>
                      <a:pt x="2380" y="3"/>
                      <a:pt x="2363" y="8"/>
                    </a:cubicBezTo>
                    <a:cubicBezTo>
                      <a:pt x="1656" y="240"/>
                      <a:pt x="949" y="461"/>
                      <a:pt x="243" y="704"/>
                    </a:cubicBezTo>
                    <a:cubicBezTo>
                      <a:pt x="169" y="725"/>
                      <a:pt x="117" y="809"/>
                      <a:pt x="0" y="893"/>
                    </a:cubicBezTo>
                    <a:cubicBezTo>
                      <a:pt x="132" y="944"/>
                      <a:pt x="205" y="966"/>
                      <a:pt x="276" y="995"/>
                    </a:cubicBezTo>
                    <a:lnTo>
                      <a:pt x="276" y="995"/>
                    </a:lnTo>
                    <a:cubicBezTo>
                      <a:pt x="662" y="859"/>
                      <a:pt x="1049" y="702"/>
                      <a:pt x="1435" y="577"/>
                    </a:cubicBezTo>
                    <a:cubicBezTo>
                      <a:pt x="1741" y="461"/>
                      <a:pt x="2057" y="377"/>
                      <a:pt x="2374" y="272"/>
                    </a:cubicBezTo>
                    <a:cubicBezTo>
                      <a:pt x="2468" y="240"/>
                      <a:pt x="2585" y="208"/>
                      <a:pt x="2595" y="29"/>
                    </a:cubicBezTo>
                    <a:cubicBezTo>
                      <a:pt x="2539" y="21"/>
                      <a:pt x="2477" y="1"/>
                      <a:pt x="2417" y="1"/>
                    </a:cubicBezTo>
                    <a:close/>
                    <a:moveTo>
                      <a:pt x="276" y="995"/>
                    </a:moveTo>
                    <a:cubicBezTo>
                      <a:pt x="272" y="996"/>
                      <a:pt x="268" y="998"/>
                      <a:pt x="264" y="999"/>
                    </a:cubicBezTo>
                    <a:lnTo>
                      <a:pt x="285" y="999"/>
                    </a:lnTo>
                    <a:cubicBezTo>
                      <a:pt x="282" y="998"/>
                      <a:pt x="279" y="996"/>
                      <a:pt x="276" y="995"/>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0" name="Google Shape;3340;p20"/>
              <p:cNvSpPr/>
              <p:nvPr/>
            </p:nvSpPr>
            <p:spPr>
              <a:xfrm>
                <a:off x="1870300" y="4288050"/>
                <a:ext cx="47750" cy="16675"/>
              </a:xfrm>
              <a:custGeom>
                <a:avLst/>
                <a:gdLst/>
                <a:ahLst/>
                <a:cxnLst/>
                <a:rect l="l" t="t" r="r" b="b"/>
                <a:pathLst>
                  <a:path w="1910" h="667" extrusionOk="0">
                    <a:moveTo>
                      <a:pt x="1129" y="1"/>
                    </a:moveTo>
                    <a:cubicBezTo>
                      <a:pt x="813" y="33"/>
                      <a:pt x="485" y="75"/>
                      <a:pt x="159" y="117"/>
                    </a:cubicBezTo>
                    <a:cubicBezTo>
                      <a:pt x="64" y="138"/>
                      <a:pt x="0" y="202"/>
                      <a:pt x="85" y="317"/>
                    </a:cubicBezTo>
                    <a:cubicBezTo>
                      <a:pt x="222" y="317"/>
                      <a:pt x="380" y="296"/>
                      <a:pt x="528" y="296"/>
                    </a:cubicBezTo>
                    <a:cubicBezTo>
                      <a:pt x="533" y="297"/>
                      <a:pt x="539" y="297"/>
                      <a:pt x="545" y="297"/>
                    </a:cubicBezTo>
                    <a:cubicBezTo>
                      <a:pt x="622" y="297"/>
                      <a:pt x="705" y="258"/>
                      <a:pt x="792" y="258"/>
                    </a:cubicBezTo>
                    <a:cubicBezTo>
                      <a:pt x="844" y="258"/>
                      <a:pt x="897" y="272"/>
                      <a:pt x="949" y="317"/>
                    </a:cubicBezTo>
                    <a:cubicBezTo>
                      <a:pt x="837" y="430"/>
                      <a:pt x="744" y="513"/>
                      <a:pt x="652" y="604"/>
                    </a:cubicBezTo>
                    <a:lnTo>
                      <a:pt x="652" y="604"/>
                    </a:lnTo>
                    <a:cubicBezTo>
                      <a:pt x="649" y="604"/>
                      <a:pt x="647" y="603"/>
                      <a:pt x="644" y="602"/>
                    </a:cubicBezTo>
                    <a:lnTo>
                      <a:pt x="644" y="612"/>
                    </a:lnTo>
                    <a:cubicBezTo>
                      <a:pt x="647" y="610"/>
                      <a:pt x="649" y="607"/>
                      <a:pt x="652" y="604"/>
                    </a:cubicBezTo>
                    <a:lnTo>
                      <a:pt x="652" y="604"/>
                    </a:lnTo>
                    <a:cubicBezTo>
                      <a:pt x="727" y="625"/>
                      <a:pt x="809" y="667"/>
                      <a:pt x="877" y="667"/>
                    </a:cubicBezTo>
                    <a:cubicBezTo>
                      <a:pt x="884" y="667"/>
                      <a:pt x="891" y="667"/>
                      <a:pt x="897" y="666"/>
                    </a:cubicBezTo>
                    <a:cubicBezTo>
                      <a:pt x="1214" y="591"/>
                      <a:pt x="1540" y="507"/>
                      <a:pt x="1856" y="413"/>
                    </a:cubicBezTo>
                    <a:cubicBezTo>
                      <a:pt x="1878" y="402"/>
                      <a:pt x="1889" y="317"/>
                      <a:pt x="1910" y="244"/>
                    </a:cubicBezTo>
                    <a:lnTo>
                      <a:pt x="1910" y="244"/>
                    </a:lnTo>
                    <a:cubicBezTo>
                      <a:pt x="1760" y="255"/>
                      <a:pt x="1652" y="264"/>
                      <a:pt x="1569" y="264"/>
                    </a:cubicBezTo>
                    <a:cubicBezTo>
                      <a:pt x="1353" y="264"/>
                      <a:pt x="1304" y="207"/>
                      <a:pt x="112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1" name="Google Shape;3341;p20"/>
              <p:cNvSpPr/>
              <p:nvPr/>
            </p:nvSpPr>
            <p:spPr>
              <a:xfrm>
                <a:off x="2169050" y="4478725"/>
                <a:ext cx="66975" cy="9225"/>
              </a:xfrm>
              <a:custGeom>
                <a:avLst/>
                <a:gdLst/>
                <a:ahLst/>
                <a:cxnLst/>
                <a:rect l="l" t="t" r="r" b="b"/>
                <a:pathLst>
                  <a:path w="2679" h="369" extrusionOk="0">
                    <a:moveTo>
                      <a:pt x="2153" y="0"/>
                    </a:moveTo>
                    <a:cubicBezTo>
                      <a:pt x="1960" y="0"/>
                      <a:pt x="1771" y="15"/>
                      <a:pt x="1582" y="21"/>
                    </a:cubicBezTo>
                    <a:cubicBezTo>
                      <a:pt x="1055" y="42"/>
                      <a:pt x="527" y="52"/>
                      <a:pt x="21" y="221"/>
                    </a:cubicBezTo>
                    <a:cubicBezTo>
                      <a:pt x="0" y="221"/>
                      <a:pt x="10" y="295"/>
                      <a:pt x="0" y="368"/>
                    </a:cubicBezTo>
                    <a:cubicBezTo>
                      <a:pt x="875" y="305"/>
                      <a:pt x="1751" y="242"/>
                      <a:pt x="2616" y="178"/>
                    </a:cubicBezTo>
                    <a:cubicBezTo>
                      <a:pt x="2626" y="178"/>
                      <a:pt x="2637" y="147"/>
                      <a:pt x="2679" y="52"/>
                    </a:cubicBezTo>
                    <a:cubicBezTo>
                      <a:pt x="2500" y="12"/>
                      <a:pt x="2325" y="0"/>
                      <a:pt x="215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2" name="Google Shape;3342;p20"/>
              <p:cNvSpPr/>
              <p:nvPr/>
            </p:nvSpPr>
            <p:spPr>
              <a:xfrm>
                <a:off x="2044325" y="4413175"/>
                <a:ext cx="61700" cy="19950"/>
              </a:xfrm>
              <a:custGeom>
                <a:avLst/>
                <a:gdLst/>
                <a:ahLst/>
                <a:cxnLst/>
                <a:rect l="l" t="t" r="r" b="b"/>
                <a:pathLst>
                  <a:path w="2468" h="798" extrusionOk="0">
                    <a:moveTo>
                      <a:pt x="2269" y="1"/>
                    </a:moveTo>
                    <a:cubicBezTo>
                      <a:pt x="2213" y="1"/>
                      <a:pt x="2155" y="13"/>
                      <a:pt x="2099" y="27"/>
                    </a:cubicBezTo>
                    <a:cubicBezTo>
                      <a:pt x="1720" y="132"/>
                      <a:pt x="1340" y="238"/>
                      <a:pt x="960" y="353"/>
                    </a:cubicBezTo>
                    <a:cubicBezTo>
                      <a:pt x="644" y="449"/>
                      <a:pt x="338" y="575"/>
                      <a:pt x="21" y="681"/>
                    </a:cubicBezTo>
                    <a:cubicBezTo>
                      <a:pt x="11" y="691"/>
                      <a:pt x="11" y="723"/>
                      <a:pt x="0" y="775"/>
                    </a:cubicBezTo>
                    <a:cubicBezTo>
                      <a:pt x="76" y="791"/>
                      <a:pt x="151" y="797"/>
                      <a:pt x="224" y="797"/>
                    </a:cubicBezTo>
                    <a:cubicBezTo>
                      <a:pt x="454" y="797"/>
                      <a:pt x="670" y="731"/>
                      <a:pt x="886" y="660"/>
                    </a:cubicBezTo>
                    <a:cubicBezTo>
                      <a:pt x="1181" y="564"/>
                      <a:pt x="1477" y="491"/>
                      <a:pt x="1772" y="407"/>
                    </a:cubicBezTo>
                    <a:cubicBezTo>
                      <a:pt x="2021" y="334"/>
                      <a:pt x="2280" y="292"/>
                      <a:pt x="2459" y="70"/>
                    </a:cubicBezTo>
                    <a:lnTo>
                      <a:pt x="2459" y="70"/>
                    </a:lnTo>
                    <a:cubicBezTo>
                      <a:pt x="2462" y="73"/>
                      <a:pt x="2465" y="76"/>
                      <a:pt x="2468" y="79"/>
                    </a:cubicBezTo>
                    <a:lnTo>
                      <a:pt x="2468" y="58"/>
                    </a:lnTo>
                    <a:cubicBezTo>
                      <a:pt x="2465" y="62"/>
                      <a:pt x="2462" y="66"/>
                      <a:pt x="2459" y="70"/>
                    </a:cubicBezTo>
                    <a:lnTo>
                      <a:pt x="2459" y="70"/>
                    </a:lnTo>
                    <a:cubicBezTo>
                      <a:pt x="2402" y="18"/>
                      <a:pt x="2336" y="1"/>
                      <a:pt x="226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3" name="Google Shape;3343;p20"/>
              <p:cNvSpPr/>
              <p:nvPr/>
            </p:nvSpPr>
            <p:spPr>
              <a:xfrm>
                <a:off x="1754800" y="4259100"/>
                <a:ext cx="59100" cy="23450"/>
              </a:xfrm>
              <a:custGeom>
                <a:avLst/>
                <a:gdLst/>
                <a:ahLst/>
                <a:cxnLst/>
                <a:rect l="l" t="t" r="r" b="b"/>
                <a:pathLst>
                  <a:path w="2364" h="938" extrusionOk="0">
                    <a:moveTo>
                      <a:pt x="2201" y="0"/>
                    </a:moveTo>
                    <a:cubicBezTo>
                      <a:pt x="2176" y="0"/>
                      <a:pt x="2152" y="3"/>
                      <a:pt x="2131" y="10"/>
                    </a:cubicBezTo>
                    <a:cubicBezTo>
                      <a:pt x="1667" y="188"/>
                      <a:pt x="1224" y="368"/>
                      <a:pt x="729" y="442"/>
                    </a:cubicBezTo>
                    <a:cubicBezTo>
                      <a:pt x="518" y="463"/>
                      <a:pt x="317" y="589"/>
                      <a:pt x="117" y="674"/>
                    </a:cubicBezTo>
                    <a:cubicBezTo>
                      <a:pt x="75" y="695"/>
                      <a:pt x="64" y="779"/>
                      <a:pt x="1" y="938"/>
                    </a:cubicBezTo>
                    <a:cubicBezTo>
                      <a:pt x="813" y="674"/>
                      <a:pt x="1509" y="463"/>
                      <a:pt x="2195" y="231"/>
                    </a:cubicBezTo>
                    <a:cubicBezTo>
                      <a:pt x="2258" y="221"/>
                      <a:pt x="2300" y="157"/>
                      <a:pt x="2353" y="115"/>
                    </a:cubicBezTo>
                    <a:cubicBezTo>
                      <a:pt x="2363" y="104"/>
                      <a:pt x="2353" y="73"/>
                      <a:pt x="2363" y="10"/>
                    </a:cubicBezTo>
                    <a:cubicBezTo>
                      <a:pt x="2307" y="10"/>
                      <a:pt x="2251" y="0"/>
                      <a:pt x="220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4" name="Google Shape;3344;p20"/>
              <p:cNvSpPr/>
              <p:nvPr/>
            </p:nvSpPr>
            <p:spPr>
              <a:xfrm>
                <a:off x="2160850" y="4509675"/>
                <a:ext cx="56200" cy="11050"/>
              </a:xfrm>
              <a:custGeom>
                <a:avLst/>
                <a:gdLst/>
                <a:ahLst/>
                <a:cxnLst/>
                <a:rect l="l" t="t" r="r" b="b"/>
                <a:pathLst>
                  <a:path w="2248" h="442" extrusionOk="0">
                    <a:moveTo>
                      <a:pt x="1778" y="0"/>
                    </a:moveTo>
                    <a:cubicBezTo>
                      <a:pt x="1303" y="0"/>
                      <a:pt x="676" y="100"/>
                      <a:pt x="191" y="259"/>
                    </a:cubicBezTo>
                    <a:cubicBezTo>
                      <a:pt x="127" y="280"/>
                      <a:pt x="85" y="354"/>
                      <a:pt x="1" y="438"/>
                    </a:cubicBezTo>
                    <a:cubicBezTo>
                      <a:pt x="33" y="440"/>
                      <a:pt x="69" y="442"/>
                      <a:pt x="108" y="442"/>
                    </a:cubicBezTo>
                    <a:cubicBezTo>
                      <a:pt x="572" y="442"/>
                      <a:pt x="1508" y="271"/>
                      <a:pt x="2248" y="48"/>
                    </a:cubicBezTo>
                    <a:cubicBezTo>
                      <a:pt x="2126" y="15"/>
                      <a:pt x="1963" y="0"/>
                      <a:pt x="177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5" name="Google Shape;3345;p20"/>
              <p:cNvSpPr/>
              <p:nvPr/>
            </p:nvSpPr>
            <p:spPr>
              <a:xfrm>
                <a:off x="1836550" y="4301575"/>
                <a:ext cx="49875" cy="17625"/>
              </a:xfrm>
              <a:custGeom>
                <a:avLst/>
                <a:gdLst/>
                <a:ahLst/>
                <a:cxnLst/>
                <a:rect l="l" t="t" r="r" b="b"/>
                <a:pathLst>
                  <a:path w="1995" h="705" extrusionOk="0">
                    <a:moveTo>
                      <a:pt x="1745" y="0"/>
                    </a:moveTo>
                    <a:cubicBezTo>
                      <a:pt x="1594" y="0"/>
                      <a:pt x="1448" y="66"/>
                      <a:pt x="1298" y="114"/>
                    </a:cubicBezTo>
                    <a:cubicBezTo>
                      <a:pt x="886" y="261"/>
                      <a:pt x="464" y="399"/>
                      <a:pt x="42" y="546"/>
                    </a:cubicBezTo>
                    <a:cubicBezTo>
                      <a:pt x="21" y="557"/>
                      <a:pt x="21" y="620"/>
                      <a:pt x="0" y="704"/>
                    </a:cubicBezTo>
                    <a:cubicBezTo>
                      <a:pt x="725" y="620"/>
                      <a:pt x="1386" y="443"/>
                      <a:pt x="1986" y="67"/>
                    </a:cubicBezTo>
                    <a:lnTo>
                      <a:pt x="1986" y="67"/>
                    </a:lnTo>
                    <a:cubicBezTo>
                      <a:pt x="1989" y="68"/>
                      <a:pt x="1991" y="70"/>
                      <a:pt x="1994" y="71"/>
                    </a:cubicBezTo>
                    <a:lnTo>
                      <a:pt x="1994" y="61"/>
                    </a:lnTo>
                    <a:cubicBezTo>
                      <a:pt x="1991" y="63"/>
                      <a:pt x="1989" y="65"/>
                      <a:pt x="1986" y="67"/>
                    </a:cubicBezTo>
                    <a:lnTo>
                      <a:pt x="1986" y="67"/>
                    </a:lnTo>
                    <a:cubicBezTo>
                      <a:pt x="1903" y="18"/>
                      <a:pt x="1823" y="0"/>
                      <a:pt x="174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6" name="Google Shape;3346;p20"/>
              <p:cNvSpPr/>
              <p:nvPr/>
            </p:nvSpPr>
            <p:spPr>
              <a:xfrm>
                <a:off x="2340950" y="4767925"/>
                <a:ext cx="53825" cy="7750"/>
              </a:xfrm>
              <a:custGeom>
                <a:avLst/>
                <a:gdLst/>
                <a:ahLst/>
                <a:cxnLst/>
                <a:rect l="l" t="t" r="r" b="b"/>
                <a:pathLst>
                  <a:path w="2153" h="310" extrusionOk="0">
                    <a:moveTo>
                      <a:pt x="1993" y="1"/>
                    </a:moveTo>
                    <a:cubicBezTo>
                      <a:pt x="1382" y="33"/>
                      <a:pt x="760" y="64"/>
                      <a:pt x="148" y="106"/>
                    </a:cubicBezTo>
                    <a:cubicBezTo>
                      <a:pt x="116" y="117"/>
                      <a:pt x="85" y="191"/>
                      <a:pt x="1" y="275"/>
                    </a:cubicBezTo>
                    <a:cubicBezTo>
                      <a:pt x="139" y="292"/>
                      <a:pt x="235" y="310"/>
                      <a:pt x="324" y="310"/>
                    </a:cubicBezTo>
                    <a:cubicBezTo>
                      <a:pt x="343" y="310"/>
                      <a:pt x="361" y="309"/>
                      <a:pt x="380" y="307"/>
                    </a:cubicBezTo>
                    <a:cubicBezTo>
                      <a:pt x="918" y="275"/>
                      <a:pt x="1466" y="244"/>
                      <a:pt x="2015" y="202"/>
                    </a:cubicBezTo>
                    <a:cubicBezTo>
                      <a:pt x="2047" y="191"/>
                      <a:pt x="2078" y="148"/>
                      <a:pt x="2152" y="64"/>
                    </a:cubicBezTo>
                    <a:cubicBezTo>
                      <a:pt x="2068" y="33"/>
                      <a:pt x="2025" y="1"/>
                      <a:pt x="199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7" name="Google Shape;3347;p20"/>
              <p:cNvSpPr/>
              <p:nvPr/>
            </p:nvSpPr>
            <p:spPr>
              <a:xfrm>
                <a:off x="2363350" y="4784550"/>
                <a:ext cx="39850" cy="6450"/>
              </a:xfrm>
              <a:custGeom>
                <a:avLst/>
                <a:gdLst/>
                <a:ahLst/>
                <a:cxnLst/>
                <a:rect l="l" t="t" r="r" b="b"/>
                <a:pathLst>
                  <a:path w="1594" h="258" extrusionOk="0">
                    <a:moveTo>
                      <a:pt x="1530" y="1"/>
                    </a:moveTo>
                    <a:cubicBezTo>
                      <a:pt x="1045" y="22"/>
                      <a:pt x="560" y="32"/>
                      <a:pt x="75" y="64"/>
                    </a:cubicBezTo>
                    <a:cubicBezTo>
                      <a:pt x="54" y="64"/>
                      <a:pt x="33" y="148"/>
                      <a:pt x="1" y="201"/>
                    </a:cubicBezTo>
                    <a:cubicBezTo>
                      <a:pt x="237" y="239"/>
                      <a:pt x="490" y="258"/>
                      <a:pt x="729" y="258"/>
                    </a:cubicBezTo>
                    <a:cubicBezTo>
                      <a:pt x="1014" y="258"/>
                      <a:pt x="1278" y="231"/>
                      <a:pt x="1467" y="180"/>
                    </a:cubicBezTo>
                    <a:cubicBezTo>
                      <a:pt x="1509" y="158"/>
                      <a:pt x="1551" y="95"/>
                      <a:pt x="1594" y="53"/>
                    </a:cubicBezTo>
                    <a:cubicBezTo>
                      <a:pt x="1561" y="22"/>
                      <a:pt x="1540" y="1"/>
                      <a:pt x="153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8" name="Google Shape;3348;p20"/>
              <p:cNvSpPr/>
              <p:nvPr/>
            </p:nvSpPr>
            <p:spPr>
              <a:xfrm>
                <a:off x="2307200" y="4683300"/>
                <a:ext cx="44050" cy="6075"/>
              </a:xfrm>
              <a:custGeom>
                <a:avLst/>
                <a:gdLst/>
                <a:ahLst/>
                <a:cxnLst/>
                <a:rect l="l" t="t" r="r" b="b"/>
                <a:pathLst>
                  <a:path w="1762" h="243" extrusionOk="0">
                    <a:moveTo>
                      <a:pt x="158" y="1"/>
                    </a:moveTo>
                    <a:cubicBezTo>
                      <a:pt x="64" y="1"/>
                      <a:pt x="1" y="43"/>
                      <a:pt x="32" y="191"/>
                    </a:cubicBezTo>
                    <a:cubicBezTo>
                      <a:pt x="591" y="212"/>
                      <a:pt x="1161" y="233"/>
                      <a:pt x="1730" y="243"/>
                    </a:cubicBezTo>
                    <a:lnTo>
                      <a:pt x="1761" y="116"/>
                    </a:lnTo>
                    <a:cubicBezTo>
                      <a:pt x="1667" y="85"/>
                      <a:pt x="1583" y="32"/>
                      <a:pt x="1487" y="22"/>
                    </a:cubicBezTo>
                    <a:cubicBezTo>
                      <a:pt x="1044" y="11"/>
                      <a:pt x="601" y="1"/>
                      <a:pt x="15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9" name="Google Shape;3349;p20"/>
              <p:cNvSpPr/>
              <p:nvPr/>
            </p:nvSpPr>
            <p:spPr>
              <a:xfrm>
                <a:off x="2048000" y="4386950"/>
                <a:ext cx="37750" cy="9400"/>
              </a:xfrm>
              <a:custGeom>
                <a:avLst/>
                <a:gdLst/>
                <a:ahLst/>
                <a:cxnLst/>
                <a:rect l="l" t="t" r="r" b="b"/>
                <a:pathLst>
                  <a:path w="1510" h="376" extrusionOk="0">
                    <a:moveTo>
                      <a:pt x="1509" y="0"/>
                    </a:moveTo>
                    <a:cubicBezTo>
                      <a:pt x="1341" y="21"/>
                      <a:pt x="1172" y="31"/>
                      <a:pt x="1003" y="63"/>
                    </a:cubicBezTo>
                    <a:cubicBezTo>
                      <a:pt x="813" y="85"/>
                      <a:pt x="612" y="106"/>
                      <a:pt x="434" y="169"/>
                    </a:cubicBezTo>
                    <a:cubicBezTo>
                      <a:pt x="401" y="179"/>
                      <a:pt x="364" y="181"/>
                      <a:pt x="325" y="181"/>
                    </a:cubicBezTo>
                    <a:cubicBezTo>
                      <a:pt x="305" y="181"/>
                      <a:pt x="284" y="180"/>
                      <a:pt x="264" y="180"/>
                    </a:cubicBezTo>
                    <a:cubicBezTo>
                      <a:pt x="156" y="180"/>
                      <a:pt x="48" y="193"/>
                      <a:pt x="1" y="348"/>
                    </a:cubicBezTo>
                    <a:cubicBezTo>
                      <a:pt x="146" y="365"/>
                      <a:pt x="277" y="375"/>
                      <a:pt x="400" y="375"/>
                    </a:cubicBezTo>
                    <a:cubicBezTo>
                      <a:pt x="793" y="375"/>
                      <a:pt x="1099" y="274"/>
                      <a:pt x="150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0" name="Google Shape;3350;p20"/>
              <p:cNvSpPr/>
              <p:nvPr/>
            </p:nvSpPr>
            <p:spPr>
              <a:xfrm>
                <a:off x="2182225" y="4464125"/>
                <a:ext cx="34825" cy="6125"/>
              </a:xfrm>
              <a:custGeom>
                <a:avLst/>
                <a:gdLst/>
                <a:ahLst/>
                <a:cxnLst/>
                <a:rect l="l" t="t" r="r" b="b"/>
                <a:pathLst>
                  <a:path w="1393" h="245" extrusionOk="0">
                    <a:moveTo>
                      <a:pt x="745" y="1"/>
                    </a:moveTo>
                    <a:cubicBezTo>
                      <a:pt x="415" y="1"/>
                      <a:pt x="214" y="69"/>
                      <a:pt x="0" y="214"/>
                    </a:cubicBezTo>
                    <a:cubicBezTo>
                      <a:pt x="142" y="235"/>
                      <a:pt x="279" y="245"/>
                      <a:pt x="412" y="245"/>
                    </a:cubicBezTo>
                    <a:cubicBezTo>
                      <a:pt x="758" y="245"/>
                      <a:pt x="1080" y="178"/>
                      <a:pt x="1393" y="56"/>
                    </a:cubicBezTo>
                    <a:cubicBezTo>
                      <a:pt x="1127" y="20"/>
                      <a:pt x="918" y="1"/>
                      <a:pt x="74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1" name="Google Shape;3351;p20"/>
              <p:cNvSpPr/>
              <p:nvPr/>
            </p:nvSpPr>
            <p:spPr>
              <a:xfrm>
                <a:off x="1783800" y="4271175"/>
                <a:ext cx="33000" cy="11375"/>
              </a:xfrm>
              <a:custGeom>
                <a:avLst/>
                <a:gdLst/>
                <a:ahLst/>
                <a:cxnLst/>
                <a:rect l="l" t="t" r="r" b="b"/>
                <a:pathLst>
                  <a:path w="1320" h="455" extrusionOk="0">
                    <a:moveTo>
                      <a:pt x="1203" y="1"/>
                    </a:moveTo>
                    <a:cubicBezTo>
                      <a:pt x="835" y="75"/>
                      <a:pt x="476" y="148"/>
                      <a:pt x="117" y="244"/>
                    </a:cubicBezTo>
                    <a:cubicBezTo>
                      <a:pt x="22" y="275"/>
                      <a:pt x="1" y="380"/>
                      <a:pt x="85" y="455"/>
                    </a:cubicBezTo>
                    <a:cubicBezTo>
                      <a:pt x="307" y="423"/>
                      <a:pt x="528" y="402"/>
                      <a:pt x="739" y="359"/>
                    </a:cubicBezTo>
                    <a:cubicBezTo>
                      <a:pt x="950" y="317"/>
                      <a:pt x="1172" y="286"/>
                      <a:pt x="1320" y="96"/>
                    </a:cubicBezTo>
                    <a:cubicBezTo>
                      <a:pt x="1267" y="54"/>
                      <a:pt x="1224" y="1"/>
                      <a:pt x="120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2" name="Google Shape;3352;p20"/>
              <p:cNvSpPr/>
              <p:nvPr/>
            </p:nvSpPr>
            <p:spPr>
              <a:xfrm>
                <a:off x="1907725" y="4314700"/>
                <a:ext cx="35650" cy="10825"/>
              </a:xfrm>
              <a:custGeom>
                <a:avLst/>
                <a:gdLst/>
                <a:ahLst/>
                <a:cxnLst/>
                <a:rect l="l" t="t" r="r" b="b"/>
                <a:pathLst>
                  <a:path w="1426" h="433" extrusionOk="0">
                    <a:moveTo>
                      <a:pt x="1425" y="0"/>
                    </a:moveTo>
                    <a:cubicBezTo>
                      <a:pt x="971" y="64"/>
                      <a:pt x="518" y="116"/>
                      <a:pt x="85" y="243"/>
                    </a:cubicBezTo>
                    <a:cubicBezTo>
                      <a:pt x="64" y="254"/>
                      <a:pt x="54" y="317"/>
                      <a:pt x="1" y="432"/>
                    </a:cubicBezTo>
                    <a:cubicBezTo>
                      <a:pt x="286" y="411"/>
                      <a:pt x="507" y="411"/>
                      <a:pt x="708" y="369"/>
                    </a:cubicBezTo>
                    <a:cubicBezTo>
                      <a:pt x="940" y="317"/>
                      <a:pt x="1172" y="232"/>
                      <a:pt x="1393" y="148"/>
                    </a:cubicBezTo>
                    <a:cubicBezTo>
                      <a:pt x="1414" y="148"/>
                      <a:pt x="1414" y="85"/>
                      <a:pt x="142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3" name="Google Shape;3353;p20"/>
              <p:cNvSpPr/>
              <p:nvPr/>
            </p:nvSpPr>
            <p:spPr>
              <a:xfrm>
                <a:off x="2432700" y="4866275"/>
                <a:ext cx="33775" cy="6025"/>
              </a:xfrm>
              <a:custGeom>
                <a:avLst/>
                <a:gdLst/>
                <a:ahLst/>
                <a:cxnLst/>
                <a:rect l="l" t="t" r="r" b="b"/>
                <a:pathLst>
                  <a:path w="1351" h="241" extrusionOk="0">
                    <a:moveTo>
                      <a:pt x="606" y="1"/>
                    </a:moveTo>
                    <a:cubicBezTo>
                      <a:pt x="390" y="1"/>
                      <a:pt x="191" y="56"/>
                      <a:pt x="1" y="170"/>
                    </a:cubicBezTo>
                    <a:cubicBezTo>
                      <a:pt x="297" y="207"/>
                      <a:pt x="565" y="240"/>
                      <a:pt x="821" y="240"/>
                    </a:cubicBezTo>
                    <a:cubicBezTo>
                      <a:pt x="1001" y="240"/>
                      <a:pt x="1176" y="224"/>
                      <a:pt x="1351" y="180"/>
                    </a:cubicBezTo>
                    <a:cubicBezTo>
                      <a:pt x="1076" y="61"/>
                      <a:pt x="831" y="1"/>
                      <a:pt x="60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4" name="Google Shape;3354;p20"/>
              <p:cNvSpPr/>
              <p:nvPr/>
            </p:nvSpPr>
            <p:spPr>
              <a:xfrm>
                <a:off x="2444550" y="4882050"/>
                <a:ext cx="28500" cy="6675"/>
              </a:xfrm>
              <a:custGeom>
                <a:avLst/>
                <a:gdLst/>
                <a:ahLst/>
                <a:cxnLst/>
                <a:rect l="l" t="t" r="r" b="b"/>
                <a:pathLst>
                  <a:path w="1140" h="267" extrusionOk="0">
                    <a:moveTo>
                      <a:pt x="519" y="1"/>
                    </a:moveTo>
                    <a:cubicBezTo>
                      <a:pt x="349" y="1"/>
                      <a:pt x="178" y="30"/>
                      <a:pt x="1" y="87"/>
                    </a:cubicBezTo>
                    <a:cubicBezTo>
                      <a:pt x="54" y="130"/>
                      <a:pt x="96" y="182"/>
                      <a:pt x="149" y="193"/>
                    </a:cubicBezTo>
                    <a:cubicBezTo>
                      <a:pt x="423" y="224"/>
                      <a:pt x="708" y="245"/>
                      <a:pt x="992" y="266"/>
                    </a:cubicBezTo>
                    <a:cubicBezTo>
                      <a:pt x="1024" y="266"/>
                      <a:pt x="1067" y="193"/>
                      <a:pt x="1140" y="130"/>
                    </a:cubicBezTo>
                    <a:cubicBezTo>
                      <a:pt x="927" y="43"/>
                      <a:pt x="724" y="1"/>
                      <a:pt x="51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5" name="Google Shape;3355;p20"/>
              <p:cNvSpPr/>
              <p:nvPr/>
            </p:nvSpPr>
            <p:spPr>
              <a:xfrm>
                <a:off x="2052750" y="4405725"/>
                <a:ext cx="32200" cy="10775"/>
              </a:xfrm>
              <a:custGeom>
                <a:avLst/>
                <a:gdLst/>
                <a:ahLst/>
                <a:cxnLst/>
                <a:rect l="l" t="t" r="r" b="b"/>
                <a:pathLst>
                  <a:path w="1288" h="431" extrusionOk="0">
                    <a:moveTo>
                      <a:pt x="1102" y="0"/>
                    </a:moveTo>
                    <a:cubicBezTo>
                      <a:pt x="1046" y="0"/>
                      <a:pt x="987" y="15"/>
                      <a:pt x="929" y="30"/>
                    </a:cubicBezTo>
                    <a:cubicBezTo>
                      <a:pt x="676" y="93"/>
                      <a:pt x="422" y="156"/>
                      <a:pt x="169" y="230"/>
                    </a:cubicBezTo>
                    <a:cubicBezTo>
                      <a:pt x="75" y="262"/>
                      <a:pt x="1" y="304"/>
                      <a:pt x="85" y="430"/>
                    </a:cubicBezTo>
                    <a:cubicBezTo>
                      <a:pt x="505" y="388"/>
                      <a:pt x="956" y="430"/>
                      <a:pt x="1283" y="77"/>
                    </a:cubicBezTo>
                    <a:lnTo>
                      <a:pt x="1283" y="77"/>
                    </a:lnTo>
                    <a:cubicBezTo>
                      <a:pt x="1284" y="79"/>
                      <a:pt x="1286" y="80"/>
                      <a:pt x="1287" y="82"/>
                    </a:cubicBezTo>
                    <a:lnTo>
                      <a:pt x="1287" y="72"/>
                    </a:lnTo>
                    <a:cubicBezTo>
                      <a:pt x="1286" y="74"/>
                      <a:pt x="1284" y="75"/>
                      <a:pt x="1283" y="77"/>
                    </a:cubicBezTo>
                    <a:lnTo>
                      <a:pt x="1283" y="77"/>
                    </a:lnTo>
                    <a:cubicBezTo>
                      <a:pt x="1227" y="19"/>
                      <a:pt x="1166" y="0"/>
                      <a:pt x="110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6" name="Google Shape;3356;p20"/>
              <p:cNvSpPr/>
              <p:nvPr/>
            </p:nvSpPr>
            <p:spPr>
              <a:xfrm>
                <a:off x="2330650" y="4695625"/>
                <a:ext cx="23500" cy="6275"/>
              </a:xfrm>
              <a:custGeom>
                <a:avLst/>
                <a:gdLst/>
                <a:ahLst/>
                <a:cxnLst/>
                <a:rect l="l" t="t" r="r" b="b"/>
                <a:pathLst>
                  <a:path w="940" h="251" extrusionOk="0">
                    <a:moveTo>
                      <a:pt x="286" y="0"/>
                    </a:moveTo>
                    <a:cubicBezTo>
                      <a:pt x="209" y="0"/>
                      <a:pt x="132" y="8"/>
                      <a:pt x="54" y="24"/>
                    </a:cubicBezTo>
                    <a:cubicBezTo>
                      <a:pt x="33" y="35"/>
                      <a:pt x="22" y="98"/>
                      <a:pt x="1" y="162"/>
                    </a:cubicBezTo>
                    <a:cubicBezTo>
                      <a:pt x="202" y="202"/>
                      <a:pt x="396" y="251"/>
                      <a:pt x="594" y="251"/>
                    </a:cubicBezTo>
                    <a:cubicBezTo>
                      <a:pt x="707" y="251"/>
                      <a:pt x="821" y="235"/>
                      <a:pt x="940" y="193"/>
                    </a:cubicBezTo>
                    <a:cubicBezTo>
                      <a:pt x="728" y="67"/>
                      <a:pt x="510" y="0"/>
                      <a:pt x="28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7" name="Google Shape;3357;p20"/>
              <p:cNvSpPr/>
              <p:nvPr/>
            </p:nvSpPr>
            <p:spPr>
              <a:xfrm>
                <a:off x="2084925" y="4400825"/>
                <a:ext cx="20850" cy="7125"/>
              </a:xfrm>
              <a:custGeom>
                <a:avLst/>
                <a:gdLst/>
                <a:ahLst/>
                <a:cxnLst/>
                <a:rect l="l" t="t" r="r" b="b"/>
                <a:pathLst>
                  <a:path w="834" h="285" extrusionOk="0">
                    <a:moveTo>
                      <a:pt x="634" y="1"/>
                    </a:moveTo>
                    <a:cubicBezTo>
                      <a:pt x="390" y="1"/>
                      <a:pt x="202" y="116"/>
                      <a:pt x="23" y="259"/>
                    </a:cubicBezTo>
                    <a:lnTo>
                      <a:pt x="23" y="259"/>
                    </a:lnTo>
                    <a:cubicBezTo>
                      <a:pt x="16" y="259"/>
                      <a:pt x="8" y="258"/>
                      <a:pt x="0" y="257"/>
                    </a:cubicBezTo>
                    <a:lnTo>
                      <a:pt x="0" y="278"/>
                    </a:lnTo>
                    <a:cubicBezTo>
                      <a:pt x="8" y="272"/>
                      <a:pt x="16" y="266"/>
                      <a:pt x="23" y="259"/>
                    </a:cubicBezTo>
                    <a:lnTo>
                      <a:pt x="23" y="259"/>
                    </a:lnTo>
                    <a:cubicBezTo>
                      <a:pt x="161" y="274"/>
                      <a:pt x="259" y="284"/>
                      <a:pt x="337" y="284"/>
                    </a:cubicBezTo>
                    <a:cubicBezTo>
                      <a:pt x="527" y="284"/>
                      <a:pt x="598" y="224"/>
                      <a:pt x="834" y="25"/>
                    </a:cubicBezTo>
                    <a:cubicBezTo>
                      <a:pt x="763" y="8"/>
                      <a:pt x="697" y="1"/>
                      <a:pt x="63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8" name="Google Shape;3358;p20"/>
              <p:cNvSpPr/>
              <p:nvPr/>
            </p:nvSpPr>
            <p:spPr>
              <a:xfrm>
                <a:off x="2066200" y="4368950"/>
                <a:ext cx="14275" cy="6525"/>
              </a:xfrm>
              <a:custGeom>
                <a:avLst/>
                <a:gdLst/>
                <a:ahLst/>
                <a:cxnLst/>
                <a:rect l="l" t="t" r="r" b="b"/>
                <a:pathLst>
                  <a:path w="571" h="261" extrusionOk="0">
                    <a:moveTo>
                      <a:pt x="387" y="1"/>
                    </a:moveTo>
                    <a:cubicBezTo>
                      <a:pt x="276" y="1"/>
                      <a:pt x="178" y="70"/>
                      <a:pt x="74" y="130"/>
                    </a:cubicBezTo>
                    <a:cubicBezTo>
                      <a:pt x="64" y="140"/>
                      <a:pt x="53" y="172"/>
                      <a:pt x="1" y="245"/>
                    </a:cubicBezTo>
                    <a:cubicBezTo>
                      <a:pt x="93" y="255"/>
                      <a:pt x="173" y="261"/>
                      <a:pt x="241" y="261"/>
                    </a:cubicBezTo>
                    <a:cubicBezTo>
                      <a:pt x="454" y="261"/>
                      <a:pt x="554" y="209"/>
                      <a:pt x="570" y="98"/>
                    </a:cubicBezTo>
                    <a:cubicBezTo>
                      <a:pt x="570" y="76"/>
                      <a:pt x="559" y="45"/>
                      <a:pt x="538" y="45"/>
                    </a:cubicBezTo>
                    <a:cubicBezTo>
                      <a:pt x="485" y="14"/>
                      <a:pt x="435" y="1"/>
                      <a:pt x="38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9" name="Google Shape;3359;p20"/>
              <p:cNvSpPr/>
              <p:nvPr/>
            </p:nvSpPr>
            <p:spPr>
              <a:xfrm>
                <a:off x="2106000" y="4412475"/>
                <a:ext cx="7950" cy="3750"/>
              </a:xfrm>
              <a:custGeom>
                <a:avLst/>
                <a:gdLst/>
                <a:ahLst/>
                <a:cxnLst/>
                <a:rect l="l" t="t" r="r" b="b"/>
                <a:pathLst>
                  <a:path w="318" h="150" extrusionOk="0">
                    <a:moveTo>
                      <a:pt x="239" y="1"/>
                    </a:moveTo>
                    <a:cubicBezTo>
                      <a:pt x="237" y="1"/>
                      <a:pt x="235" y="1"/>
                      <a:pt x="233" y="2"/>
                    </a:cubicBezTo>
                    <a:cubicBezTo>
                      <a:pt x="158" y="20"/>
                      <a:pt x="92" y="56"/>
                      <a:pt x="26" y="93"/>
                    </a:cubicBezTo>
                    <a:lnTo>
                      <a:pt x="26" y="93"/>
                    </a:lnTo>
                    <a:cubicBezTo>
                      <a:pt x="18" y="91"/>
                      <a:pt x="9" y="88"/>
                      <a:pt x="1" y="86"/>
                    </a:cubicBezTo>
                    <a:lnTo>
                      <a:pt x="1" y="107"/>
                    </a:lnTo>
                    <a:cubicBezTo>
                      <a:pt x="9" y="102"/>
                      <a:pt x="18" y="98"/>
                      <a:pt x="26" y="93"/>
                    </a:cubicBezTo>
                    <a:lnTo>
                      <a:pt x="26" y="93"/>
                    </a:lnTo>
                    <a:cubicBezTo>
                      <a:pt x="102" y="114"/>
                      <a:pt x="178" y="140"/>
                      <a:pt x="254" y="149"/>
                    </a:cubicBezTo>
                    <a:cubicBezTo>
                      <a:pt x="265" y="149"/>
                      <a:pt x="296" y="97"/>
                      <a:pt x="317" y="65"/>
                    </a:cubicBezTo>
                    <a:cubicBezTo>
                      <a:pt x="289" y="46"/>
                      <a:pt x="260" y="1"/>
                      <a:pt x="23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0" name="Google Shape;3360;p20"/>
              <p:cNvSpPr/>
              <p:nvPr/>
            </p:nvSpPr>
            <p:spPr>
              <a:xfrm>
                <a:off x="1340325" y="4148525"/>
                <a:ext cx="1340250" cy="1070975"/>
              </a:xfrm>
              <a:custGeom>
                <a:avLst/>
                <a:gdLst/>
                <a:ahLst/>
                <a:cxnLst/>
                <a:rect l="l" t="t" r="r" b="b"/>
                <a:pathLst>
                  <a:path w="53610" h="42839" extrusionOk="0">
                    <a:moveTo>
                      <a:pt x="729" y="372"/>
                    </a:moveTo>
                    <a:cubicBezTo>
                      <a:pt x="760" y="446"/>
                      <a:pt x="771" y="477"/>
                      <a:pt x="781" y="519"/>
                    </a:cubicBezTo>
                    <a:cubicBezTo>
                      <a:pt x="707" y="530"/>
                      <a:pt x="633" y="551"/>
                      <a:pt x="549" y="562"/>
                    </a:cubicBezTo>
                    <a:lnTo>
                      <a:pt x="518" y="456"/>
                    </a:lnTo>
                    <a:cubicBezTo>
                      <a:pt x="591" y="425"/>
                      <a:pt x="654" y="393"/>
                      <a:pt x="729" y="372"/>
                    </a:cubicBezTo>
                    <a:close/>
                    <a:moveTo>
                      <a:pt x="9461" y="9673"/>
                    </a:moveTo>
                    <a:lnTo>
                      <a:pt x="9461" y="9673"/>
                    </a:lnTo>
                    <a:cubicBezTo>
                      <a:pt x="9454" y="9673"/>
                      <a:pt x="9447" y="9674"/>
                      <a:pt x="9440" y="9674"/>
                    </a:cubicBezTo>
                    <a:lnTo>
                      <a:pt x="9461" y="9674"/>
                    </a:lnTo>
                    <a:cubicBezTo>
                      <a:pt x="9461" y="9674"/>
                      <a:pt x="9461" y="9673"/>
                      <a:pt x="9461" y="9673"/>
                    </a:cubicBezTo>
                    <a:close/>
                    <a:moveTo>
                      <a:pt x="1287" y="709"/>
                    </a:moveTo>
                    <a:cubicBezTo>
                      <a:pt x="1446" y="899"/>
                      <a:pt x="1593" y="1058"/>
                      <a:pt x="1730" y="1237"/>
                    </a:cubicBezTo>
                    <a:cubicBezTo>
                      <a:pt x="2532" y="2302"/>
                      <a:pt x="3450" y="3261"/>
                      <a:pt x="4451" y="4137"/>
                    </a:cubicBezTo>
                    <a:cubicBezTo>
                      <a:pt x="4768" y="4422"/>
                      <a:pt x="5074" y="4707"/>
                      <a:pt x="5379" y="4991"/>
                    </a:cubicBezTo>
                    <a:lnTo>
                      <a:pt x="9872" y="8947"/>
                    </a:lnTo>
                    <a:cubicBezTo>
                      <a:pt x="10031" y="9094"/>
                      <a:pt x="10221" y="9221"/>
                      <a:pt x="10389" y="9357"/>
                    </a:cubicBezTo>
                    <a:cubicBezTo>
                      <a:pt x="10516" y="9453"/>
                      <a:pt x="10631" y="9547"/>
                      <a:pt x="10748" y="9653"/>
                    </a:cubicBezTo>
                    <a:cubicBezTo>
                      <a:pt x="10917" y="9790"/>
                      <a:pt x="10948" y="9917"/>
                      <a:pt x="10863" y="9980"/>
                    </a:cubicBezTo>
                    <a:cubicBezTo>
                      <a:pt x="10821" y="10010"/>
                      <a:pt x="10782" y="10022"/>
                      <a:pt x="10746" y="10022"/>
                    </a:cubicBezTo>
                    <a:cubicBezTo>
                      <a:pt x="10656" y="10022"/>
                      <a:pt x="10583" y="9948"/>
                      <a:pt x="10516" y="9896"/>
                    </a:cubicBezTo>
                    <a:cubicBezTo>
                      <a:pt x="10336" y="9758"/>
                      <a:pt x="10178" y="9611"/>
                      <a:pt x="10010" y="9463"/>
                    </a:cubicBezTo>
                    <a:cubicBezTo>
                      <a:pt x="9567" y="9083"/>
                      <a:pt x="9145" y="8704"/>
                      <a:pt x="8702" y="8335"/>
                    </a:cubicBezTo>
                    <a:cubicBezTo>
                      <a:pt x="7921" y="7670"/>
                      <a:pt x="7141" y="7016"/>
                      <a:pt x="6360" y="6373"/>
                    </a:cubicBezTo>
                    <a:cubicBezTo>
                      <a:pt x="5770" y="5888"/>
                      <a:pt x="5158" y="5455"/>
                      <a:pt x="4589" y="4960"/>
                    </a:cubicBezTo>
                    <a:cubicBezTo>
                      <a:pt x="3375" y="3884"/>
                      <a:pt x="2205" y="2766"/>
                      <a:pt x="1182" y="1511"/>
                    </a:cubicBezTo>
                    <a:cubicBezTo>
                      <a:pt x="1066" y="1374"/>
                      <a:pt x="971" y="1226"/>
                      <a:pt x="823" y="1026"/>
                    </a:cubicBezTo>
                    <a:cubicBezTo>
                      <a:pt x="1013" y="899"/>
                      <a:pt x="1129" y="815"/>
                      <a:pt x="1287" y="709"/>
                    </a:cubicBezTo>
                    <a:close/>
                    <a:moveTo>
                      <a:pt x="29985" y="25779"/>
                    </a:moveTo>
                    <a:lnTo>
                      <a:pt x="29985" y="25779"/>
                    </a:lnTo>
                    <a:cubicBezTo>
                      <a:pt x="30016" y="25800"/>
                      <a:pt x="30037" y="25821"/>
                      <a:pt x="30058" y="25853"/>
                    </a:cubicBezTo>
                    <a:cubicBezTo>
                      <a:pt x="30037" y="25842"/>
                      <a:pt x="30016" y="25842"/>
                      <a:pt x="30006" y="25831"/>
                    </a:cubicBezTo>
                    <a:cubicBezTo>
                      <a:pt x="29995" y="25821"/>
                      <a:pt x="29995" y="25789"/>
                      <a:pt x="29985" y="25779"/>
                    </a:cubicBezTo>
                    <a:close/>
                    <a:moveTo>
                      <a:pt x="31431" y="26915"/>
                    </a:moveTo>
                    <a:lnTo>
                      <a:pt x="31431" y="26915"/>
                    </a:lnTo>
                    <a:cubicBezTo>
                      <a:pt x="31459" y="26934"/>
                      <a:pt x="31487" y="26953"/>
                      <a:pt x="31514" y="26981"/>
                    </a:cubicBezTo>
                    <a:cubicBezTo>
                      <a:pt x="31535" y="26992"/>
                      <a:pt x="31546" y="27003"/>
                      <a:pt x="31567" y="27013"/>
                    </a:cubicBezTo>
                    <a:cubicBezTo>
                      <a:pt x="31535" y="27003"/>
                      <a:pt x="31504" y="27003"/>
                      <a:pt x="31493" y="26992"/>
                    </a:cubicBezTo>
                    <a:cubicBezTo>
                      <a:pt x="31467" y="26974"/>
                      <a:pt x="31449" y="26943"/>
                      <a:pt x="31431" y="26915"/>
                    </a:cubicBezTo>
                    <a:close/>
                    <a:moveTo>
                      <a:pt x="32653" y="27931"/>
                    </a:moveTo>
                    <a:cubicBezTo>
                      <a:pt x="32822" y="28015"/>
                      <a:pt x="32948" y="28057"/>
                      <a:pt x="33054" y="28142"/>
                    </a:cubicBezTo>
                    <a:cubicBezTo>
                      <a:pt x="33824" y="28732"/>
                      <a:pt x="34583" y="29333"/>
                      <a:pt x="35374" y="29945"/>
                    </a:cubicBezTo>
                    <a:cubicBezTo>
                      <a:pt x="34773" y="29808"/>
                      <a:pt x="33412" y="28796"/>
                      <a:pt x="32653" y="27931"/>
                    </a:cubicBezTo>
                    <a:close/>
                    <a:moveTo>
                      <a:pt x="38538" y="31875"/>
                    </a:moveTo>
                    <a:lnTo>
                      <a:pt x="38538" y="31875"/>
                    </a:lnTo>
                    <a:cubicBezTo>
                      <a:pt x="39076" y="31949"/>
                      <a:pt x="39508" y="32202"/>
                      <a:pt x="39836" y="32635"/>
                    </a:cubicBezTo>
                    <a:cubicBezTo>
                      <a:pt x="39351" y="32487"/>
                      <a:pt x="38950" y="32170"/>
                      <a:pt x="38538" y="31875"/>
                    </a:cubicBezTo>
                    <a:close/>
                    <a:moveTo>
                      <a:pt x="41660" y="33974"/>
                    </a:moveTo>
                    <a:cubicBezTo>
                      <a:pt x="41681" y="33974"/>
                      <a:pt x="41702" y="33974"/>
                      <a:pt x="41713" y="33985"/>
                    </a:cubicBezTo>
                    <a:cubicBezTo>
                      <a:pt x="41723" y="34006"/>
                      <a:pt x="41723" y="34027"/>
                      <a:pt x="41734" y="34048"/>
                    </a:cubicBezTo>
                    <a:cubicBezTo>
                      <a:pt x="41713" y="34037"/>
                      <a:pt x="41692" y="34037"/>
                      <a:pt x="41681" y="34027"/>
                    </a:cubicBezTo>
                    <a:cubicBezTo>
                      <a:pt x="41671" y="34006"/>
                      <a:pt x="41671" y="33985"/>
                      <a:pt x="41660" y="33974"/>
                    </a:cubicBezTo>
                    <a:close/>
                    <a:moveTo>
                      <a:pt x="17576" y="2894"/>
                    </a:moveTo>
                    <a:cubicBezTo>
                      <a:pt x="17665" y="2894"/>
                      <a:pt x="17755" y="2897"/>
                      <a:pt x="17845" y="2903"/>
                    </a:cubicBezTo>
                    <a:cubicBezTo>
                      <a:pt x="19122" y="2956"/>
                      <a:pt x="20334" y="3294"/>
                      <a:pt x="21527" y="3737"/>
                    </a:cubicBezTo>
                    <a:cubicBezTo>
                      <a:pt x="22043" y="3926"/>
                      <a:pt x="22549" y="4168"/>
                      <a:pt x="23055" y="4390"/>
                    </a:cubicBezTo>
                    <a:cubicBezTo>
                      <a:pt x="24121" y="4854"/>
                      <a:pt x="25207" y="5234"/>
                      <a:pt x="26357" y="5392"/>
                    </a:cubicBezTo>
                    <a:cubicBezTo>
                      <a:pt x="27084" y="5497"/>
                      <a:pt x="27707" y="5793"/>
                      <a:pt x="28287" y="6236"/>
                    </a:cubicBezTo>
                    <a:cubicBezTo>
                      <a:pt x="28909" y="6732"/>
                      <a:pt x="29563" y="7185"/>
                      <a:pt x="30217" y="7660"/>
                    </a:cubicBezTo>
                    <a:cubicBezTo>
                      <a:pt x="31430" y="8525"/>
                      <a:pt x="32622" y="9400"/>
                      <a:pt x="33729" y="10391"/>
                    </a:cubicBezTo>
                    <a:cubicBezTo>
                      <a:pt x="33930" y="10571"/>
                      <a:pt x="34140" y="10740"/>
                      <a:pt x="34362" y="10887"/>
                    </a:cubicBezTo>
                    <a:cubicBezTo>
                      <a:pt x="35564" y="11731"/>
                      <a:pt x="36651" y="12711"/>
                      <a:pt x="37621" y="13819"/>
                    </a:cubicBezTo>
                    <a:cubicBezTo>
                      <a:pt x="37769" y="13988"/>
                      <a:pt x="37916" y="14157"/>
                      <a:pt x="38043" y="14336"/>
                    </a:cubicBezTo>
                    <a:cubicBezTo>
                      <a:pt x="38528" y="15043"/>
                      <a:pt x="39013" y="15760"/>
                      <a:pt x="39498" y="16477"/>
                    </a:cubicBezTo>
                    <a:cubicBezTo>
                      <a:pt x="39593" y="16625"/>
                      <a:pt x="39677" y="16782"/>
                      <a:pt x="39730" y="16951"/>
                    </a:cubicBezTo>
                    <a:cubicBezTo>
                      <a:pt x="39920" y="17457"/>
                      <a:pt x="40204" y="17900"/>
                      <a:pt x="40500" y="18354"/>
                    </a:cubicBezTo>
                    <a:cubicBezTo>
                      <a:pt x="40858" y="18913"/>
                      <a:pt x="41217" y="19472"/>
                      <a:pt x="41470" y="20084"/>
                    </a:cubicBezTo>
                    <a:cubicBezTo>
                      <a:pt x="41597" y="20410"/>
                      <a:pt x="41776" y="20727"/>
                      <a:pt x="41955" y="21033"/>
                    </a:cubicBezTo>
                    <a:cubicBezTo>
                      <a:pt x="42261" y="21528"/>
                      <a:pt x="42451" y="22067"/>
                      <a:pt x="42693" y="22594"/>
                    </a:cubicBezTo>
                    <a:cubicBezTo>
                      <a:pt x="42947" y="23142"/>
                      <a:pt x="43316" y="23617"/>
                      <a:pt x="43717" y="24060"/>
                    </a:cubicBezTo>
                    <a:cubicBezTo>
                      <a:pt x="44275" y="24692"/>
                      <a:pt x="44782" y="25357"/>
                      <a:pt x="45214" y="26085"/>
                    </a:cubicBezTo>
                    <a:cubicBezTo>
                      <a:pt x="45447" y="26464"/>
                      <a:pt x="45636" y="26865"/>
                      <a:pt x="45847" y="27256"/>
                    </a:cubicBezTo>
                    <a:cubicBezTo>
                      <a:pt x="46638" y="28774"/>
                      <a:pt x="47345" y="30324"/>
                      <a:pt x="47914" y="31938"/>
                    </a:cubicBezTo>
                    <a:cubicBezTo>
                      <a:pt x="48104" y="32455"/>
                      <a:pt x="48252" y="32993"/>
                      <a:pt x="48378" y="33531"/>
                    </a:cubicBezTo>
                    <a:cubicBezTo>
                      <a:pt x="48611" y="34480"/>
                      <a:pt x="48821" y="35429"/>
                      <a:pt x="49117" y="36357"/>
                    </a:cubicBezTo>
                    <a:cubicBezTo>
                      <a:pt x="49222" y="36674"/>
                      <a:pt x="49307" y="37001"/>
                      <a:pt x="49359" y="37317"/>
                    </a:cubicBezTo>
                    <a:cubicBezTo>
                      <a:pt x="49485" y="38056"/>
                      <a:pt x="49802" y="38720"/>
                      <a:pt x="50055" y="39406"/>
                    </a:cubicBezTo>
                    <a:cubicBezTo>
                      <a:pt x="50097" y="39500"/>
                      <a:pt x="50150" y="39606"/>
                      <a:pt x="50224" y="39690"/>
                    </a:cubicBezTo>
                    <a:cubicBezTo>
                      <a:pt x="50825" y="40460"/>
                      <a:pt x="51458" y="41198"/>
                      <a:pt x="52312" y="41715"/>
                    </a:cubicBezTo>
                    <a:cubicBezTo>
                      <a:pt x="52565" y="41884"/>
                      <a:pt x="52850" y="42031"/>
                      <a:pt x="52998" y="42316"/>
                    </a:cubicBezTo>
                    <a:cubicBezTo>
                      <a:pt x="52908" y="42468"/>
                      <a:pt x="52783" y="42502"/>
                      <a:pt x="52654" y="42502"/>
                    </a:cubicBezTo>
                    <a:cubicBezTo>
                      <a:pt x="52585" y="42502"/>
                      <a:pt x="52516" y="42493"/>
                      <a:pt x="52450" y="42485"/>
                    </a:cubicBezTo>
                    <a:cubicBezTo>
                      <a:pt x="51880" y="42432"/>
                      <a:pt x="51310" y="42348"/>
                      <a:pt x="50730" y="42284"/>
                    </a:cubicBezTo>
                    <a:cubicBezTo>
                      <a:pt x="50118" y="42221"/>
                      <a:pt x="49496" y="42148"/>
                      <a:pt x="48874" y="42137"/>
                    </a:cubicBezTo>
                    <a:cubicBezTo>
                      <a:pt x="48300" y="42126"/>
                      <a:pt x="47724" y="42124"/>
                      <a:pt x="47147" y="42124"/>
                    </a:cubicBezTo>
                    <a:cubicBezTo>
                      <a:pt x="46548" y="42124"/>
                      <a:pt x="45948" y="42127"/>
                      <a:pt x="45351" y="42127"/>
                    </a:cubicBezTo>
                    <a:cubicBezTo>
                      <a:pt x="45236" y="42127"/>
                      <a:pt x="45130" y="42127"/>
                      <a:pt x="45014" y="42116"/>
                    </a:cubicBezTo>
                    <a:cubicBezTo>
                      <a:pt x="44659" y="42085"/>
                      <a:pt x="44305" y="42072"/>
                      <a:pt x="43951" y="42072"/>
                    </a:cubicBezTo>
                    <a:cubicBezTo>
                      <a:pt x="42844" y="42072"/>
                      <a:pt x="41740" y="42197"/>
                      <a:pt x="40637" y="42284"/>
                    </a:cubicBezTo>
                    <a:cubicBezTo>
                      <a:pt x="40373" y="42305"/>
                      <a:pt x="40110" y="42369"/>
                      <a:pt x="39846" y="42380"/>
                    </a:cubicBezTo>
                    <a:cubicBezTo>
                      <a:pt x="39509" y="42393"/>
                      <a:pt x="39169" y="42411"/>
                      <a:pt x="38829" y="42411"/>
                    </a:cubicBezTo>
                    <a:cubicBezTo>
                      <a:pt x="38637" y="42411"/>
                      <a:pt x="38444" y="42405"/>
                      <a:pt x="38254" y="42390"/>
                    </a:cubicBezTo>
                    <a:cubicBezTo>
                      <a:pt x="37326" y="42305"/>
                      <a:pt x="36397" y="42158"/>
                      <a:pt x="35479" y="42042"/>
                    </a:cubicBezTo>
                    <a:cubicBezTo>
                      <a:pt x="34172" y="41873"/>
                      <a:pt x="32927" y="41452"/>
                      <a:pt x="31683" y="41072"/>
                    </a:cubicBezTo>
                    <a:cubicBezTo>
                      <a:pt x="30913" y="40840"/>
                      <a:pt x="30154" y="40597"/>
                      <a:pt x="29383" y="40386"/>
                    </a:cubicBezTo>
                    <a:cubicBezTo>
                      <a:pt x="27759" y="39943"/>
                      <a:pt x="26273" y="39237"/>
                      <a:pt x="24902" y="38256"/>
                    </a:cubicBezTo>
                    <a:cubicBezTo>
                      <a:pt x="23931" y="37549"/>
                      <a:pt x="22961" y="36842"/>
                      <a:pt x="22033" y="36083"/>
                    </a:cubicBezTo>
                    <a:cubicBezTo>
                      <a:pt x="20683" y="34965"/>
                      <a:pt x="19333" y="33847"/>
                      <a:pt x="17951" y="32771"/>
                    </a:cubicBezTo>
                    <a:cubicBezTo>
                      <a:pt x="16306" y="31485"/>
                      <a:pt x="14555" y="30345"/>
                      <a:pt x="12720" y="29344"/>
                    </a:cubicBezTo>
                    <a:cubicBezTo>
                      <a:pt x="11960" y="28932"/>
                      <a:pt x="11233" y="28458"/>
                      <a:pt x="10589" y="27867"/>
                    </a:cubicBezTo>
                    <a:cubicBezTo>
                      <a:pt x="9450" y="26802"/>
                      <a:pt x="8660" y="25515"/>
                      <a:pt x="8142" y="24039"/>
                    </a:cubicBezTo>
                    <a:cubicBezTo>
                      <a:pt x="7446" y="22035"/>
                      <a:pt x="7120" y="19967"/>
                      <a:pt x="6940" y="17858"/>
                    </a:cubicBezTo>
                    <a:cubicBezTo>
                      <a:pt x="6740" y="15580"/>
                      <a:pt x="6719" y="13302"/>
                      <a:pt x="6856" y="11014"/>
                    </a:cubicBezTo>
                    <a:cubicBezTo>
                      <a:pt x="6909" y="10011"/>
                      <a:pt x="6898" y="9020"/>
                      <a:pt x="6677" y="8040"/>
                    </a:cubicBezTo>
                    <a:cubicBezTo>
                      <a:pt x="6593" y="7670"/>
                      <a:pt x="6476" y="7322"/>
                      <a:pt x="6360" y="6932"/>
                    </a:cubicBezTo>
                    <a:cubicBezTo>
                      <a:pt x="6394" y="6932"/>
                      <a:pt x="6425" y="6930"/>
                      <a:pt x="6453" y="6930"/>
                    </a:cubicBezTo>
                    <a:cubicBezTo>
                      <a:pt x="6496" y="6930"/>
                      <a:pt x="6531" y="6934"/>
                      <a:pt x="6550" y="6953"/>
                    </a:cubicBezTo>
                    <a:cubicBezTo>
                      <a:pt x="7362" y="7607"/>
                      <a:pt x="8164" y="8282"/>
                      <a:pt x="8976" y="8925"/>
                    </a:cubicBezTo>
                    <a:cubicBezTo>
                      <a:pt x="9229" y="9125"/>
                      <a:pt x="9398" y="9357"/>
                      <a:pt x="9461" y="9673"/>
                    </a:cubicBezTo>
                    <a:lnTo>
                      <a:pt x="9461" y="9673"/>
                    </a:lnTo>
                    <a:cubicBezTo>
                      <a:pt x="9485" y="9672"/>
                      <a:pt x="9508" y="9671"/>
                      <a:pt x="9531" y="9671"/>
                    </a:cubicBezTo>
                    <a:cubicBezTo>
                      <a:pt x="9858" y="9671"/>
                      <a:pt x="10013" y="9784"/>
                      <a:pt x="10052" y="10075"/>
                    </a:cubicBezTo>
                    <a:cubicBezTo>
                      <a:pt x="10073" y="10254"/>
                      <a:pt x="10062" y="10433"/>
                      <a:pt x="10062" y="10613"/>
                    </a:cubicBezTo>
                    <a:cubicBezTo>
                      <a:pt x="10031" y="11720"/>
                      <a:pt x="9989" y="12828"/>
                      <a:pt x="9956" y="13935"/>
                    </a:cubicBezTo>
                    <a:cubicBezTo>
                      <a:pt x="9946" y="14251"/>
                      <a:pt x="9967" y="14557"/>
                      <a:pt x="9978" y="14874"/>
                    </a:cubicBezTo>
                    <a:cubicBezTo>
                      <a:pt x="9989" y="14947"/>
                      <a:pt x="10020" y="15022"/>
                      <a:pt x="10073" y="15179"/>
                    </a:cubicBezTo>
                    <a:cubicBezTo>
                      <a:pt x="10252" y="14853"/>
                      <a:pt x="10167" y="14589"/>
                      <a:pt x="10189" y="14336"/>
                    </a:cubicBezTo>
                    <a:cubicBezTo>
                      <a:pt x="10210" y="14072"/>
                      <a:pt x="10199" y="13808"/>
                      <a:pt x="10210" y="13545"/>
                    </a:cubicBezTo>
                    <a:cubicBezTo>
                      <a:pt x="10221" y="13250"/>
                      <a:pt x="10242" y="12964"/>
                      <a:pt x="10263" y="12680"/>
                    </a:cubicBezTo>
                    <a:cubicBezTo>
                      <a:pt x="10273" y="12406"/>
                      <a:pt x="10284" y="12142"/>
                      <a:pt x="10294" y="11879"/>
                    </a:cubicBezTo>
                    <a:cubicBezTo>
                      <a:pt x="10305" y="11614"/>
                      <a:pt x="10294" y="11340"/>
                      <a:pt x="10315" y="11077"/>
                    </a:cubicBezTo>
                    <a:cubicBezTo>
                      <a:pt x="10336" y="10824"/>
                      <a:pt x="10252" y="10550"/>
                      <a:pt x="10389" y="10307"/>
                    </a:cubicBezTo>
                    <a:cubicBezTo>
                      <a:pt x="10917" y="10518"/>
                      <a:pt x="11053" y="10655"/>
                      <a:pt x="11074" y="11098"/>
                    </a:cubicBezTo>
                    <a:cubicBezTo>
                      <a:pt x="11085" y="11488"/>
                      <a:pt x="11074" y="11889"/>
                      <a:pt x="11053" y="12289"/>
                    </a:cubicBezTo>
                    <a:cubicBezTo>
                      <a:pt x="10969" y="13956"/>
                      <a:pt x="10853" y="15612"/>
                      <a:pt x="10800" y="17279"/>
                    </a:cubicBezTo>
                    <a:cubicBezTo>
                      <a:pt x="10748" y="18807"/>
                      <a:pt x="10758" y="20337"/>
                      <a:pt x="10885" y="21866"/>
                    </a:cubicBezTo>
                    <a:cubicBezTo>
                      <a:pt x="10938" y="22435"/>
                      <a:pt x="11001" y="23005"/>
                      <a:pt x="11128" y="23553"/>
                    </a:cubicBezTo>
                    <a:cubicBezTo>
                      <a:pt x="11146" y="23556"/>
                      <a:pt x="11163" y="23557"/>
                      <a:pt x="11178" y="23557"/>
                    </a:cubicBezTo>
                    <a:cubicBezTo>
                      <a:pt x="11292" y="23557"/>
                      <a:pt x="11315" y="23490"/>
                      <a:pt x="11296" y="23406"/>
                    </a:cubicBezTo>
                    <a:cubicBezTo>
                      <a:pt x="10917" y="20464"/>
                      <a:pt x="11064" y="17511"/>
                      <a:pt x="11212" y="14568"/>
                    </a:cubicBezTo>
                    <a:cubicBezTo>
                      <a:pt x="11254" y="13503"/>
                      <a:pt x="11328" y="12437"/>
                      <a:pt x="11391" y="11372"/>
                    </a:cubicBezTo>
                    <a:cubicBezTo>
                      <a:pt x="11391" y="11319"/>
                      <a:pt x="11433" y="11267"/>
                      <a:pt x="11465" y="11172"/>
                    </a:cubicBezTo>
                    <a:cubicBezTo>
                      <a:pt x="11792" y="11309"/>
                      <a:pt x="12003" y="11488"/>
                      <a:pt x="11971" y="11868"/>
                    </a:cubicBezTo>
                    <a:cubicBezTo>
                      <a:pt x="11918" y="12511"/>
                      <a:pt x="11887" y="13154"/>
                      <a:pt x="11845" y="13787"/>
                    </a:cubicBezTo>
                    <a:cubicBezTo>
                      <a:pt x="11781" y="14694"/>
                      <a:pt x="11707" y="15601"/>
                      <a:pt x="11655" y="16519"/>
                    </a:cubicBezTo>
                    <a:cubicBezTo>
                      <a:pt x="11644" y="16656"/>
                      <a:pt x="11602" y="16814"/>
                      <a:pt x="11718" y="16930"/>
                    </a:cubicBezTo>
                    <a:cubicBezTo>
                      <a:pt x="11771" y="16920"/>
                      <a:pt x="11792" y="16909"/>
                      <a:pt x="11803" y="16899"/>
                    </a:cubicBezTo>
                    <a:cubicBezTo>
                      <a:pt x="11824" y="16888"/>
                      <a:pt x="11834" y="16867"/>
                      <a:pt x="11845" y="16846"/>
                    </a:cubicBezTo>
                    <a:cubicBezTo>
                      <a:pt x="11855" y="16825"/>
                      <a:pt x="11855" y="16803"/>
                      <a:pt x="11866" y="16782"/>
                    </a:cubicBezTo>
                    <a:cubicBezTo>
                      <a:pt x="11876" y="16677"/>
                      <a:pt x="11876" y="16561"/>
                      <a:pt x="11887" y="16456"/>
                    </a:cubicBezTo>
                    <a:cubicBezTo>
                      <a:pt x="12014" y="14947"/>
                      <a:pt x="12129" y="13450"/>
                      <a:pt x="12256" y="11942"/>
                    </a:cubicBezTo>
                    <a:cubicBezTo>
                      <a:pt x="12256" y="11921"/>
                      <a:pt x="12277" y="11910"/>
                      <a:pt x="12288" y="11889"/>
                    </a:cubicBezTo>
                    <a:cubicBezTo>
                      <a:pt x="12320" y="11881"/>
                      <a:pt x="12358" y="11861"/>
                      <a:pt x="12383" y="11861"/>
                    </a:cubicBezTo>
                    <a:cubicBezTo>
                      <a:pt x="12391" y="11861"/>
                      <a:pt x="12398" y="11863"/>
                      <a:pt x="12403" y="11868"/>
                    </a:cubicBezTo>
                    <a:cubicBezTo>
                      <a:pt x="13226" y="12395"/>
                      <a:pt x="13985" y="12997"/>
                      <a:pt x="14713" y="13629"/>
                    </a:cubicBezTo>
                    <a:cubicBezTo>
                      <a:pt x="13859" y="17616"/>
                      <a:pt x="13870" y="21592"/>
                      <a:pt x="14323" y="25578"/>
                    </a:cubicBezTo>
                    <a:cubicBezTo>
                      <a:pt x="14323" y="25632"/>
                      <a:pt x="14397" y="25674"/>
                      <a:pt x="14449" y="25747"/>
                    </a:cubicBezTo>
                    <a:cubicBezTo>
                      <a:pt x="14566" y="25526"/>
                      <a:pt x="14503" y="25336"/>
                      <a:pt x="14492" y="25135"/>
                    </a:cubicBezTo>
                    <a:cubicBezTo>
                      <a:pt x="14281" y="22531"/>
                      <a:pt x="14238" y="19915"/>
                      <a:pt x="14492" y="17300"/>
                    </a:cubicBezTo>
                    <a:cubicBezTo>
                      <a:pt x="14576" y="16414"/>
                      <a:pt x="14702" y="15538"/>
                      <a:pt x="14819" y="14652"/>
                    </a:cubicBezTo>
                    <a:cubicBezTo>
                      <a:pt x="14850" y="14420"/>
                      <a:pt x="14861" y="14167"/>
                      <a:pt x="15040" y="13946"/>
                    </a:cubicBezTo>
                    <a:cubicBezTo>
                      <a:pt x="15145" y="14009"/>
                      <a:pt x="15251" y="14040"/>
                      <a:pt x="15335" y="14104"/>
                    </a:cubicBezTo>
                    <a:cubicBezTo>
                      <a:pt x="16896" y="15380"/>
                      <a:pt x="18499" y="16625"/>
                      <a:pt x="19976" y="18017"/>
                    </a:cubicBezTo>
                    <a:cubicBezTo>
                      <a:pt x="19966" y="18207"/>
                      <a:pt x="19976" y="18375"/>
                      <a:pt x="19955" y="18554"/>
                    </a:cubicBezTo>
                    <a:cubicBezTo>
                      <a:pt x="19723" y="20021"/>
                      <a:pt x="19659" y="21507"/>
                      <a:pt x="19691" y="22995"/>
                    </a:cubicBezTo>
                    <a:cubicBezTo>
                      <a:pt x="19734" y="25178"/>
                      <a:pt x="19797" y="27350"/>
                      <a:pt x="19870" y="29523"/>
                    </a:cubicBezTo>
                    <a:cubicBezTo>
                      <a:pt x="19891" y="30071"/>
                      <a:pt x="19997" y="30620"/>
                      <a:pt x="20092" y="31158"/>
                    </a:cubicBezTo>
                    <a:cubicBezTo>
                      <a:pt x="20123" y="31358"/>
                      <a:pt x="20219" y="31538"/>
                      <a:pt x="20271" y="31706"/>
                    </a:cubicBezTo>
                    <a:cubicBezTo>
                      <a:pt x="20278" y="31707"/>
                      <a:pt x="20285" y="31707"/>
                      <a:pt x="20292" y="31707"/>
                    </a:cubicBezTo>
                    <a:cubicBezTo>
                      <a:pt x="20460" y="31707"/>
                      <a:pt x="20450" y="31588"/>
                      <a:pt x="20430" y="31527"/>
                    </a:cubicBezTo>
                    <a:cubicBezTo>
                      <a:pt x="20102" y="30409"/>
                      <a:pt x="20081" y="29249"/>
                      <a:pt x="20060" y="28099"/>
                    </a:cubicBezTo>
                    <a:cubicBezTo>
                      <a:pt x="20018" y="25410"/>
                      <a:pt x="19955" y="22731"/>
                      <a:pt x="20092" y="20042"/>
                    </a:cubicBezTo>
                    <a:cubicBezTo>
                      <a:pt x="20123" y="19599"/>
                      <a:pt x="20156" y="19156"/>
                      <a:pt x="20198" y="18723"/>
                    </a:cubicBezTo>
                    <a:cubicBezTo>
                      <a:pt x="20208" y="18618"/>
                      <a:pt x="20261" y="18523"/>
                      <a:pt x="20303" y="18385"/>
                    </a:cubicBezTo>
                    <a:cubicBezTo>
                      <a:pt x="20409" y="18439"/>
                      <a:pt x="20493" y="18470"/>
                      <a:pt x="20556" y="18523"/>
                    </a:cubicBezTo>
                    <a:cubicBezTo>
                      <a:pt x="21780" y="19557"/>
                      <a:pt x="22992" y="20600"/>
                      <a:pt x="24216" y="21634"/>
                    </a:cubicBezTo>
                    <a:cubicBezTo>
                      <a:pt x="24269" y="21676"/>
                      <a:pt x="24311" y="21718"/>
                      <a:pt x="24363" y="21760"/>
                    </a:cubicBezTo>
                    <a:cubicBezTo>
                      <a:pt x="24606" y="21929"/>
                      <a:pt x="24691" y="22151"/>
                      <a:pt x="24648" y="22446"/>
                    </a:cubicBezTo>
                    <a:cubicBezTo>
                      <a:pt x="24585" y="23005"/>
                      <a:pt x="24532" y="23553"/>
                      <a:pt x="24511" y="24113"/>
                    </a:cubicBezTo>
                    <a:cubicBezTo>
                      <a:pt x="24448" y="25599"/>
                      <a:pt x="24585" y="27076"/>
                      <a:pt x="24817" y="28553"/>
                    </a:cubicBezTo>
                    <a:cubicBezTo>
                      <a:pt x="24996" y="29734"/>
                      <a:pt x="25218" y="30905"/>
                      <a:pt x="25460" y="32075"/>
                    </a:cubicBezTo>
                    <a:cubicBezTo>
                      <a:pt x="25640" y="32993"/>
                      <a:pt x="25945" y="33868"/>
                      <a:pt x="26262" y="34744"/>
                    </a:cubicBezTo>
                    <a:cubicBezTo>
                      <a:pt x="26336" y="34944"/>
                      <a:pt x="26399" y="35166"/>
                      <a:pt x="26684" y="35429"/>
                    </a:cubicBezTo>
                    <a:cubicBezTo>
                      <a:pt x="25323" y="31126"/>
                      <a:pt x="24595" y="26876"/>
                      <a:pt x="24933" y="22499"/>
                    </a:cubicBezTo>
                    <a:cubicBezTo>
                      <a:pt x="24964" y="22496"/>
                      <a:pt x="24993" y="22495"/>
                      <a:pt x="25020" y="22495"/>
                    </a:cubicBezTo>
                    <a:cubicBezTo>
                      <a:pt x="25207" y="22495"/>
                      <a:pt x="25276" y="22561"/>
                      <a:pt x="25239" y="22700"/>
                    </a:cubicBezTo>
                    <a:cubicBezTo>
                      <a:pt x="24902" y="23902"/>
                      <a:pt x="25038" y="25114"/>
                      <a:pt x="25144" y="26328"/>
                    </a:cubicBezTo>
                    <a:cubicBezTo>
                      <a:pt x="25218" y="27235"/>
                      <a:pt x="25387" y="28131"/>
                      <a:pt x="25523" y="29028"/>
                    </a:cubicBezTo>
                    <a:cubicBezTo>
                      <a:pt x="25544" y="29185"/>
                      <a:pt x="25577" y="29375"/>
                      <a:pt x="25798" y="29492"/>
                    </a:cubicBezTo>
                    <a:cubicBezTo>
                      <a:pt x="25809" y="29386"/>
                      <a:pt x="25840" y="29302"/>
                      <a:pt x="25819" y="29238"/>
                    </a:cubicBezTo>
                    <a:cubicBezTo>
                      <a:pt x="25429" y="27498"/>
                      <a:pt x="25291" y="25737"/>
                      <a:pt x="25323" y="23954"/>
                    </a:cubicBezTo>
                    <a:cubicBezTo>
                      <a:pt x="25323" y="23585"/>
                      <a:pt x="25302" y="23206"/>
                      <a:pt x="25481" y="22805"/>
                    </a:cubicBezTo>
                    <a:cubicBezTo>
                      <a:pt x="25619" y="22889"/>
                      <a:pt x="25734" y="22942"/>
                      <a:pt x="25830" y="23016"/>
                    </a:cubicBezTo>
                    <a:cubicBezTo>
                      <a:pt x="27063" y="23996"/>
                      <a:pt x="28287" y="24988"/>
                      <a:pt x="29531" y="25969"/>
                    </a:cubicBezTo>
                    <a:cubicBezTo>
                      <a:pt x="29816" y="26190"/>
                      <a:pt x="29943" y="26433"/>
                      <a:pt x="29953" y="26802"/>
                    </a:cubicBezTo>
                    <a:cubicBezTo>
                      <a:pt x="30006" y="27931"/>
                      <a:pt x="30206" y="29049"/>
                      <a:pt x="30449" y="30156"/>
                    </a:cubicBezTo>
                    <a:cubicBezTo>
                      <a:pt x="30660" y="31168"/>
                      <a:pt x="30892" y="32181"/>
                      <a:pt x="31145" y="33193"/>
                    </a:cubicBezTo>
                    <a:cubicBezTo>
                      <a:pt x="31314" y="33858"/>
                      <a:pt x="31567" y="34501"/>
                      <a:pt x="31736" y="35166"/>
                    </a:cubicBezTo>
                    <a:cubicBezTo>
                      <a:pt x="31968" y="36136"/>
                      <a:pt x="32379" y="37053"/>
                      <a:pt x="32727" y="37992"/>
                    </a:cubicBezTo>
                    <a:cubicBezTo>
                      <a:pt x="32854" y="38340"/>
                      <a:pt x="33023" y="38677"/>
                      <a:pt x="33360" y="39089"/>
                    </a:cubicBezTo>
                    <a:cubicBezTo>
                      <a:pt x="33159" y="38266"/>
                      <a:pt x="32875" y="37634"/>
                      <a:pt x="32611" y="36990"/>
                    </a:cubicBezTo>
                    <a:cubicBezTo>
                      <a:pt x="32348" y="36326"/>
                      <a:pt x="32168" y="35640"/>
                      <a:pt x="31947" y="34965"/>
                    </a:cubicBezTo>
                    <a:cubicBezTo>
                      <a:pt x="31725" y="34290"/>
                      <a:pt x="31567" y="33605"/>
                      <a:pt x="31408" y="32919"/>
                    </a:cubicBezTo>
                    <a:cubicBezTo>
                      <a:pt x="31251" y="32244"/>
                      <a:pt x="31071" y="31590"/>
                      <a:pt x="30934" y="30915"/>
                    </a:cubicBezTo>
                    <a:cubicBezTo>
                      <a:pt x="30787" y="30219"/>
                      <a:pt x="30660" y="29523"/>
                      <a:pt x="30533" y="28827"/>
                    </a:cubicBezTo>
                    <a:cubicBezTo>
                      <a:pt x="30417" y="28142"/>
                      <a:pt x="30259" y="27446"/>
                      <a:pt x="30248" y="26728"/>
                    </a:cubicBezTo>
                    <a:lnTo>
                      <a:pt x="30248" y="26728"/>
                    </a:lnTo>
                    <a:cubicBezTo>
                      <a:pt x="30860" y="26907"/>
                      <a:pt x="31176" y="27224"/>
                      <a:pt x="31240" y="27741"/>
                    </a:cubicBezTo>
                    <a:cubicBezTo>
                      <a:pt x="31430" y="29502"/>
                      <a:pt x="31767" y="31242"/>
                      <a:pt x="32062" y="32982"/>
                    </a:cubicBezTo>
                    <a:cubicBezTo>
                      <a:pt x="32115" y="33288"/>
                      <a:pt x="32200" y="33584"/>
                      <a:pt x="32273" y="33889"/>
                    </a:cubicBezTo>
                    <a:cubicBezTo>
                      <a:pt x="32294" y="33952"/>
                      <a:pt x="32379" y="33995"/>
                      <a:pt x="32537" y="34153"/>
                    </a:cubicBezTo>
                    <a:cubicBezTo>
                      <a:pt x="32379" y="33320"/>
                      <a:pt x="32252" y="32635"/>
                      <a:pt x="32126" y="31949"/>
                    </a:cubicBezTo>
                    <a:cubicBezTo>
                      <a:pt x="32010" y="31252"/>
                      <a:pt x="31894" y="30556"/>
                      <a:pt x="31788" y="29850"/>
                    </a:cubicBezTo>
                    <a:cubicBezTo>
                      <a:pt x="31694" y="29154"/>
                      <a:pt x="31535" y="28468"/>
                      <a:pt x="31514" y="27783"/>
                    </a:cubicBezTo>
                    <a:cubicBezTo>
                      <a:pt x="31567" y="27742"/>
                      <a:pt x="31611" y="27726"/>
                      <a:pt x="31651" y="27726"/>
                    </a:cubicBezTo>
                    <a:cubicBezTo>
                      <a:pt x="31722" y="27726"/>
                      <a:pt x="31776" y="27777"/>
                      <a:pt x="31830" y="27825"/>
                    </a:cubicBezTo>
                    <a:cubicBezTo>
                      <a:pt x="32294" y="28205"/>
                      <a:pt x="32748" y="28585"/>
                      <a:pt x="33212" y="28974"/>
                    </a:cubicBezTo>
                    <a:cubicBezTo>
                      <a:pt x="33729" y="29396"/>
                      <a:pt x="34235" y="29818"/>
                      <a:pt x="34826" y="30146"/>
                    </a:cubicBezTo>
                    <a:cubicBezTo>
                      <a:pt x="34973" y="30230"/>
                      <a:pt x="35111" y="30345"/>
                      <a:pt x="35269" y="30451"/>
                    </a:cubicBezTo>
                    <a:cubicBezTo>
                      <a:pt x="34879" y="32813"/>
                      <a:pt x="34900" y="35134"/>
                      <a:pt x="35859" y="37391"/>
                    </a:cubicBezTo>
                    <a:cubicBezTo>
                      <a:pt x="36039" y="37275"/>
                      <a:pt x="35933" y="37170"/>
                      <a:pt x="35912" y="37095"/>
                    </a:cubicBezTo>
                    <a:cubicBezTo>
                      <a:pt x="35479" y="35640"/>
                      <a:pt x="35269" y="34153"/>
                      <a:pt x="35311" y="32635"/>
                    </a:cubicBezTo>
                    <a:cubicBezTo>
                      <a:pt x="35322" y="32149"/>
                      <a:pt x="35374" y="31664"/>
                      <a:pt x="35427" y="31179"/>
                    </a:cubicBezTo>
                    <a:cubicBezTo>
                      <a:pt x="35448" y="31031"/>
                      <a:pt x="35522" y="30894"/>
                      <a:pt x="35585" y="30704"/>
                    </a:cubicBezTo>
                    <a:cubicBezTo>
                      <a:pt x="35733" y="30767"/>
                      <a:pt x="35849" y="30821"/>
                      <a:pt x="35965" y="30884"/>
                    </a:cubicBezTo>
                    <a:cubicBezTo>
                      <a:pt x="36060" y="30936"/>
                      <a:pt x="36133" y="31010"/>
                      <a:pt x="36239" y="31074"/>
                    </a:cubicBezTo>
                    <a:cubicBezTo>
                      <a:pt x="36313" y="32750"/>
                      <a:pt x="36461" y="34395"/>
                      <a:pt x="36735" y="36041"/>
                    </a:cubicBezTo>
                    <a:cubicBezTo>
                      <a:pt x="36745" y="36094"/>
                      <a:pt x="36777" y="36146"/>
                      <a:pt x="36819" y="36242"/>
                    </a:cubicBezTo>
                    <a:cubicBezTo>
                      <a:pt x="36967" y="36031"/>
                      <a:pt x="36914" y="35841"/>
                      <a:pt x="36893" y="35651"/>
                    </a:cubicBezTo>
                    <a:cubicBezTo>
                      <a:pt x="36777" y="34395"/>
                      <a:pt x="36661" y="33141"/>
                      <a:pt x="36555" y="31875"/>
                    </a:cubicBezTo>
                    <a:cubicBezTo>
                      <a:pt x="36545" y="31717"/>
                      <a:pt x="36482" y="31527"/>
                      <a:pt x="36661" y="31348"/>
                    </a:cubicBezTo>
                    <a:cubicBezTo>
                      <a:pt x="36745" y="31369"/>
                      <a:pt x="36862" y="31390"/>
                      <a:pt x="36946" y="31432"/>
                    </a:cubicBezTo>
                    <a:cubicBezTo>
                      <a:pt x="37905" y="32002"/>
                      <a:pt x="38854" y="32571"/>
                      <a:pt x="39804" y="33130"/>
                    </a:cubicBezTo>
                    <a:cubicBezTo>
                      <a:pt x="40215" y="33373"/>
                      <a:pt x="40352" y="33699"/>
                      <a:pt x="40405" y="34163"/>
                    </a:cubicBezTo>
                    <a:cubicBezTo>
                      <a:pt x="40563" y="35588"/>
                      <a:pt x="40764" y="37022"/>
                      <a:pt x="40975" y="38445"/>
                    </a:cubicBezTo>
                    <a:cubicBezTo>
                      <a:pt x="41069" y="39036"/>
                      <a:pt x="41207" y="39616"/>
                      <a:pt x="41470" y="40165"/>
                    </a:cubicBezTo>
                    <a:cubicBezTo>
                      <a:pt x="41502" y="40238"/>
                      <a:pt x="41575" y="40291"/>
                      <a:pt x="41639" y="40344"/>
                    </a:cubicBezTo>
                    <a:cubicBezTo>
                      <a:pt x="41639" y="40346"/>
                      <a:pt x="41640" y="40347"/>
                      <a:pt x="41642" y="40347"/>
                    </a:cubicBezTo>
                    <a:cubicBezTo>
                      <a:pt x="41653" y="40347"/>
                      <a:pt x="41683" y="40331"/>
                      <a:pt x="41734" y="40323"/>
                    </a:cubicBezTo>
                    <a:cubicBezTo>
                      <a:pt x="41723" y="40249"/>
                      <a:pt x="41744" y="40165"/>
                      <a:pt x="41713" y="40091"/>
                    </a:cubicBezTo>
                    <a:cubicBezTo>
                      <a:pt x="41291" y="39120"/>
                      <a:pt x="41175" y="38087"/>
                      <a:pt x="41027" y="37053"/>
                    </a:cubicBezTo>
                    <a:cubicBezTo>
                      <a:pt x="40900" y="36136"/>
                      <a:pt x="40785" y="35208"/>
                      <a:pt x="40668" y="34290"/>
                    </a:cubicBezTo>
                    <a:cubicBezTo>
                      <a:pt x="40658" y="34163"/>
                      <a:pt x="40658" y="34027"/>
                      <a:pt x="40647" y="33889"/>
                    </a:cubicBezTo>
                    <a:lnTo>
                      <a:pt x="40647" y="33889"/>
                    </a:lnTo>
                    <a:cubicBezTo>
                      <a:pt x="41101" y="34006"/>
                      <a:pt x="41186" y="34058"/>
                      <a:pt x="41186" y="34374"/>
                    </a:cubicBezTo>
                    <a:cubicBezTo>
                      <a:pt x="41175" y="35335"/>
                      <a:pt x="41439" y="36252"/>
                      <a:pt x="41660" y="37180"/>
                    </a:cubicBezTo>
                    <a:cubicBezTo>
                      <a:pt x="41840" y="37918"/>
                      <a:pt x="42135" y="38604"/>
                      <a:pt x="42377" y="39321"/>
                    </a:cubicBezTo>
                    <a:cubicBezTo>
                      <a:pt x="42451" y="39553"/>
                      <a:pt x="42536" y="39795"/>
                      <a:pt x="42810" y="40070"/>
                    </a:cubicBezTo>
                    <a:cubicBezTo>
                      <a:pt x="42672" y="39616"/>
                      <a:pt x="42557" y="39289"/>
                      <a:pt x="42451" y="38963"/>
                    </a:cubicBezTo>
                    <a:cubicBezTo>
                      <a:pt x="42356" y="38646"/>
                      <a:pt x="42240" y="38330"/>
                      <a:pt x="42156" y="38002"/>
                    </a:cubicBezTo>
                    <a:cubicBezTo>
                      <a:pt x="41966" y="37254"/>
                      <a:pt x="41776" y="36505"/>
                      <a:pt x="41608" y="35756"/>
                    </a:cubicBezTo>
                    <a:cubicBezTo>
                      <a:pt x="41533" y="35450"/>
                      <a:pt x="41491" y="35145"/>
                      <a:pt x="41449" y="34838"/>
                    </a:cubicBezTo>
                    <a:cubicBezTo>
                      <a:pt x="41439" y="34733"/>
                      <a:pt x="41470" y="34627"/>
                      <a:pt x="41491" y="34459"/>
                    </a:cubicBezTo>
                    <a:cubicBezTo>
                      <a:pt x="41629" y="34522"/>
                      <a:pt x="41734" y="34554"/>
                      <a:pt x="41797" y="34617"/>
                    </a:cubicBezTo>
                    <a:cubicBezTo>
                      <a:pt x="42525" y="35239"/>
                      <a:pt x="43232" y="35872"/>
                      <a:pt x="43959" y="36495"/>
                    </a:cubicBezTo>
                    <a:cubicBezTo>
                      <a:pt x="44275" y="36769"/>
                      <a:pt x="44444" y="37095"/>
                      <a:pt x="44497" y="37517"/>
                    </a:cubicBezTo>
                    <a:cubicBezTo>
                      <a:pt x="44582" y="38182"/>
                      <a:pt x="44718" y="38825"/>
                      <a:pt x="44845" y="39479"/>
                    </a:cubicBezTo>
                    <a:cubicBezTo>
                      <a:pt x="44887" y="39669"/>
                      <a:pt x="44982" y="39849"/>
                      <a:pt x="45046" y="40017"/>
                    </a:cubicBezTo>
                    <a:cubicBezTo>
                      <a:pt x="45055" y="40018"/>
                      <a:pt x="45064" y="40018"/>
                      <a:pt x="45073" y="40018"/>
                    </a:cubicBezTo>
                    <a:cubicBezTo>
                      <a:pt x="45257" y="40018"/>
                      <a:pt x="45265" y="39917"/>
                      <a:pt x="45225" y="39806"/>
                    </a:cubicBezTo>
                    <a:cubicBezTo>
                      <a:pt x="45014" y="39268"/>
                      <a:pt x="44950" y="38698"/>
                      <a:pt x="44835" y="38129"/>
                    </a:cubicBezTo>
                    <a:cubicBezTo>
                      <a:pt x="44793" y="37918"/>
                      <a:pt x="44782" y="37697"/>
                      <a:pt x="44761" y="37507"/>
                    </a:cubicBezTo>
                    <a:cubicBezTo>
                      <a:pt x="44815" y="37467"/>
                      <a:pt x="44860" y="37452"/>
                      <a:pt x="44900" y="37452"/>
                    </a:cubicBezTo>
                    <a:cubicBezTo>
                      <a:pt x="44977" y="37452"/>
                      <a:pt x="45032" y="37508"/>
                      <a:pt x="45088" y="37549"/>
                    </a:cubicBezTo>
                    <a:cubicBezTo>
                      <a:pt x="45236" y="37676"/>
                      <a:pt x="45383" y="37824"/>
                      <a:pt x="45531" y="37950"/>
                    </a:cubicBezTo>
                    <a:cubicBezTo>
                      <a:pt x="45679" y="38087"/>
                      <a:pt x="45805" y="38234"/>
                      <a:pt x="45752" y="38466"/>
                    </a:cubicBezTo>
                    <a:cubicBezTo>
                      <a:pt x="45731" y="38551"/>
                      <a:pt x="45763" y="38646"/>
                      <a:pt x="45794" y="38731"/>
                    </a:cubicBezTo>
                    <a:cubicBezTo>
                      <a:pt x="45984" y="39226"/>
                      <a:pt x="46174" y="39722"/>
                      <a:pt x="46375" y="40217"/>
                    </a:cubicBezTo>
                    <a:cubicBezTo>
                      <a:pt x="46396" y="40280"/>
                      <a:pt x="46480" y="40313"/>
                      <a:pt x="46628" y="40439"/>
                    </a:cubicBezTo>
                    <a:cubicBezTo>
                      <a:pt x="46564" y="39711"/>
                      <a:pt x="46164" y="39195"/>
                      <a:pt x="46047" y="38541"/>
                    </a:cubicBezTo>
                    <a:lnTo>
                      <a:pt x="46047" y="38541"/>
                    </a:lnTo>
                    <a:cubicBezTo>
                      <a:pt x="46269" y="38562"/>
                      <a:pt x="46396" y="38688"/>
                      <a:pt x="46532" y="38773"/>
                    </a:cubicBezTo>
                    <a:lnTo>
                      <a:pt x="48368" y="39975"/>
                    </a:lnTo>
                    <a:cubicBezTo>
                      <a:pt x="48522" y="40071"/>
                      <a:pt x="48685" y="40168"/>
                      <a:pt x="48889" y="40168"/>
                    </a:cubicBezTo>
                    <a:cubicBezTo>
                      <a:pt x="48908" y="40168"/>
                      <a:pt x="48928" y="40167"/>
                      <a:pt x="48948" y="40165"/>
                    </a:cubicBezTo>
                    <a:cubicBezTo>
                      <a:pt x="48927" y="40091"/>
                      <a:pt x="48916" y="40017"/>
                      <a:pt x="48885" y="39985"/>
                    </a:cubicBezTo>
                    <a:cubicBezTo>
                      <a:pt x="48578" y="39690"/>
                      <a:pt x="48273" y="39406"/>
                      <a:pt x="47967" y="39131"/>
                    </a:cubicBezTo>
                    <a:cubicBezTo>
                      <a:pt x="47661" y="38857"/>
                      <a:pt x="47376" y="38583"/>
                      <a:pt x="47050" y="38361"/>
                    </a:cubicBezTo>
                    <a:cubicBezTo>
                      <a:pt x="46385" y="37908"/>
                      <a:pt x="45742" y="37433"/>
                      <a:pt x="45151" y="36895"/>
                    </a:cubicBezTo>
                    <a:cubicBezTo>
                      <a:pt x="45056" y="36811"/>
                      <a:pt x="44929" y="36748"/>
                      <a:pt x="44824" y="36684"/>
                    </a:cubicBezTo>
                    <a:cubicBezTo>
                      <a:pt x="44729" y="36621"/>
                      <a:pt x="44729" y="36621"/>
                      <a:pt x="44697" y="36315"/>
                    </a:cubicBezTo>
                    <a:cubicBezTo>
                      <a:pt x="45393" y="36273"/>
                      <a:pt x="46100" y="36294"/>
                      <a:pt x="46849" y="36188"/>
                    </a:cubicBezTo>
                    <a:cubicBezTo>
                      <a:pt x="46654" y="36054"/>
                      <a:pt x="46598" y="36015"/>
                      <a:pt x="46236" y="36015"/>
                    </a:cubicBezTo>
                    <a:cubicBezTo>
                      <a:pt x="46087" y="36015"/>
                      <a:pt x="45887" y="36021"/>
                      <a:pt x="45604" y="36031"/>
                    </a:cubicBezTo>
                    <a:cubicBezTo>
                      <a:pt x="45204" y="36052"/>
                      <a:pt x="44814" y="36062"/>
                      <a:pt x="44381" y="36073"/>
                    </a:cubicBezTo>
                    <a:cubicBezTo>
                      <a:pt x="43579" y="35556"/>
                      <a:pt x="43000" y="34702"/>
                      <a:pt x="41997" y="34290"/>
                    </a:cubicBezTo>
                    <a:cubicBezTo>
                      <a:pt x="42207" y="34150"/>
                      <a:pt x="42403" y="34140"/>
                      <a:pt x="42591" y="34140"/>
                    </a:cubicBezTo>
                    <a:cubicBezTo>
                      <a:pt x="42623" y="34140"/>
                      <a:pt x="42655" y="34140"/>
                      <a:pt x="42686" y="34140"/>
                    </a:cubicBezTo>
                    <a:cubicBezTo>
                      <a:pt x="42749" y="34140"/>
                      <a:pt x="42811" y="34139"/>
                      <a:pt x="42873" y="34132"/>
                    </a:cubicBezTo>
                    <a:cubicBezTo>
                      <a:pt x="43179" y="34090"/>
                      <a:pt x="43485" y="34090"/>
                      <a:pt x="43801" y="34069"/>
                    </a:cubicBezTo>
                    <a:cubicBezTo>
                      <a:pt x="44086" y="34058"/>
                      <a:pt x="44371" y="34037"/>
                      <a:pt x="44666" y="34037"/>
                    </a:cubicBezTo>
                    <a:cubicBezTo>
                      <a:pt x="44950" y="34027"/>
                      <a:pt x="45236" y="34027"/>
                      <a:pt x="45510" y="34027"/>
                    </a:cubicBezTo>
                    <a:cubicBezTo>
                      <a:pt x="45552" y="33868"/>
                      <a:pt x="45468" y="33826"/>
                      <a:pt x="45383" y="33826"/>
                    </a:cubicBezTo>
                    <a:cubicBezTo>
                      <a:pt x="45060" y="33826"/>
                      <a:pt x="44731" y="33821"/>
                      <a:pt x="44405" y="33821"/>
                    </a:cubicBezTo>
                    <a:cubicBezTo>
                      <a:pt x="44241" y="33821"/>
                      <a:pt x="44079" y="33823"/>
                      <a:pt x="43917" y="33826"/>
                    </a:cubicBezTo>
                    <a:cubicBezTo>
                      <a:pt x="43495" y="33837"/>
                      <a:pt x="43073" y="33858"/>
                      <a:pt x="42662" y="33910"/>
                    </a:cubicBezTo>
                    <a:cubicBezTo>
                      <a:pt x="42594" y="33919"/>
                      <a:pt x="42528" y="33923"/>
                      <a:pt x="42464" y="33923"/>
                    </a:cubicBezTo>
                    <a:cubicBezTo>
                      <a:pt x="42118" y="33923"/>
                      <a:pt x="41823" y="33802"/>
                      <a:pt x="41565" y="33563"/>
                    </a:cubicBezTo>
                    <a:cubicBezTo>
                      <a:pt x="41491" y="33488"/>
                      <a:pt x="41418" y="33404"/>
                      <a:pt x="41301" y="33288"/>
                    </a:cubicBezTo>
                    <a:cubicBezTo>
                      <a:pt x="41653" y="33176"/>
                      <a:pt x="41986" y="33162"/>
                      <a:pt x="42309" y="33162"/>
                    </a:cubicBezTo>
                    <a:cubicBezTo>
                      <a:pt x="42419" y="33162"/>
                      <a:pt x="42528" y="33163"/>
                      <a:pt x="42636" y="33163"/>
                    </a:cubicBezTo>
                    <a:cubicBezTo>
                      <a:pt x="42687" y="33163"/>
                      <a:pt x="42738" y="33163"/>
                      <a:pt x="42789" y="33162"/>
                    </a:cubicBezTo>
                    <a:cubicBezTo>
                      <a:pt x="43253" y="33162"/>
                      <a:pt x="43717" y="33183"/>
                      <a:pt x="44181" y="33225"/>
                    </a:cubicBezTo>
                    <a:cubicBezTo>
                      <a:pt x="44666" y="33267"/>
                      <a:pt x="45151" y="33352"/>
                      <a:pt x="45636" y="33425"/>
                    </a:cubicBezTo>
                    <a:cubicBezTo>
                      <a:pt x="46079" y="33499"/>
                      <a:pt x="46522" y="33615"/>
                      <a:pt x="47050" y="33731"/>
                    </a:cubicBezTo>
                    <a:cubicBezTo>
                      <a:pt x="46881" y="33415"/>
                      <a:pt x="46649" y="33415"/>
                      <a:pt x="46480" y="33373"/>
                    </a:cubicBezTo>
                    <a:cubicBezTo>
                      <a:pt x="45447" y="33120"/>
                      <a:pt x="44392" y="32930"/>
                      <a:pt x="43326" y="32919"/>
                    </a:cubicBezTo>
                    <a:cubicBezTo>
                      <a:pt x="43250" y="32918"/>
                      <a:pt x="43174" y="32917"/>
                      <a:pt x="43098" y="32917"/>
                    </a:cubicBezTo>
                    <a:cubicBezTo>
                      <a:pt x="42438" y="32917"/>
                      <a:pt x="41785" y="32954"/>
                      <a:pt x="41132" y="32982"/>
                    </a:cubicBezTo>
                    <a:cubicBezTo>
                      <a:pt x="41123" y="32982"/>
                      <a:pt x="41114" y="32983"/>
                      <a:pt x="41104" y="32983"/>
                    </a:cubicBezTo>
                    <a:cubicBezTo>
                      <a:pt x="40716" y="32983"/>
                      <a:pt x="40389" y="32761"/>
                      <a:pt x="40173" y="32318"/>
                    </a:cubicBezTo>
                    <a:cubicBezTo>
                      <a:pt x="40479" y="32170"/>
                      <a:pt x="40816" y="32181"/>
                      <a:pt x="41132" y="32138"/>
                    </a:cubicBezTo>
                    <a:cubicBezTo>
                      <a:pt x="41439" y="32096"/>
                      <a:pt x="41755" y="32054"/>
                      <a:pt x="42061" y="32033"/>
                    </a:cubicBezTo>
                    <a:cubicBezTo>
                      <a:pt x="42388" y="32002"/>
                      <a:pt x="42725" y="31970"/>
                      <a:pt x="43052" y="31960"/>
                    </a:cubicBezTo>
                    <a:cubicBezTo>
                      <a:pt x="43276" y="31952"/>
                      <a:pt x="43496" y="31944"/>
                      <a:pt x="43717" y="31944"/>
                    </a:cubicBezTo>
                    <a:cubicBezTo>
                      <a:pt x="43808" y="31944"/>
                      <a:pt x="43899" y="31946"/>
                      <a:pt x="43991" y="31949"/>
                    </a:cubicBezTo>
                    <a:cubicBezTo>
                      <a:pt x="44318" y="31949"/>
                      <a:pt x="44655" y="31970"/>
                      <a:pt x="44982" y="32002"/>
                    </a:cubicBezTo>
                    <a:cubicBezTo>
                      <a:pt x="45243" y="32020"/>
                      <a:pt x="45504" y="32113"/>
                      <a:pt x="45771" y="32113"/>
                    </a:cubicBezTo>
                    <a:cubicBezTo>
                      <a:pt x="45807" y="32113"/>
                      <a:pt x="45843" y="32111"/>
                      <a:pt x="45878" y="32107"/>
                    </a:cubicBezTo>
                    <a:cubicBezTo>
                      <a:pt x="45857" y="31906"/>
                      <a:pt x="45721" y="31906"/>
                      <a:pt x="45625" y="31885"/>
                    </a:cubicBezTo>
                    <a:cubicBezTo>
                      <a:pt x="45172" y="31812"/>
                      <a:pt x="44708" y="31717"/>
                      <a:pt x="44254" y="31685"/>
                    </a:cubicBezTo>
                    <a:cubicBezTo>
                      <a:pt x="43971" y="31670"/>
                      <a:pt x="43687" y="31662"/>
                      <a:pt x="43405" y="31662"/>
                    </a:cubicBezTo>
                    <a:cubicBezTo>
                      <a:pt x="42311" y="31662"/>
                      <a:pt x="41225" y="31777"/>
                      <a:pt x="40152" y="32012"/>
                    </a:cubicBezTo>
                    <a:cubicBezTo>
                      <a:pt x="40056" y="32033"/>
                      <a:pt x="39967" y="32043"/>
                      <a:pt x="39883" y="32043"/>
                    </a:cubicBezTo>
                    <a:cubicBezTo>
                      <a:pt x="39589" y="32043"/>
                      <a:pt x="39361" y="31917"/>
                      <a:pt x="39140" y="31695"/>
                    </a:cubicBezTo>
                    <a:cubicBezTo>
                      <a:pt x="39646" y="31411"/>
                      <a:pt x="40015" y="31327"/>
                      <a:pt x="41755" y="31084"/>
                    </a:cubicBezTo>
                    <a:cubicBezTo>
                      <a:pt x="42630" y="30968"/>
                      <a:pt x="43506" y="30842"/>
                      <a:pt x="44371" y="30725"/>
                    </a:cubicBezTo>
                    <a:cubicBezTo>
                      <a:pt x="44379" y="30560"/>
                      <a:pt x="44302" y="30546"/>
                      <a:pt x="44209" y="30546"/>
                    </a:cubicBezTo>
                    <a:cubicBezTo>
                      <a:pt x="44189" y="30546"/>
                      <a:pt x="44169" y="30546"/>
                      <a:pt x="44149" y="30546"/>
                    </a:cubicBezTo>
                    <a:cubicBezTo>
                      <a:pt x="43021" y="30620"/>
                      <a:pt x="41903" y="30778"/>
                      <a:pt x="40795" y="30989"/>
                    </a:cubicBezTo>
                    <a:cubicBezTo>
                      <a:pt x="40036" y="31126"/>
                      <a:pt x="39287" y="31306"/>
                      <a:pt x="38517" y="31474"/>
                    </a:cubicBezTo>
                    <a:cubicBezTo>
                      <a:pt x="38106" y="31252"/>
                      <a:pt x="37673" y="31020"/>
                      <a:pt x="37241" y="30810"/>
                    </a:cubicBezTo>
                    <a:cubicBezTo>
                      <a:pt x="37074" y="30726"/>
                      <a:pt x="36918" y="30637"/>
                      <a:pt x="36729" y="30637"/>
                    </a:cubicBezTo>
                    <a:cubicBezTo>
                      <a:pt x="36656" y="30637"/>
                      <a:pt x="36578" y="30651"/>
                      <a:pt x="36492" y="30683"/>
                    </a:cubicBezTo>
                    <a:cubicBezTo>
                      <a:pt x="36464" y="30694"/>
                      <a:pt x="36437" y="30699"/>
                      <a:pt x="36409" y="30699"/>
                    </a:cubicBezTo>
                    <a:cubicBezTo>
                      <a:pt x="36246" y="30699"/>
                      <a:pt x="36077" y="30526"/>
                      <a:pt x="35870" y="30345"/>
                    </a:cubicBezTo>
                    <a:lnTo>
                      <a:pt x="35870" y="30345"/>
                    </a:lnTo>
                    <a:cubicBezTo>
                      <a:pt x="36165" y="30409"/>
                      <a:pt x="36355" y="30451"/>
                      <a:pt x="36545" y="30483"/>
                    </a:cubicBezTo>
                    <a:cubicBezTo>
                      <a:pt x="36640" y="30378"/>
                      <a:pt x="36587" y="30314"/>
                      <a:pt x="36503" y="30272"/>
                    </a:cubicBezTo>
                    <a:cubicBezTo>
                      <a:pt x="35733" y="29881"/>
                      <a:pt x="35047" y="29354"/>
                      <a:pt x="34351" y="28838"/>
                    </a:cubicBezTo>
                    <a:cubicBezTo>
                      <a:pt x="34277" y="28796"/>
                      <a:pt x="34246" y="28700"/>
                      <a:pt x="34204" y="28648"/>
                    </a:cubicBezTo>
                    <a:cubicBezTo>
                      <a:pt x="34267" y="28426"/>
                      <a:pt x="34436" y="28342"/>
                      <a:pt x="34594" y="28278"/>
                    </a:cubicBezTo>
                    <a:cubicBezTo>
                      <a:pt x="35479" y="27941"/>
                      <a:pt x="36344" y="27530"/>
                      <a:pt x="37283" y="27319"/>
                    </a:cubicBezTo>
                    <a:cubicBezTo>
                      <a:pt x="37800" y="27203"/>
                      <a:pt x="38306" y="27024"/>
                      <a:pt x="38812" y="26886"/>
                    </a:cubicBezTo>
                    <a:cubicBezTo>
                      <a:pt x="39002" y="26834"/>
                      <a:pt x="39203" y="26802"/>
                      <a:pt x="39393" y="26749"/>
                    </a:cubicBezTo>
                    <a:cubicBezTo>
                      <a:pt x="39435" y="26738"/>
                      <a:pt x="39456" y="26665"/>
                      <a:pt x="39519" y="26560"/>
                    </a:cubicBezTo>
                    <a:lnTo>
                      <a:pt x="39519" y="26560"/>
                    </a:lnTo>
                    <a:cubicBezTo>
                      <a:pt x="39266" y="26581"/>
                      <a:pt x="39076" y="26581"/>
                      <a:pt x="38886" y="26623"/>
                    </a:cubicBezTo>
                    <a:cubicBezTo>
                      <a:pt x="38411" y="26738"/>
                      <a:pt x="37947" y="26865"/>
                      <a:pt x="37473" y="26992"/>
                    </a:cubicBezTo>
                    <a:cubicBezTo>
                      <a:pt x="36787" y="27181"/>
                      <a:pt x="36112" y="27371"/>
                      <a:pt x="35458" y="27646"/>
                    </a:cubicBezTo>
                    <a:cubicBezTo>
                      <a:pt x="35069" y="27814"/>
                      <a:pt x="34668" y="27941"/>
                      <a:pt x="34319" y="28194"/>
                    </a:cubicBezTo>
                    <a:cubicBezTo>
                      <a:pt x="34187" y="28287"/>
                      <a:pt x="34060" y="28335"/>
                      <a:pt x="33931" y="28335"/>
                    </a:cubicBezTo>
                    <a:cubicBezTo>
                      <a:pt x="33783" y="28335"/>
                      <a:pt x="33634" y="28271"/>
                      <a:pt x="33476" y="28142"/>
                    </a:cubicBezTo>
                    <a:cubicBezTo>
                      <a:pt x="32812" y="27582"/>
                      <a:pt x="32115" y="27076"/>
                      <a:pt x="31430" y="26549"/>
                    </a:cubicBezTo>
                    <a:cubicBezTo>
                      <a:pt x="31366" y="26496"/>
                      <a:pt x="31282" y="26464"/>
                      <a:pt x="31219" y="26433"/>
                    </a:cubicBezTo>
                    <a:cubicBezTo>
                      <a:pt x="31082" y="26517"/>
                      <a:pt x="31145" y="26602"/>
                      <a:pt x="31198" y="26665"/>
                    </a:cubicBezTo>
                    <a:cubicBezTo>
                      <a:pt x="31257" y="26745"/>
                      <a:pt x="31336" y="26825"/>
                      <a:pt x="31408" y="26896"/>
                    </a:cubicBezTo>
                    <a:lnTo>
                      <a:pt x="31408" y="26896"/>
                    </a:lnTo>
                    <a:cubicBezTo>
                      <a:pt x="31067" y="26849"/>
                      <a:pt x="30890" y="26599"/>
                      <a:pt x="30691" y="26391"/>
                    </a:cubicBezTo>
                    <a:cubicBezTo>
                      <a:pt x="30702" y="26127"/>
                      <a:pt x="30892" y="26021"/>
                      <a:pt x="31050" y="25916"/>
                    </a:cubicBezTo>
                    <a:cubicBezTo>
                      <a:pt x="32337" y="25083"/>
                      <a:pt x="33687" y="24387"/>
                      <a:pt x="35184" y="23975"/>
                    </a:cubicBezTo>
                    <a:cubicBezTo>
                      <a:pt x="36081" y="23733"/>
                      <a:pt x="36977" y="23490"/>
                      <a:pt x="37905" y="23364"/>
                    </a:cubicBezTo>
                    <a:cubicBezTo>
                      <a:pt x="38538" y="23290"/>
                      <a:pt x="39182" y="23258"/>
                      <a:pt x="39825" y="23195"/>
                    </a:cubicBezTo>
                    <a:cubicBezTo>
                      <a:pt x="39941" y="23185"/>
                      <a:pt x="40057" y="23164"/>
                      <a:pt x="40258" y="23132"/>
                    </a:cubicBezTo>
                    <a:cubicBezTo>
                      <a:pt x="40018" y="23022"/>
                      <a:pt x="39776" y="22972"/>
                      <a:pt x="39406" y="22972"/>
                    </a:cubicBezTo>
                    <a:cubicBezTo>
                      <a:pt x="39026" y="22972"/>
                      <a:pt x="38512" y="23025"/>
                      <a:pt x="37726" y="23121"/>
                    </a:cubicBezTo>
                    <a:cubicBezTo>
                      <a:pt x="36862" y="23227"/>
                      <a:pt x="36028" y="23427"/>
                      <a:pt x="35195" y="23670"/>
                    </a:cubicBezTo>
                    <a:cubicBezTo>
                      <a:pt x="34394" y="23912"/>
                      <a:pt x="33592" y="24197"/>
                      <a:pt x="32833" y="24556"/>
                    </a:cubicBezTo>
                    <a:cubicBezTo>
                      <a:pt x="32073" y="24903"/>
                      <a:pt x="31366" y="25378"/>
                      <a:pt x="30618" y="25810"/>
                    </a:cubicBezTo>
                    <a:cubicBezTo>
                      <a:pt x="30164" y="25536"/>
                      <a:pt x="29742" y="25199"/>
                      <a:pt x="29362" y="24735"/>
                    </a:cubicBezTo>
                    <a:cubicBezTo>
                      <a:pt x="29753" y="24471"/>
                      <a:pt x="30143" y="24260"/>
                      <a:pt x="30544" y="24092"/>
                    </a:cubicBezTo>
                    <a:cubicBezTo>
                      <a:pt x="31282" y="23785"/>
                      <a:pt x="32031" y="23511"/>
                      <a:pt x="32801" y="23290"/>
                    </a:cubicBezTo>
                    <a:cubicBezTo>
                      <a:pt x="33855" y="22974"/>
                      <a:pt x="34931" y="22710"/>
                      <a:pt x="36018" y="22541"/>
                    </a:cubicBezTo>
                    <a:cubicBezTo>
                      <a:pt x="36070" y="22531"/>
                      <a:pt x="36112" y="22457"/>
                      <a:pt x="36144" y="22414"/>
                    </a:cubicBezTo>
                    <a:cubicBezTo>
                      <a:pt x="36154" y="22404"/>
                      <a:pt x="36133" y="22383"/>
                      <a:pt x="36112" y="22330"/>
                    </a:cubicBezTo>
                    <a:cubicBezTo>
                      <a:pt x="35416" y="22383"/>
                      <a:pt x="34731" y="22510"/>
                      <a:pt x="34045" y="22689"/>
                    </a:cubicBezTo>
                    <a:cubicBezTo>
                      <a:pt x="33412" y="22857"/>
                      <a:pt x="32758" y="23005"/>
                      <a:pt x="32137" y="23216"/>
                    </a:cubicBezTo>
                    <a:cubicBezTo>
                      <a:pt x="31483" y="23438"/>
                      <a:pt x="30850" y="23722"/>
                      <a:pt x="30217" y="23986"/>
                    </a:cubicBezTo>
                    <a:cubicBezTo>
                      <a:pt x="29848" y="24134"/>
                      <a:pt x="29500" y="24313"/>
                      <a:pt x="29109" y="24481"/>
                    </a:cubicBezTo>
                    <a:cubicBezTo>
                      <a:pt x="27991" y="23501"/>
                      <a:pt x="26905" y="22541"/>
                      <a:pt x="25777" y="21550"/>
                    </a:cubicBezTo>
                    <a:cubicBezTo>
                      <a:pt x="25872" y="21307"/>
                      <a:pt x="26114" y="21191"/>
                      <a:pt x="26346" y="21075"/>
                    </a:cubicBezTo>
                    <a:cubicBezTo>
                      <a:pt x="27412" y="20485"/>
                      <a:pt x="28540" y="20031"/>
                      <a:pt x="29732" y="19725"/>
                    </a:cubicBezTo>
                    <a:cubicBezTo>
                      <a:pt x="30354" y="19567"/>
                      <a:pt x="30955" y="19325"/>
                      <a:pt x="31577" y="19177"/>
                    </a:cubicBezTo>
                    <a:cubicBezTo>
                      <a:pt x="32653" y="18913"/>
                      <a:pt x="33740" y="18681"/>
                      <a:pt x="34826" y="18481"/>
                    </a:cubicBezTo>
                    <a:cubicBezTo>
                      <a:pt x="35448" y="18354"/>
                      <a:pt x="36091" y="18312"/>
                      <a:pt x="36735" y="18238"/>
                    </a:cubicBezTo>
                    <a:cubicBezTo>
                      <a:pt x="36840" y="18228"/>
                      <a:pt x="36967" y="18249"/>
                      <a:pt x="37009" y="18059"/>
                    </a:cubicBezTo>
                    <a:cubicBezTo>
                      <a:pt x="36914" y="18038"/>
                      <a:pt x="36808" y="18017"/>
                      <a:pt x="36714" y="18017"/>
                    </a:cubicBezTo>
                    <a:cubicBezTo>
                      <a:pt x="35744" y="18048"/>
                      <a:pt x="34773" y="18186"/>
                      <a:pt x="33824" y="18385"/>
                    </a:cubicBezTo>
                    <a:cubicBezTo>
                      <a:pt x="32843" y="18586"/>
                      <a:pt x="31872" y="18776"/>
                      <a:pt x="30913" y="19039"/>
                    </a:cubicBezTo>
                    <a:cubicBezTo>
                      <a:pt x="30101" y="19250"/>
                      <a:pt x="29289" y="19482"/>
                      <a:pt x="28498" y="19799"/>
                    </a:cubicBezTo>
                    <a:cubicBezTo>
                      <a:pt x="27454" y="20232"/>
                      <a:pt x="26378" y="20590"/>
                      <a:pt x="25523" y="21307"/>
                    </a:cubicBezTo>
                    <a:cubicBezTo>
                      <a:pt x="25515" y="21308"/>
                      <a:pt x="25507" y="21308"/>
                      <a:pt x="25500" y="21308"/>
                    </a:cubicBezTo>
                    <a:cubicBezTo>
                      <a:pt x="25220" y="21308"/>
                      <a:pt x="25076" y="21135"/>
                      <a:pt x="24902" y="21012"/>
                    </a:cubicBezTo>
                    <a:cubicBezTo>
                      <a:pt x="24543" y="20727"/>
                      <a:pt x="24173" y="20421"/>
                      <a:pt x="23815" y="20136"/>
                    </a:cubicBezTo>
                    <a:cubicBezTo>
                      <a:pt x="23688" y="20052"/>
                      <a:pt x="23552" y="19978"/>
                      <a:pt x="23414" y="19904"/>
                    </a:cubicBezTo>
                    <a:cubicBezTo>
                      <a:pt x="23404" y="19904"/>
                      <a:pt x="23372" y="19925"/>
                      <a:pt x="23320" y="19946"/>
                    </a:cubicBezTo>
                    <a:cubicBezTo>
                      <a:pt x="23404" y="20052"/>
                      <a:pt x="23467" y="20157"/>
                      <a:pt x="23562" y="20242"/>
                    </a:cubicBezTo>
                    <a:lnTo>
                      <a:pt x="24796" y="21254"/>
                    </a:lnTo>
                    <a:cubicBezTo>
                      <a:pt x="25270" y="21655"/>
                      <a:pt x="25809" y="21971"/>
                      <a:pt x="26283" y="22351"/>
                    </a:cubicBezTo>
                    <a:cubicBezTo>
                      <a:pt x="26705" y="22678"/>
                      <a:pt x="27095" y="23037"/>
                      <a:pt x="27496" y="23396"/>
                    </a:cubicBezTo>
                    <a:cubicBezTo>
                      <a:pt x="27707" y="23585"/>
                      <a:pt x="27907" y="23796"/>
                      <a:pt x="28129" y="23986"/>
                    </a:cubicBezTo>
                    <a:cubicBezTo>
                      <a:pt x="28603" y="24408"/>
                      <a:pt x="29025" y="24882"/>
                      <a:pt x="29447" y="25367"/>
                    </a:cubicBezTo>
                    <a:cubicBezTo>
                      <a:pt x="28867" y="25030"/>
                      <a:pt x="28361" y="24608"/>
                      <a:pt x="27855" y="24186"/>
                    </a:cubicBezTo>
                    <a:cubicBezTo>
                      <a:pt x="26188" y="22815"/>
                      <a:pt x="24532" y="21444"/>
                      <a:pt x="22898" y="20052"/>
                    </a:cubicBezTo>
                    <a:cubicBezTo>
                      <a:pt x="21695" y="19029"/>
                      <a:pt x="20524" y="17975"/>
                      <a:pt x="19322" y="16951"/>
                    </a:cubicBezTo>
                    <a:cubicBezTo>
                      <a:pt x="18204" y="16002"/>
                      <a:pt x="17055" y="15085"/>
                      <a:pt x="15937" y="14157"/>
                    </a:cubicBezTo>
                    <a:cubicBezTo>
                      <a:pt x="14724" y="13144"/>
                      <a:pt x="13458" y="12205"/>
                      <a:pt x="12182" y="11288"/>
                    </a:cubicBezTo>
                    <a:cubicBezTo>
                      <a:pt x="11897" y="11077"/>
                      <a:pt x="11634" y="10834"/>
                      <a:pt x="11370" y="10592"/>
                    </a:cubicBezTo>
                    <a:cubicBezTo>
                      <a:pt x="11243" y="10475"/>
                      <a:pt x="11117" y="10349"/>
                      <a:pt x="11180" y="10096"/>
                    </a:cubicBezTo>
                    <a:lnTo>
                      <a:pt x="11180" y="10096"/>
                    </a:lnTo>
                    <a:cubicBezTo>
                      <a:pt x="11254" y="10117"/>
                      <a:pt x="11349" y="10117"/>
                      <a:pt x="11402" y="10159"/>
                    </a:cubicBezTo>
                    <a:cubicBezTo>
                      <a:pt x="11992" y="10634"/>
                      <a:pt x="12572" y="11108"/>
                      <a:pt x="13153" y="11583"/>
                    </a:cubicBezTo>
                    <a:cubicBezTo>
                      <a:pt x="13395" y="11783"/>
                      <a:pt x="13627" y="11994"/>
                      <a:pt x="13891" y="12163"/>
                    </a:cubicBezTo>
                    <a:cubicBezTo>
                      <a:pt x="14903" y="12796"/>
                      <a:pt x="15820" y="13566"/>
                      <a:pt x="16749" y="14336"/>
                    </a:cubicBezTo>
                    <a:cubicBezTo>
                      <a:pt x="17498" y="14958"/>
                      <a:pt x="18267" y="15559"/>
                      <a:pt x="19017" y="16182"/>
                    </a:cubicBezTo>
                    <a:cubicBezTo>
                      <a:pt x="19417" y="16529"/>
                      <a:pt x="19797" y="16909"/>
                      <a:pt x="20177" y="17279"/>
                    </a:cubicBezTo>
                    <a:cubicBezTo>
                      <a:pt x="20208" y="17310"/>
                      <a:pt x="20229" y="17352"/>
                      <a:pt x="20261" y="17384"/>
                    </a:cubicBezTo>
                    <a:lnTo>
                      <a:pt x="22729" y="19503"/>
                    </a:lnTo>
                    <a:cubicBezTo>
                      <a:pt x="22781" y="19536"/>
                      <a:pt x="22856" y="19557"/>
                      <a:pt x="22919" y="19588"/>
                    </a:cubicBezTo>
                    <a:cubicBezTo>
                      <a:pt x="23098" y="19514"/>
                      <a:pt x="23130" y="19293"/>
                      <a:pt x="23362" y="19229"/>
                    </a:cubicBezTo>
                    <a:cubicBezTo>
                      <a:pt x="23973" y="19060"/>
                      <a:pt x="24585" y="18839"/>
                      <a:pt x="25186" y="18618"/>
                    </a:cubicBezTo>
                    <a:cubicBezTo>
                      <a:pt x="25661" y="18449"/>
                      <a:pt x="26125" y="18259"/>
                      <a:pt x="26589" y="18048"/>
                    </a:cubicBezTo>
                    <a:lnTo>
                      <a:pt x="26589" y="18048"/>
                    </a:lnTo>
                    <a:cubicBezTo>
                      <a:pt x="25935" y="18069"/>
                      <a:pt x="25323" y="18270"/>
                      <a:pt x="24722" y="18512"/>
                    </a:cubicBezTo>
                    <a:cubicBezTo>
                      <a:pt x="24110" y="18765"/>
                      <a:pt x="23488" y="18997"/>
                      <a:pt x="22834" y="19250"/>
                    </a:cubicBezTo>
                    <a:cubicBezTo>
                      <a:pt x="22655" y="19103"/>
                      <a:pt x="22465" y="18955"/>
                      <a:pt x="22275" y="18807"/>
                    </a:cubicBezTo>
                    <a:cubicBezTo>
                      <a:pt x="22233" y="18765"/>
                      <a:pt x="22212" y="18692"/>
                      <a:pt x="22159" y="18596"/>
                    </a:cubicBezTo>
                    <a:cubicBezTo>
                      <a:pt x="22275" y="18533"/>
                      <a:pt x="22380" y="18460"/>
                      <a:pt x="22497" y="18407"/>
                    </a:cubicBezTo>
                    <a:cubicBezTo>
                      <a:pt x="23119" y="18164"/>
                      <a:pt x="23741" y="17932"/>
                      <a:pt x="24363" y="17689"/>
                    </a:cubicBezTo>
                    <a:cubicBezTo>
                      <a:pt x="24522" y="17626"/>
                      <a:pt x="24670" y="17542"/>
                      <a:pt x="24817" y="17468"/>
                    </a:cubicBezTo>
                    <a:cubicBezTo>
                      <a:pt x="24802" y="17349"/>
                      <a:pt x="24746" y="17319"/>
                      <a:pt x="24687" y="17319"/>
                    </a:cubicBezTo>
                    <a:cubicBezTo>
                      <a:pt x="24663" y="17319"/>
                      <a:pt x="24638" y="17325"/>
                      <a:pt x="24616" y="17331"/>
                    </a:cubicBezTo>
                    <a:cubicBezTo>
                      <a:pt x="24427" y="17384"/>
                      <a:pt x="24237" y="17457"/>
                      <a:pt x="24058" y="17521"/>
                    </a:cubicBezTo>
                    <a:cubicBezTo>
                      <a:pt x="23414" y="17774"/>
                      <a:pt x="22771" y="18027"/>
                      <a:pt x="22127" y="18270"/>
                    </a:cubicBezTo>
                    <a:cubicBezTo>
                      <a:pt x="22025" y="18305"/>
                      <a:pt x="21955" y="18328"/>
                      <a:pt x="21899" y="18328"/>
                    </a:cubicBezTo>
                    <a:cubicBezTo>
                      <a:pt x="21787" y="18328"/>
                      <a:pt x="21726" y="18241"/>
                      <a:pt x="21558" y="17996"/>
                    </a:cubicBezTo>
                    <a:cubicBezTo>
                      <a:pt x="21611" y="17943"/>
                      <a:pt x="21663" y="17858"/>
                      <a:pt x="21738" y="17827"/>
                    </a:cubicBezTo>
                    <a:cubicBezTo>
                      <a:pt x="22106" y="17679"/>
                      <a:pt x="22476" y="17542"/>
                      <a:pt x="22856" y="17415"/>
                    </a:cubicBezTo>
                    <a:cubicBezTo>
                      <a:pt x="23341" y="17257"/>
                      <a:pt x="23826" y="17110"/>
                      <a:pt x="24321" y="16962"/>
                    </a:cubicBezTo>
                    <a:cubicBezTo>
                      <a:pt x="24511" y="16899"/>
                      <a:pt x="24701" y="16857"/>
                      <a:pt x="24902" y="16814"/>
                    </a:cubicBezTo>
                    <a:cubicBezTo>
                      <a:pt x="25165" y="16761"/>
                      <a:pt x="25165" y="16761"/>
                      <a:pt x="25492" y="16498"/>
                    </a:cubicBezTo>
                    <a:cubicBezTo>
                      <a:pt x="25417" y="16475"/>
                      <a:pt x="25344" y="16466"/>
                      <a:pt x="25275" y="16466"/>
                    </a:cubicBezTo>
                    <a:cubicBezTo>
                      <a:pt x="24956" y="16466"/>
                      <a:pt x="24690" y="16665"/>
                      <a:pt x="24395" y="16709"/>
                    </a:cubicBezTo>
                    <a:cubicBezTo>
                      <a:pt x="24037" y="16751"/>
                      <a:pt x="23688" y="16930"/>
                      <a:pt x="23330" y="17057"/>
                    </a:cubicBezTo>
                    <a:cubicBezTo>
                      <a:pt x="22992" y="17173"/>
                      <a:pt x="22655" y="17300"/>
                      <a:pt x="22328" y="17415"/>
                    </a:cubicBezTo>
                    <a:cubicBezTo>
                      <a:pt x="21970" y="17532"/>
                      <a:pt x="21611" y="17658"/>
                      <a:pt x="21231" y="17785"/>
                    </a:cubicBezTo>
                    <a:cubicBezTo>
                      <a:pt x="21094" y="17668"/>
                      <a:pt x="20967" y="17563"/>
                      <a:pt x="20852" y="17457"/>
                    </a:cubicBezTo>
                    <a:cubicBezTo>
                      <a:pt x="20883" y="17384"/>
                      <a:pt x="20894" y="17321"/>
                      <a:pt x="20915" y="17310"/>
                    </a:cubicBezTo>
                    <a:cubicBezTo>
                      <a:pt x="21073" y="17225"/>
                      <a:pt x="21231" y="17152"/>
                      <a:pt x="21400" y="17089"/>
                    </a:cubicBezTo>
                    <a:cubicBezTo>
                      <a:pt x="22106" y="16814"/>
                      <a:pt x="22802" y="16529"/>
                      <a:pt x="23509" y="16276"/>
                    </a:cubicBezTo>
                    <a:cubicBezTo>
                      <a:pt x="24448" y="15939"/>
                      <a:pt x="25397" y="15612"/>
                      <a:pt x="26336" y="15296"/>
                    </a:cubicBezTo>
                    <a:cubicBezTo>
                      <a:pt x="26462" y="15254"/>
                      <a:pt x="26599" y="15254"/>
                      <a:pt x="26737" y="15221"/>
                    </a:cubicBezTo>
                    <a:cubicBezTo>
                      <a:pt x="26894" y="15179"/>
                      <a:pt x="27053" y="15127"/>
                      <a:pt x="27211" y="15074"/>
                    </a:cubicBezTo>
                    <a:cubicBezTo>
                      <a:pt x="27211" y="14935"/>
                      <a:pt x="27154" y="14897"/>
                      <a:pt x="27089" y="14897"/>
                    </a:cubicBezTo>
                    <a:cubicBezTo>
                      <a:pt x="27070" y="14897"/>
                      <a:pt x="27051" y="14900"/>
                      <a:pt x="27032" y="14905"/>
                    </a:cubicBezTo>
                    <a:cubicBezTo>
                      <a:pt x="26409" y="15064"/>
                      <a:pt x="25798" y="15232"/>
                      <a:pt x="25186" y="15432"/>
                    </a:cubicBezTo>
                    <a:cubicBezTo>
                      <a:pt x="23688" y="15939"/>
                      <a:pt x="22212" y="16487"/>
                      <a:pt x="20746" y="17057"/>
                    </a:cubicBezTo>
                    <a:cubicBezTo>
                      <a:pt x="20662" y="17078"/>
                      <a:pt x="20577" y="17089"/>
                      <a:pt x="20472" y="17110"/>
                    </a:cubicBezTo>
                    <a:cubicBezTo>
                      <a:pt x="20113" y="16782"/>
                      <a:pt x="19755" y="16456"/>
                      <a:pt x="19385" y="16128"/>
                    </a:cubicBezTo>
                    <a:cubicBezTo>
                      <a:pt x="19048" y="15833"/>
                      <a:pt x="18626" y="15612"/>
                      <a:pt x="18299" y="15243"/>
                    </a:cubicBezTo>
                    <a:cubicBezTo>
                      <a:pt x="18541" y="14989"/>
                      <a:pt x="18827" y="14958"/>
                      <a:pt x="19101" y="14874"/>
                    </a:cubicBezTo>
                    <a:cubicBezTo>
                      <a:pt x="19375" y="14789"/>
                      <a:pt x="19649" y="14715"/>
                      <a:pt x="19924" y="14631"/>
                    </a:cubicBezTo>
                    <a:cubicBezTo>
                      <a:pt x="20018" y="14600"/>
                      <a:pt x="20071" y="14536"/>
                      <a:pt x="20018" y="14431"/>
                    </a:cubicBezTo>
                    <a:cubicBezTo>
                      <a:pt x="20008" y="14420"/>
                      <a:pt x="19987" y="14389"/>
                      <a:pt x="19966" y="14389"/>
                    </a:cubicBezTo>
                    <a:cubicBezTo>
                      <a:pt x="19902" y="14399"/>
                      <a:pt x="19839" y="14399"/>
                      <a:pt x="19776" y="14420"/>
                    </a:cubicBezTo>
                    <a:cubicBezTo>
                      <a:pt x="19206" y="14610"/>
                      <a:pt x="18647" y="14811"/>
                      <a:pt x="18046" y="15022"/>
                    </a:cubicBezTo>
                    <a:cubicBezTo>
                      <a:pt x="17508" y="14610"/>
                      <a:pt x="16949" y="14230"/>
                      <a:pt x="16453" y="13682"/>
                    </a:cubicBezTo>
                    <a:cubicBezTo>
                      <a:pt x="16591" y="13587"/>
                      <a:pt x="16675" y="13482"/>
                      <a:pt x="16781" y="13439"/>
                    </a:cubicBezTo>
                    <a:cubicBezTo>
                      <a:pt x="17202" y="13281"/>
                      <a:pt x="17624" y="13154"/>
                      <a:pt x="18035" y="12975"/>
                    </a:cubicBezTo>
                    <a:cubicBezTo>
                      <a:pt x="19038" y="12554"/>
                      <a:pt x="20102" y="12332"/>
                      <a:pt x="21147" y="12047"/>
                    </a:cubicBezTo>
                    <a:cubicBezTo>
                      <a:pt x="21727" y="11900"/>
                      <a:pt x="22317" y="11825"/>
                      <a:pt x="22908" y="11710"/>
                    </a:cubicBezTo>
                    <a:cubicBezTo>
                      <a:pt x="23055" y="11678"/>
                      <a:pt x="23193" y="11614"/>
                      <a:pt x="23320" y="11572"/>
                    </a:cubicBezTo>
                    <a:cubicBezTo>
                      <a:pt x="23312" y="11453"/>
                      <a:pt x="23251" y="11428"/>
                      <a:pt x="23190" y="11428"/>
                    </a:cubicBezTo>
                    <a:cubicBezTo>
                      <a:pt x="23165" y="11428"/>
                      <a:pt x="23140" y="11432"/>
                      <a:pt x="23119" y="11436"/>
                    </a:cubicBezTo>
                    <a:cubicBezTo>
                      <a:pt x="22075" y="11614"/>
                      <a:pt x="21041" y="11815"/>
                      <a:pt x="20008" y="12068"/>
                    </a:cubicBezTo>
                    <a:cubicBezTo>
                      <a:pt x="19449" y="12195"/>
                      <a:pt x="18900" y="12395"/>
                      <a:pt x="18352" y="12543"/>
                    </a:cubicBezTo>
                    <a:cubicBezTo>
                      <a:pt x="17709" y="12722"/>
                      <a:pt x="17076" y="12933"/>
                      <a:pt x="16495" y="13271"/>
                    </a:cubicBezTo>
                    <a:cubicBezTo>
                      <a:pt x="16390" y="13344"/>
                      <a:pt x="16253" y="13376"/>
                      <a:pt x="16127" y="13429"/>
                    </a:cubicBezTo>
                    <a:cubicBezTo>
                      <a:pt x="15736" y="13229"/>
                      <a:pt x="15441" y="12922"/>
                      <a:pt x="15082" y="12648"/>
                    </a:cubicBezTo>
                    <a:cubicBezTo>
                      <a:pt x="15167" y="12522"/>
                      <a:pt x="15220" y="12395"/>
                      <a:pt x="15304" y="12322"/>
                    </a:cubicBezTo>
                    <a:cubicBezTo>
                      <a:pt x="15842" y="11847"/>
                      <a:pt x="16485" y="11520"/>
                      <a:pt x="17128" y="11225"/>
                    </a:cubicBezTo>
                    <a:cubicBezTo>
                      <a:pt x="17645" y="10993"/>
                      <a:pt x="18215" y="10845"/>
                      <a:pt x="18752" y="10665"/>
                    </a:cubicBezTo>
                    <a:cubicBezTo>
                      <a:pt x="18942" y="10602"/>
                      <a:pt x="19143" y="10550"/>
                      <a:pt x="19333" y="10497"/>
                    </a:cubicBezTo>
                    <a:cubicBezTo>
                      <a:pt x="20008" y="10307"/>
                      <a:pt x="20693" y="10107"/>
                      <a:pt x="21379" y="9927"/>
                    </a:cubicBezTo>
                    <a:cubicBezTo>
                      <a:pt x="21716" y="9833"/>
                      <a:pt x="22054" y="9737"/>
                      <a:pt x="22402" y="9664"/>
                    </a:cubicBezTo>
                    <a:cubicBezTo>
                      <a:pt x="23109" y="9495"/>
                      <a:pt x="23826" y="9347"/>
                      <a:pt x="24543" y="9189"/>
                    </a:cubicBezTo>
                    <a:cubicBezTo>
                      <a:pt x="24627" y="9168"/>
                      <a:pt x="24701" y="9125"/>
                      <a:pt x="24680" y="8968"/>
                    </a:cubicBezTo>
                    <a:cubicBezTo>
                      <a:pt x="24448" y="8968"/>
                      <a:pt x="24216" y="8978"/>
                      <a:pt x="23984" y="9031"/>
                    </a:cubicBezTo>
                    <a:cubicBezTo>
                      <a:pt x="23161" y="9210"/>
                      <a:pt x="22328" y="9357"/>
                      <a:pt x="21527" y="9590"/>
                    </a:cubicBezTo>
                    <a:cubicBezTo>
                      <a:pt x="20503" y="9896"/>
                      <a:pt x="19470" y="10128"/>
                      <a:pt x="18447" y="10433"/>
                    </a:cubicBezTo>
                    <a:cubicBezTo>
                      <a:pt x="17318" y="10771"/>
                      <a:pt x="16263" y="11277"/>
                      <a:pt x="15314" y="11994"/>
                    </a:cubicBezTo>
                    <a:cubicBezTo>
                      <a:pt x="15135" y="12132"/>
                      <a:pt x="14956" y="12247"/>
                      <a:pt x="14787" y="12353"/>
                    </a:cubicBezTo>
                    <a:cubicBezTo>
                      <a:pt x="14534" y="12289"/>
                      <a:pt x="14344" y="12205"/>
                      <a:pt x="14196" y="11973"/>
                    </a:cubicBezTo>
                    <a:cubicBezTo>
                      <a:pt x="14735" y="11436"/>
                      <a:pt x="15399" y="11150"/>
                      <a:pt x="16052" y="10855"/>
                    </a:cubicBezTo>
                    <a:cubicBezTo>
                      <a:pt x="16052" y="10722"/>
                      <a:pt x="16000" y="10677"/>
                      <a:pt x="15929" y="10677"/>
                    </a:cubicBezTo>
                    <a:cubicBezTo>
                      <a:pt x="15899" y="10677"/>
                      <a:pt x="15866" y="10685"/>
                      <a:pt x="15831" y="10697"/>
                    </a:cubicBezTo>
                    <a:cubicBezTo>
                      <a:pt x="15663" y="10750"/>
                      <a:pt x="15494" y="10813"/>
                      <a:pt x="15346" y="10897"/>
                    </a:cubicBezTo>
                    <a:cubicBezTo>
                      <a:pt x="14903" y="11161"/>
                      <a:pt x="14481" y="11436"/>
                      <a:pt x="14049" y="11699"/>
                    </a:cubicBezTo>
                    <a:cubicBezTo>
                      <a:pt x="13994" y="11734"/>
                      <a:pt x="13935" y="11764"/>
                      <a:pt x="13880" y="11764"/>
                    </a:cubicBezTo>
                    <a:cubicBezTo>
                      <a:pt x="13818" y="11764"/>
                      <a:pt x="13761" y="11726"/>
                      <a:pt x="13722" y="11614"/>
                    </a:cubicBezTo>
                    <a:cubicBezTo>
                      <a:pt x="14028" y="11204"/>
                      <a:pt x="14597" y="11140"/>
                      <a:pt x="14935" y="10729"/>
                    </a:cubicBezTo>
                    <a:cubicBezTo>
                      <a:pt x="14923" y="10728"/>
                      <a:pt x="14911" y="10728"/>
                      <a:pt x="14899" y="10728"/>
                    </a:cubicBezTo>
                    <a:cubicBezTo>
                      <a:pt x="14688" y="10728"/>
                      <a:pt x="14465" y="10812"/>
                      <a:pt x="14175" y="10982"/>
                    </a:cubicBezTo>
                    <a:cubicBezTo>
                      <a:pt x="13933" y="11129"/>
                      <a:pt x="13680" y="11267"/>
                      <a:pt x="13427" y="11404"/>
                    </a:cubicBezTo>
                    <a:cubicBezTo>
                      <a:pt x="13120" y="11256"/>
                      <a:pt x="12888" y="11077"/>
                      <a:pt x="12731" y="10750"/>
                    </a:cubicBezTo>
                    <a:cubicBezTo>
                      <a:pt x="12973" y="10581"/>
                      <a:pt x="13195" y="10391"/>
                      <a:pt x="13448" y="10265"/>
                    </a:cubicBezTo>
                    <a:cubicBezTo>
                      <a:pt x="14049" y="9980"/>
                      <a:pt x="14650" y="9695"/>
                      <a:pt x="15262" y="9442"/>
                    </a:cubicBezTo>
                    <a:cubicBezTo>
                      <a:pt x="15567" y="9315"/>
                      <a:pt x="15895" y="9242"/>
                      <a:pt x="16221" y="9147"/>
                    </a:cubicBezTo>
                    <a:cubicBezTo>
                      <a:pt x="16617" y="9022"/>
                      <a:pt x="17024" y="8928"/>
                      <a:pt x="17359" y="8671"/>
                    </a:cubicBezTo>
                    <a:lnTo>
                      <a:pt x="17359" y="8671"/>
                    </a:lnTo>
                    <a:cubicBezTo>
                      <a:pt x="17363" y="8675"/>
                      <a:pt x="17367" y="8678"/>
                      <a:pt x="17371" y="8682"/>
                    </a:cubicBezTo>
                    <a:lnTo>
                      <a:pt x="17371" y="8661"/>
                    </a:lnTo>
                    <a:cubicBezTo>
                      <a:pt x="17367" y="8665"/>
                      <a:pt x="17363" y="8668"/>
                      <a:pt x="17359" y="8671"/>
                    </a:cubicBezTo>
                    <a:lnTo>
                      <a:pt x="17359" y="8671"/>
                    </a:lnTo>
                    <a:cubicBezTo>
                      <a:pt x="17295" y="8613"/>
                      <a:pt x="17223" y="8593"/>
                      <a:pt x="17149" y="8593"/>
                    </a:cubicBezTo>
                    <a:cubicBezTo>
                      <a:pt x="17079" y="8593"/>
                      <a:pt x="17008" y="8610"/>
                      <a:pt x="16938" y="8630"/>
                    </a:cubicBezTo>
                    <a:cubicBezTo>
                      <a:pt x="16422" y="8778"/>
                      <a:pt x="15916" y="8925"/>
                      <a:pt x="15410" y="9094"/>
                    </a:cubicBezTo>
                    <a:cubicBezTo>
                      <a:pt x="14513" y="9411"/>
                      <a:pt x="13638" y="9790"/>
                      <a:pt x="12836" y="10328"/>
                    </a:cubicBezTo>
                    <a:cubicBezTo>
                      <a:pt x="12710" y="10412"/>
                      <a:pt x="12572" y="10475"/>
                      <a:pt x="12424" y="10560"/>
                    </a:cubicBezTo>
                    <a:cubicBezTo>
                      <a:pt x="12066" y="10465"/>
                      <a:pt x="11855" y="10159"/>
                      <a:pt x="11571" y="9948"/>
                    </a:cubicBezTo>
                    <a:cubicBezTo>
                      <a:pt x="11285" y="9737"/>
                      <a:pt x="11022" y="9505"/>
                      <a:pt x="10737" y="9284"/>
                    </a:cubicBezTo>
                    <a:cubicBezTo>
                      <a:pt x="10463" y="9062"/>
                      <a:pt x="10178" y="8851"/>
                      <a:pt x="9914" y="8619"/>
                    </a:cubicBezTo>
                    <a:cubicBezTo>
                      <a:pt x="9640" y="8398"/>
                      <a:pt x="9387" y="8155"/>
                      <a:pt x="9092" y="7892"/>
                    </a:cubicBezTo>
                    <a:cubicBezTo>
                      <a:pt x="9260" y="7754"/>
                      <a:pt x="9377" y="7618"/>
                      <a:pt x="9524" y="7533"/>
                    </a:cubicBezTo>
                    <a:cubicBezTo>
                      <a:pt x="9893" y="7333"/>
                      <a:pt x="10263" y="7143"/>
                      <a:pt x="10642" y="6964"/>
                    </a:cubicBezTo>
                    <a:cubicBezTo>
                      <a:pt x="11264" y="6668"/>
                      <a:pt x="11887" y="6383"/>
                      <a:pt x="12625" y="6046"/>
                    </a:cubicBezTo>
                    <a:cubicBezTo>
                      <a:pt x="12564" y="6038"/>
                      <a:pt x="12507" y="6034"/>
                      <a:pt x="12454" y="6034"/>
                    </a:cubicBezTo>
                    <a:cubicBezTo>
                      <a:pt x="12157" y="6034"/>
                      <a:pt x="11969" y="6145"/>
                      <a:pt x="11781" y="6226"/>
                    </a:cubicBezTo>
                    <a:cubicBezTo>
                      <a:pt x="11528" y="6320"/>
                      <a:pt x="11275" y="6415"/>
                      <a:pt x="11032" y="6521"/>
                    </a:cubicBezTo>
                    <a:cubicBezTo>
                      <a:pt x="10779" y="6647"/>
                      <a:pt x="10526" y="6784"/>
                      <a:pt x="10273" y="6911"/>
                    </a:cubicBezTo>
                    <a:cubicBezTo>
                      <a:pt x="10031" y="7037"/>
                      <a:pt x="9788" y="7143"/>
                      <a:pt x="9556" y="7269"/>
                    </a:cubicBezTo>
                    <a:cubicBezTo>
                      <a:pt x="9324" y="7386"/>
                      <a:pt x="9092" y="7522"/>
                      <a:pt x="8881" y="7628"/>
                    </a:cubicBezTo>
                    <a:cubicBezTo>
                      <a:pt x="8248" y="7269"/>
                      <a:pt x="7985" y="7027"/>
                      <a:pt x="7732" y="6573"/>
                    </a:cubicBezTo>
                    <a:cubicBezTo>
                      <a:pt x="7805" y="6500"/>
                      <a:pt x="7879" y="6415"/>
                      <a:pt x="7964" y="6362"/>
                    </a:cubicBezTo>
                    <a:cubicBezTo>
                      <a:pt x="8543" y="5940"/>
                      <a:pt x="9166" y="5603"/>
                      <a:pt x="9841" y="5382"/>
                    </a:cubicBezTo>
                    <a:cubicBezTo>
                      <a:pt x="10010" y="5329"/>
                      <a:pt x="10010" y="5319"/>
                      <a:pt x="10178" y="5065"/>
                    </a:cubicBezTo>
                    <a:lnTo>
                      <a:pt x="10178" y="5065"/>
                    </a:lnTo>
                    <a:cubicBezTo>
                      <a:pt x="10073" y="5076"/>
                      <a:pt x="9989" y="5065"/>
                      <a:pt x="9914" y="5086"/>
                    </a:cubicBezTo>
                    <a:cubicBezTo>
                      <a:pt x="9250" y="5297"/>
                      <a:pt x="8639" y="5593"/>
                      <a:pt x="8079" y="5994"/>
                    </a:cubicBezTo>
                    <a:cubicBezTo>
                      <a:pt x="7900" y="6120"/>
                      <a:pt x="7699" y="6236"/>
                      <a:pt x="7510" y="6341"/>
                    </a:cubicBezTo>
                    <a:cubicBezTo>
                      <a:pt x="7500" y="6346"/>
                      <a:pt x="7488" y="6348"/>
                      <a:pt x="7475" y="6348"/>
                    </a:cubicBezTo>
                    <a:cubicBezTo>
                      <a:pt x="7428" y="6348"/>
                      <a:pt x="7364" y="6322"/>
                      <a:pt x="7331" y="6289"/>
                    </a:cubicBezTo>
                    <a:cubicBezTo>
                      <a:pt x="7299" y="6257"/>
                      <a:pt x="7267" y="6162"/>
                      <a:pt x="7299" y="6120"/>
                    </a:cubicBezTo>
                    <a:cubicBezTo>
                      <a:pt x="7436" y="5930"/>
                      <a:pt x="7563" y="5719"/>
                      <a:pt x="7742" y="5551"/>
                    </a:cubicBezTo>
                    <a:cubicBezTo>
                      <a:pt x="7985" y="5297"/>
                      <a:pt x="8269" y="5076"/>
                      <a:pt x="8543" y="4843"/>
                    </a:cubicBezTo>
                    <a:cubicBezTo>
                      <a:pt x="9124" y="4348"/>
                      <a:pt x="9841" y="4074"/>
                      <a:pt x="10568" y="3884"/>
                    </a:cubicBezTo>
                    <a:cubicBezTo>
                      <a:pt x="11354" y="3686"/>
                      <a:pt x="12163" y="3533"/>
                      <a:pt x="12981" y="3533"/>
                    </a:cubicBezTo>
                    <a:cubicBezTo>
                      <a:pt x="13119" y="3533"/>
                      <a:pt x="13257" y="3538"/>
                      <a:pt x="13395" y="3547"/>
                    </a:cubicBezTo>
                    <a:cubicBezTo>
                      <a:pt x="13527" y="3555"/>
                      <a:pt x="13660" y="3559"/>
                      <a:pt x="13791" y="3559"/>
                    </a:cubicBezTo>
                    <a:cubicBezTo>
                      <a:pt x="14685" y="3559"/>
                      <a:pt x="15555" y="3377"/>
                      <a:pt x="16401" y="3083"/>
                    </a:cubicBezTo>
                    <a:cubicBezTo>
                      <a:pt x="16789" y="2953"/>
                      <a:pt x="17177" y="2894"/>
                      <a:pt x="17576" y="2894"/>
                    </a:cubicBezTo>
                    <a:close/>
                    <a:moveTo>
                      <a:pt x="524" y="1"/>
                    </a:moveTo>
                    <a:cubicBezTo>
                      <a:pt x="498" y="1"/>
                      <a:pt x="471" y="2"/>
                      <a:pt x="443" y="3"/>
                    </a:cubicBezTo>
                    <a:cubicBezTo>
                      <a:pt x="380" y="13"/>
                      <a:pt x="317" y="34"/>
                      <a:pt x="232" y="66"/>
                    </a:cubicBezTo>
                    <a:cubicBezTo>
                      <a:pt x="159" y="214"/>
                      <a:pt x="85" y="362"/>
                      <a:pt x="0" y="540"/>
                    </a:cubicBezTo>
                    <a:cubicBezTo>
                      <a:pt x="338" y="962"/>
                      <a:pt x="633" y="1311"/>
                      <a:pt x="907" y="1679"/>
                    </a:cubicBezTo>
                    <a:cubicBezTo>
                      <a:pt x="1425" y="2387"/>
                      <a:pt x="2025" y="3008"/>
                      <a:pt x="2669" y="3589"/>
                    </a:cubicBezTo>
                    <a:cubicBezTo>
                      <a:pt x="3471" y="4327"/>
                      <a:pt x="4282" y="5044"/>
                      <a:pt x="5105" y="5761"/>
                    </a:cubicBezTo>
                    <a:cubicBezTo>
                      <a:pt x="5696" y="6268"/>
                      <a:pt x="6107" y="6890"/>
                      <a:pt x="6276" y="7649"/>
                    </a:cubicBezTo>
                    <a:cubicBezTo>
                      <a:pt x="6455" y="8429"/>
                      <a:pt x="6571" y="9221"/>
                      <a:pt x="6539" y="10022"/>
                    </a:cubicBezTo>
                    <a:cubicBezTo>
                      <a:pt x="6518" y="10813"/>
                      <a:pt x="6466" y="11614"/>
                      <a:pt x="6434" y="12416"/>
                    </a:cubicBezTo>
                    <a:cubicBezTo>
                      <a:pt x="6339" y="14747"/>
                      <a:pt x="6466" y="17068"/>
                      <a:pt x="6719" y="19388"/>
                    </a:cubicBezTo>
                    <a:cubicBezTo>
                      <a:pt x="6898" y="21118"/>
                      <a:pt x="7289" y="22794"/>
                      <a:pt x="7889" y="24429"/>
                    </a:cubicBezTo>
                    <a:cubicBezTo>
                      <a:pt x="8058" y="24882"/>
                      <a:pt x="8248" y="25336"/>
                      <a:pt x="8480" y="25768"/>
                    </a:cubicBezTo>
                    <a:cubicBezTo>
                      <a:pt x="9398" y="27446"/>
                      <a:pt x="10737" y="28711"/>
                      <a:pt x="12414" y="29618"/>
                    </a:cubicBezTo>
                    <a:cubicBezTo>
                      <a:pt x="14217" y="30588"/>
                      <a:pt x="15937" y="31695"/>
                      <a:pt x="17550" y="32951"/>
                    </a:cubicBezTo>
                    <a:cubicBezTo>
                      <a:pt x="18668" y="33816"/>
                      <a:pt x="19755" y="34733"/>
                      <a:pt x="20862" y="35619"/>
                    </a:cubicBezTo>
                    <a:cubicBezTo>
                      <a:pt x="22075" y="36589"/>
                      <a:pt x="23287" y="37559"/>
                      <a:pt x="24553" y="38466"/>
                    </a:cubicBezTo>
                    <a:cubicBezTo>
                      <a:pt x="26041" y="39521"/>
                      <a:pt x="27633" y="40302"/>
                      <a:pt x="29394" y="40766"/>
                    </a:cubicBezTo>
                    <a:cubicBezTo>
                      <a:pt x="30323" y="41009"/>
                      <a:pt x="31230" y="41304"/>
                      <a:pt x="32137" y="41588"/>
                    </a:cubicBezTo>
                    <a:cubicBezTo>
                      <a:pt x="33307" y="41947"/>
                      <a:pt x="34478" y="42284"/>
                      <a:pt x="35690" y="42432"/>
                    </a:cubicBezTo>
                    <a:cubicBezTo>
                      <a:pt x="36513" y="42527"/>
                      <a:pt x="37326" y="42654"/>
                      <a:pt x="38137" y="42727"/>
                    </a:cubicBezTo>
                    <a:cubicBezTo>
                      <a:pt x="38409" y="42750"/>
                      <a:pt x="38685" y="42761"/>
                      <a:pt x="38960" y="42761"/>
                    </a:cubicBezTo>
                    <a:cubicBezTo>
                      <a:pt x="39196" y="42761"/>
                      <a:pt x="39433" y="42753"/>
                      <a:pt x="39667" y="42738"/>
                    </a:cubicBezTo>
                    <a:cubicBezTo>
                      <a:pt x="40700" y="42664"/>
                      <a:pt x="41744" y="42537"/>
                      <a:pt x="42778" y="42464"/>
                    </a:cubicBezTo>
                    <a:cubicBezTo>
                      <a:pt x="43148" y="42436"/>
                      <a:pt x="43524" y="42431"/>
                      <a:pt x="43901" y="42431"/>
                    </a:cubicBezTo>
                    <a:cubicBezTo>
                      <a:pt x="44082" y="42431"/>
                      <a:pt x="44263" y="42432"/>
                      <a:pt x="44444" y="42432"/>
                    </a:cubicBezTo>
                    <a:cubicBezTo>
                      <a:pt x="44908" y="42432"/>
                      <a:pt x="45372" y="42453"/>
                      <a:pt x="45836" y="42453"/>
                    </a:cubicBezTo>
                    <a:cubicBezTo>
                      <a:pt x="46233" y="42451"/>
                      <a:pt x="46630" y="42448"/>
                      <a:pt x="47027" y="42448"/>
                    </a:cubicBezTo>
                    <a:cubicBezTo>
                      <a:pt x="48426" y="42448"/>
                      <a:pt x="49827" y="42483"/>
                      <a:pt x="51215" y="42696"/>
                    </a:cubicBezTo>
                    <a:cubicBezTo>
                      <a:pt x="51679" y="42770"/>
                      <a:pt x="52143" y="42802"/>
                      <a:pt x="52607" y="42833"/>
                    </a:cubicBezTo>
                    <a:cubicBezTo>
                      <a:pt x="52654" y="42837"/>
                      <a:pt x="52702" y="42839"/>
                      <a:pt x="52749" y="42839"/>
                    </a:cubicBezTo>
                    <a:cubicBezTo>
                      <a:pt x="52965" y="42839"/>
                      <a:pt x="53178" y="42794"/>
                      <a:pt x="53378" y="42664"/>
                    </a:cubicBezTo>
                    <a:cubicBezTo>
                      <a:pt x="53567" y="42537"/>
                      <a:pt x="53610" y="42338"/>
                      <a:pt x="53430" y="42169"/>
                    </a:cubicBezTo>
                    <a:cubicBezTo>
                      <a:pt x="53198" y="41958"/>
                      <a:pt x="52966" y="41757"/>
                      <a:pt x="52703" y="41588"/>
                    </a:cubicBezTo>
                    <a:cubicBezTo>
                      <a:pt x="51996" y="41124"/>
                      <a:pt x="51374" y="40566"/>
                      <a:pt x="50825" y="39912"/>
                    </a:cubicBezTo>
                    <a:cubicBezTo>
                      <a:pt x="50509" y="39532"/>
                      <a:pt x="50266" y="39110"/>
                      <a:pt x="50118" y="38646"/>
                    </a:cubicBezTo>
                    <a:cubicBezTo>
                      <a:pt x="49792" y="37549"/>
                      <a:pt x="49475" y="36441"/>
                      <a:pt x="49169" y="35335"/>
                    </a:cubicBezTo>
                    <a:cubicBezTo>
                      <a:pt x="49053" y="34944"/>
                      <a:pt x="48958" y="34554"/>
                      <a:pt x="48874" y="34174"/>
                    </a:cubicBezTo>
                    <a:cubicBezTo>
                      <a:pt x="48632" y="33109"/>
                      <a:pt x="48389" y="32044"/>
                      <a:pt x="47978" y="31042"/>
                    </a:cubicBezTo>
                    <a:cubicBezTo>
                      <a:pt x="47524" y="29956"/>
                      <a:pt x="47018" y="28901"/>
                      <a:pt x="46522" y="27835"/>
                    </a:cubicBezTo>
                    <a:cubicBezTo>
                      <a:pt x="46354" y="27477"/>
                      <a:pt x="46121" y="27139"/>
                      <a:pt x="45963" y="26771"/>
                    </a:cubicBezTo>
                    <a:cubicBezTo>
                      <a:pt x="45489" y="25663"/>
                      <a:pt x="44761" y="24714"/>
                      <a:pt x="43959" y="23817"/>
                    </a:cubicBezTo>
                    <a:cubicBezTo>
                      <a:pt x="43590" y="23396"/>
                      <a:pt x="43242" y="22974"/>
                      <a:pt x="43031" y="22446"/>
                    </a:cubicBezTo>
                    <a:cubicBezTo>
                      <a:pt x="42515" y="21202"/>
                      <a:pt x="41882" y="20000"/>
                      <a:pt x="41217" y="18828"/>
                    </a:cubicBezTo>
                    <a:cubicBezTo>
                      <a:pt x="40806" y="18090"/>
                      <a:pt x="40342" y="17394"/>
                      <a:pt x="39962" y="16635"/>
                    </a:cubicBezTo>
                    <a:cubicBezTo>
                      <a:pt x="39508" y="15728"/>
                      <a:pt x="38875" y="14916"/>
                      <a:pt x="38275" y="14093"/>
                    </a:cubicBezTo>
                    <a:cubicBezTo>
                      <a:pt x="37357" y="12849"/>
                      <a:pt x="36218" y="11825"/>
                      <a:pt x="35005" y="10887"/>
                    </a:cubicBezTo>
                    <a:cubicBezTo>
                      <a:pt x="34499" y="10497"/>
                      <a:pt x="33993" y="10086"/>
                      <a:pt x="33487" y="9695"/>
                    </a:cubicBezTo>
                    <a:cubicBezTo>
                      <a:pt x="32737" y="9104"/>
                      <a:pt x="31999" y="8514"/>
                      <a:pt x="31230" y="7934"/>
                    </a:cubicBezTo>
                    <a:cubicBezTo>
                      <a:pt x="30449" y="7354"/>
                      <a:pt x="29616" y="6837"/>
                      <a:pt x="28867" y="6204"/>
                    </a:cubicBezTo>
                    <a:cubicBezTo>
                      <a:pt x="28044" y="5518"/>
                      <a:pt x="27148" y="5086"/>
                      <a:pt x="26072" y="4939"/>
                    </a:cubicBezTo>
                    <a:cubicBezTo>
                      <a:pt x="24965" y="4791"/>
                      <a:pt x="23931" y="4358"/>
                      <a:pt x="22929" y="3873"/>
                    </a:cubicBezTo>
                    <a:cubicBezTo>
                      <a:pt x="21705" y="3283"/>
                      <a:pt x="20409" y="2882"/>
                      <a:pt x="19080" y="2619"/>
                    </a:cubicBezTo>
                    <a:cubicBezTo>
                      <a:pt x="18602" y="2528"/>
                      <a:pt x="18126" y="2472"/>
                      <a:pt x="17653" y="2472"/>
                    </a:cubicBezTo>
                    <a:cubicBezTo>
                      <a:pt x="17072" y="2472"/>
                      <a:pt x="16496" y="2557"/>
                      <a:pt x="15926" y="2766"/>
                    </a:cubicBezTo>
                    <a:cubicBezTo>
                      <a:pt x="15268" y="3007"/>
                      <a:pt x="14602" y="3109"/>
                      <a:pt x="13920" y="3109"/>
                    </a:cubicBezTo>
                    <a:cubicBezTo>
                      <a:pt x="13826" y="3109"/>
                      <a:pt x="13732" y="3107"/>
                      <a:pt x="13638" y="3104"/>
                    </a:cubicBezTo>
                    <a:cubicBezTo>
                      <a:pt x="13531" y="3100"/>
                      <a:pt x="13425" y="3098"/>
                      <a:pt x="13318" y="3098"/>
                    </a:cubicBezTo>
                    <a:cubicBezTo>
                      <a:pt x="12467" y="3098"/>
                      <a:pt x="11625" y="3209"/>
                      <a:pt x="10800" y="3378"/>
                    </a:cubicBezTo>
                    <a:cubicBezTo>
                      <a:pt x="10347" y="3472"/>
                      <a:pt x="9872" y="3568"/>
                      <a:pt x="9461" y="3779"/>
                    </a:cubicBezTo>
                    <a:cubicBezTo>
                      <a:pt x="8449" y="4285"/>
                      <a:pt x="7510" y="4897"/>
                      <a:pt x="7035" y="6004"/>
                    </a:cubicBezTo>
                    <a:cubicBezTo>
                      <a:pt x="6761" y="5983"/>
                      <a:pt x="6635" y="5783"/>
                      <a:pt x="6476" y="5635"/>
                    </a:cubicBezTo>
                    <a:cubicBezTo>
                      <a:pt x="5664" y="4886"/>
                      <a:pt x="4852" y="4126"/>
                      <a:pt x="4029" y="3388"/>
                    </a:cubicBezTo>
                    <a:cubicBezTo>
                      <a:pt x="3481" y="2893"/>
                      <a:pt x="2996" y="2354"/>
                      <a:pt x="2532" y="1785"/>
                    </a:cubicBezTo>
                    <a:cubicBezTo>
                      <a:pt x="2173" y="1332"/>
                      <a:pt x="1793" y="889"/>
                      <a:pt x="1435" y="446"/>
                    </a:cubicBezTo>
                    <a:cubicBezTo>
                      <a:pt x="1198" y="140"/>
                      <a:pt x="898" y="1"/>
                      <a:pt x="52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1" name="Google Shape;3361;p20"/>
              <p:cNvSpPr/>
              <p:nvPr/>
            </p:nvSpPr>
            <p:spPr>
              <a:xfrm>
                <a:off x="1841575" y="4460850"/>
                <a:ext cx="307975" cy="99825"/>
              </a:xfrm>
              <a:custGeom>
                <a:avLst/>
                <a:gdLst/>
                <a:ahLst/>
                <a:cxnLst/>
                <a:rect l="l" t="t" r="r" b="b"/>
                <a:pathLst>
                  <a:path w="12319" h="3993" extrusionOk="0">
                    <a:moveTo>
                      <a:pt x="12033" y="0"/>
                    </a:moveTo>
                    <a:cubicBezTo>
                      <a:pt x="12002" y="0"/>
                      <a:pt x="11970" y="2"/>
                      <a:pt x="11939" y="7"/>
                    </a:cubicBezTo>
                    <a:cubicBezTo>
                      <a:pt x="11011" y="176"/>
                      <a:pt x="10072" y="345"/>
                      <a:pt x="9144" y="535"/>
                    </a:cubicBezTo>
                    <a:cubicBezTo>
                      <a:pt x="8363" y="703"/>
                      <a:pt x="7594" y="893"/>
                      <a:pt x="6823" y="1104"/>
                    </a:cubicBezTo>
                    <a:cubicBezTo>
                      <a:pt x="6233" y="1252"/>
                      <a:pt x="5642" y="1442"/>
                      <a:pt x="5052" y="1621"/>
                    </a:cubicBezTo>
                    <a:cubicBezTo>
                      <a:pt x="4545" y="1779"/>
                      <a:pt x="4039" y="1959"/>
                      <a:pt x="3533" y="2138"/>
                    </a:cubicBezTo>
                    <a:cubicBezTo>
                      <a:pt x="3122" y="2286"/>
                      <a:pt x="2710" y="2433"/>
                      <a:pt x="2299" y="2602"/>
                    </a:cubicBezTo>
                    <a:cubicBezTo>
                      <a:pt x="2014" y="2728"/>
                      <a:pt x="1730" y="2866"/>
                      <a:pt x="1456" y="3003"/>
                    </a:cubicBezTo>
                    <a:cubicBezTo>
                      <a:pt x="1107" y="3193"/>
                      <a:pt x="748" y="3372"/>
                      <a:pt x="411" y="3572"/>
                    </a:cubicBezTo>
                    <a:cubicBezTo>
                      <a:pt x="274" y="3668"/>
                      <a:pt x="169" y="3815"/>
                      <a:pt x="0" y="3973"/>
                    </a:cubicBezTo>
                    <a:cubicBezTo>
                      <a:pt x="94" y="3981"/>
                      <a:pt x="159" y="3993"/>
                      <a:pt x="204" y="3993"/>
                    </a:cubicBezTo>
                    <a:cubicBezTo>
                      <a:pt x="224" y="3993"/>
                      <a:pt x="240" y="3990"/>
                      <a:pt x="253" y="3984"/>
                    </a:cubicBezTo>
                    <a:cubicBezTo>
                      <a:pt x="1034" y="3414"/>
                      <a:pt x="1930" y="3098"/>
                      <a:pt x="2827" y="2771"/>
                    </a:cubicBezTo>
                    <a:cubicBezTo>
                      <a:pt x="3533" y="2507"/>
                      <a:pt x="4240" y="2243"/>
                      <a:pt x="4957" y="2011"/>
                    </a:cubicBezTo>
                    <a:cubicBezTo>
                      <a:pt x="5642" y="1779"/>
                      <a:pt x="6349" y="1579"/>
                      <a:pt x="7045" y="1378"/>
                    </a:cubicBezTo>
                    <a:cubicBezTo>
                      <a:pt x="7899" y="1146"/>
                      <a:pt x="8754" y="914"/>
                      <a:pt x="9608" y="714"/>
                    </a:cubicBezTo>
                    <a:cubicBezTo>
                      <a:pt x="10378" y="525"/>
                      <a:pt x="11169" y="398"/>
                      <a:pt x="11949" y="239"/>
                    </a:cubicBezTo>
                    <a:cubicBezTo>
                      <a:pt x="12065" y="218"/>
                      <a:pt x="12192" y="176"/>
                      <a:pt x="12319" y="155"/>
                    </a:cubicBezTo>
                    <a:lnTo>
                      <a:pt x="12319" y="18"/>
                    </a:lnTo>
                    <a:cubicBezTo>
                      <a:pt x="12223" y="18"/>
                      <a:pt x="12128" y="0"/>
                      <a:pt x="1203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2" name="Google Shape;3362;p20"/>
              <p:cNvSpPr/>
              <p:nvPr/>
            </p:nvSpPr>
            <p:spPr>
              <a:xfrm>
                <a:off x="2229925" y="4820250"/>
                <a:ext cx="201225" cy="61875"/>
              </a:xfrm>
              <a:custGeom>
                <a:avLst/>
                <a:gdLst/>
                <a:ahLst/>
                <a:cxnLst/>
                <a:rect l="l" t="t" r="r" b="b"/>
                <a:pathLst>
                  <a:path w="8049" h="2475" extrusionOk="0">
                    <a:moveTo>
                      <a:pt x="7257" y="0"/>
                    </a:moveTo>
                    <a:cubicBezTo>
                      <a:pt x="7107" y="0"/>
                      <a:pt x="6956" y="4"/>
                      <a:pt x="6804" y="17"/>
                    </a:cubicBezTo>
                    <a:cubicBezTo>
                      <a:pt x="5591" y="144"/>
                      <a:pt x="4420" y="460"/>
                      <a:pt x="3270" y="861"/>
                    </a:cubicBezTo>
                    <a:cubicBezTo>
                      <a:pt x="2279" y="1209"/>
                      <a:pt x="1320" y="1599"/>
                      <a:pt x="392" y="2084"/>
                    </a:cubicBezTo>
                    <a:cubicBezTo>
                      <a:pt x="233" y="2169"/>
                      <a:pt x="75" y="2232"/>
                      <a:pt x="1" y="2475"/>
                    </a:cubicBezTo>
                    <a:cubicBezTo>
                      <a:pt x="402" y="2401"/>
                      <a:pt x="729" y="2232"/>
                      <a:pt x="1067" y="2074"/>
                    </a:cubicBezTo>
                    <a:cubicBezTo>
                      <a:pt x="1531" y="1873"/>
                      <a:pt x="1984" y="1641"/>
                      <a:pt x="2459" y="1462"/>
                    </a:cubicBezTo>
                    <a:cubicBezTo>
                      <a:pt x="3059" y="1241"/>
                      <a:pt x="3682" y="1072"/>
                      <a:pt x="4283" y="851"/>
                    </a:cubicBezTo>
                    <a:cubicBezTo>
                      <a:pt x="4831" y="650"/>
                      <a:pt x="5391" y="544"/>
                      <a:pt x="5949" y="418"/>
                    </a:cubicBezTo>
                    <a:cubicBezTo>
                      <a:pt x="6561" y="281"/>
                      <a:pt x="7173" y="228"/>
                      <a:pt x="7795" y="228"/>
                    </a:cubicBezTo>
                    <a:cubicBezTo>
                      <a:pt x="7901" y="218"/>
                      <a:pt x="8027" y="249"/>
                      <a:pt x="8048" y="70"/>
                    </a:cubicBezTo>
                    <a:cubicBezTo>
                      <a:pt x="7985" y="49"/>
                      <a:pt x="7932" y="7"/>
                      <a:pt x="7869" y="7"/>
                    </a:cubicBezTo>
                    <a:cubicBezTo>
                      <a:pt x="7663" y="7"/>
                      <a:pt x="7460" y="0"/>
                      <a:pt x="725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3" name="Google Shape;3363;p20"/>
              <p:cNvSpPr/>
              <p:nvPr/>
            </p:nvSpPr>
            <p:spPr>
              <a:xfrm>
                <a:off x="1860025" y="4649925"/>
                <a:ext cx="17675" cy="195550"/>
              </a:xfrm>
              <a:custGeom>
                <a:avLst/>
                <a:gdLst/>
                <a:ahLst/>
                <a:cxnLst/>
                <a:rect l="l" t="t" r="r" b="b"/>
                <a:pathLst>
                  <a:path w="707" h="7822" extrusionOk="0">
                    <a:moveTo>
                      <a:pt x="171" y="1"/>
                    </a:moveTo>
                    <a:cubicBezTo>
                      <a:pt x="143" y="1"/>
                      <a:pt x="108" y="9"/>
                      <a:pt x="64" y="28"/>
                    </a:cubicBezTo>
                    <a:cubicBezTo>
                      <a:pt x="64" y="165"/>
                      <a:pt x="43" y="323"/>
                      <a:pt x="43" y="471"/>
                    </a:cubicBezTo>
                    <a:cubicBezTo>
                      <a:pt x="32" y="1294"/>
                      <a:pt x="0" y="2105"/>
                      <a:pt x="10" y="2928"/>
                    </a:cubicBezTo>
                    <a:cubicBezTo>
                      <a:pt x="32" y="4489"/>
                      <a:pt x="127" y="6061"/>
                      <a:pt x="432" y="7600"/>
                    </a:cubicBezTo>
                    <a:cubicBezTo>
                      <a:pt x="453" y="7716"/>
                      <a:pt x="507" y="7811"/>
                      <a:pt x="654" y="7822"/>
                    </a:cubicBezTo>
                    <a:cubicBezTo>
                      <a:pt x="664" y="7769"/>
                      <a:pt x="707" y="7706"/>
                      <a:pt x="696" y="7643"/>
                    </a:cubicBezTo>
                    <a:cubicBezTo>
                      <a:pt x="633" y="7273"/>
                      <a:pt x="559" y="6915"/>
                      <a:pt x="507" y="6546"/>
                    </a:cubicBezTo>
                    <a:cubicBezTo>
                      <a:pt x="317" y="5133"/>
                      <a:pt x="285" y="3719"/>
                      <a:pt x="275" y="2306"/>
                    </a:cubicBezTo>
                    <a:cubicBezTo>
                      <a:pt x="275" y="1578"/>
                      <a:pt x="275" y="851"/>
                      <a:pt x="264" y="122"/>
                    </a:cubicBezTo>
                    <a:cubicBezTo>
                      <a:pt x="264" y="48"/>
                      <a:pt x="238" y="1"/>
                      <a:pt x="17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4" name="Google Shape;3364;p20"/>
              <p:cNvSpPr/>
              <p:nvPr/>
            </p:nvSpPr>
            <p:spPr>
              <a:xfrm>
                <a:off x="1707875" y="4518775"/>
                <a:ext cx="28250" cy="164550"/>
              </a:xfrm>
              <a:custGeom>
                <a:avLst/>
                <a:gdLst/>
                <a:ahLst/>
                <a:cxnLst/>
                <a:rect l="l" t="t" r="r" b="b"/>
                <a:pathLst>
                  <a:path w="1130" h="6582" extrusionOk="0">
                    <a:moveTo>
                      <a:pt x="982" y="1"/>
                    </a:moveTo>
                    <a:cubicBezTo>
                      <a:pt x="918" y="74"/>
                      <a:pt x="876" y="116"/>
                      <a:pt x="855" y="169"/>
                    </a:cubicBezTo>
                    <a:cubicBezTo>
                      <a:pt x="792" y="317"/>
                      <a:pt x="739" y="465"/>
                      <a:pt x="708" y="612"/>
                    </a:cubicBezTo>
                    <a:cubicBezTo>
                      <a:pt x="602" y="1140"/>
                      <a:pt x="497" y="1656"/>
                      <a:pt x="412" y="2183"/>
                    </a:cubicBezTo>
                    <a:cubicBezTo>
                      <a:pt x="190" y="3491"/>
                      <a:pt x="33" y="4810"/>
                      <a:pt x="0" y="6149"/>
                    </a:cubicBezTo>
                    <a:cubicBezTo>
                      <a:pt x="0" y="6286"/>
                      <a:pt x="33" y="6423"/>
                      <a:pt x="43" y="6582"/>
                    </a:cubicBezTo>
                    <a:cubicBezTo>
                      <a:pt x="233" y="6518"/>
                      <a:pt x="211" y="6392"/>
                      <a:pt x="222" y="6286"/>
                    </a:cubicBezTo>
                    <a:cubicBezTo>
                      <a:pt x="254" y="5843"/>
                      <a:pt x="265" y="5400"/>
                      <a:pt x="307" y="4968"/>
                    </a:cubicBezTo>
                    <a:cubicBezTo>
                      <a:pt x="454" y="3439"/>
                      <a:pt x="654" y="1930"/>
                      <a:pt x="992" y="433"/>
                    </a:cubicBezTo>
                    <a:cubicBezTo>
                      <a:pt x="1024" y="306"/>
                      <a:pt x="1129" y="158"/>
                      <a:pt x="98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5" name="Google Shape;3365;p20"/>
              <p:cNvSpPr/>
              <p:nvPr/>
            </p:nvSpPr>
            <p:spPr>
              <a:xfrm>
                <a:off x="1719475" y="4752375"/>
                <a:ext cx="25075" cy="144525"/>
              </a:xfrm>
              <a:custGeom>
                <a:avLst/>
                <a:gdLst/>
                <a:ahLst/>
                <a:cxnLst/>
                <a:rect l="l" t="t" r="r" b="b"/>
                <a:pathLst>
                  <a:path w="1003" h="5781" extrusionOk="0">
                    <a:moveTo>
                      <a:pt x="254" y="1"/>
                    </a:moveTo>
                    <a:lnTo>
                      <a:pt x="254" y="1"/>
                    </a:lnTo>
                    <a:cubicBezTo>
                      <a:pt x="64" y="32"/>
                      <a:pt x="54" y="159"/>
                      <a:pt x="54" y="254"/>
                    </a:cubicBezTo>
                    <a:cubicBezTo>
                      <a:pt x="33" y="770"/>
                      <a:pt x="1" y="1277"/>
                      <a:pt x="22" y="1783"/>
                    </a:cubicBezTo>
                    <a:cubicBezTo>
                      <a:pt x="85" y="3102"/>
                      <a:pt x="486" y="4346"/>
                      <a:pt x="844" y="5591"/>
                    </a:cubicBezTo>
                    <a:cubicBezTo>
                      <a:pt x="865" y="5664"/>
                      <a:pt x="940" y="5717"/>
                      <a:pt x="992" y="5781"/>
                    </a:cubicBezTo>
                    <a:cubicBezTo>
                      <a:pt x="1003" y="5274"/>
                      <a:pt x="813" y="4831"/>
                      <a:pt x="750" y="4367"/>
                    </a:cubicBezTo>
                    <a:cubicBezTo>
                      <a:pt x="676" y="3882"/>
                      <a:pt x="518" y="3418"/>
                      <a:pt x="444" y="2943"/>
                    </a:cubicBezTo>
                    <a:cubicBezTo>
                      <a:pt x="359" y="2448"/>
                      <a:pt x="307" y="1942"/>
                      <a:pt x="254" y="1435"/>
                    </a:cubicBezTo>
                    <a:cubicBezTo>
                      <a:pt x="211" y="960"/>
                      <a:pt x="307" y="475"/>
                      <a:pt x="25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6" name="Google Shape;3366;p20"/>
              <p:cNvSpPr/>
              <p:nvPr/>
            </p:nvSpPr>
            <p:spPr>
              <a:xfrm>
                <a:off x="1633800" y="4689350"/>
                <a:ext cx="21900" cy="135300"/>
              </a:xfrm>
              <a:custGeom>
                <a:avLst/>
                <a:gdLst/>
                <a:ahLst/>
                <a:cxnLst/>
                <a:rect l="l" t="t" r="r" b="b"/>
                <a:pathLst>
                  <a:path w="876" h="5412" extrusionOk="0">
                    <a:moveTo>
                      <a:pt x="127" y="1"/>
                    </a:moveTo>
                    <a:cubicBezTo>
                      <a:pt x="10" y="486"/>
                      <a:pt x="0" y="1320"/>
                      <a:pt x="137" y="2438"/>
                    </a:cubicBezTo>
                    <a:cubicBezTo>
                      <a:pt x="264" y="3439"/>
                      <a:pt x="359" y="4452"/>
                      <a:pt x="707" y="5412"/>
                    </a:cubicBezTo>
                    <a:cubicBezTo>
                      <a:pt x="749" y="5412"/>
                      <a:pt x="802" y="5401"/>
                      <a:pt x="854" y="5401"/>
                    </a:cubicBezTo>
                    <a:cubicBezTo>
                      <a:pt x="854" y="5295"/>
                      <a:pt x="875" y="5180"/>
                      <a:pt x="844" y="5095"/>
                    </a:cubicBezTo>
                    <a:cubicBezTo>
                      <a:pt x="643" y="4526"/>
                      <a:pt x="591" y="3924"/>
                      <a:pt x="496" y="3334"/>
                    </a:cubicBezTo>
                    <a:cubicBezTo>
                      <a:pt x="338" y="2311"/>
                      <a:pt x="285" y="1266"/>
                      <a:pt x="264" y="223"/>
                    </a:cubicBezTo>
                    <a:cubicBezTo>
                      <a:pt x="264" y="127"/>
                      <a:pt x="296" y="1"/>
                      <a:pt x="1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7" name="Google Shape;3367;p20"/>
              <p:cNvSpPr/>
              <p:nvPr/>
            </p:nvSpPr>
            <p:spPr>
              <a:xfrm>
                <a:off x="1748225" y="4565425"/>
                <a:ext cx="16900" cy="75725"/>
              </a:xfrm>
              <a:custGeom>
                <a:avLst/>
                <a:gdLst/>
                <a:ahLst/>
                <a:cxnLst/>
                <a:rect l="l" t="t" r="r" b="b"/>
                <a:pathLst>
                  <a:path w="676" h="3029" extrusionOk="0">
                    <a:moveTo>
                      <a:pt x="317" y="1"/>
                    </a:moveTo>
                    <a:cubicBezTo>
                      <a:pt x="264" y="127"/>
                      <a:pt x="211" y="202"/>
                      <a:pt x="201" y="275"/>
                    </a:cubicBezTo>
                    <a:cubicBezTo>
                      <a:pt x="127" y="982"/>
                      <a:pt x="64" y="1688"/>
                      <a:pt x="1" y="2384"/>
                    </a:cubicBezTo>
                    <a:cubicBezTo>
                      <a:pt x="1" y="2427"/>
                      <a:pt x="32" y="2469"/>
                      <a:pt x="53" y="2511"/>
                    </a:cubicBezTo>
                    <a:cubicBezTo>
                      <a:pt x="85" y="2490"/>
                      <a:pt x="116" y="2469"/>
                      <a:pt x="158" y="2448"/>
                    </a:cubicBezTo>
                    <a:cubicBezTo>
                      <a:pt x="179" y="2427"/>
                      <a:pt x="211" y="2406"/>
                      <a:pt x="233" y="2395"/>
                    </a:cubicBezTo>
                    <a:lnTo>
                      <a:pt x="233" y="2395"/>
                    </a:lnTo>
                    <a:cubicBezTo>
                      <a:pt x="211" y="2417"/>
                      <a:pt x="179" y="2438"/>
                      <a:pt x="158" y="2459"/>
                    </a:cubicBezTo>
                    <a:cubicBezTo>
                      <a:pt x="390" y="2543"/>
                      <a:pt x="233" y="2860"/>
                      <a:pt x="496" y="3028"/>
                    </a:cubicBezTo>
                    <a:cubicBezTo>
                      <a:pt x="643" y="2269"/>
                      <a:pt x="612" y="1562"/>
                      <a:pt x="676" y="877"/>
                    </a:cubicBezTo>
                    <a:cubicBezTo>
                      <a:pt x="580" y="802"/>
                      <a:pt x="496" y="739"/>
                      <a:pt x="422" y="676"/>
                    </a:cubicBezTo>
                    <a:cubicBezTo>
                      <a:pt x="348" y="476"/>
                      <a:pt x="517" y="244"/>
                      <a:pt x="31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8" name="Google Shape;3368;p20"/>
              <p:cNvSpPr/>
              <p:nvPr/>
            </p:nvSpPr>
            <p:spPr>
              <a:xfrm>
                <a:off x="1874500" y="4925875"/>
                <a:ext cx="44600" cy="126075"/>
              </a:xfrm>
              <a:custGeom>
                <a:avLst/>
                <a:gdLst/>
                <a:ahLst/>
                <a:cxnLst/>
                <a:rect l="l" t="t" r="r" b="b"/>
                <a:pathLst>
                  <a:path w="1784" h="5043" extrusionOk="0">
                    <a:moveTo>
                      <a:pt x="33" y="1"/>
                    </a:moveTo>
                    <a:cubicBezTo>
                      <a:pt x="22" y="85"/>
                      <a:pt x="1" y="158"/>
                      <a:pt x="1" y="243"/>
                    </a:cubicBezTo>
                    <a:cubicBezTo>
                      <a:pt x="54" y="1013"/>
                      <a:pt x="286" y="1751"/>
                      <a:pt x="518" y="2479"/>
                    </a:cubicBezTo>
                    <a:cubicBezTo>
                      <a:pt x="771" y="3301"/>
                      <a:pt x="1067" y="4114"/>
                      <a:pt x="1552" y="4831"/>
                    </a:cubicBezTo>
                    <a:cubicBezTo>
                      <a:pt x="1583" y="4894"/>
                      <a:pt x="1646" y="4926"/>
                      <a:pt x="1784" y="5042"/>
                    </a:cubicBezTo>
                    <a:cubicBezTo>
                      <a:pt x="1425" y="4135"/>
                      <a:pt x="1119" y="3333"/>
                      <a:pt x="803" y="2542"/>
                    </a:cubicBezTo>
                    <a:cubicBezTo>
                      <a:pt x="476" y="1730"/>
                      <a:pt x="360" y="855"/>
                      <a:pt x="17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9" name="Google Shape;3369;p20"/>
              <p:cNvSpPr/>
              <p:nvPr/>
            </p:nvSpPr>
            <p:spPr>
              <a:xfrm>
                <a:off x="2022175" y="4999100"/>
                <a:ext cx="54075" cy="121650"/>
              </a:xfrm>
              <a:custGeom>
                <a:avLst/>
                <a:gdLst/>
                <a:ahLst/>
                <a:cxnLst/>
                <a:rect l="l" t="t" r="r" b="b"/>
                <a:pathLst>
                  <a:path w="2163" h="4866" extrusionOk="0">
                    <a:moveTo>
                      <a:pt x="150" y="1"/>
                    </a:moveTo>
                    <a:cubicBezTo>
                      <a:pt x="140" y="1"/>
                      <a:pt x="129" y="2"/>
                      <a:pt x="117" y="4"/>
                    </a:cubicBezTo>
                    <a:cubicBezTo>
                      <a:pt x="0" y="299"/>
                      <a:pt x="117" y="562"/>
                      <a:pt x="222" y="836"/>
                    </a:cubicBezTo>
                    <a:cubicBezTo>
                      <a:pt x="475" y="1469"/>
                      <a:pt x="707" y="2123"/>
                      <a:pt x="970" y="2756"/>
                    </a:cubicBezTo>
                    <a:cubicBezTo>
                      <a:pt x="1245" y="3400"/>
                      <a:pt x="1551" y="4043"/>
                      <a:pt x="1846" y="4675"/>
                    </a:cubicBezTo>
                    <a:cubicBezTo>
                      <a:pt x="1877" y="4750"/>
                      <a:pt x="1952" y="4792"/>
                      <a:pt x="2025" y="4865"/>
                    </a:cubicBezTo>
                    <a:cubicBezTo>
                      <a:pt x="2163" y="4602"/>
                      <a:pt x="1994" y="4443"/>
                      <a:pt x="1920" y="4275"/>
                    </a:cubicBezTo>
                    <a:cubicBezTo>
                      <a:pt x="1762" y="3927"/>
                      <a:pt x="1593" y="3600"/>
                      <a:pt x="1445" y="3252"/>
                    </a:cubicBezTo>
                    <a:cubicBezTo>
                      <a:pt x="1329" y="2988"/>
                      <a:pt x="1256" y="2704"/>
                      <a:pt x="1118" y="2461"/>
                    </a:cubicBezTo>
                    <a:cubicBezTo>
                      <a:pt x="728" y="1733"/>
                      <a:pt x="506" y="942"/>
                      <a:pt x="264" y="161"/>
                    </a:cubicBezTo>
                    <a:cubicBezTo>
                      <a:pt x="245" y="85"/>
                      <a:pt x="243" y="1"/>
                      <a:pt x="15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0" name="Google Shape;3370;p20"/>
              <p:cNvSpPr/>
              <p:nvPr/>
            </p:nvSpPr>
            <p:spPr>
              <a:xfrm>
                <a:off x="1700250" y="4252400"/>
                <a:ext cx="107600" cy="34150"/>
              </a:xfrm>
              <a:custGeom>
                <a:avLst/>
                <a:gdLst/>
                <a:ahLst/>
                <a:cxnLst/>
                <a:rect l="l" t="t" r="r" b="b"/>
                <a:pathLst>
                  <a:path w="4304" h="1366" extrusionOk="0">
                    <a:moveTo>
                      <a:pt x="4047" y="1"/>
                    </a:moveTo>
                    <a:cubicBezTo>
                      <a:pt x="3306" y="1"/>
                      <a:pt x="2631" y="309"/>
                      <a:pt x="1941" y="499"/>
                    </a:cubicBezTo>
                    <a:cubicBezTo>
                      <a:pt x="1287" y="667"/>
                      <a:pt x="664" y="974"/>
                      <a:pt x="21" y="1216"/>
                    </a:cubicBezTo>
                    <a:cubicBezTo>
                      <a:pt x="0" y="1227"/>
                      <a:pt x="10" y="1290"/>
                      <a:pt x="0" y="1321"/>
                    </a:cubicBezTo>
                    <a:cubicBezTo>
                      <a:pt x="27" y="1339"/>
                      <a:pt x="62" y="1366"/>
                      <a:pt x="98" y="1366"/>
                    </a:cubicBezTo>
                    <a:cubicBezTo>
                      <a:pt x="104" y="1366"/>
                      <a:pt x="110" y="1365"/>
                      <a:pt x="116" y="1363"/>
                    </a:cubicBezTo>
                    <a:cubicBezTo>
                      <a:pt x="284" y="1321"/>
                      <a:pt x="453" y="1290"/>
                      <a:pt x="622" y="1227"/>
                    </a:cubicBezTo>
                    <a:cubicBezTo>
                      <a:pt x="1055" y="1068"/>
                      <a:pt x="1487" y="889"/>
                      <a:pt x="1920" y="721"/>
                    </a:cubicBezTo>
                    <a:cubicBezTo>
                      <a:pt x="2130" y="646"/>
                      <a:pt x="2341" y="594"/>
                      <a:pt x="2552" y="531"/>
                    </a:cubicBezTo>
                    <a:cubicBezTo>
                      <a:pt x="3080" y="393"/>
                      <a:pt x="3607" y="256"/>
                      <a:pt x="4144" y="109"/>
                    </a:cubicBezTo>
                    <a:cubicBezTo>
                      <a:pt x="4198" y="98"/>
                      <a:pt x="4250" y="46"/>
                      <a:pt x="4303" y="13"/>
                    </a:cubicBezTo>
                    <a:cubicBezTo>
                      <a:pt x="4217" y="5"/>
                      <a:pt x="4132" y="1"/>
                      <a:pt x="404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1" name="Google Shape;3371;p20"/>
              <p:cNvSpPr/>
              <p:nvPr/>
            </p:nvSpPr>
            <p:spPr>
              <a:xfrm>
                <a:off x="1773275" y="4474875"/>
                <a:ext cx="67250" cy="33900"/>
              </a:xfrm>
              <a:custGeom>
                <a:avLst/>
                <a:gdLst/>
                <a:ahLst/>
                <a:cxnLst/>
                <a:rect l="l" t="t" r="r" b="b"/>
                <a:pathLst>
                  <a:path w="2690" h="1356" extrusionOk="0">
                    <a:moveTo>
                      <a:pt x="1864" y="0"/>
                    </a:moveTo>
                    <a:cubicBezTo>
                      <a:pt x="1850" y="0"/>
                      <a:pt x="1837" y="2"/>
                      <a:pt x="1825" y="6"/>
                    </a:cubicBezTo>
                    <a:cubicBezTo>
                      <a:pt x="1160" y="196"/>
                      <a:pt x="527" y="438"/>
                      <a:pt x="0" y="934"/>
                    </a:cubicBezTo>
                    <a:cubicBezTo>
                      <a:pt x="74" y="1071"/>
                      <a:pt x="148" y="1208"/>
                      <a:pt x="232" y="1356"/>
                    </a:cubicBezTo>
                    <a:cubicBezTo>
                      <a:pt x="675" y="1250"/>
                      <a:pt x="1076" y="1166"/>
                      <a:pt x="1488" y="1060"/>
                    </a:cubicBezTo>
                    <a:cubicBezTo>
                      <a:pt x="1888" y="965"/>
                      <a:pt x="2289" y="850"/>
                      <a:pt x="2690" y="744"/>
                    </a:cubicBezTo>
                    <a:lnTo>
                      <a:pt x="2690" y="639"/>
                    </a:lnTo>
                    <a:cubicBezTo>
                      <a:pt x="2627" y="628"/>
                      <a:pt x="2563" y="607"/>
                      <a:pt x="2510" y="607"/>
                    </a:cubicBezTo>
                    <a:cubicBezTo>
                      <a:pt x="1888" y="681"/>
                      <a:pt x="1308" y="881"/>
                      <a:pt x="707" y="1039"/>
                    </a:cubicBezTo>
                    <a:cubicBezTo>
                      <a:pt x="669" y="1048"/>
                      <a:pt x="627" y="1062"/>
                      <a:pt x="584" y="1062"/>
                    </a:cubicBezTo>
                    <a:cubicBezTo>
                      <a:pt x="520" y="1062"/>
                      <a:pt x="454" y="1032"/>
                      <a:pt x="391" y="913"/>
                    </a:cubicBezTo>
                    <a:cubicBezTo>
                      <a:pt x="865" y="491"/>
                      <a:pt x="1561" y="480"/>
                      <a:pt x="2141" y="48"/>
                    </a:cubicBezTo>
                    <a:cubicBezTo>
                      <a:pt x="2005" y="31"/>
                      <a:pt x="1924" y="0"/>
                      <a:pt x="18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2" name="Google Shape;3372;p20"/>
              <p:cNvSpPr/>
              <p:nvPr/>
            </p:nvSpPr>
            <p:spPr>
              <a:xfrm>
                <a:off x="1959675" y="4625575"/>
                <a:ext cx="90200" cy="37450"/>
              </a:xfrm>
              <a:custGeom>
                <a:avLst/>
                <a:gdLst/>
                <a:ahLst/>
                <a:cxnLst/>
                <a:rect l="l" t="t" r="r" b="b"/>
                <a:pathLst>
                  <a:path w="3608" h="1498" extrusionOk="0">
                    <a:moveTo>
                      <a:pt x="3427" y="1"/>
                    </a:moveTo>
                    <a:cubicBezTo>
                      <a:pt x="3321" y="1"/>
                      <a:pt x="3217" y="54"/>
                      <a:pt x="3123" y="95"/>
                    </a:cubicBezTo>
                    <a:cubicBezTo>
                      <a:pt x="2300" y="400"/>
                      <a:pt x="1467" y="728"/>
                      <a:pt x="644" y="1044"/>
                    </a:cubicBezTo>
                    <a:cubicBezTo>
                      <a:pt x="486" y="1107"/>
                      <a:pt x="328" y="1192"/>
                      <a:pt x="170" y="1276"/>
                    </a:cubicBezTo>
                    <a:cubicBezTo>
                      <a:pt x="95" y="1307"/>
                      <a:pt x="1" y="1350"/>
                      <a:pt x="74" y="1497"/>
                    </a:cubicBezTo>
                    <a:cubicBezTo>
                      <a:pt x="149" y="1476"/>
                      <a:pt x="233" y="1476"/>
                      <a:pt x="317" y="1445"/>
                    </a:cubicBezTo>
                    <a:cubicBezTo>
                      <a:pt x="1382" y="1023"/>
                      <a:pt x="2458" y="611"/>
                      <a:pt x="3524" y="179"/>
                    </a:cubicBezTo>
                    <a:cubicBezTo>
                      <a:pt x="3555" y="168"/>
                      <a:pt x="3576" y="116"/>
                      <a:pt x="3608" y="63"/>
                    </a:cubicBezTo>
                    <a:cubicBezTo>
                      <a:pt x="3547" y="17"/>
                      <a:pt x="3487" y="1"/>
                      <a:pt x="34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3" name="Google Shape;3373;p20"/>
              <p:cNvSpPr/>
              <p:nvPr/>
            </p:nvSpPr>
            <p:spPr>
              <a:xfrm>
                <a:off x="2057775" y="4700425"/>
                <a:ext cx="96775" cy="36750"/>
              </a:xfrm>
              <a:custGeom>
                <a:avLst/>
                <a:gdLst/>
                <a:ahLst/>
                <a:cxnLst/>
                <a:rect l="l" t="t" r="r" b="b"/>
                <a:pathLst>
                  <a:path w="3871" h="1470" extrusionOk="0">
                    <a:moveTo>
                      <a:pt x="3765" y="1"/>
                    </a:moveTo>
                    <a:cubicBezTo>
                      <a:pt x="3343" y="106"/>
                      <a:pt x="2921" y="202"/>
                      <a:pt x="2500" y="328"/>
                    </a:cubicBezTo>
                    <a:cubicBezTo>
                      <a:pt x="2057" y="476"/>
                      <a:pt x="1635" y="645"/>
                      <a:pt x="1203" y="834"/>
                    </a:cubicBezTo>
                    <a:cubicBezTo>
                      <a:pt x="812" y="1003"/>
                      <a:pt x="369" y="1066"/>
                      <a:pt x="0" y="1414"/>
                    </a:cubicBezTo>
                    <a:cubicBezTo>
                      <a:pt x="110" y="1442"/>
                      <a:pt x="173" y="1469"/>
                      <a:pt x="221" y="1469"/>
                    </a:cubicBezTo>
                    <a:cubicBezTo>
                      <a:pt x="229" y="1469"/>
                      <a:pt x="236" y="1469"/>
                      <a:pt x="243" y="1467"/>
                    </a:cubicBezTo>
                    <a:cubicBezTo>
                      <a:pt x="390" y="1425"/>
                      <a:pt x="538" y="1362"/>
                      <a:pt x="685" y="1309"/>
                    </a:cubicBezTo>
                    <a:cubicBezTo>
                      <a:pt x="1719" y="950"/>
                      <a:pt x="2700" y="444"/>
                      <a:pt x="3786" y="212"/>
                    </a:cubicBezTo>
                    <a:cubicBezTo>
                      <a:pt x="3871" y="191"/>
                      <a:pt x="3871" y="75"/>
                      <a:pt x="376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4" name="Google Shape;3374;p20"/>
              <p:cNvSpPr/>
              <p:nvPr/>
            </p:nvSpPr>
            <p:spPr>
              <a:xfrm>
                <a:off x="1730825" y="4544625"/>
                <a:ext cx="17950" cy="97300"/>
              </a:xfrm>
              <a:custGeom>
                <a:avLst/>
                <a:gdLst/>
                <a:ahLst/>
                <a:cxnLst/>
                <a:rect l="l" t="t" r="r" b="b"/>
                <a:pathLst>
                  <a:path w="718" h="3892" extrusionOk="0">
                    <a:moveTo>
                      <a:pt x="633" y="0"/>
                    </a:moveTo>
                    <a:cubicBezTo>
                      <a:pt x="580" y="63"/>
                      <a:pt x="496" y="116"/>
                      <a:pt x="486" y="190"/>
                    </a:cubicBezTo>
                    <a:cubicBezTo>
                      <a:pt x="179" y="1329"/>
                      <a:pt x="85" y="2499"/>
                      <a:pt x="0" y="3670"/>
                    </a:cubicBezTo>
                    <a:cubicBezTo>
                      <a:pt x="0" y="3713"/>
                      <a:pt x="53" y="3765"/>
                      <a:pt x="116" y="3891"/>
                    </a:cubicBezTo>
                    <a:cubicBezTo>
                      <a:pt x="327" y="3206"/>
                      <a:pt x="306" y="2563"/>
                      <a:pt x="411" y="1941"/>
                    </a:cubicBezTo>
                    <a:cubicBezTo>
                      <a:pt x="507" y="1308"/>
                      <a:pt x="612" y="685"/>
                      <a:pt x="718" y="52"/>
                    </a:cubicBezTo>
                    <a:cubicBezTo>
                      <a:pt x="686" y="42"/>
                      <a:pt x="664" y="21"/>
                      <a:pt x="63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5" name="Google Shape;3375;p20"/>
              <p:cNvSpPr/>
              <p:nvPr/>
            </p:nvSpPr>
            <p:spPr>
              <a:xfrm>
                <a:off x="1742150" y="4793000"/>
                <a:ext cx="19000" cy="95475"/>
              </a:xfrm>
              <a:custGeom>
                <a:avLst/>
                <a:gdLst/>
                <a:ahLst/>
                <a:cxnLst/>
                <a:rect l="l" t="t" r="r" b="b"/>
                <a:pathLst>
                  <a:path w="760" h="3819" extrusionOk="0">
                    <a:moveTo>
                      <a:pt x="33" y="0"/>
                    </a:moveTo>
                    <a:cubicBezTo>
                      <a:pt x="22" y="95"/>
                      <a:pt x="1" y="179"/>
                      <a:pt x="1" y="253"/>
                    </a:cubicBezTo>
                    <a:cubicBezTo>
                      <a:pt x="64" y="1381"/>
                      <a:pt x="338" y="2478"/>
                      <a:pt x="528" y="3586"/>
                    </a:cubicBezTo>
                    <a:cubicBezTo>
                      <a:pt x="539" y="3638"/>
                      <a:pt x="591" y="3692"/>
                      <a:pt x="665" y="3818"/>
                    </a:cubicBezTo>
                    <a:cubicBezTo>
                      <a:pt x="718" y="3702"/>
                      <a:pt x="760" y="3659"/>
                      <a:pt x="750" y="3628"/>
                    </a:cubicBezTo>
                    <a:cubicBezTo>
                      <a:pt x="560" y="2436"/>
                      <a:pt x="370" y="1234"/>
                      <a:pt x="169" y="42"/>
                    </a:cubicBezTo>
                    <a:cubicBezTo>
                      <a:pt x="169" y="31"/>
                      <a:pt x="106" y="21"/>
                      <a:pt x="3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6" name="Google Shape;3376;p20"/>
              <p:cNvSpPr/>
              <p:nvPr/>
            </p:nvSpPr>
            <p:spPr>
              <a:xfrm>
                <a:off x="1648275" y="4357925"/>
                <a:ext cx="81250" cy="38775"/>
              </a:xfrm>
              <a:custGeom>
                <a:avLst/>
                <a:gdLst/>
                <a:ahLst/>
                <a:cxnLst/>
                <a:rect l="l" t="t" r="r" b="b"/>
                <a:pathLst>
                  <a:path w="3250" h="1551" extrusionOk="0">
                    <a:moveTo>
                      <a:pt x="3052" y="1"/>
                    </a:moveTo>
                    <a:cubicBezTo>
                      <a:pt x="2959" y="1"/>
                      <a:pt x="2874" y="49"/>
                      <a:pt x="2785" y="74"/>
                    </a:cubicBezTo>
                    <a:cubicBezTo>
                      <a:pt x="1952" y="328"/>
                      <a:pt x="1224" y="803"/>
                      <a:pt x="423" y="1129"/>
                    </a:cubicBezTo>
                    <a:cubicBezTo>
                      <a:pt x="338" y="1161"/>
                      <a:pt x="265" y="1214"/>
                      <a:pt x="202" y="1277"/>
                    </a:cubicBezTo>
                    <a:cubicBezTo>
                      <a:pt x="138" y="1351"/>
                      <a:pt x="1" y="1351"/>
                      <a:pt x="12" y="1551"/>
                    </a:cubicBezTo>
                    <a:cubicBezTo>
                      <a:pt x="360" y="1414"/>
                      <a:pt x="708" y="1319"/>
                      <a:pt x="1003" y="1140"/>
                    </a:cubicBezTo>
                    <a:cubicBezTo>
                      <a:pt x="1341" y="929"/>
                      <a:pt x="1710" y="792"/>
                      <a:pt x="2079" y="634"/>
                    </a:cubicBezTo>
                    <a:cubicBezTo>
                      <a:pt x="2406" y="507"/>
                      <a:pt x="2743" y="381"/>
                      <a:pt x="3070" y="243"/>
                    </a:cubicBezTo>
                    <a:cubicBezTo>
                      <a:pt x="3144" y="212"/>
                      <a:pt x="3186" y="149"/>
                      <a:pt x="3249" y="85"/>
                    </a:cubicBezTo>
                    <a:cubicBezTo>
                      <a:pt x="3178" y="22"/>
                      <a:pt x="3113" y="1"/>
                      <a:pt x="305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7" name="Google Shape;3377;p20"/>
              <p:cNvSpPr/>
              <p:nvPr/>
            </p:nvSpPr>
            <p:spPr>
              <a:xfrm>
                <a:off x="1625075" y="4343375"/>
                <a:ext cx="93375" cy="44125"/>
              </a:xfrm>
              <a:custGeom>
                <a:avLst/>
                <a:gdLst/>
                <a:ahLst/>
                <a:cxnLst/>
                <a:rect l="l" t="t" r="r" b="b"/>
                <a:pathLst>
                  <a:path w="3735" h="1765" extrusionOk="0">
                    <a:moveTo>
                      <a:pt x="3632" y="1"/>
                    </a:moveTo>
                    <a:cubicBezTo>
                      <a:pt x="3627" y="1"/>
                      <a:pt x="3623" y="1"/>
                      <a:pt x="3619" y="3"/>
                    </a:cubicBezTo>
                    <a:cubicBezTo>
                      <a:pt x="2448" y="509"/>
                      <a:pt x="1277" y="1015"/>
                      <a:pt x="127" y="1574"/>
                    </a:cubicBezTo>
                    <a:cubicBezTo>
                      <a:pt x="96" y="1585"/>
                      <a:pt x="75" y="1638"/>
                      <a:pt x="1" y="1764"/>
                    </a:cubicBezTo>
                    <a:cubicBezTo>
                      <a:pt x="42" y="1761"/>
                      <a:pt x="78" y="1761"/>
                      <a:pt x="111" y="1761"/>
                    </a:cubicBezTo>
                    <a:cubicBezTo>
                      <a:pt x="140" y="1761"/>
                      <a:pt x="167" y="1761"/>
                      <a:pt x="191" y="1761"/>
                    </a:cubicBezTo>
                    <a:cubicBezTo>
                      <a:pt x="241" y="1761"/>
                      <a:pt x="281" y="1759"/>
                      <a:pt x="317" y="1743"/>
                    </a:cubicBezTo>
                    <a:cubicBezTo>
                      <a:pt x="1456" y="1216"/>
                      <a:pt x="2585" y="678"/>
                      <a:pt x="3724" y="140"/>
                    </a:cubicBezTo>
                    <a:cubicBezTo>
                      <a:pt x="3734" y="129"/>
                      <a:pt x="3734" y="66"/>
                      <a:pt x="3734" y="35"/>
                    </a:cubicBezTo>
                    <a:cubicBezTo>
                      <a:pt x="3698" y="25"/>
                      <a:pt x="3661" y="1"/>
                      <a:pt x="363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8" name="Google Shape;3378;p20"/>
              <p:cNvSpPr/>
              <p:nvPr/>
            </p:nvSpPr>
            <p:spPr>
              <a:xfrm>
                <a:off x="1944650" y="4609475"/>
                <a:ext cx="82550" cy="38000"/>
              </a:xfrm>
              <a:custGeom>
                <a:avLst/>
                <a:gdLst/>
                <a:ahLst/>
                <a:cxnLst/>
                <a:rect l="l" t="t" r="r" b="b"/>
                <a:pathLst>
                  <a:path w="3302" h="1520" extrusionOk="0">
                    <a:moveTo>
                      <a:pt x="3302" y="1"/>
                    </a:moveTo>
                    <a:lnTo>
                      <a:pt x="3302" y="1"/>
                    </a:lnTo>
                    <a:cubicBezTo>
                      <a:pt x="3175" y="11"/>
                      <a:pt x="3059" y="1"/>
                      <a:pt x="2953" y="32"/>
                    </a:cubicBezTo>
                    <a:cubicBezTo>
                      <a:pt x="1952" y="348"/>
                      <a:pt x="1045" y="865"/>
                      <a:pt x="106" y="1276"/>
                    </a:cubicBezTo>
                    <a:cubicBezTo>
                      <a:pt x="0" y="1330"/>
                      <a:pt x="11" y="1414"/>
                      <a:pt x="127" y="1519"/>
                    </a:cubicBezTo>
                    <a:cubicBezTo>
                      <a:pt x="286" y="1456"/>
                      <a:pt x="497" y="1414"/>
                      <a:pt x="654" y="1308"/>
                    </a:cubicBezTo>
                    <a:cubicBezTo>
                      <a:pt x="1076" y="1002"/>
                      <a:pt x="1561" y="855"/>
                      <a:pt x="2036" y="665"/>
                    </a:cubicBezTo>
                    <a:cubicBezTo>
                      <a:pt x="2384" y="528"/>
                      <a:pt x="2732" y="401"/>
                      <a:pt x="3080" y="264"/>
                    </a:cubicBezTo>
                    <a:cubicBezTo>
                      <a:pt x="3175" y="222"/>
                      <a:pt x="3291" y="190"/>
                      <a:pt x="330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9" name="Google Shape;3379;p20"/>
              <p:cNvSpPr/>
              <p:nvPr/>
            </p:nvSpPr>
            <p:spPr>
              <a:xfrm>
                <a:off x="2297700" y="4900300"/>
                <a:ext cx="97600" cy="25250"/>
              </a:xfrm>
              <a:custGeom>
                <a:avLst/>
                <a:gdLst/>
                <a:ahLst/>
                <a:cxnLst/>
                <a:rect l="l" t="t" r="r" b="b"/>
                <a:pathLst>
                  <a:path w="3904" h="1010" extrusionOk="0">
                    <a:moveTo>
                      <a:pt x="3903" y="0"/>
                    </a:moveTo>
                    <a:cubicBezTo>
                      <a:pt x="2827" y="0"/>
                      <a:pt x="1888" y="349"/>
                      <a:pt x="929" y="528"/>
                    </a:cubicBezTo>
                    <a:cubicBezTo>
                      <a:pt x="634" y="581"/>
                      <a:pt x="327" y="675"/>
                      <a:pt x="1" y="1003"/>
                    </a:cubicBezTo>
                    <a:cubicBezTo>
                      <a:pt x="48" y="1007"/>
                      <a:pt x="92" y="1010"/>
                      <a:pt x="135" y="1010"/>
                    </a:cubicBezTo>
                    <a:cubicBezTo>
                      <a:pt x="463" y="1010"/>
                      <a:pt x="663" y="878"/>
                      <a:pt x="887" y="813"/>
                    </a:cubicBezTo>
                    <a:cubicBezTo>
                      <a:pt x="1140" y="739"/>
                      <a:pt x="1393" y="686"/>
                      <a:pt x="1656" y="623"/>
                    </a:cubicBezTo>
                    <a:cubicBezTo>
                      <a:pt x="1888" y="570"/>
                      <a:pt x="2120" y="507"/>
                      <a:pt x="2363" y="454"/>
                    </a:cubicBezTo>
                    <a:cubicBezTo>
                      <a:pt x="2616" y="401"/>
                      <a:pt x="2891" y="380"/>
                      <a:pt x="3144" y="296"/>
                    </a:cubicBezTo>
                    <a:cubicBezTo>
                      <a:pt x="3365" y="211"/>
                      <a:pt x="3671" y="338"/>
                      <a:pt x="390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0" name="Google Shape;3380;p20"/>
              <p:cNvSpPr/>
              <p:nvPr/>
            </p:nvSpPr>
            <p:spPr>
              <a:xfrm>
                <a:off x="1536500" y="4669325"/>
                <a:ext cx="36400" cy="88075"/>
              </a:xfrm>
              <a:custGeom>
                <a:avLst/>
                <a:gdLst/>
                <a:ahLst/>
                <a:cxnLst/>
                <a:rect l="l" t="t" r="r" b="b"/>
                <a:pathLst>
                  <a:path w="1456" h="3523" extrusionOk="0">
                    <a:moveTo>
                      <a:pt x="0" y="0"/>
                    </a:moveTo>
                    <a:lnTo>
                      <a:pt x="0" y="0"/>
                    </a:lnTo>
                    <a:cubicBezTo>
                      <a:pt x="21" y="127"/>
                      <a:pt x="32" y="253"/>
                      <a:pt x="74" y="370"/>
                    </a:cubicBezTo>
                    <a:cubicBezTo>
                      <a:pt x="148" y="602"/>
                      <a:pt x="274" y="823"/>
                      <a:pt x="317" y="1055"/>
                    </a:cubicBezTo>
                    <a:cubicBezTo>
                      <a:pt x="391" y="1593"/>
                      <a:pt x="612" y="2067"/>
                      <a:pt x="802" y="2564"/>
                    </a:cubicBezTo>
                    <a:cubicBezTo>
                      <a:pt x="928" y="2901"/>
                      <a:pt x="1129" y="3175"/>
                      <a:pt x="1413" y="3523"/>
                    </a:cubicBezTo>
                    <a:cubicBezTo>
                      <a:pt x="1456" y="3080"/>
                      <a:pt x="1171" y="2890"/>
                      <a:pt x="1097" y="2606"/>
                    </a:cubicBezTo>
                    <a:cubicBezTo>
                      <a:pt x="1013" y="2310"/>
                      <a:pt x="865" y="2025"/>
                      <a:pt x="770" y="1741"/>
                    </a:cubicBezTo>
                    <a:cubicBezTo>
                      <a:pt x="665" y="1425"/>
                      <a:pt x="581" y="1097"/>
                      <a:pt x="464" y="792"/>
                    </a:cubicBezTo>
                    <a:cubicBezTo>
                      <a:pt x="370" y="507"/>
                      <a:pt x="359" y="190"/>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1" name="Google Shape;3381;p20"/>
              <p:cNvSpPr/>
              <p:nvPr/>
            </p:nvSpPr>
            <p:spPr>
              <a:xfrm>
                <a:off x="1763000" y="4824625"/>
                <a:ext cx="19000" cy="91800"/>
              </a:xfrm>
              <a:custGeom>
                <a:avLst/>
                <a:gdLst/>
                <a:ahLst/>
                <a:cxnLst/>
                <a:rect l="l" t="t" r="r" b="b"/>
                <a:pathLst>
                  <a:path w="760" h="3672" extrusionOk="0">
                    <a:moveTo>
                      <a:pt x="52" y="1"/>
                    </a:moveTo>
                    <a:cubicBezTo>
                      <a:pt x="0" y="580"/>
                      <a:pt x="380" y="2774"/>
                      <a:pt x="717" y="3671"/>
                    </a:cubicBezTo>
                    <a:cubicBezTo>
                      <a:pt x="760" y="3259"/>
                      <a:pt x="369" y="812"/>
                      <a:pt x="158" y="43"/>
                    </a:cubicBezTo>
                    <a:cubicBezTo>
                      <a:pt x="158" y="22"/>
                      <a:pt x="95" y="11"/>
                      <a:pt x="5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2" name="Google Shape;3382;p20"/>
              <p:cNvSpPr/>
              <p:nvPr/>
            </p:nvSpPr>
            <p:spPr>
              <a:xfrm>
                <a:off x="2276350" y="5085125"/>
                <a:ext cx="37975" cy="88500"/>
              </a:xfrm>
              <a:custGeom>
                <a:avLst/>
                <a:gdLst/>
                <a:ahLst/>
                <a:cxnLst/>
                <a:rect l="l" t="t" r="r" b="b"/>
                <a:pathLst>
                  <a:path w="1519" h="3540" extrusionOk="0">
                    <a:moveTo>
                      <a:pt x="159" y="1"/>
                    </a:moveTo>
                    <a:cubicBezTo>
                      <a:pt x="0" y="444"/>
                      <a:pt x="42" y="760"/>
                      <a:pt x="127" y="1045"/>
                    </a:cubicBezTo>
                    <a:cubicBezTo>
                      <a:pt x="391" y="1909"/>
                      <a:pt x="760" y="2732"/>
                      <a:pt x="1308" y="3460"/>
                    </a:cubicBezTo>
                    <a:cubicBezTo>
                      <a:pt x="1344" y="3508"/>
                      <a:pt x="1384" y="3539"/>
                      <a:pt x="1425" y="3539"/>
                    </a:cubicBezTo>
                    <a:cubicBezTo>
                      <a:pt x="1456" y="3539"/>
                      <a:pt x="1487" y="3522"/>
                      <a:pt x="1519" y="3481"/>
                    </a:cubicBezTo>
                    <a:cubicBezTo>
                      <a:pt x="454" y="1382"/>
                      <a:pt x="538" y="1625"/>
                      <a:pt x="15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3" name="Google Shape;3383;p20"/>
              <p:cNvSpPr/>
              <p:nvPr/>
            </p:nvSpPr>
            <p:spPr>
              <a:xfrm>
                <a:off x="1621675" y="4338400"/>
                <a:ext cx="77775" cy="34850"/>
              </a:xfrm>
              <a:custGeom>
                <a:avLst/>
                <a:gdLst/>
                <a:ahLst/>
                <a:cxnLst/>
                <a:rect l="l" t="t" r="r" b="b"/>
                <a:pathLst>
                  <a:path w="3111" h="1394" extrusionOk="0">
                    <a:moveTo>
                      <a:pt x="2902" y="0"/>
                    </a:moveTo>
                    <a:cubicBezTo>
                      <a:pt x="2898" y="0"/>
                      <a:pt x="2894" y="1"/>
                      <a:pt x="2890" y="2"/>
                    </a:cubicBezTo>
                    <a:cubicBezTo>
                      <a:pt x="1866" y="328"/>
                      <a:pt x="875" y="719"/>
                      <a:pt x="0" y="1394"/>
                    </a:cubicBezTo>
                    <a:cubicBezTo>
                      <a:pt x="85" y="1383"/>
                      <a:pt x="169" y="1394"/>
                      <a:pt x="242" y="1362"/>
                    </a:cubicBezTo>
                    <a:cubicBezTo>
                      <a:pt x="643" y="1183"/>
                      <a:pt x="1044" y="993"/>
                      <a:pt x="1445" y="824"/>
                    </a:cubicBezTo>
                    <a:cubicBezTo>
                      <a:pt x="1888" y="634"/>
                      <a:pt x="2352" y="466"/>
                      <a:pt x="2806" y="286"/>
                    </a:cubicBezTo>
                    <a:cubicBezTo>
                      <a:pt x="2890" y="255"/>
                      <a:pt x="2974" y="180"/>
                      <a:pt x="3111" y="96"/>
                    </a:cubicBezTo>
                    <a:cubicBezTo>
                      <a:pt x="3006" y="48"/>
                      <a:pt x="2944" y="0"/>
                      <a:pt x="290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4" name="Google Shape;3384;p20"/>
              <p:cNvSpPr/>
              <p:nvPr/>
            </p:nvSpPr>
            <p:spPr>
              <a:xfrm>
                <a:off x="2290850" y="4883100"/>
                <a:ext cx="81250" cy="19600"/>
              </a:xfrm>
              <a:custGeom>
                <a:avLst/>
                <a:gdLst/>
                <a:ahLst/>
                <a:cxnLst/>
                <a:rect l="l" t="t" r="r" b="b"/>
                <a:pathLst>
                  <a:path w="3250" h="784" extrusionOk="0">
                    <a:moveTo>
                      <a:pt x="3015" y="0"/>
                    </a:moveTo>
                    <a:cubicBezTo>
                      <a:pt x="2943" y="0"/>
                      <a:pt x="2873" y="3"/>
                      <a:pt x="2806" y="13"/>
                    </a:cubicBezTo>
                    <a:cubicBezTo>
                      <a:pt x="1878" y="203"/>
                      <a:pt x="939" y="309"/>
                      <a:pt x="32" y="583"/>
                    </a:cubicBezTo>
                    <a:cubicBezTo>
                      <a:pt x="22" y="583"/>
                      <a:pt x="11" y="615"/>
                      <a:pt x="11" y="636"/>
                    </a:cubicBezTo>
                    <a:cubicBezTo>
                      <a:pt x="1" y="657"/>
                      <a:pt x="11" y="678"/>
                      <a:pt x="32" y="784"/>
                    </a:cubicBezTo>
                    <a:cubicBezTo>
                      <a:pt x="1108" y="573"/>
                      <a:pt x="2141" y="362"/>
                      <a:pt x="3175" y="161"/>
                    </a:cubicBezTo>
                    <a:cubicBezTo>
                      <a:pt x="3196" y="151"/>
                      <a:pt x="3217" y="88"/>
                      <a:pt x="3249" y="3"/>
                    </a:cubicBezTo>
                    <a:cubicBezTo>
                      <a:pt x="3168" y="3"/>
                      <a:pt x="3090" y="0"/>
                      <a:pt x="301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5" name="Google Shape;3385;p20"/>
              <p:cNvSpPr/>
              <p:nvPr/>
            </p:nvSpPr>
            <p:spPr>
              <a:xfrm>
                <a:off x="1902450" y="4967800"/>
                <a:ext cx="31150" cy="77000"/>
              </a:xfrm>
              <a:custGeom>
                <a:avLst/>
                <a:gdLst/>
                <a:ahLst/>
                <a:cxnLst/>
                <a:rect l="l" t="t" r="r" b="b"/>
                <a:pathLst>
                  <a:path w="1246" h="3080" extrusionOk="0">
                    <a:moveTo>
                      <a:pt x="12" y="0"/>
                    </a:moveTo>
                    <a:lnTo>
                      <a:pt x="12" y="0"/>
                    </a:lnTo>
                    <a:cubicBezTo>
                      <a:pt x="22" y="243"/>
                      <a:pt x="1" y="412"/>
                      <a:pt x="54" y="549"/>
                    </a:cubicBezTo>
                    <a:cubicBezTo>
                      <a:pt x="328" y="1361"/>
                      <a:pt x="645" y="2152"/>
                      <a:pt x="1024" y="3080"/>
                    </a:cubicBezTo>
                    <a:cubicBezTo>
                      <a:pt x="1245" y="2711"/>
                      <a:pt x="1067" y="2531"/>
                      <a:pt x="1003" y="2342"/>
                    </a:cubicBezTo>
                    <a:cubicBezTo>
                      <a:pt x="950" y="2152"/>
                      <a:pt x="866" y="1973"/>
                      <a:pt x="792" y="1783"/>
                    </a:cubicBezTo>
                    <a:cubicBezTo>
                      <a:pt x="718" y="1582"/>
                      <a:pt x="634" y="1371"/>
                      <a:pt x="549" y="1171"/>
                    </a:cubicBezTo>
                    <a:cubicBezTo>
                      <a:pt x="486" y="981"/>
                      <a:pt x="423" y="792"/>
                      <a:pt x="338" y="612"/>
                    </a:cubicBezTo>
                    <a:cubicBezTo>
                      <a:pt x="254" y="433"/>
                      <a:pt x="244" y="211"/>
                      <a:pt x="1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6" name="Google Shape;3386;p20"/>
              <p:cNvSpPr/>
              <p:nvPr/>
            </p:nvSpPr>
            <p:spPr>
              <a:xfrm>
                <a:off x="1802275" y="4703875"/>
                <a:ext cx="10025" cy="83600"/>
              </a:xfrm>
              <a:custGeom>
                <a:avLst/>
                <a:gdLst/>
                <a:ahLst/>
                <a:cxnLst/>
                <a:rect l="l" t="t" r="r" b="b"/>
                <a:pathLst>
                  <a:path w="401" h="3344" extrusionOk="0">
                    <a:moveTo>
                      <a:pt x="243" y="0"/>
                    </a:moveTo>
                    <a:cubicBezTo>
                      <a:pt x="85" y="453"/>
                      <a:pt x="0" y="2457"/>
                      <a:pt x="117" y="3343"/>
                    </a:cubicBezTo>
                    <a:cubicBezTo>
                      <a:pt x="296" y="2774"/>
                      <a:pt x="401" y="960"/>
                      <a:pt x="338" y="53"/>
                    </a:cubicBezTo>
                    <a:cubicBezTo>
                      <a:pt x="338" y="32"/>
                      <a:pt x="274" y="21"/>
                      <a:pt x="24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7" name="Google Shape;3387;p20"/>
              <p:cNvSpPr/>
              <p:nvPr/>
            </p:nvSpPr>
            <p:spPr>
              <a:xfrm>
                <a:off x="1987625" y="4754500"/>
                <a:ext cx="14000" cy="91250"/>
              </a:xfrm>
              <a:custGeom>
                <a:avLst/>
                <a:gdLst/>
                <a:ahLst/>
                <a:cxnLst/>
                <a:rect l="l" t="t" r="r" b="b"/>
                <a:pathLst>
                  <a:path w="560" h="3650" extrusionOk="0">
                    <a:moveTo>
                      <a:pt x="128" y="0"/>
                    </a:moveTo>
                    <a:cubicBezTo>
                      <a:pt x="53" y="169"/>
                      <a:pt x="1" y="232"/>
                      <a:pt x="11" y="275"/>
                    </a:cubicBezTo>
                    <a:cubicBezTo>
                      <a:pt x="117" y="1350"/>
                      <a:pt x="233" y="2415"/>
                      <a:pt x="349" y="3491"/>
                    </a:cubicBezTo>
                    <a:cubicBezTo>
                      <a:pt x="360" y="3544"/>
                      <a:pt x="423" y="3586"/>
                      <a:pt x="465" y="3650"/>
                    </a:cubicBezTo>
                    <a:cubicBezTo>
                      <a:pt x="560" y="3196"/>
                      <a:pt x="391" y="1234"/>
                      <a:pt x="12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8" name="Google Shape;3388;p20"/>
              <p:cNvSpPr/>
              <p:nvPr/>
            </p:nvSpPr>
            <p:spPr>
              <a:xfrm>
                <a:off x="1554950" y="4613425"/>
                <a:ext cx="12425" cy="78600"/>
              </a:xfrm>
              <a:custGeom>
                <a:avLst/>
                <a:gdLst/>
                <a:ahLst/>
                <a:cxnLst/>
                <a:rect l="l" t="t" r="r" b="b"/>
                <a:pathLst>
                  <a:path w="497" h="3144" extrusionOk="0">
                    <a:moveTo>
                      <a:pt x="64" y="0"/>
                    </a:moveTo>
                    <a:lnTo>
                      <a:pt x="64" y="0"/>
                    </a:lnTo>
                    <a:cubicBezTo>
                      <a:pt x="0" y="1097"/>
                      <a:pt x="148" y="2100"/>
                      <a:pt x="328" y="3091"/>
                    </a:cubicBezTo>
                    <a:cubicBezTo>
                      <a:pt x="328" y="3112"/>
                      <a:pt x="401" y="3122"/>
                      <a:pt x="443" y="3143"/>
                    </a:cubicBezTo>
                    <a:cubicBezTo>
                      <a:pt x="464" y="3080"/>
                      <a:pt x="497" y="3017"/>
                      <a:pt x="486" y="2954"/>
                    </a:cubicBezTo>
                    <a:cubicBezTo>
                      <a:pt x="412" y="2036"/>
                      <a:pt x="328" y="1108"/>
                      <a:pt x="232" y="180"/>
                    </a:cubicBezTo>
                    <a:cubicBezTo>
                      <a:pt x="232" y="138"/>
                      <a:pt x="159" y="106"/>
                      <a:pt x="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9" name="Google Shape;3389;p20"/>
              <p:cNvSpPr/>
              <p:nvPr/>
            </p:nvSpPr>
            <p:spPr>
              <a:xfrm>
                <a:off x="1569725" y="4286900"/>
                <a:ext cx="70675" cy="30975"/>
              </a:xfrm>
              <a:custGeom>
                <a:avLst/>
                <a:gdLst/>
                <a:ahLst/>
                <a:cxnLst/>
                <a:rect l="l" t="t" r="r" b="b"/>
                <a:pathLst>
                  <a:path w="2827" h="1239" extrusionOk="0">
                    <a:moveTo>
                      <a:pt x="2737" y="1"/>
                    </a:moveTo>
                    <a:cubicBezTo>
                      <a:pt x="2386" y="1"/>
                      <a:pt x="2084" y="164"/>
                      <a:pt x="1783" y="300"/>
                    </a:cubicBezTo>
                    <a:cubicBezTo>
                      <a:pt x="1382" y="480"/>
                      <a:pt x="981" y="669"/>
                      <a:pt x="581" y="848"/>
                    </a:cubicBezTo>
                    <a:cubicBezTo>
                      <a:pt x="433" y="912"/>
                      <a:pt x="285" y="965"/>
                      <a:pt x="148" y="1028"/>
                    </a:cubicBezTo>
                    <a:cubicBezTo>
                      <a:pt x="74" y="1070"/>
                      <a:pt x="0" y="1133"/>
                      <a:pt x="95" y="1239"/>
                    </a:cubicBezTo>
                    <a:cubicBezTo>
                      <a:pt x="633" y="1144"/>
                      <a:pt x="2173" y="490"/>
                      <a:pt x="2827" y="5"/>
                    </a:cubicBezTo>
                    <a:cubicBezTo>
                      <a:pt x="2796" y="2"/>
                      <a:pt x="2766" y="1"/>
                      <a:pt x="273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0" name="Google Shape;3390;p20"/>
              <p:cNvSpPr/>
              <p:nvPr/>
            </p:nvSpPr>
            <p:spPr>
              <a:xfrm>
                <a:off x="2077000" y="4687350"/>
                <a:ext cx="75450" cy="26025"/>
              </a:xfrm>
              <a:custGeom>
                <a:avLst/>
                <a:gdLst/>
                <a:ahLst/>
                <a:cxnLst/>
                <a:rect l="l" t="t" r="r" b="b"/>
                <a:pathLst>
                  <a:path w="3018" h="1041" extrusionOk="0">
                    <a:moveTo>
                      <a:pt x="2755" y="1"/>
                    </a:moveTo>
                    <a:cubicBezTo>
                      <a:pt x="2700" y="1"/>
                      <a:pt x="2651" y="4"/>
                      <a:pt x="2606" y="18"/>
                    </a:cubicBezTo>
                    <a:cubicBezTo>
                      <a:pt x="2311" y="113"/>
                      <a:pt x="2026" y="261"/>
                      <a:pt x="1731" y="313"/>
                    </a:cubicBezTo>
                    <a:cubicBezTo>
                      <a:pt x="1203" y="408"/>
                      <a:pt x="718" y="629"/>
                      <a:pt x="233" y="809"/>
                    </a:cubicBezTo>
                    <a:cubicBezTo>
                      <a:pt x="138" y="851"/>
                      <a:pt x="75" y="936"/>
                      <a:pt x="1" y="1009"/>
                    </a:cubicBezTo>
                    <a:cubicBezTo>
                      <a:pt x="77" y="1031"/>
                      <a:pt x="147" y="1041"/>
                      <a:pt x="213" y="1041"/>
                    </a:cubicBezTo>
                    <a:cubicBezTo>
                      <a:pt x="303" y="1041"/>
                      <a:pt x="386" y="1023"/>
                      <a:pt x="465" y="999"/>
                    </a:cubicBezTo>
                    <a:cubicBezTo>
                      <a:pt x="1130" y="767"/>
                      <a:pt x="1752" y="439"/>
                      <a:pt x="2459" y="334"/>
                    </a:cubicBezTo>
                    <a:cubicBezTo>
                      <a:pt x="2648" y="313"/>
                      <a:pt x="2838" y="250"/>
                      <a:pt x="3017" y="7"/>
                    </a:cubicBezTo>
                    <a:cubicBezTo>
                      <a:pt x="2914" y="7"/>
                      <a:pt x="2829" y="1"/>
                      <a:pt x="275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1" name="Google Shape;3391;p20"/>
              <p:cNvSpPr/>
              <p:nvPr/>
            </p:nvSpPr>
            <p:spPr>
              <a:xfrm>
                <a:off x="1880575" y="4708100"/>
                <a:ext cx="5850" cy="77525"/>
              </a:xfrm>
              <a:custGeom>
                <a:avLst/>
                <a:gdLst/>
                <a:ahLst/>
                <a:cxnLst/>
                <a:rect l="l" t="t" r="r" b="b"/>
                <a:pathLst>
                  <a:path w="234" h="3101" extrusionOk="0">
                    <a:moveTo>
                      <a:pt x="95" y="0"/>
                    </a:moveTo>
                    <a:cubicBezTo>
                      <a:pt x="64" y="31"/>
                      <a:pt x="1" y="52"/>
                      <a:pt x="1" y="74"/>
                    </a:cubicBezTo>
                    <a:lnTo>
                      <a:pt x="32" y="2795"/>
                    </a:lnTo>
                    <a:cubicBezTo>
                      <a:pt x="43" y="2890"/>
                      <a:pt x="85" y="2984"/>
                      <a:pt x="106" y="3101"/>
                    </a:cubicBezTo>
                    <a:cubicBezTo>
                      <a:pt x="180" y="3048"/>
                      <a:pt x="233" y="3027"/>
                      <a:pt x="233" y="2995"/>
                    </a:cubicBezTo>
                    <a:cubicBezTo>
                      <a:pt x="222" y="2025"/>
                      <a:pt x="212" y="1055"/>
                      <a:pt x="191" y="84"/>
                    </a:cubicBezTo>
                    <a:cubicBezTo>
                      <a:pt x="191" y="52"/>
                      <a:pt x="128" y="31"/>
                      <a:pt x="9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2" name="Google Shape;3392;p20"/>
              <p:cNvSpPr/>
              <p:nvPr/>
            </p:nvSpPr>
            <p:spPr>
              <a:xfrm>
                <a:off x="2417425" y="5013150"/>
                <a:ext cx="73325" cy="5525"/>
              </a:xfrm>
              <a:custGeom>
                <a:avLst/>
                <a:gdLst/>
                <a:ahLst/>
                <a:cxnLst/>
                <a:rect l="l" t="t" r="r" b="b"/>
                <a:pathLst>
                  <a:path w="2933" h="221" extrusionOk="0">
                    <a:moveTo>
                      <a:pt x="137" y="0"/>
                    </a:moveTo>
                    <a:cubicBezTo>
                      <a:pt x="106" y="0"/>
                      <a:pt x="73" y="85"/>
                      <a:pt x="0" y="180"/>
                    </a:cubicBezTo>
                    <a:cubicBezTo>
                      <a:pt x="401" y="210"/>
                      <a:pt x="792" y="221"/>
                      <a:pt x="1184" y="221"/>
                    </a:cubicBezTo>
                    <a:cubicBezTo>
                      <a:pt x="1751" y="221"/>
                      <a:pt x="2321" y="198"/>
                      <a:pt x="2932" y="180"/>
                    </a:cubicBezTo>
                    <a:cubicBezTo>
                      <a:pt x="2773" y="53"/>
                      <a:pt x="2742" y="0"/>
                      <a:pt x="271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3" name="Google Shape;3393;p20"/>
              <p:cNvSpPr/>
              <p:nvPr/>
            </p:nvSpPr>
            <p:spPr>
              <a:xfrm>
                <a:off x="2181700" y="4817425"/>
                <a:ext cx="73850" cy="29050"/>
              </a:xfrm>
              <a:custGeom>
                <a:avLst/>
                <a:gdLst/>
                <a:ahLst/>
                <a:cxnLst/>
                <a:rect l="l" t="t" r="r" b="b"/>
                <a:pathLst>
                  <a:path w="2954" h="1162" extrusionOk="0">
                    <a:moveTo>
                      <a:pt x="2898" y="1"/>
                    </a:moveTo>
                    <a:cubicBezTo>
                      <a:pt x="2895" y="1"/>
                      <a:pt x="2892" y="2"/>
                      <a:pt x="2890" y="4"/>
                    </a:cubicBezTo>
                    <a:cubicBezTo>
                      <a:pt x="1951" y="320"/>
                      <a:pt x="1013" y="636"/>
                      <a:pt x="74" y="964"/>
                    </a:cubicBezTo>
                    <a:cubicBezTo>
                      <a:pt x="42" y="974"/>
                      <a:pt x="32" y="1058"/>
                      <a:pt x="0" y="1133"/>
                    </a:cubicBezTo>
                    <a:cubicBezTo>
                      <a:pt x="52" y="1153"/>
                      <a:pt x="98" y="1161"/>
                      <a:pt x="143" y="1161"/>
                    </a:cubicBezTo>
                    <a:cubicBezTo>
                      <a:pt x="235" y="1161"/>
                      <a:pt x="316" y="1126"/>
                      <a:pt x="401" y="1090"/>
                    </a:cubicBezTo>
                    <a:cubicBezTo>
                      <a:pt x="1139" y="805"/>
                      <a:pt x="1878" y="510"/>
                      <a:pt x="2616" y="215"/>
                    </a:cubicBezTo>
                    <a:cubicBezTo>
                      <a:pt x="2727" y="164"/>
                      <a:pt x="2829" y="84"/>
                      <a:pt x="2930" y="12"/>
                    </a:cubicBezTo>
                    <a:lnTo>
                      <a:pt x="2930" y="12"/>
                    </a:lnTo>
                    <a:cubicBezTo>
                      <a:pt x="2938" y="17"/>
                      <a:pt x="2946" y="21"/>
                      <a:pt x="2953" y="25"/>
                    </a:cubicBezTo>
                    <a:lnTo>
                      <a:pt x="2942" y="4"/>
                    </a:lnTo>
                    <a:cubicBezTo>
                      <a:pt x="2938" y="7"/>
                      <a:pt x="2934" y="9"/>
                      <a:pt x="2930" y="12"/>
                    </a:cubicBezTo>
                    <a:lnTo>
                      <a:pt x="2930" y="12"/>
                    </a:lnTo>
                    <a:cubicBezTo>
                      <a:pt x="2918" y="6"/>
                      <a:pt x="2906" y="1"/>
                      <a:pt x="289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4" name="Google Shape;3394;p20"/>
              <p:cNvSpPr/>
              <p:nvPr/>
            </p:nvSpPr>
            <p:spPr>
              <a:xfrm>
                <a:off x="1787775" y="4852825"/>
                <a:ext cx="16100" cy="69400"/>
              </a:xfrm>
              <a:custGeom>
                <a:avLst/>
                <a:gdLst/>
                <a:ahLst/>
                <a:cxnLst/>
                <a:rect l="l" t="t" r="r" b="b"/>
                <a:pathLst>
                  <a:path w="644" h="2776" extrusionOk="0">
                    <a:moveTo>
                      <a:pt x="64" y="1"/>
                    </a:moveTo>
                    <a:cubicBezTo>
                      <a:pt x="43" y="54"/>
                      <a:pt x="1" y="117"/>
                      <a:pt x="11" y="170"/>
                    </a:cubicBezTo>
                    <a:cubicBezTo>
                      <a:pt x="169" y="1045"/>
                      <a:pt x="317" y="1931"/>
                      <a:pt x="601" y="2775"/>
                    </a:cubicBezTo>
                    <a:cubicBezTo>
                      <a:pt x="643" y="1931"/>
                      <a:pt x="390" y="1130"/>
                      <a:pt x="254" y="317"/>
                    </a:cubicBezTo>
                    <a:cubicBezTo>
                      <a:pt x="243" y="212"/>
                      <a:pt x="233" y="54"/>
                      <a:pt x="6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5" name="Google Shape;3395;p20"/>
              <p:cNvSpPr/>
              <p:nvPr/>
            </p:nvSpPr>
            <p:spPr>
              <a:xfrm>
                <a:off x="2064875" y="5053750"/>
                <a:ext cx="26925" cy="61725"/>
              </a:xfrm>
              <a:custGeom>
                <a:avLst/>
                <a:gdLst/>
                <a:ahLst/>
                <a:cxnLst/>
                <a:rect l="l" t="t" r="r" b="b"/>
                <a:pathLst>
                  <a:path w="1077" h="2469" extrusionOk="0">
                    <a:moveTo>
                      <a:pt x="64" y="0"/>
                    </a:moveTo>
                    <a:cubicBezTo>
                      <a:pt x="43" y="85"/>
                      <a:pt x="1" y="138"/>
                      <a:pt x="12" y="159"/>
                    </a:cubicBezTo>
                    <a:cubicBezTo>
                      <a:pt x="286" y="886"/>
                      <a:pt x="560" y="1615"/>
                      <a:pt x="834" y="2332"/>
                    </a:cubicBezTo>
                    <a:cubicBezTo>
                      <a:pt x="855" y="2384"/>
                      <a:pt x="919" y="2426"/>
                      <a:pt x="961" y="2468"/>
                    </a:cubicBezTo>
                    <a:cubicBezTo>
                      <a:pt x="1003" y="2458"/>
                      <a:pt x="1034" y="2437"/>
                      <a:pt x="1076" y="2426"/>
                    </a:cubicBezTo>
                    <a:cubicBezTo>
                      <a:pt x="1055" y="2332"/>
                      <a:pt x="1045" y="2226"/>
                      <a:pt x="1013" y="2131"/>
                    </a:cubicBezTo>
                    <a:cubicBezTo>
                      <a:pt x="834" y="1657"/>
                      <a:pt x="644" y="1182"/>
                      <a:pt x="465" y="708"/>
                    </a:cubicBezTo>
                    <a:cubicBezTo>
                      <a:pt x="391" y="518"/>
                      <a:pt x="328" y="328"/>
                      <a:pt x="244" y="148"/>
                    </a:cubicBezTo>
                    <a:cubicBezTo>
                      <a:pt x="223" y="85"/>
                      <a:pt x="138" y="54"/>
                      <a:pt x="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6" name="Google Shape;3396;p20"/>
              <p:cNvSpPr/>
              <p:nvPr/>
            </p:nvSpPr>
            <p:spPr>
              <a:xfrm>
                <a:off x="2298500" y="5098850"/>
                <a:ext cx="23225" cy="61975"/>
              </a:xfrm>
              <a:custGeom>
                <a:avLst/>
                <a:gdLst/>
                <a:ahLst/>
                <a:cxnLst/>
                <a:rect l="l" t="t" r="r" b="b"/>
                <a:pathLst>
                  <a:path w="929" h="2479" extrusionOk="0">
                    <a:moveTo>
                      <a:pt x="95" y="0"/>
                    </a:moveTo>
                    <a:cubicBezTo>
                      <a:pt x="53" y="53"/>
                      <a:pt x="0" y="85"/>
                      <a:pt x="11" y="106"/>
                    </a:cubicBezTo>
                    <a:cubicBezTo>
                      <a:pt x="201" y="791"/>
                      <a:pt x="306" y="1498"/>
                      <a:pt x="633" y="2131"/>
                    </a:cubicBezTo>
                    <a:cubicBezTo>
                      <a:pt x="707" y="2257"/>
                      <a:pt x="802" y="2363"/>
                      <a:pt x="897" y="2478"/>
                    </a:cubicBezTo>
                    <a:cubicBezTo>
                      <a:pt x="928" y="2300"/>
                      <a:pt x="897" y="2152"/>
                      <a:pt x="855" y="2014"/>
                    </a:cubicBezTo>
                    <a:cubicBezTo>
                      <a:pt x="633" y="1382"/>
                      <a:pt x="316" y="791"/>
                      <a:pt x="222" y="127"/>
                    </a:cubicBezTo>
                    <a:cubicBezTo>
                      <a:pt x="211" y="85"/>
                      <a:pt x="138" y="43"/>
                      <a:pt x="9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7" name="Google Shape;3397;p20"/>
              <p:cNvSpPr/>
              <p:nvPr/>
            </p:nvSpPr>
            <p:spPr>
              <a:xfrm>
                <a:off x="2438750" y="5026925"/>
                <a:ext cx="58850" cy="6275"/>
              </a:xfrm>
              <a:custGeom>
                <a:avLst/>
                <a:gdLst/>
                <a:ahLst/>
                <a:cxnLst/>
                <a:rect l="l" t="t" r="r" b="b"/>
                <a:pathLst>
                  <a:path w="2354" h="251" extrusionOk="0">
                    <a:moveTo>
                      <a:pt x="1041" y="0"/>
                    </a:moveTo>
                    <a:cubicBezTo>
                      <a:pt x="593" y="0"/>
                      <a:pt x="202" y="48"/>
                      <a:pt x="1" y="145"/>
                    </a:cubicBezTo>
                    <a:cubicBezTo>
                      <a:pt x="75" y="177"/>
                      <a:pt x="117" y="220"/>
                      <a:pt x="170" y="220"/>
                    </a:cubicBezTo>
                    <a:cubicBezTo>
                      <a:pt x="856" y="241"/>
                      <a:pt x="1541" y="251"/>
                      <a:pt x="2227" y="251"/>
                    </a:cubicBezTo>
                    <a:cubicBezTo>
                      <a:pt x="2269" y="251"/>
                      <a:pt x="2300" y="177"/>
                      <a:pt x="2353" y="124"/>
                    </a:cubicBezTo>
                    <a:cubicBezTo>
                      <a:pt x="1938" y="42"/>
                      <a:pt x="1464" y="0"/>
                      <a:pt x="104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8" name="Google Shape;3398;p20"/>
              <p:cNvSpPr/>
              <p:nvPr/>
            </p:nvSpPr>
            <p:spPr>
              <a:xfrm>
                <a:off x="1653025" y="4466300"/>
                <a:ext cx="12150" cy="68050"/>
              </a:xfrm>
              <a:custGeom>
                <a:avLst/>
                <a:gdLst/>
                <a:ahLst/>
                <a:cxnLst/>
                <a:rect l="l" t="t" r="r" b="b"/>
                <a:pathLst>
                  <a:path w="486" h="2722" extrusionOk="0">
                    <a:moveTo>
                      <a:pt x="328" y="0"/>
                    </a:moveTo>
                    <a:lnTo>
                      <a:pt x="328" y="0"/>
                    </a:lnTo>
                    <a:cubicBezTo>
                      <a:pt x="296" y="21"/>
                      <a:pt x="244" y="43"/>
                      <a:pt x="233" y="75"/>
                    </a:cubicBezTo>
                    <a:cubicBezTo>
                      <a:pt x="148" y="928"/>
                      <a:pt x="75" y="1783"/>
                      <a:pt x="1" y="2637"/>
                    </a:cubicBezTo>
                    <a:cubicBezTo>
                      <a:pt x="1" y="2669"/>
                      <a:pt x="54" y="2690"/>
                      <a:pt x="85" y="2721"/>
                    </a:cubicBezTo>
                    <a:cubicBezTo>
                      <a:pt x="338" y="2205"/>
                      <a:pt x="486" y="518"/>
                      <a:pt x="32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9" name="Google Shape;3399;p20"/>
              <p:cNvSpPr/>
              <p:nvPr/>
            </p:nvSpPr>
            <p:spPr>
              <a:xfrm>
                <a:off x="1573400" y="4390350"/>
                <a:ext cx="7675" cy="76250"/>
              </a:xfrm>
              <a:custGeom>
                <a:avLst/>
                <a:gdLst/>
                <a:ahLst/>
                <a:cxnLst/>
                <a:rect l="l" t="t" r="r" b="b"/>
                <a:pathLst>
                  <a:path w="307" h="3050" extrusionOk="0">
                    <a:moveTo>
                      <a:pt x="117" y="1"/>
                    </a:moveTo>
                    <a:cubicBezTo>
                      <a:pt x="120" y="6"/>
                      <a:pt x="123" y="11"/>
                      <a:pt x="126" y="16"/>
                    </a:cubicBezTo>
                    <a:lnTo>
                      <a:pt x="126" y="16"/>
                    </a:lnTo>
                    <a:cubicBezTo>
                      <a:pt x="130" y="11"/>
                      <a:pt x="134" y="6"/>
                      <a:pt x="138" y="1"/>
                    </a:cubicBezTo>
                    <a:close/>
                    <a:moveTo>
                      <a:pt x="126" y="16"/>
                    </a:moveTo>
                    <a:cubicBezTo>
                      <a:pt x="85" y="66"/>
                      <a:pt x="33" y="122"/>
                      <a:pt x="33" y="170"/>
                    </a:cubicBezTo>
                    <a:lnTo>
                      <a:pt x="1" y="2891"/>
                    </a:lnTo>
                    <a:cubicBezTo>
                      <a:pt x="1" y="2944"/>
                      <a:pt x="64" y="2986"/>
                      <a:pt x="96" y="3049"/>
                    </a:cubicBezTo>
                    <a:cubicBezTo>
                      <a:pt x="138" y="2996"/>
                      <a:pt x="191" y="2975"/>
                      <a:pt x="191" y="2944"/>
                    </a:cubicBezTo>
                    <a:cubicBezTo>
                      <a:pt x="307" y="2037"/>
                      <a:pt x="296" y="1130"/>
                      <a:pt x="244" y="223"/>
                    </a:cubicBezTo>
                    <a:cubicBezTo>
                      <a:pt x="233" y="154"/>
                      <a:pt x="169" y="85"/>
                      <a:pt x="126" y="16"/>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0" name="Google Shape;3400;p20"/>
              <p:cNvSpPr/>
              <p:nvPr/>
            </p:nvSpPr>
            <p:spPr>
              <a:xfrm>
                <a:off x="1651450" y="4737100"/>
                <a:ext cx="15325" cy="59325"/>
              </a:xfrm>
              <a:custGeom>
                <a:avLst/>
                <a:gdLst/>
                <a:ahLst/>
                <a:cxnLst/>
                <a:rect l="l" t="t" r="r" b="b"/>
                <a:pathLst>
                  <a:path w="613" h="2373" extrusionOk="0">
                    <a:moveTo>
                      <a:pt x="1" y="0"/>
                    </a:moveTo>
                    <a:lnTo>
                      <a:pt x="1" y="0"/>
                    </a:lnTo>
                    <a:cubicBezTo>
                      <a:pt x="75" y="844"/>
                      <a:pt x="296" y="1592"/>
                      <a:pt x="359" y="2373"/>
                    </a:cubicBezTo>
                    <a:cubicBezTo>
                      <a:pt x="433" y="2363"/>
                      <a:pt x="507" y="2352"/>
                      <a:pt x="507" y="2342"/>
                    </a:cubicBezTo>
                    <a:cubicBezTo>
                      <a:pt x="612" y="1582"/>
                      <a:pt x="307" y="875"/>
                      <a:pt x="190" y="148"/>
                    </a:cubicBezTo>
                    <a:cubicBezTo>
                      <a:pt x="190" y="106"/>
                      <a:pt x="106" y="74"/>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1" name="Google Shape;3401;p20"/>
              <p:cNvSpPr/>
              <p:nvPr/>
            </p:nvSpPr>
            <p:spPr>
              <a:xfrm>
                <a:off x="2498875" y="5070850"/>
                <a:ext cx="53025" cy="9300"/>
              </a:xfrm>
              <a:custGeom>
                <a:avLst/>
                <a:gdLst/>
                <a:ahLst/>
                <a:cxnLst/>
                <a:rect l="l" t="t" r="r" b="b"/>
                <a:pathLst>
                  <a:path w="2121" h="372" extrusionOk="0">
                    <a:moveTo>
                      <a:pt x="76" y="1"/>
                    </a:moveTo>
                    <a:cubicBezTo>
                      <a:pt x="48" y="1"/>
                      <a:pt x="20" y="47"/>
                      <a:pt x="1" y="76"/>
                    </a:cubicBezTo>
                    <a:cubicBezTo>
                      <a:pt x="22" y="108"/>
                      <a:pt x="43" y="171"/>
                      <a:pt x="64" y="171"/>
                    </a:cubicBezTo>
                    <a:cubicBezTo>
                      <a:pt x="718" y="245"/>
                      <a:pt x="1372" y="308"/>
                      <a:pt x="2026" y="371"/>
                    </a:cubicBezTo>
                    <a:cubicBezTo>
                      <a:pt x="2047" y="371"/>
                      <a:pt x="2079" y="319"/>
                      <a:pt x="2121" y="277"/>
                    </a:cubicBezTo>
                    <a:cubicBezTo>
                      <a:pt x="2068" y="245"/>
                      <a:pt x="2026" y="181"/>
                      <a:pt x="1973" y="171"/>
                    </a:cubicBezTo>
                    <a:cubicBezTo>
                      <a:pt x="1340" y="108"/>
                      <a:pt x="718" y="55"/>
                      <a:pt x="85" y="2"/>
                    </a:cubicBezTo>
                    <a:cubicBezTo>
                      <a:pt x="82" y="1"/>
                      <a:pt x="79" y="1"/>
                      <a:pt x="7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2" name="Google Shape;3402;p20"/>
              <p:cNvSpPr/>
              <p:nvPr/>
            </p:nvSpPr>
            <p:spPr>
              <a:xfrm>
                <a:off x="2158500" y="4884225"/>
                <a:ext cx="11625" cy="54050"/>
              </a:xfrm>
              <a:custGeom>
                <a:avLst/>
                <a:gdLst/>
                <a:ahLst/>
                <a:cxnLst/>
                <a:rect l="l" t="t" r="r" b="b"/>
                <a:pathLst>
                  <a:path w="465" h="2162" extrusionOk="0">
                    <a:moveTo>
                      <a:pt x="42" y="0"/>
                    </a:moveTo>
                    <a:cubicBezTo>
                      <a:pt x="31" y="64"/>
                      <a:pt x="0" y="127"/>
                      <a:pt x="0" y="190"/>
                    </a:cubicBezTo>
                    <a:cubicBezTo>
                      <a:pt x="85" y="812"/>
                      <a:pt x="179" y="1445"/>
                      <a:pt x="274" y="2078"/>
                    </a:cubicBezTo>
                    <a:cubicBezTo>
                      <a:pt x="274" y="2099"/>
                      <a:pt x="369" y="2120"/>
                      <a:pt x="464" y="2162"/>
                    </a:cubicBezTo>
                    <a:cubicBezTo>
                      <a:pt x="369" y="1403"/>
                      <a:pt x="317" y="696"/>
                      <a:pt x="4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3" name="Google Shape;3403;p20"/>
              <p:cNvSpPr/>
              <p:nvPr/>
            </p:nvSpPr>
            <p:spPr>
              <a:xfrm>
                <a:off x="2141625" y="4861800"/>
                <a:ext cx="12150" cy="55400"/>
              </a:xfrm>
              <a:custGeom>
                <a:avLst/>
                <a:gdLst/>
                <a:ahLst/>
                <a:cxnLst/>
                <a:rect l="l" t="t" r="r" b="b"/>
                <a:pathLst>
                  <a:path w="486" h="2216" extrusionOk="0">
                    <a:moveTo>
                      <a:pt x="169" y="0"/>
                    </a:moveTo>
                    <a:cubicBezTo>
                      <a:pt x="63" y="85"/>
                      <a:pt x="0" y="106"/>
                      <a:pt x="0" y="127"/>
                    </a:cubicBezTo>
                    <a:cubicBezTo>
                      <a:pt x="10" y="781"/>
                      <a:pt x="179" y="1393"/>
                      <a:pt x="306" y="2025"/>
                    </a:cubicBezTo>
                    <a:cubicBezTo>
                      <a:pt x="306" y="2068"/>
                      <a:pt x="380" y="2110"/>
                      <a:pt x="485" y="2215"/>
                    </a:cubicBezTo>
                    <a:cubicBezTo>
                      <a:pt x="485" y="1435"/>
                      <a:pt x="253" y="760"/>
                      <a:pt x="16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4" name="Google Shape;3404;p20"/>
              <p:cNvSpPr/>
              <p:nvPr/>
            </p:nvSpPr>
            <p:spPr>
              <a:xfrm>
                <a:off x="2263425" y="4944325"/>
                <a:ext cx="11350" cy="57000"/>
              </a:xfrm>
              <a:custGeom>
                <a:avLst/>
                <a:gdLst/>
                <a:ahLst/>
                <a:cxnLst/>
                <a:rect l="l" t="t" r="r" b="b"/>
                <a:pathLst>
                  <a:path w="454" h="2280" extrusionOk="0">
                    <a:moveTo>
                      <a:pt x="43" y="1"/>
                    </a:moveTo>
                    <a:cubicBezTo>
                      <a:pt x="32" y="74"/>
                      <a:pt x="1" y="159"/>
                      <a:pt x="11" y="233"/>
                    </a:cubicBezTo>
                    <a:cubicBezTo>
                      <a:pt x="85" y="866"/>
                      <a:pt x="170" y="1499"/>
                      <a:pt x="264" y="2142"/>
                    </a:cubicBezTo>
                    <a:cubicBezTo>
                      <a:pt x="264" y="2174"/>
                      <a:pt x="338" y="2205"/>
                      <a:pt x="433" y="2279"/>
                    </a:cubicBezTo>
                    <a:cubicBezTo>
                      <a:pt x="454" y="1467"/>
                      <a:pt x="327" y="739"/>
                      <a:pt x="4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5" name="Google Shape;3405;p20"/>
              <p:cNvSpPr/>
              <p:nvPr/>
            </p:nvSpPr>
            <p:spPr>
              <a:xfrm>
                <a:off x="2395525" y="5056925"/>
                <a:ext cx="20850" cy="50625"/>
              </a:xfrm>
              <a:custGeom>
                <a:avLst/>
                <a:gdLst/>
                <a:ahLst/>
                <a:cxnLst/>
                <a:rect l="l" t="t" r="r" b="b"/>
                <a:pathLst>
                  <a:path w="834" h="2025" extrusionOk="0">
                    <a:moveTo>
                      <a:pt x="85" y="0"/>
                    </a:moveTo>
                    <a:cubicBezTo>
                      <a:pt x="42" y="74"/>
                      <a:pt x="0" y="116"/>
                      <a:pt x="11" y="148"/>
                    </a:cubicBezTo>
                    <a:cubicBezTo>
                      <a:pt x="159" y="696"/>
                      <a:pt x="307" y="1245"/>
                      <a:pt x="464" y="1793"/>
                    </a:cubicBezTo>
                    <a:cubicBezTo>
                      <a:pt x="496" y="1867"/>
                      <a:pt x="560" y="1930"/>
                      <a:pt x="623" y="2025"/>
                    </a:cubicBezTo>
                    <a:cubicBezTo>
                      <a:pt x="713" y="1944"/>
                      <a:pt x="766" y="1883"/>
                      <a:pt x="825" y="1832"/>
                    </a:cubicBezTo>
                    <a:lnTo>
                      <a:pt x="825" y="1832"/>
                    </a:lnTo>
                    <a:cubicBezTo>
                      <a:pt x="828" y="1837"/>
                      <a:pt x="831" y="1841"/>
                      <a:pt x="834" y="1846"/>
                    </a:cubicBezTo>
                    <a:lnTo>
                      <a:pt x="834" y="1825"/>
                    </a:lnTo>
                    <a:cubicBezTo>
                      <a:pt x="831" y="1827"/>
                      <a:pt x="828" y="1830"/>
                      <a:pt x="825" y="1832"/>
                    </a:cubicBezTo>
                    <a:lnTo>
                      <a:pt x="825" y="1832"/>
                    </a:lnTo>
                    <a:cubicBezTo>
                      <a:pt x="598" y="1457"/>
                      <a:pt x="432" y="1070"/>
                      <a:pt x="380" y="623"/>
                    </a:cubicBezTo>
                    <a:cubicBezTo>
                      <a:pt x="359" y="391"/>
                      <a:pt x="307" y="159"/>
                      <a:pt x="8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6" name="Google Shape;3406;p20"/>
              <p:cNvSpPr/>
              <p:nvPr/>
            </p:nvSpPr>
            <p:spPr>
              <a:xfrm>
                <a:off x="2162175" y="4815075"/>
                <a:ext cx="53300" cy="23025"/>
              </a:xfrm>
              <a:custGeom>
                <a:avLst/>
                <a:gdLst/>
                <a:ahLst/>
                <a:cxnLst/>
                <a:rect l="l" t="t" r="r" b="b"/>
                <a:pathLst>
                  <a:path w="2132" h="921" extrusionOk="0">
                    <a:moveTo>
                      <a:pt x="2025" y="0"/>
                    </a:moveTo>
                    <a:cubicBezTo>
                      <a:pt x="2018" y="0"/>
                      <a:pt x="2011" y="1"/>
                      <a:pt x="2005" y="3"/>
                    </a:cubicBezTo>
                    <a:cubicBezTo>
                      <a:pt x="1403" y="224"/>
                      <a:pt x="813" y="446"/>
                      <a:pt x="212" y="678"/>
                    </a:cubicBezTo>
                    <a:cubicBezTo>
                      <a:pt x="159" y="699"/>
                      <a:pt x="127" y="762"/>
                      <a:pt x="1" y="920"/>
                    </a:cubicBezTo>
                    <a:cubicBezTo>
                      <a:pt x="865" y="774"/>
                      <a:pt x="1504" y="433"/>
                      <a:pt x="2110" y="18"/>
                    </a:cubicBezTo>
                    <a:lnTo>
                      <a:pt x="2110" y="18"/>
                    </a:lnTo>
                    <a:cubicBezTo>
                      <a:pt x="2117" y="20"/>
                      <a:pt x="2124" y="22"/>
                      <a:pt x="2131" y="24"/>
                    </a:cubicBezTo>
                    <a:lnTo>
                      <a:pt x="2131" y="3"/>
                    </a:lnTo>
                    <a:cubicBezTo>
                      <a:pt x="2124" y="8"/>
                      <a:pt x="2117" y="13"/>
                      <a:pt x="2110" y="18"/>
                    </a:cubicBezTo>
                    <a:lnTo>
                      <a:pt x="2110" y="18"/>
                    </a:lnTo>
                    <a:cubicBezTo>
                      <a:pt x="2081" y="10"/>
                      <a:pt x="2050" y="0"/>
                      <a:pt x="202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7" name="Google Shape;3407;p20"/>
              <p:cNvSpPr/>
              <p:nvPr/>
            </p:nvSpPr>
            <p:spPr>
              <a:xfrm>
                <a:off x="2003450" y="4774525"/>
                <a:ext cx="13475" cy="52775"/>
              </a:xfrm>
              <a:custGeom>
                <a:avLst/>
                <a:gdLst/>
                <a:ahLst/>
                <a:cxnLst/>
                <a:rect l="l" t="t" r="r" b="b"/>
                <a:pathLst>
                  <a:path w="539" h="2111" extrusionOk="0">
                    <a:moveTo>
                      <a:pt x="127" y="1"/>
                    </a:moveTo>
                    <a:lnTo>
                      <a:pt x="127" y="1"/>
                    </a:lnTo>
                    <a:cubicBezTo>
                      <a:pt x="1" y="423"/>
                      <a:pt x="53" y="1002"/>
                      <a:pt x="348" y="1973"/>
                    </a:cubicBezTo>
                    <a:cubicBezTo>
                      <a:pt x="359" y="2015"/>
                      <a:pt x="444" y="2047"/>
                      <a:pt x="538" y="2110"/>
                    </a:cubicBezTo>
                    <a:cubicBezTo>
                      <a:pt x="538" y="1382"/>
                      <a:pt x="275" y="739"/>
                      <a:pt x="233" y="64"/>
                    </a:cubicBezTo>
                    <a:cubicBezTo>
                      <a:pt x="233" y="43"/>
                      <a:pt x="159" y="22"/>
                      <a:pt x="1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8" name="Google Shape;3408;p20"/>
              <p:cNvSpPr/>
              <p:nvPr/>
            </p:nvSpPr>
            <p:spPr>
              <a:xfrm>
                <a:off x="2021925" y="4799575"/>
                <a:ext cx="14775" cy="44875"/>
              </a:xfrm>
              <a:custGeom>
                <a:avLst/>
                <a:gdLst/>
                <a:ahLst/>
                <a:cxnLst/>
                <a:rect l="l" t="t" r="r" b="b"/>
                <a:pathLst>
                  <a:path w="591" h="1795" extrusionOk="0">
                    <a:moveTo>
                      <a:pt x="0" y="0"/>
                    </a:moveTo>
                    <a:lnTo>
                      <a:pt x="0" y="0"/>
                    </a:lnTo>
                    <a:cubicBezTo>
                      <a:pt x="137" y="633"/>
                      <a:pt x="242" y="1150"/>
                      <a:pt x="359" y="1657"/>
                    </a:cubicBezTo>
                    <a:cubicBezTo>
                      <a:pt x="379" y="1739"/>
                      <a:pt x="417" y="1794"/>
                      <a:pt x="476" y="1794"/>
                    </a:cubicBezTo>
                    <a:cubicBezTo>
                      <a:pt x="508" y="1794"/>
                      <a:pt x="546" y="1778"/>
                      <a:pt x="591" y="1741"/>
                    </a:cubicBezTo>
                    <a:cubicBezTo>
                      <a:pt x="316" y="222"/>
                      <a:pt x="316" y="222"/>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9" name="Google Shape;3409;p20"/>
              <p:cNvSpPr/>
              <p:nvPr/>
            </p:nvSpPr>
            <p:spPr>
              <a:xfrm>
                <a:off x="2278975" y="4961475"/>
                <a:ext cx="10850" cy="49575"/>
              </a:xfrm>
              <a:custGeom>
                <a:avLst/>
                <a:gdLst/>
                <a:ahLst/>
                <a:cxnLst/>
                <a:rect l="l" t="t" r="r" b="b"/>
                <a:pathLst>
                  <a:path w="434" h="1983" extrusionOk="0">
                    <a:moveTo>
                      <a:pt x="54" y="0"/>
                    </a:moveTo>
                    <a:cubicBezTo>
                      <a:pt x="43" y="138"/>
                      <a:pt x="1" y="264"/>
                      <a:pt x="12" y="380"/>
                    </a:cubicBezTo>
                    <a:cubicBezTo>
                      <a:pt x="75" y="918"/>
                      <a:pt x="117" y="1467"/>
                      <a:pt x="349" y="1983"/>
                    </a:cubicBezTo>
                    <a:cubicBezTo>
                      <a:pt x="433" y="1340"/>
                      <a:pt x="265" y="707"/>
                      <a:pt x="201" y="74"/>
                    </a:cubicBezTo>
                    <a:cubicBezTo>
                      <a:pt x="201" y="53"/>
                      <a:pt x="138" y="32"/>
                      <a:pt x="5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0" name="Google Shape;3410;p20"/>
              <p:cNvSpPr/>
              <p:nvPr/>
            </p:nvSpPr>
            <p:spPr>
              <a:xfrm>
                <a:off x="2512325" y="5090125"/>
                <a:ext cx="46700" cy="15625"/>
              </a:xfrm>
              <a:custGeom>
                <a:avLst/>
                <a:gdLst/>
                <a:ahLst/>
                <a:cxnLst/>
                <a:rect l="l" t="t" r="r" b="b"/>
                <a:pathLst>
                  <a:path w="1868" h="625" extrusionOk="0">
                    <a:moveTo>
                      <a:pt x="34" y="1"/>
                    </a:moveTo>
                    <a:cubicBezTo>
                      <a:pt x="23" y="1"/>
                      <a:pt x="12" y="1"/>
                      <a:pt x="1" y="1"/>
                    </a:cubicBezTo>
                    <a:cubicBezTo>
                      <a:pt x="74" y="85"/>
                      <a:pt x="106" y="170"/>
                      <a:pt x="149" y="181"/>
                    </a:cubicBezTo>
                    <a:cubicBezTo>
                      <a:pt x="676" y="338"/>
                      <a:pt x="1213" y="486"/>
                      <a:pt x="1741" y="624"/>
                    </a:cubicBezTo>
                    <a:cubicBezTo>
                      <a:pt x="1742" y="624"/>
                      <a:pt x="1744" y="625"/>
                      <a:pt x="1746" y="625"/>
                    </a:cubicBezTo>
                    <a:cubicBezTo>
                      <a:pt x="1769" y="625"/>
                      <a:pt x="1809" y="576"/>
                      <a:pt x="1867" y="518"/>
                    </a:cubicBezTo>
                    <a:cubicBezTo>
                      <a:pt x="1741" y="455"/>
                      <a:pt x="1635" y="370"/>
                      <a:pt x="1520" y="349"/>
                    </a:cubicBezTo>
                    <a:cubicBezTo>
                      <a:pt x="1033" y="246"/>
                      <a:pt x="588" y="1"/>
                      <a:pt x="3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1" name="Google Shape;3411;p20"/>
              <p:cNvSpPr/>
              <p:nvPr/>
            </p:nvSpPr>
            <p:spPr>
              <a:xfrm>
                <a:off x="1894300" y="4734450"/>
                <a:ext cx="10050" cy="50375"/>
              </a:xfrm>
              <a:custGeom>
                <a:avLst/>
                <a:gdLst/>
                <a:ahLst/>
                <a:cxnLst/>
                <a:rect l="l" t="t" r="r" b="b"/>
                <a:pathLst>
                  <a:path w="402" h="2015" extrusionOk="0">
                    <a:moveTo>
                      <a:pt x="74" y="1"/>
                    </a:moveTo>
                    <a:lnTo>
                      <a:pt x="74" y="1"/>
                    </a:lnTo>
                    <a:cubicBezTo>
                      <a:pt x="0" y="718"/>
                      <a:pt x="148" y="1351"/>
                      <a:pt x="338" y="2015"/>
                    </a:cubicBezTo>
                    <a:cubicBezTo>
                      <a:pt x="359" y="1962"/>
                      <a:pt x="401" y="1909"/>
                      <a:pt x="401" y="1857"/>
                    </a:cubicBezTo>
                    <a:cubicBezTo>
                      <a:pt x="359" y="1287"/>
                      <a:pt x="306" y="718"/>
                      <a:pt x="243" y="159"/>
                    </a:cubicBezTo>
                    <a:cubicBezTo>
                      <a:pt x="243" y="116"/>
                      <a:pt x="169" y="85"/>
                      <a:pt x="7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2" name="Google Shape;3412;p20"/>
              <p:cNvSpPr/>
              <p:nvPr/>
            </p:nvSpPr>
            <p:spPr>
              <a:xfrm>
                <a:off x="1570250" y="4649275"/>
                <a:ext cx="8975" cy="40900"/>
              </a:xfrm>
              <a:custGeom>
                <a:avLst/>
                <a:gdLst/>
                <a:ahLst/>
                <a:cxnLst/>
                <a:rect l="l" t="t" r="r" b="b"/>
                <a:pathLst>
                  <a:path w="359" h="1636" extrusionOk="0">
                    <a:moveTo>
                      <a:pt x="138" y="1"/>
                    </a:moveTo>
                    <a:cubicBezTo>
                      <a:pt x="0" y="486"/>
                      <a:pt x="159" y="982"/>
                      <a:pt x="169" y="1467"/>
                    </a:cubicBezTo>
                    <a:cubicBezTo>
                      <a:pt x="169" y="1509"/>
                      <a:pt x="243" y="1552"/>
                      <a:pt x="327" y="1636"/>
                    </a:cubicBezTo>
                    <a:cubicBezTo>
                      <a:pt x="338" y="1498"/>
                      <a:pt x="359" y="1414"/>
                      <a:pt x="359" y="1330"/>
                    </a:cubicBezTo>
                    <a:cubicBezTo>
                      <a:pt x="338" y="898"/>
                      <a:pt x="306" y="455"/>
                      <a:pt x="285" y="12"/>
                    </a:cubicBezTo>
                    <a:cubicBezTo>
                      <a:pt x="232" y="12"/>
                      <a:pt x="180" y="1"/>
                      <a:pt x="13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3" name="Google Shape;3413;p20"/>
              <p:cNvSpPr/>
              <p:nvPr/>
            </p:nvSpPr>
            <p:spPr>
              <a:xfrm>
                <a:off x="2100200" y="5096475"/>
                <a:ext cx="16125" cy="34825"/>
              </a:xfrm>
              <a:custGeom>
                <a:avLst/>
                <a:gdLst/>
                <a:ahLst/>
                <a:cxnLst/>
                <a:rect l="l" t="t" r="r" b="b"/>
                <a:pathLst>
                  <a:path w="645" h="1393" extrusionOk="0">
                    <a:moveTo>
                      <a:pt x="85" y="0"/>
                    </a:moveTo>
                    <a:cubicBezTo>
                      <a:pt x="1" y="370"/>
                      <a:pt x="202" y="907"/>
                      <a:pt x="645" y="1392"/>
                    </a:cubicBezTo>
                    <a:cubicBezTo>
                      <a:pt x="507" y="675"/>
                      <a:pt x="371" y="338"/>
                      <a:pt x="8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4" name="Google Shape;3414;p20"/>
              <p:cNvSpPr/>
              <p:nvPr/>
            </p:nvSpPr>
            <p:spPr>
              <a:xfrm>
                <a:off x="2320900" y="5113350"/>
                <a:ext cx="14800" cy="39825"/>
              </a:xfrm>
              <a:custGeom>
                <a:avLst/>
                <a:gdLst/>
                <a:ahLst/>
                <a:cxnLst/>
                <a:rect l="l" t="t" r="r" b="b"/>
                <a:pathLst>
                  <a:path w="592" h="1593" extrusionOk="0">
                    <a:moveTo>
                      <a:pt x="74" y="0"/>
                    </a:moveTo>
                    <a:cubicBezTo>
                      <a:pt x="43" y="63"/>
                      <a:pt x="1" y="105"/>
                      <a:pt x="11" y="138"/>
                    </a:cubicBezTo>
                    <a:cubicBezTo>
                      <a:pt x="117" y="506"/>
                      <a:pt x="233" y="886"/>
                      <a:pt x="349" y="1256"/>
                    </a:cubicBezTo>
                    <a:cubicBezTo>
                      <a:pt x="391" y="1371"/>
                      <a:pt x="391" y="1519"/>
                      <a:pt x="592" y="1593"/>
                    </a:cubicBezTo>
                    <a:cubicBezTo>
                      <a:pt x="402" y="1045"/>
                      <a:pt x="486" y="454"/>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5" name="Google Shape;3415;p20"/>
              <p:cNvSpPr/>
              <p:nvPr/>
            </p:nvSpPr>
            <p:spPr>
              <a:xfrm>
                <a:off x="1529375" y="4550425"/>
                <a:ext cx="7425" cy="49850"/>
              </a:xfrm>
              <a:custGeom>
                <a:avLst/>
                <a:gdLst/>
                <a:ahLst/>
                <a:cxnLst/>
                <a:rect l="l" t="t" r="r" b="b"/>
                <a:pathLst>
                  <a:path w="297" h="1994" extrusionOk="0">
                    <a:moveTo>
                      <a:pt x="137" y="0"/>
                    </a:moveTo>
                    <a:lnTo>
                      <a:pt x="137" y="0"/>
                    </a:lnTo>
                    <a:cubicBezTo>
                      <a:pt x="1" y="570"/>
                      <a:pt x="11" y="1139"/>
                      <a:pt x="22" y="1709"/>
                    </a:cubicBezTo>
                    <a:cubicBezTo>
                      <a:pt x="22" y="1782"/>
                      <a:pt x="64" y="1856"/>
                      <a:pt x="106" y="1993"/>
                    </a:cubicBezTo>
                    <a:cubicBezTo>
                      <a:pt x="264" y="1508"/>
                      <a:pt x="296" y="580"/>
                      <a:pt x="13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6" name="Google Shape;3416;p20"/>
              <p:cNvSpPr/>
              <p:nvPr/>
            </p:nvSpPr>
            <p:spPr>
              <a:xfrm>
                <a:off x="1913275" y="4750275"/>
                <a:ext cx="8725" cy="37200"/>
              </a:xfrm>
              <a:custGeom>
                <a:avLst/>
                <a:gdLst/>
                <a:ahLst/>
                <a:cxnLst/>
                <a:rect l="l" t="t" r="r" b="b"/>
                <a:pathLst>
                  <a:path w="349" h="1488" extrusionOk="0">
                    <a:moveTo>
                      <a:pt x="191" y="1"/>
                    </a:moveTo>
                    <a:lnTo>
                      <a:pt x="191" y="1"/>
                    </a:lnTo>
                    <a:cubicBezTo>
                      <a:pt x="11" y="454"/>
                      <a:pt x="1" y="707"/>
                      <a:pt x="137" y="1487"/>
                    </a:cubicBezTo>
                    <a:cubicBezTo>
                      <a:pt x="338" y="887"/>
                      <a:pt x="348" y="285"/>
                      <a:pt x="19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7" name="Google Shape;3417;p20"/>
              <p:cNvSpPr/>
              <p:nvPr/>
            </p:nvSpPr>
            <p:spPr>
              <a:xfrm>
                <a:off x="2509950" y="5133125"/>
                <a:ext cx="17950" cy="30600"/>
              </a:xfrm>
              <a:custGeom>
                <a:avLst/>
                <a:gdLst/>
                <a:ahLst/>
                <a:cxnLst/>
                <a:rect l="l" t="t" r="r" b="b"/>
                <a:pathLst>
                  <a:path w="718" h="1224" extrusionOk="0">
                    <a:moveTo>
                      <a:pt x="1" y="0"/>
                    </a:moveTo>
                    <a:lnTo>
                      <a:pt x="1" y="0"/>
                    </a:lnTo>
                    <a:cubicBezTo>
                      <a:pt x="169" y="401"/>
                      <a:pt x="233" y="854"/>
                      <a:pt x="718" y="1224"/>
                    </a:cubicBezTo>
                    <a:cubicBezTo>
                      <a:pt x="602" y="654"/>
                      <a:pt x="359" y="296"/>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8" name="Google Shape;3418;p20"/>
              <p:cNvSpPr/>
              <p:nvPr/>
            </p:nvSpPr>
            <p:spPr>
              <a:xfrm>
                <a:off x="1943150" y="5031875"/>
                <a:ext cx="15500" cy="28500"/>
              </a:xfrm>
              <a:custGeom>
                <a:avLst/>
                <a:gdLst/>
                <a:ahLst/>
                <a:cxnLst/>
                <a:rect l="l" t="t" r="r" b="b"/>
                <a:pathLst>
                  <a:path w="620" h="1140" extrusionOk="0">
                    <a:moveTo>
                      <a:pt x="60" y="1"/>
                    </a:moveTo>
                    <a:cubicBezTo>
                      <a:pt x="67" y="7"/>
                      <a:pt x="73" y="13"/>
                      <a:pt x="80" y="19"/>
                    </a:cubicBezTo>
                    <a:lnTo>
                      <a:pt x="80" y="19"/>
                    </a:lnTo>
                    <a:cubicBezTo>
                      <a:pt x="80" y="16"/>
                      <a:pt x="81" y="13"/>
                      <a:pt x="82" y="11"/>
                    </a:cubicBezTo>
                    <a:lnTo>
                      <a:pt x="60" y="1"/>
                    </a:lnTo>
                    <a:close/>
                    <a:moveTo>
                      <a:pt x="80" y="19"/>
                    </a:moveTo>
                    <a:cubicBezTo>
                      <a:pt x="0" y="437"/>
                      <a:pt x="230" y="751"/>
                      <a:pt x="430" y="1076"/>
                    </a:cubicBezTo>
                    <a:cubicBezTo>
                      <a:pt x="451" y="1107"/>
                      <a:pt x="524" y="1107"/>
                      <a:pt x="620" y="1140"/>
                    </a:cubicBezTo>
                    <a:cubicBezTo>
                      <a:pt x="506" y="695"/>
                      <a:pt x="382" y="312"/>
                      <a:pt x="80" y="19"/>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9" name="Google Shape;3419;p20"/>
              <p:cNvSpPr/>
              <p:nvPr/>
            </p:nvSpPr>
            <p:spPr>
              <a:xfrm>
                <a:off x="2415300" y="5080925"/>
                <a:ext cx="11625" cy="34300"/>
              </a:xfrm>
              <a:custGeom>
                <a:avLst/>
                <a:gdLst/>
                <a:ahLst/>
                <a:cxnLst/>
                <a:rect l="l" t="t" r="r" b="b"/>
                <a:pathLst>
                  <a:path w="465" h="1372" extrusionOk="0">
                    <a:moveTo>
                      <a:pt x="22" y="0"/>
                    </a:moveTo>
                    <a:cubicBezTo>
                      <a:pt x="11" y="169"/>
                      <a:pt x="1" y="263"/>
                      <a:pt x="1" y="369"/>
                    </a:cubicBezTo>
                    <a:cubicBezTo>
                      <a:pt x="11" y="538"/>
                      <a:pt x="32" y="717"/>
                      <a:pt x="43" y="886"/>
                    </a:cubicBezTo>
                    <a:lnTo>
                      <a:pt x="43" y="865"/>
                    </a:lnTo>
                    <a:cubicBezTo>
                      <a:pt x="169" y="1013"/>
                      <a:pt x="137" y="1297"/>
                      <a:pt x="465" y="1371"/>
                    </a:cubicBezTo>
                    <a:cubicBezTo>
                      <a:pt x="390" y="949"/>
                      <a:pt x="317" y="559"/>
                      <a:pt x="201" y="190"/>
                    </a:cubicBezTo>
                    <a:cubicBezTo>
                      <a:pt x="180" y="137"/>
                      <a:pt x="116" y="95"/>
                      <a:pt x="2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0" name="Google Shape;3420;p20"/>
              <p:cNvSpPr/>
              <p:nvPr/>
            </p:nvSpPr>
            <p:spPr>
              <a:xfrm>
                <a:off x="1550200" y="4296500"/>
                <a:ext cx="25875" cy="17425"/>
              </a:xfrm>
              <a:custGeom>
                <a:avLst/>
                <a:gdLst/>
                <a:ahLst/>
                <a:cxnLst/>
                <a:rect l="l" t="t" r="r" b="b"/>
                <a:pathLst>
                  <a:path w="1035" h="697" extrusionOk="0">
                    <a:moveTo>
                      <a:pt x="1024" y="0"/>
                    </a:moveTo>
                    <a:cubicBezTo>
                      <a:pt x="676" y="180"/>
                      <a:pt x="380" y="317"/>
                      <a:pt x="85" y="475"/>
                    </a:cubicBezTo>
                    <a:cubicBezTo>
                      <a:pt x="1" y="528"/>
                      <a:pt x="12" y="623"/>
                      <a:pt x="106" y="696"/>
                    </a:cubicBezTo>
                    <a:cubicBezTo>
                      <a:pt x="476" y="654"/>
                      <a:pt x="718" y="370"/>
                      <a:pt x="1024" y="201"/>
                    </a:cubicBezTo>
                    <a:cubicBezTo>
                      <a:pt x="1034" y="190"/>
                      <a:pt x="1024" y="127"/>
                      <a:pt x="102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1" name="Google Shape;3421;p20"/>
              <p:cNvSpPr/>
              <p:nvPr/>
            </p:nvSpPr>
            <p:spPr>
              <a:xfrm>
                <a:off x="1791475" y="4595500"/>
                <a:ext cx="6350" cy="28500"/>
              </a:xfrm>
              <a:custGeom>
                <a:avLst/>
                <a:gdLst/>
                <a:ahLst/>
                <a:cxnLst/>
                <a:rect l="l" t="t" r="r" b="b"/>
                <a:pathLst>
                  <a:path w="254" h="1140" extrusionOk="0">
                    <a:moveTo>
                      <a:pt x="158" y="0"/>
                    </a:moveTo>
                    <a:cubicBezTo>
                      <a:pt x="74" y="117"/>
                      <a:pt x="10" y="159"/>
                      <a:pt x="10" y="211"/>
                    </a:cubicBezTo>
                    <a:cubicBezTo>
                      <a:pt x="0" y="475"/>
                      <a:pt x="0" y="739"/>
                      <a:pt x="10" y="992"/>
                    </a:cubicBezTo>
                    <a:cubicBezTo>
                      <a:pt x="19" y="1062"/>
                      <a:pt x="43" y="1139"/>
                      <a:pt x="141" y="1139"/>
                    </a:cubicBezTo>
                    <a:cubicBezTo>
                      <a:pt x="161" y="1139"/>
                      <a:pt x="184" y="1136"/>
                      <a:pt x="211" y="1129"/>
                    </a:cubicBezTo>
                    <a:cubicBezTo>
                      <a:pt x="221" y="781"/>
                      <a:pt x="253" y="433"/>
                      <a:pt x="15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2" name="Google Shape;3422;p20"/>
              <p:cNvSpPr/>
              <p:nvPr/>
            </p:nvSpPr>
            <p:spPr>
              <a:xfrm>
                <a:off x="1654350" y="4252125"/>
                <a:ext cx="33500" cy="6050"/>
              </a:xfrm>
              <a:custGeom>
                <a:avLst/>
                <a:gdLst/>
                <a:ahLst/>
                <a:cxnLst/>
                <a:rect l="l" t="t" r="r" b="b"/>
                <a:pathLst>
                  <a:path w="1340" h="242" extrusionOk="0">
                    <a:moveTo>
                      <a:pt x="1023" y="0"/>
                    </a:moveTo>
                    <a:cubicBezTo>
                      <a:pt x="663" y="0"/>
                      <a:pt x="329" y="57"/>
                      <a:pt x="1" y="172"/>
                    </a:cubicBezTo>
                    <a:cubicBezTo>
                      <a:pt x="246" y="218"/>
                      <a:pt x="445" y="242"/>
                      <a:pt x="615" y="242"/>
                    </a:cubicBezTo>
                    <a:cubicBezTo>
                      <a:pt x="914" y="242"/>
                      <a:pt x="1125" y="169"/>
                      <a:pt x="1340" y="14"/>
                    </a:cubicBezTo>
                    <a:cubicBezTo>
                      <a:pt x="1232" y="5"/>
                      <a:pt x="1126" y="0"/>
                      <a:pt x="102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3" name="Google Shape;3423;p20"/>
              <p:cNvSpPr/>
              <p:nvPr/>
            </p:nvSpPr>
            <p:spPr>
              <a:xfrm>
                <a:off x="1668325" y="4486075"/>
                <a:ext cx="7400" cy="34025"/>
              </a:xfrm>
              <a:custGeom>
                <a:avLst/>
                <a:gdLst/>
                <a:ahLst/>
                <a:cxnLst/>
                <a:rect l="l" t="t" r="r" b="b"/>
                <a:pathLst>
                  <a:path w="296" h="1361" extrusionOk="0">
                    <a:moveTo>
                      <a:pt x="127" y="1"/>
                    </a:moveTo>
                    <a:cubicBezTo>
                      <a:pt x="85" y="496"/>
                      <a:pt x="0" y="918"/>
                      <a:pt x="106" y="1361"/>
                    </a:cubicBezTo>
                    <a:cubicBezTo>
                      <a:pt x="169" y="1319"/>
                      <a:pt x="233" y="1298"/>
                      <a:pt x="233" y="1266"/>
                    </a:cubicBezTo>
                    <a:cubicBezTo>
                      <a:pt x="265" y="897"/>
                      <a:pt x="286" y="528"/>
                      <a:pt x="296" y="159"/>
                    </a:cubicBezTo>
                    <a:cubicBezTo>
                      <a:pt x="296" y="116"/>
                      <a:pt x="222" y="85"/>
                      <a:pt x="1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4" name="Google Shape;3424;p20"/>
              <p:cNvSpPr/>
              <p:nvPr/>
            </p:nvSpPr>
            <p:spPr>
              <a:xfrm>
                <a:off x="1771950" y="4597350"/>
                <a:ext cx="8200" cy="29275"/>
              </a:xfrm>
              <a:custGeom>
                <a:avLst/>
                <a:gdLst/>
                <a:ahLst/>
                <a:cxnLst/>
                <a:rect l="l" t="t" r="r" b="b"/>
                <a:pathLst>
                  <a:path w="328" h="1171" extrusionOk="0">
                    <a:moveTo>
                      <a:pt x="222" y="0"/>
                    </a:moveTo>
                    <a:lnTo>
                      <a:pt x="222" y="0"/>
                    </a:lnTo>
                    <a:cubicBezTo>
                      <a:pt x="53" y="390"/>
                      <a:pt x="1" y="770"/>
                      <a:pt x="159" y="1171"/>
                    </a:cubicBezTo>
                    <a:cubicBezTo>
                      <a:pt x="306" y="791"/>
                      <a:pt x="327" y="401"/>
                      <a:pt x="22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5" name="Google Shape;3425;p20"/>
              <p:cNvSpPr/>
              <p:nvPr/>
            </p:nvSpPr>
            <p:spPr>
              <a:xfrm>
                <a:off x="1542050" y="4372950"/>
                <a:ext cx="8175" cy="23225"/>
              </a:xfrm>
              <a:custGeom>
                <a:avLst/>
                <a:gdLst/>
                <a:ahLst/>
                <a:cxnLst/>
                <a:rect l="l" t="t" r="r" b="b"/>
                <a:pathLst>
                  <a:path w="327" h="929" extrusionOk="0">
                    <a:moveTo>
                      <a:pt x="221" y="1"/>
                    </a:moveTo>
                    <a:lnTo>
                      <a:pt x="221" y="1"/>
                    </a:lnTo>
                    <a:cubicBezTo>
                      <a:pt x="10" y="349"/>
                      <a:pt x="0" y="465"/>
                      <a:pt x="116" y="929"/>
                    </a:cubicBezTo>
                    <a:cubicBezTo>
                      <a:pt x="305" y="591"/>
                      <a:pt x="327" y="434"/>
                      <a:pt x="22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6" name="Google Shape;3426;p20"/>
              <p:cNvSpPr/>
              <p:nvPr/>
            </p:nvSpPr>
            <p:spPr>
              <a:xfrm>
                <a:off x="1774600" y="4355825"/>
                <a:ext cx="27175" cy="9825"/>
              </a:xfrm>
              <a:custGeom>
                <a:avLst/>
                <a:gdLst/>
                <a:ahLst/>
                <a:cxnLst/>
                <a:rect l="l" t="t" r="r" b="b"/>
                <a:pathLst>
                  <a:path w="1087" h="393" extrusionOk="0">
                    <a:moveTo>
                      <a:pt x="1037" y="0"/>
                    </a:moveTo>
                    <a:cubicBezTo>
                      <a:pt x="628" y="0"/>
                      <a:pt x="310" y="130"/>
                      <a:pt x="22" y="372"/>
                    </a:cubicBezTo>
                    <a:lnTo>
                      <a:pt x="22" y="372"/>
                    </a:lnTo>
                    <a:cubicBezTo>
                      <a:pt x="15" y="371"/>
                      <a:pt x="7" y="370"/>
                      <a:pt x="0" y="369"/>
                    </a:cubicBezTo>
                    <a:lnTo>
                      <a:pt x="0" y="390"/>
                    </a:lnTo>
                    <a:cubicBezTo>
                      <a:pt x="7" y="384"/>
                      <a:pt x="15" y="378"/>
                      <a:pt x="22" y="372"/>
                    </a:cubicBezTo>
                    <a:lnTo>
                      <a:pt x="22" y="372"/>
                    </a:lnTo>
                    <a:cubicBezTo>
                      <a:pt x="125" y="385"/>
                      <a:pt x="215" y="392"/>
                      <a:pt x="296" y="392"/>
                    </a:cubicBezTo>
                    <a:cubicBezTo>
                      <a:pt x="592" y="392"/>
                      <a:pt x="776" y="294"/>
                      <a:pt x="1086" y="1"/>
                    </a:cubicBezTo>
                    <a:cubicBezTo>
                      <a:pt x="1070" y="0"/>
                      <a:pt x="1053" y="0"/>
                      <a:pt x="103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7" name="Google Shape;3427;p20"/>
              <p:cNvSpPr/>
              <p:nvPr/>
            </p:nvSpPr>
            <p:spPr>
              <a:xfrm>
                <a:off x="1783800" y="4719175"/>
                <a:ext cx="9000" cy="25050"/>
              </a:xfrm>
              <a:custGeom>
                <a:avLst/>
                <a:gdLst/>
                <a:ahLst/>
                <a:cxnLst/>
                <a:rect l="l" t="t" r="r" b="b"/>
                <a:pathLst>
                  <a:path w="360" h="1002" extrusionOk="0">
                    <a:moveTo>
                      <a:pt x="170" y="0"/>
                    </a:moveTo>
                    <a:cubicBezTo>
                      <a:pt x="64" y="338"/>
                      <a:pt x="1" y="664"/>
                      <a:pt x="170" y="1002"/>
                    </a:cubicBezTo>
                    <a:cubicBezTo>
                      <a:pt x="307" y="696"/>
                      <a:pt x="360" y="380"/>
                      <a:pt x="307" y="42"/>
                    </a:cubicBezTo>
                    <a:cubicBezTo>
                      <a:pt x="307" y="31"/>
                      <a:pt x="244" y="21"/>
                      <a:pt x="17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8" name="Google Shape;3428;p20"/>
              <p:cNvSpPr/>
              <p:nvPr/>
            </p:nvSpPr>
            <p:spPr>
              <a:xfrm>
                <a:off x="1931750" y="5003925"/>
                <a:ext cx="13450" cy="28225"/>
              </a:xfrm>
              <a:custGeom>
                <a:avLst/>
                <a:gdLst/>
                <a:ahLst/>
                <a:cxnLst/>
                <a:rect l="l" t="t" r="r" b="b"/>
                <a:pathLst>
                  <a:path w="538" h="1129" extrusionOk="0">
                    <a:moveTo>
                      <a:pt x="0" y="1"/>
                    </a:moveTo>
                    <a:cubicBezTo>
                      <a:pt x="124" y="475"/>
                      <a:pt x="167" y="869"/>
                      <a:pt x="514" y="1113"/>
                    </a:cubicBezTo>
                    <a:lnTo>
                      <a:pt x="514" y="1113"/>
                    </a:lnTo>
                    <a:cubicBezTo>
                      <a:pt x="442" y="935"/>
                      <a:pt x="389" y="758"/>
                      <a:pt x="305" y="580"/>
                    </a:cubicBezTo>
                    <a:cubicBezTo>
                      <a:pt x="242" y="411"/>
                      <a:pt x="211" y="233"/>
                      <a:pt x="0" y="1"/>
                    </a:cubicBezTo>
                    <a:close/>
                    <a:moveTo>
                      <a:pt x="514" y="1113"/>
                    </a:moveTo>
                    <a:lnTo>
                      <a:pt x="514" y="1113"/>
                    </a:lnTo>
                    <a:cubicBezTo>
                      <a:pt x="515" y="1115"/>
                      <a:pt x="516" y="1117"/>
                      <a:pt x="516" y="1119"/>
                    </a:cubicBezTo>
                    <a:lnTo>
                      <a:pt x="538" y="1129"/>
                    </a:lnTo>
                    <a:cubicBezTo>
                      <a:pt x="530" y="1123"/>
                      <a:pt x="522" y="1118"/>
                      <a:pt x="514" y="1113"/>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9" name="Google Shape;3429;p20"/>
              <p:cNvSpPr/>
              <p:nvPr/>
            </p:nvSpPr>
            <p:spPr>
              <a:xfrm>
                <a:off x="1559700" y="4385075"/>
                <a:ext cx="7400" cy="19300"/>
              </a:xfrm>
              <a:custGeom>
                <a:avLst/>
                <a:gdLst/>
                <a:ahLst/>
                <a:cxnLst/>
                <a:rect l="l" t="t" r="r" b="b"/>
                <a:pathLst>
                  <a:path w="296" h="772" extrusionOk="0">
                    <a:moveTo>
                      <a:pt x="159" y="1"/>
                    </a:moveTo>
                    <a:lnTo>
                      <a:pt x="159" y="1"/>
                    </a:lnTo>
                    <a:cubicBezTo>
                      <a:pt x="0" y="265"/>
                      <a:pt x="11" y="497"/>
                      <a:pt x="75" y="771"/>
                    </a:cubicBezTo>
                    <a:cubicBezTo>
                      <a:pt x="296" y="528"/>
                      <a:pt x="296" y="528"/>
                      <a:pt x="15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0" name="Google Shape;3430;p20"/>
              <p:cNvSpPr/>
              <p:nvPr/>
            </p:nvSpPr>
            <p:spPr>
              <a:xfrm>
                <a:off x="2215450" y="4810425"/>
                <a:ext cx="9775" cy="5275"/>
              </a:xfrm>
              <a:custGeom>
                <a:avLst/>
                <a:gdLst/>
                <a:ahLst/>
                <a:cxnLst/>
                <a:rect l="l" t="t" r="r" b="b"/>
                <a:pathLst>
                  <a:path w="391" h="211" extrusionOk="0">
                    <a:moveTo>
                      <a:pt x="304" y="1"/>
                    </a:moveTo>
                    <a:cubicBezTo>
                      <a:pt x="155" y="1"/>
                      <a:pt x="82" y="89"/>
                      <a:pt x="15" y="189"/>
                    </a:cubicBezTo>
                    <a:lnTo>
                      <a:pt x="15" y="189"/>
                    </a:lnTo>
                    <a:cubicBezTo>
                      <a:pt x="155" y="186"/>
                      <a:pt x="268" y="142"/>
                      <a:pt x="390" y="9"/>
                    </a:cubicBezTo>
                    <a:cubicBezTo>
                      <a:pt x="359" y="3"/>
                      <a:pt x="330" y="1"/>
                      <a:pt x="304" y="1"/>
                    </a:cubicBezTo>
                    <a:close/>
                    <a:moveTo>
                      <a:pt x="15" y="189"/>
                    </a:moveTo>
                    <a:cubicBezTo>
                      <a:pt x="10" y="189"/>
                      <a:pt x="5" y="189"/>
                      <a:pt x="0" y="189"/>
                    </a:cubicBezTo>
                    <a:lnTo>
                      <a:pt x="0" y="210"/>
                    </a:lnTo>
                    <a:cubicBezTo>
                      <a:pt x="5" y="203"/>
                      <a:pt x="10" y="196"/>
                      <a:pt x="15" y="189"/>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1" name="Google Shape;3431;p20"/>
              <p:cNvSpPr/>
              <p:nvPr/>
            </p:nvSpPr>
            <p:spPr>
              <a:xfrm>
                <a:off x="2255250" y="4815750"/>
                <a:ext cx="7400" cy="2300"/>
              </a:xfrm>
              <a:custGeom>
                <a:avLst/>
                <a:gdLst/>
                <a:ahLst/>
                <a:cxnLst/>
                <a:rect l="l" t="t" r="r" b="b"/>
                <a:pathLst>
                  <a:path w="296" h="92" extrusionOk="0">
                    <a:moveTo>
                      <a:pt x="176" y="1"/>
                    </a:moveTo>
                    <a:cubicBezTo>
                      <a:pt x="124" y="1"/>
                      <a:pt x="76" y="27"/>
                      <a:pt x="34" y="68"/>
                    </a:cubicBezTo>
                    <a:lnTo>
                      <a:pt x="34" y="68"/>
                    </a:lnTo>
                    <a:cubicBezTo>
                      <a:pt x="110" y="58"/>
                      <a:pt x="187" y="42"/>
                      <a:pt x="264" y="25"/>
                    </a:cubicBezTo>
                    <a:lnTo>
                      <a:pt x="264" y="25"/>
                    </a:lnTo>
                    <a:cubicBezTo>
                      <a:pt x="271" y="30"/>
                      <a:pt x="278" y="34"/>
                      <a:pt x="286" y="39"/>
                    </a:cubicBezTo>
                    <a:lnTo>
                      <a:pt x="296" y="18"/>
                    </a:lnTo>
                    <a:lnTo>
                      <a:pt x="296" y="18"/>
                    </a:lnTo>
                    <a:cubicBezTo>
                      <a:pt x="285" y="21"/>
                      <a:pt x="274" y="23"/>
                      <a:pt x="264" y="25"/>
                    </a:cubicBezTo>
                    <a:lnTo>
                      <a:pt x="264" y="25"/>
                    </a:lnTo>
                    <a:cubicBezTo>
                      <a:pt x="233" y="9"/>
                      <a:pt x="204" y="1"/>
                      <a:pt x="176" y="1"/>
                    </a:cubicBezTo>
                    <a:close/>
                    <a:moveTo>
                      <a:pt x="34" y="68"/>
                    </a:moveTo>
                    <a:lnTo>
                      <a:pt x="34" y="68"/>
                    </a:lnTo>
                    <a:cubicBezTo>
                      <a:pt x="26" y="69"/>
                      <a:pt x="19" y="70"/>
                      <a:pt x="11" y="71"/>
                    </a:cubicBezTo>
                    <a:cubicBezTo>
                      <a:pt x="0" y="71"/>
                      <a:pt x="11" y="92"/>
                      <a:pt x="11" y="92"/>
                    </a:cubicBezTo>
                    <a:cubicBezTo>
                      <a:pt x="19" y="83"/>
                      <a:pt x="26" y="75"/>
                      <a:pt x="34" y="68"/>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2" name="Google Shape;3432;p20"/>
              <p:cNvSpPr/>
              <p:nvPr/>
            </p:nvSpPr>
            <p:spPr>
              <a:xfrm>
                <a:off x="2262375" y="4814625"/>
                <a:ext cx="1850" cy="2125"/>
              </a:xfrm>
              <a:custGeom>
                <a:avLst/>
                <a:gdLst/>
                <a:ahLst/>
                <a:cxnLst/>
                <a:rect l="l" t="t" r="r" b="b"/>
                <a:pathLst>
                  <a:path w="74" h="85" extrusionOk="0">
                    <a:moveTo>
                      <a:pt x="74" y="0"/>
                    </a:moveTo>
                    <a:lnTo>
                      <a:pt x="11" y="63"/>
                    </a:lnTo>
                    <a:lnTo>
                      <a:pt x="1" y="84"/>
                    </a:lnTo>
                    <a:cubicBezTo>
                      <a:pt x="32" y="52"/>
                      <a:pt x="53" y="31"/>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433" name="Google Shape;3433;p20"/>
          <p:cNvGrpSpPr/>
          <p:nvPr/>
        </p:nvGrpSpPr>
        <p:grpSpPr>
          <a:xfrm>
            <a:off x="6368840" y="-636332"/>
            <a:ext cx="3410762" cy="3171050"/>
            <a:chOff x="6368840" y="-636332"/>
            <a:chExt cx="3410762" cy="3171050"/>
          </a:xfrm>
        </p:grpSpPr>
        <p:pic>
          <p:nvPicPr>
            <p:cNvPr id="3434" name="Google Shape;3434;p20"/>
            <p:cNvPicPr preferRelativeResize="0"/>
            <p:nvPr/>
          </p:nvPicPr>
          <p:blipFill>
            <a:blip r:embed="rId2">
              <a:alphaModFix/>
            </a:blip>
            <a:stretch>
              <a:fillRect/>
            </a:stretch>
          </p:blipFill>
          <p:spPr>
            <a:xfrm rot="-3304075">
              <a:off x="7134913" y="-474915"/>
              <a:ext cx="1878615" cy="2848216"/>
            </a:xfrm>
            <a:prstGeom prst="rect">
              <a:avLst/>
            </a:prstGeom>
            <a:noFill/>
            <a:ln>
              <a:noFill/>
            </a:ln>
          </p:spPr>
        </p:pic>
        <p:pic>
          <p:nvPicPr>
            <p:cNvPr id="3435" name="Google Shape;3435;p20"/>
            <p:cNvPicPr preferRelativeResize="0"/>
            <p:nvPr/>
          </p:nvPicPr>
          <p:blipFill>
            <a:blip r:embed="rId3">
              <a:alphaModFix/>
            </a:blip>
            <a:stretch>
              <a:fillRect/>
            </a:stretch>
          </p:blipFill>
          <p:spPr>
            <a:xfrm rot="2095926">
              <a:off x="8578464" y="921346"/>
              <a:ext cx="346013" cy="875624"/>
            </a:xfrm>
            <a:prstGeom prst="rect">
              <a:avLst/>
            </a:prstGeom>
            <a:noFill/>
            <a:ln>
              <a:noFill/>
            </a:ln>
          </p:spPr>
        </p:pic>
      </p:grpSp>
      <p:pic>
        <p:nvPicPr>
          <p:cNvPr id="3436" name="Google Shape;3436;p20"/>
          <p:cNvPicPr preferRelativeResize="0"/>
          <p:nvPr/>
        </p:nvPicPr>
        <p:blipFill>
          <a:blip r:embed="rId4">
            <a:alphaModFix/>
          </a:blip>
          <a:stretch>
            <a:fillRect/>
          </a:stretch>
        </p:blipFill>
        <p:spPr>
          <a:xfrm rot="-715478">
            <a:off x="5931973" y="3586300"/>
            <a:ext cx="1996953" cy="3027629"/>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wo columns 2">
  <p:cSld name="TITLE_AND_TWO_COLUMNS_1">
    <p:spTree>
      <p:nvGrpSpPr>
        <p:cNvPr id="1" name="Shape 4092"/>
        <p:cNvGrpSpPr/>
        <p:nvPr/>
      </p:nvGrpSpPr>
      <p:grpSpPr>
        <a:xfrm>
          <a:off x="0" y="0"/>
          <a:ext cx="0" cy="0"/>
          <a:chOff x="0" y="0"/>
          <a:chExt cx="0" cy="0"/>
        </a:xfrm>
      </p:grpSpPr>
      <p:grpSp>
        <p:nvGrpSpPr>
          <p:cNvPr id="4093" name="Google Shape;4093;p24"/>
          <p:cNvGrpSpPr/>
          <p:nvPr/>
        </p:nvGrpSpPr>
        <p:grpSpPr>
          <a:xfrm>
            <a:off x="-1536691" y="-346255"/>
            <a:ext cx="11485351" cy="7064593"/>
            <a:chOff x="-1536691" y="-346255"/>
            <a:chExt cx="11485351" cy="7064593"/>
          </a:xfrm>
        </p:grpSpPr>
        <p:grpSp>
          <p:nvGrpSpPr>
            <p:cNvPr id="4094" name="Google Shape;4094;p24"/>
            <p:cNvGrpSpPr/>
            <p:nvPr/>
          </p:nvGrpSpPr>
          <p:grpSpPr>
            <a:xfrm rot="3684367" flipH="1">
              <a:off x="4080930" y="4472751"/>
              <a:ext cx="2180646" cy="1742523"/>
              <a:chOff x="1340325" y="4148525"/>
              <a:chExt cx="1340250" cy="1070975"/>
            </a:xfrm>
          </p:grpSpPr>
          <p:sp>
            <p:nvSpPr>
              <p:cNvPr id="4095" name="Google Shape;4095;p24"/>
              <p:cNvSpPr/>
              <p:nvPr/>
            </p:nvSpPr>
            <p:spPr>
              <a:xfrm>
                <a:off x="2109700" y="4564650"/>
                <a:ext cx="162725" cy="32025"/>
              </a:xfrm>
              <a:custGeom>
                <a:avLst/>
                <a:gdLst/>
                <a:ahLst/>
                <a:cxnLst/>
                <a:rect l="l" t="t" r="r" b="b"/>
                <a:pathLst>
                  <a:path w="6509" h="1281" extrusionOk="0">
                    <a:moveTo>
                      <a:pt x="5728" y="1"/>
                    </a:moveTo>
                    <a:cubicBezTo>
                      <a:pt x="4641" y="22"/>
                      <a:pt x="3565" y="148"/>
                      <a:pt x="2511" y="423"/>
                    </a:cubicBezTo>
                    <a:cubicBezTo>
                      <a:pt x="2110" y="528"/>
                      <a:pt x="1699" y="655"/>
                      <a:pt x="1287" y="728"/>
                    </a:cubicBezTo>
                    <a:cubicBezTo>
                      <a:pt x="823" y="812"/>
                      <a:pt x="412" y="1013"/>
                      <a:pt x="1" y="1245"/>
                    </a:cubicBezTo>
                    <a:cubicBezTo>
                      <a:pt x="76" y="1270"/>
                      <a:pt x="148" y="1281"/>
                      <a:pt x="218" y="1281"/>
                    </a:cubicBezTo>
                    <a:cubicBezTo>
                      <a:pt x="410" y="1281"/>
                      <a:pt x="585" y="1202"/>
                      <a:pt x="771" y="1140"/>
                    </a:cubicBezTo>
                    <a:cubicBezTo>
                      <a:pt x="1045" y="1065"/>
                      <a:pt x="1330" y="1002"/>
                      <a:pt x="1604" y="929"/>
                    </a:cubicBezTo>
                    <a:cubicBezTo>
                      <a:pt x="1857" y="855"/>
                      <a:pt x="2110" y="781"/>
                      <a:pt x="2374" y="718"/>
                    </a:cubicBezTo>
                    <a:cubicBezTo>
                      <a:pt x="2648" y="655"/>
                      <a:pt x="2933" y="612"/>
                      <a:pt x="3218" y="549"/>
                    </a:cubicBezTo>
                    <a:cubicBezTo>
                      <a:pt x="3471" y="496"/>
                      <a:pt x="3734" y="444"/>
                      <a:pt x="3998" y="401"/>
                    </a:cubicBezTo>
                    <a:cubicBezTo>
                      <a:pt x="4283" y="359"/>
                      <a:pt x="4568" y="327"/>
                      <a:pt x="4852" y="296"/>
                    </a:cubicBezTo>
                    <a:cubicBezTo>
                      <a:pt x="5116" y="275"/>
                      <a:pt x="5379" y="285"/>
                      <a:pt x="5644" y="233"/>
                    </a:cubicBezTo>
                    <a:cubicBezTo>
                      <a:pt x="5686" y="226"/>
                      <a:pt x="5729" y="224"/>
                      <a:pt x="5772" y="224"/>
                    </a:cubicBezTo>
                    <a:cubicBezTo>
                      <a:pt x="5901" y="224"/>
                      <a:pt x="6031" y="246"/>
                      <a:pt x="6167" y="246"/>
                    </a:cubicBezTo>
                    <a:cubicBezTo>
                      <a:pt x="6276" y="246"/>
                      <a:pt x="6389" y="231"/>
                      <a:pt x="6508" y="180"/>
                    </a:cubicBezTo>
                    <a:cubicBezTo>
                      <a:pt x="6413" y="106"/>
                      <a:pt x="6371" y="43"/>
                      <a:pt x="6329" y="43"/>
                    </a:cubicBezTo>
                    <a:cubicBezTo>
                      <a:pt x="6129" y="11"/>
                      <a:pt x="5928" y="1"/>
                      <a:pt x="572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6" name="Google Shape;4096;p24"/>
              <p:cNvSpPr/>
              <p:nvPr/>
            </p:nvSpPr>
            <p:spPr>
              <a:xfrm>
                <a:off x="2006625" y="4422950"/>
                <a:ext cx="145825" cy="39150"/>
              </a:xfrm>
              <a:custGeom>
                <a:avLst/>
                <a:gdLst/>
                <a:ahLst/>
                <a:cxnLst/>
                <a:rect l="l" t="t" r="r" b="b"/>
                <a:pathLst>
                  <a:path w="5833" h="1566" extrusionOk="0">
                    <a:moveTo>
                      <a:pt x="5420" y="1"/>
                    </a:moveTo>
                    <a:cubicBezTo>
                      <a:pt x="5388" y="1"/>
                      <a:pt x="5357" y="2"/>
                      <a:pt x="5326" y="5"/>
                    </a:cubicBezTo>
                    <a:cubicBezTo>
                      <a:pt x="4419" y="79"/>
                      <a:pt x="3533" y="279"/>
                      <a:pt x="2658" y="501"/>
                    </a:cubicBezTo>
                    <a:cubicBezTo>
                      <a:pt x="2204" y="616"/>
                      <a:pt x="1761" y="775"/>
                      <a:pt x="1318" y="923"/>
                    </a:cubicBezTo>
                    <a:cubicBezTo>
                      <a:pt x="971" y="1049"/>
                      <a:pt x="612" y="1176"/>
                      <a:pt x="264" y="1323"/>
                    </a:cubicBezTo>
                    <a:cubicBezTo>
                      <a:pt x="200" y="1345"/>
                      <a:pt x="148" y="1418"/>
                      <a:pt x="0" y="1566"/>
                    </a:cubicBezTo>
                    <a:cubicBezTo>
                      <a:pt x="232" y="1545"/>
                      <a:pt x="338" y="1555"/>
                      <a:pt x="432" y="1523"/>
                    </a:cubicBezTo>
                    <a:cubicBezTo>
                      <a:pt x="1097" y="1270"/>
                      <a:pt x="1772" y="1059"/>
                      <a:pt x="2447" y="848"/>
                    </a:cubicBezTo>
                    <a:cubicBezTo>
                      <a:pt x="3017" y="670"/>
                      <a:pt x="3596" y="522"/>
                      <a:pt x="4187" y="416"/>
                    </a:cubicBezTo>
                    <a:cubicBezTo>
                      <a:pt x="4704" y="321"/>
                      <a:pt x="5220" y="248"/>
                      <a:pt x="5832" y="142"/>
                    </a:cubicBezTo>
                    <a:cubicBezTo>
                      <a:pt x="5717" y="68"/>
                      <a:pt x="5685" y="26"/>
                      <a:pt x="5653" y="16"/>
                    </a:cubicBezTo>
                    <a:cubicBezTo>
                      <a:pt x="5578" y="8"/>
                      <a:pt x="5498" y="1"/>
                      <a:pt x="542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7" name="Google Shape;4097;p24"/>
              <p:cNvSpPr/>
              <p:nvPr/>
            </p:nvSpPr>
            <p:spPr>
              <a:xfrm>
                <a:off x="1869525" y="4325725"/>
                <a:ext cx="129475" cy="37825"/>
              </a:xfrm>
              <a:custGeom>
                <a:avLst/>
                <a:gdLst/>
                <a:ahLst/>
                <a:cxnLst/>
                <a:rect l="l" t="t" r="r" b="b"/>
                <a:pathLst>
                  <a:path w="5179" h="1513" extrusionOk="0">
                    <a:moveTo>
                      <a:pt x="1413" y="793"/>
                    </a:moveTo>
                    <a:cubicBezTo>
                      <a:pt x="1417" y="795"/>
                      <a:pt x="1420" y="796"/>
                      <a:pt x="1423" y="798"/>
                    </a:cubicBezTo>
                    <a:lnTo>
                      <a:pt x="1423" y="798"/>
                    </a:lnTo>
                    <a:cubicBezTo>
                      <a:pt x="1427" y="796"/>
                      <a:pt x="1431" y="795"/>
                      <a:pt x="1434" y="793"/>
                    </a:cubicBezTo>
                    <a:close/>
                    <a:moveTo>
                      <a:pt x="5006" y="0"/>
                    </a:moveTo>
                    <a:cubicBezTo>
                      <a:pt x="5000" y="0"/>
                      <a:pt x="4994" y="1"/>
                      <a:pt x="4988" y="2"/>
                    </a:cubicBezTo>
                    <a:cubicBezTo>
                      <a:pt x="4493" y="108"/>
                      <a:pt x="3997" y="202"/>
                      <a:pt x="3512" y="329"/>
                    </a:cubicBezTo>
                    <a:cubicBezTo>
                      <a:pt x="2995" y="455"/>
                      <a:pt x="2499" y="603"/>
                      <a:pt x="1983" y="751"/>
                    </a:cubicBezTo>
                    <a:cubicBezTo>
                      <a:pt x="1855" y="786"/>
                      <a:pt x="1733" y="841"/>
                      <a:pt x="1605" y="841"/>
                    </a:cubicBezTo>
                    <a:cubicBezTo>
                      <a:pt x="1546" y="841"/>
                      <a:pt x="1486" y="829"/>
                      <a:pt x="1423" y="798"/>
                    </a:cubicBezTo>
                    <a:lnTo>
                      <a:pt x="1423" y="798"/>
                    </a:lnTo>
                    <a:cubicBezTo>
                      <a:pt x="1184" y="912"/>
                      <a:pt x="946" y="1006"/>
                      <a:pt x="706" y="1120"/>
                    </a:cubicBezTo>
                    <a:cubicBezTo>
                      <a:pt x="495" y="1236"/>
                      <a:pt x="232" y="1247"/>
                      <a:pt x="0" y="1458"/>
                    </a:cubicBezTo>
                    <a:cubicBezTo>
                      <a:pt x="108" y="1497"/>
                      <a:pt x="204" y="1512"/>
                      <a:pt x="292" y="1512"/>
                    </a:cubicBezTo>
                    <a:cubicBezTo>
                      <a:pt x="419" y="1512"/>
                      <a:pt x="531" y="1480"/>
                      <a:pt x="643" y="1437"/>
                    </a:cubicBezTo>
                    <a:cubicBezTo>
                      <a:pt x="886" y="1352"/>
                      <a:pt x="1139" y="1247"/>
                      <a:pt x="1392" y="1184"/>
                    </a:cubicBezTo>
                    <a:cubicBezTo>
                      <a:pt x="2278" y="941"/>
                      <a:pt x="3174" y="709"/>
                      <a:pt x="4071" y="477"/>
                    </a:cubicBezTo>
                    <a:cubicBezTo>
                      <a:pt x="4366" y="392"/>
                      <a:pt x="4672" y="340"/>
                      <a:pt x="4967" y="255"/>
                    </a:cubicBezTo>
                    <a:cubicBezTo>
                      <a:pt x="5062" y="234"/>
                      <a:pt x="5178" y="192"/>
                      <a:pt x="5115" y="34"/>
                    </a:cubicBezTo>
                    <a:cubicBezTo>
                      <a:pt x="5079" y="25"/>
                      <a:pt x="5042" y="0"/>
                      <a:pt x="500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8" name="Google Shape;4098;p24"/>
              <p:cNvSpPr/>
              <p:nvPr/>
            </p:nvSpPr>
            <p:spPr>
              <a:xfrm>
                <a:off x="2142400" y="4545925"/>
                <a:ext cx="106550" cy="22450"/>
              </a:xfrm>
              <a:custGeom>
                <a:avLst/>
                <a:gdLst/>
                <a:ahLst/>
                <a:cxnLst/>
                <a:rect l="l" t="t" r="r" b="b"/>
                <a:pathLst>
                  <a:path w="4262" h="898" extrusionOk="0">
                    <a:moveTo>
                      <a:pt x="4019" y="0"/>
                    </a:moveTo>
                    <a:cubicBezTo>
                      <a:pt x="2679" y="64"/>
                      <a:pt x="1404" y="391"/>
                      <a:pt x="138" y="771"/>
                    </a:cubicBezTo>
                    <a:cubicBezTo>
                      <a:pt x="85" y="792"/>
                      <a:pt x="43" y="855"/>
                      <a:pt x="0" y="897"/>
                    </a:cubicBezTo>
                    <a:cubicBezTo>
                      <a:pt x="1425" y="675"/>
                      <a:pt x="2785" y="317"/>
                      <a:pt x="4188" y="180"/>
                    </a:cubicBezTo>
                    <a:cubicBezTo>
                      <a:pt x="4209" y="180"/>
                      <a:pt x="4219" y="117"/>
                      <a:pt x="4261" y="54"/>
                    </a:cubicBezTo>
                    <a:cubicBezTo>
                      <a:pt x="4177" y="33"/>
                      <a:pt x="4093" y="0"/>
                      <a:pt x="401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9" name="Google Shape;4099;p24"/>
              <p:cNvSpPr/>
              <p:nvPr/>
            </p:nvSpPr>
            <p:spPr>
              <a:xfrm>
                <a:off x="2266075" y="4664100"/>
                <a:ext cx="95200" cy="10525"/>
              </a:xfrm>
              <a:custGeom>
                <a:avLst/>
                <a:gdLst/>
                <a:ahLst/>
                <a:cxnLst/>
                <a:rect l="l" t="t" r="r" b="b"/>
                <a:pathLst>
                  <a:path w="3808" h="421" extrusionOk="0">
                    <a:moveTo>
                      <a:pt x="1227" y="0"/>
                    </a:moveTo>
                    <a:cubicBezTo>
                      <a:pt x="937" y="0"/>
                      <a:pt x="648" y="12"/>
                      <a:pt x="359" y="41"/>
                    </a:cubicBezTo>
                    <a:cubicBezTo>
                      <a:pt x="253" y="52"/>
                      <a:pt x="169" y="115"/>
                      <a:pt x="0" y="167"/>
                    </a:cubicBezTo>
                    <a:cubicBezTo>
                      <a:pt x="127" y="230"/>
                      <a:pt x="179" y="284"/>
                      <a:pt x="232" y="284"/>
                    </a:cubicBezTo>
                    <a:cubicBezTo>
                      <a:pt x="509" y="269"/>
                      <a:pt x="785" y="262"/>
                      <a:pt x="1062" y="262"/>
                    </a:cubicBezTo>
                    <a:cubicBezTo>
                      <a:pt x="1956" y="262"/>
                      <a:pt x="2850" y="332"/>
                      <a:pt x="3744" y="420"/>
                    </a:cubicBezTo>
                    <a:cubicBezTo>
                      <a:pt x="3765" y="420"/>
                      <a:pt x="3786" y="357"/>
                      <a:pt x="3807" y="315"/>
                    </a:cubicBezTo>
                    <a:cubicBezTo>
                      <a:pt x="3660" y="146"/>
                      <a:pt x="3449" y="178"/>
                      <a:pt x="3270" y="157"/>
                    </a:cubicBezTo>
                    <a:cubicBezTo>
                      <a:pt x="2589" y="68"/>
                      <a:pt x="1908" y="0"/>
                      <a:pt x="122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0" name="Google Shape;4100;p24"/>
              <p:cNvSpPr/>
              <p:nvPr/>
            </p:nvSpPr>
            <p:spPr>
              <a:xfrm>
                <a:off x="2152175" y="4521950"/>
                <a:ext cx="91250" cy="22950"/>
              </a:xfrm>
              <a:custGeom>
                <a:avLst/>
                <a:gdLst/>
                <a:ahLst/>
                <a:cxnLst/>
                <a:rect l="l" t="t" r="r" b="b"/>
                <a:pathLst>
                  <a:path w="3650" h="918" extrusionOk="0">
                    <a:moveTo>
                      <a:pt x="3596" y="0"/>
                    </a:moveTo>
                    <a:lnTo>
                      <a:pt x="3596" y="0"/>
                    </a:lnTo>
                    <a:cubicBezTo>
                      <a:pt x="2405" y="190"/>
                      <a:pt x="1266" y="443"/>
                      <a:pt x="137" y="727"/>
                    </a:cubicBezTo>
                    <a:cubicBezTo>
                      <a:pt x="95" y="738"/>
                      <a:pt x="73" y="812"/>
                      <a:pt x="0" y="917"/>
                    </a:cubicBezTo>
                    <a:cubicBezTo>
                      <a:pt x="284" y="886"/>
                      <a:pt x="495" y="875"/>
                      <a:pt x="706" y="833"/>
                    </a:cubicBezTo>
                    <a:cubicBezTo>
                      <a:pt x="1160" y="738"/>
                      <a:pt x="1613" y="633"/>
                      <a:pt x="2067" y="538"/>
                    </a:cubicBezTo>
                    <a:cubicBezTo>
                      <a:pt x="2541" y="432"/>
                      <a:pt x="3016" y="338"/>
                      <a:pt x="3491" y="242"/>
                    </a:cubicBezTo>
                    <a:cubicBezTo>
                      <a:pt x="3586" y="221"/>
                      <a:pt x="3649" y="179"/>
                      <a:pt x="359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1" name="Google Shape;4101;p24"/>
              <p:cNvSpPr/>
              <p:nvPr/>
            </p:nvSpPr>
            <p:spPr>
              <a:xfrm>
                <a:off x="2248150" y="4640275"/>
                <a:ext cx="74375" cy="10350"/>
              </a:xfrm>
              <a:custGeom>
                <a:avLst/>
                <a:gdLst/>
                <a:ahLst/>
                <a:cxnLst/>
                <a:rect l="l" t="t" r="r" b="b"/>
                <a:pathLst>
                  <a:path w="2975" h="414" extrusionOk="0">
                    <a:moveTo>
                      <a:pt x="2675" y="1"/>
                    </a:moveTo>
                    <a:cubicBezTo>
                      <a:pt x="1910" y="1"/>
                      <a:pt x="475" y="168"/>
                      <a:pt x="0" y="351"/>
                    </a:cubicBezTo>
                    <a:cubicBezTo>
                      <a:pt x="200" y="382"/>
                      <a:pt x="263" y="414"/>
                      <a:pt x="316" y="414"/>
                    </a:cubicBezTo>
                    <a:cubicBezTo>
                      <a:pt x="1170" y="330"/>
                      <a:pt x="2014" y="245"/>
                      <a:pt x="2869" y="150"/>
                    </a:cubicBezTo>
                    <a:cubicBezTo>
                      <a:pt x="2900" y="140"/>
                      <a:pt x="2932" y="65"/>
                      <a:pt x="2974" y="13"/>
                    </a:cubicBezTo>
                    <a:cubicBezTo>
                      <a:pt x="2894" y="5"/>
                      <a:pt x="2792" y="1"/>
                      <a:pt x="267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2" name="Google Shape;4102;p24"/>
              <p:cNvSpPr/>
              <p:nvPr/>
            </p:nvSpPr>
            <p:spPr>
              <a:xfrm>
                <a:off x="1898250" y="4320575"/>
                <a:ext cx="64875" cy="24975"/>
              </a:xfrm>
              <a:custGeom>
                <a:avLst/>
                <a:gdLst/>
                <a:ahLst/>
                <a:cxnLst/>
                <a:rect l="l" t="t" r="r" b="b"/>
                <a:pathLst>
                  <a:path w="2595" h="999" extrusionOk="0">
                    <a:moveTo>
                      <a:pt x="2417" y="1"/>
                    </a:moveTo>
                    <a:cubicBezTo>
                      <a:pt x="2399" y="1"/>
                      <a:pt x="2380" y="3"/>
                      <a:pt x="2363" y="8"/>
                    </a:cubicBezTo>
                    <a:cubicBezTo>
                      <a:pt x="1656" y="240"/>
                      <a:pt x="949" y="461"/>
                      <a:pt x="243" y="704"/>
                    </a:cubicBezTo>
                    <a:cubicBezTo>
                      <a:pt x="169" y="725"/>
                      <a:pt x="117" y="809"/>
                      <a:pt x="0" y="893"/>
                    </a:cubicBezTo>
                    <a:cubicBezTo>
                      <a:pt x="132" y="944"/>
                      <a:pt x="205" y="966"/>
                      <a:pt x="276" y="995"/>
                    </a:cubicBezTo>
                    <a:lnTo>
                      <a:pt x="276" y="995"/>
                    </a:lnTo>
                    <a:cubicBezTo>
                      <a:pt x="662" y="859"/>
                      <a:pt x="1049" y="702"/>
                      <a:pt x="1435" y="577"/>
                    </a:cubicBezTo>
                    <a:cubicBezTo>
                      <a:pt x="1741" y="461"/>
                      <a:pt x="2057" y="377"/>
                      <a:pt x="2374" y="272"/>
                    </a:cubicBezTo>
                    <a:cubicBezTo>
                      <a:pt x="2468" y="240"/>
                      <a:pt x="2585" y="208"/>
                      <a:pt x="2595" y="29"/>
                    </a:cubicBezTo>
                    <a:cubicBezTo>
                      <a:pt x="2539" y="21"/>
                      <a:pt x="2477" y="1"/>
                      <a:pt x="2417" y="1"/>
                    </a:cubicBezTo>
                    <a:close/>
                    <a:moveTo>
                      <a:pt x="276" y="995"/>
                    </a:moveTo>
                    <a:cubicBezTo>
                      <a:pt x="272" y="996"/>
                      <a:pt x="268" y="998"/>
                      <a:pt x="264" y="999"/>
                    </a:cubicBezTo>
                    <a:lnTo>
                      <a:pt x="285" y="999"/>
                    </a:lnTo>
                    <a:cubicBezTo>
                      <a:pt x="282" y="998"/>
                      <a:pt x="279" y="996"/>
                      <a:pt x="276" y="995"/>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3" name="Google Shape;4103;p24"/>
              <p:cNvSpPr/>
              <p:nvPr/>
            </p:nvSpPr>
            <p:spPr>
              <a:xfrm>
                <a:off x="1870300" y="4288050"/>
                <a:ext cx="47750" cy="16675"/>
              </a:xfrm>
              <a:custGeom>
                <a:avLst/>
                <a:gdLst/>
                <a:ahLst/>
                <a:cxnLst/>
                <a:rect l="l" t="t" r="r" b="b"/>
                <a:pathLst>
                  <a:path w="1910" h="667" extrusionOk="0">
                    <a:moveTo>
                      <a:pt x="1129" y="1"/>
                    </a:moveTo>
                    <a:cubicBezTo>
                      <a:pt x="813" y="33"/>
                      <a:pt x="485" y="75"/>
                      <a:pt x="159" y="117"/>
                    </a:cubicBezTo>
                    <a:cubicBezTo>
                      <a:pt x="64" y="138"/>
                      <a:pt x="0" y="202"/>
                      <a:pt x="85" y="317"/>
                    </a:cubicBezTo>
                    <a:cubicBezTo>
                      <a:pt x="222" y="317"/>
                      <a:pt x="380" y="296"/>
                      <a:pt x="528" y="296"/>
                    </a:cubicBezTo>
                    <a:cubicBezTo>
                      <a:pt x="533" y="297"/>
                      <a:pt x="539" y="297"/>
                      <a:pt x="545" y="297"/>
                    </a:cubicBezTo>
                    <a:cubicBezTo>
                      <a:pt x="622" y="297"/>
                      <a:pt x="705" y="258"/>
                      <a:pt x="792" y="258"/>
                    </a:cubicBezTo>
                    <a:cubicBezTo>
                      <a:pt x="844" y="258"/>
                      <a:pt x="897" y="272"/>
                      <a:pt x="949" y="317"/>
                    </a:cubicBezTo>
                    <a:cubicBezTo>
                      <a:pt x="837" y="430"/>
                      <a:pt x="744" y="513"/>
                      <a:pt x="652" y="604"/>
                    </a:cubicBezTo>
                    <a:lnTo>
                      <a:pt x="652" y="604"/>
                    </a:lnTo>
                    <a:cubicBezTo>
                      <a:pt x="649" y="604"/>
                      <a:pt x="647" y="603"/>
                      <a:pt x="644" y="602"/>
                    </a:cubicBezTo>
                    <a:lnTo>
                      <a:pt x="644" y="612"/>
                    </a:lnTo>
                    <a:cubicBezTo>
                      <a:pt x="647" y="610"/>
                      <a:pt x="649" y="607"/>
                      <a:pt x="652" y="604"/>
                    </a:cubicBezTo>
                    <a:lnTo>
                      <a:pt x="652" y="604"/>
                    </a:lnTo>
                    <a:cubicBezTo>
                      <a:pt x="727" y="625"/>
                      <a:pt x="809" y="667"/>
                      <a:pt x="877" y="667"/>
                    </a:cubicBezTo>
                    <a:cubicBezTo>
                      <a:pt x="884" y="667"/>
                      <a:pt x="891" y="667"/>
                      <a:pt x="897" y="666"/>
                    </a:cubicBezTo>
                    <a:cubicBezTo>
                      <a:pt x="1214" y="591"/>
                      <a:pt x="1540" y="507"/>
                      <a:pt x="1856" y="413"/>
                    </a:cubicBezTo>
                    <a:cubicBezTo>
                      <a:pt x="1878" y="402"/>
                      <a:pt x="1889" y="317"/>
                      <a:pt x="1910" y="244"/>
                    </a:cubicBezTo>
                    <a:lnTo>
                      <a:pt x="1910" y="244"/>
                    </a:lnTo>
                    <a:cubicBezTo>
                      <a:pt x="1760" y="255"/>
                      <a:pt x="1652" y="264"/>
                      <a:pt x="1569" y="264"/>
                    </a:cubicBezTo>
                    <a:cubicBezTo>
                      <a:pt x="1353" y="264"/>
                      <a:pt x="1304" y="207"/>
                      <a:pt x="112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4" name="Google Shape;4104;p24"/>
              <p:cNvSpPr/>
              <p:nvPr/>
            </p:nvSpPr>
            <p:spPr>
              <a:xfrm>
                <a:off x="2169050" y="4478725"/>
                <a:ext cx="66975" cy="9225"/>
              </a:xfrm>
              <a:custGeom>
                <a:avLst/>
                <a:gdLst/>
                <a:ahLst/>
                <a:cxnLst/>
                <a:rect l="l" t="t" r="r" b="b"/>
                <a:pathLst>
                  <a:path w="2679" h="369" extrusionOk="0">
                    <a:moveTo>
                      <a:pt x="2153" y="0"/>
                    </a:moveTo>
                    <a:cubicBezTo>
                      <a:pt x="1960" y="0"/>
                      <a:pt x="1771" y="15"/>
                      <a:pt x="1582" y="21"/>
                    </a:cubicBezTo>
                    <a:cubicBezTo>
                      <a:pt x="1055" y="42"/>
                      <a:pt x="527" y="52"/>
                      <a:pt x="21" y="221"/>
                    </a:cubicBezTo>
                    <a:cubicBezTo>
                      <a:pt x="0" y="221"/>
                      <a:pt x="10" y="295"/>
                      <a:pt x="0" y="368"/>
                    </a:cubicBezTo>
                    <a:cubicBezTo>
                      <a:pt x="875" y="305"/>
                      <a:pt x="1751" y="242"/>
                      <a:pt x="2616" y="178"/>
                    </a:cubicBezTo>
                    <a:cubicBezTo>
                      <a:pt x="2626" y="178"/>
                      <a:pt x="2637" y="147"/>
                      <a:pt x="2679" y="52"/>
                    </a:cubicBezTo>
                    <a:cubicBezTo>
                      <a:pt x="2500" y="12"/>
                      <a:pt x="2325" y="0"/>
                      <a:pt x="215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5" name="Google Shape;4105;p24"/>
              <p:cNvSpPr/>
              <p:nvPr/>
            </p:nvSpPr>
            <p:spPr>
              <a:xfrm>
                <a:off x="2044325" y="4413175"/>
                <a:ext cx="61700" cy="19950"/>
              </a:xfrm>
              <a:custGeom>
                <a:avLst/>
                <a:gdLst/>
                <a:ahLst/>
                <a:cxnLst/>
                <a:rect l="l" t="t" r="r" b="b"/>
                <a:pathLst>
                  <a:path w="2468" h="798" extrusionOk="0">
                    <a:moveTo>
                      <a:pt x="2269" y="1"/>
                    </a:moveTo>
                    <a:cubicBezTo>
                      <a:pt x="2213" y="1"/>
                      <a:pt x="2155" y="13"/>
                      <a:pt x="2099" y="27"/>
                    </a:cubicBezTo>
                    <a:cubicBezTo>
                      <a:pt x="1720" y="132"/>
                      <a:pt x="1340" y="238"/>
                      <a:pt x="960" y="353"/>
                    </a:cubicBezTo>
                    <a:cubicBezTo>
                      <a:pt x="644" y="449"/>
                      <a:pt x="338" y="575"/>
                      <a:pt x="21" y="681"/>
                    </a:cubicBezTo>
                    <a:cubicBezTo>
                      <a:pt x="11" y="691"/>
                      <a:pt x="11" y="723"/>
                      <a:pt x="0" y="775"/>
                    </a:cubicBezTo>
                    <a:cubicBezTo>
                      <a:pt x="76" y="791"/>
                      <a:pt x="151" y="797"/>
                      <a:pt x="224" y="797"/>
                    </a:cubicBezTo>
                    <a:cubicBezTo>
                      <a:pt x="454" y="797"/>
                      <a:pt x="670" y="731"/>
                      <a:pt x="886" y="660"/>
                    </a:cubicBezTo>
                    <a:cubicBezTo>
                      <a:pt x="1181" y="564"/>
                      <a:pt x="1477" y="491"/>
                      <a:pt x="1772" y="407"/>
                    </a:cubicBezTo>
                    <a:cubicBezTo>
                      <a:pt x="2021" y="334"/>
                      <a:pt x="2280" y="292"/>
                      <a:pt x="2459" y="70"/>
                    </a:cubicBezTo>
                    <a:lnTo>
                      <a:pt x="2459" y="70"/>
                    </a:lnTo>
                    <a:cubicBezTo>
                      <a:pt x="2462" y="73"/>
                      <a:pt x="2465" y="76"/>
                      <a:pt x="2468" y="79"/>
                    </a:cubicBezTo>
                    <a:lnTo>
                      <a:pt x="2468" y="58"/>
                    </a:lnTo>
                    <a:cubicBezTo>
                      <a:pt x="2465" y="62"/>
                      <a:pt x="2462" y="66"/>
                      <a:pt x="2459" y="70"/>
                    </a:cubicBezTo>
                    <a:lnTo>
                      <a:pt x="2459" y="70"/>
                    </a:lnTo>
                    <a:cubicBezTo>
                      <a:pt x="2402" y="18"/>
                      <a:pt x="2336" y="1"/>
                      <a:pt x="226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6" name="Google Shape;4106;p24"/>
              <p:cNvSpPr/>
              <p:nvPr/>
            </p:nvSpPr>
            <p:spPr>
              <a:xfrm>
                <a:off x="1754800" y="4259100"/>
                <a:ext cx="59100" cy="23450"/>
              </a:xfrm>
              <a:custGeom>
                <a:avLst/>
                <a:gdLst/>
                <a:ahLst/>
                <a:cxnLst/>
                <a:rect l="l" t="t" r="r" b="b"/>
                <a:pathLst>
                  <a:path w="2364" h="938" extrusionOk="0">
                    <a:moveTo>
                      <a:pt x="2201" y="0"/>
                    </a:moveTo>
                    <a:cubicBezTo>
                      <a:pt x="2176" y="0"/>
                      <a:pt x="2152" y="3"/>
                      <a:pt x="2131" y="10"/>
                    </a:cubicBezTo>
                    <a:cubicBezTo>
                      <a:pt x="1667" y="188"/>
                      <a:pt x="1224" y="368"/>
                      <a:pt x="729" y="442"/>
                    </a:cubicBezTo>
                    <a:cubicBezTo>
                      <a:pt x="518" y="463"/>
                      <a:pt x="317" y="589"/>
                      <a:pt x="117" y="674"/>
                    </a:cubicBezTo>
                    <a:cubicBezTo>
                      <a:pt x="75" y="695"/>
                      <a:pt x="64" y="779"/>
                      <a:pt x="1" y="938"/>
                    </a:cubicBezTo>
                    <a:cubicBezTo>
                      <a:pt x="813" y="674"/>
                      <a:pt x="1509" y="463"/>
                      <a:pt x="2195" y="231"/>
                    </a:cubicBezTo>
                    <a:cubicBezTo>
                      <a:pt x="2258" y="221"/>
                      <a:pt x="2300" y="157"/>
                      <a:pt x="2353" y="115"/>
                    </a:cubicBezTo>
                    <a:cubicBezTo>
                      <a:pt x="2363" y="104"/>
                      <a:pt x="2353" y="73"/>
                      <a:pt x="2363" y="10"/>
                    </a:cubicBezTo>
                    <a:cubicBezTo>
                      <a:pt x="2307" y="10"/>
                      <a:pt x="2251" y="0"/>
                      <a:pt x="220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7" name="Google Shape;4107;p24"/>
              <p:cNvSpPr/>
              <p:nvPr/>
            </p:nvSpPr>
            <p:spPr>
              <a:xfrm>
                <a:off x="2160850" y="4509675"/>
                <a:ext cx="56200" cy="11050"/>
              </a:xfrm>
              <a:custGeom>
                <a:avLst/>
                <a:gdLst/>
                <a:ahLst/>
                <a:cxnLst/>
                <a:rect l="l" t="t" r="r" b="b"/>
                <a:pathLst>
                  <a:path w="2248" h="442" extrusionOk="0">
                    <a:moveTo>
                      <a:pt x="1778" y="0"/>
                    </a:moveTo>
                    <a:cubicBezTo>
                      <a:pt x="1303" y="0"/>
                      <a:pt x="676" y="100"/>
                      <a:pt x="191" y="259"/>
                    </a:cubicBezTo>
                    <a:cubicBezTo>
                      <a:pt x="127" y="280"/>
                      <a:pt x="85" y="354"/>
                      <a:pt x="1" y="438"/>
                    </a:cubicBezTo>
                    <a:cubicBezTo>
                      <a:pt x="33" y="440"/>
                      <a:pt x="69" y="442"/>
                      <a:pt x="108" y="442"/>
                    </a:cubicBezTo>
                    <a:cubicBezTo>
                      <a:pt x="572" y="442"/>
                      <a:pt x="1508" y="271"/>
                      <a:pt x="2248" y="48"/>
                    </a:cubicBezTo>
                    <a:cubicBezTo>
                      <a:pt x="2126" y="15"/>
                      <a:pt x="1963" y="0"/>
                      <a:pt x="177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8" name="Google Shape;4108;p24"/>
              <p:cNvSpPr/>
              <p:nvPr/>
            </p:nvSpPr>
            <p:spPr>
              <a:xfrm>
                <a:off x="1836550" y="4301575"/>
                <a:ext cx="49875" cy="17625"/>
              </a:xfrm>
              <a:custGeom>
                <a:avLst/>
                <a:gdLst/>
                <a:ahLst/>
                <a:cxnLst/>
                <a:rect l="l" t="t" r="r" b="b"/>
                <a:pathLst>
                  <a:path w="1995" h="705" extrusionOk="0">
                    <a:moveTo>
                      <a:pt x="1745" y="0"/>
                    </a:moveTo>
                    <a:cubicBezTo>
                      <a:pt x="1594" y="0"/>
                      <a:pt x="1448" y="66"/>
                      <a:pt x="1298" y="114"/>
                    </a:cubicBezTo>
                    <a:cubicBezTo>
                      <a:pt x="886" y="261"/>
                      <a:pt x="464" y="399"/>
                      <a:pt x="42" y="546"/>
                    </a:cubicBezTo>
                    <a:cubicBezTo>
                      <a:pt x="21" y="557"/>
                      <a:pt x="21" y="620"/>
                      <a:pt x="0" y="704"/>
                    </a:cubicBezTo>
                    <a:cubicBezTo>
                      <a:pt x="725" y="620"/>
                      <a:pt x="1386" y="443"/>
                      <a:pt x="1986" y="67"/>
                    </a:cubicBezTo>
                    <a:lnTo>
                      <a:pt x="1986" y="67"/>
                    </a:lnTo>
                    <a:cubicBezTo>
                      <a:pt x="1989" y="68"/>
                      <a:pt x="1991" y="70"/>
                      <a:pt x="1994" y="71"/>
                    </a:cubicBezTo>
                    <a:lnTo>
                      <a:pt x="1994" y="61"/>
                    </a:lnTo>
                    <a:cubicBezTo>
                      <a:pt x="1991" y="63"/>
                      <a:pt x="1989" y="65"/>
                      <a:pt x="1986" y="67"/>
                    </a:cubicBezTo>
                    <a:lnTo>
                      <a:pt x="1986" y="67"/>
                    </a:lnTo>
                    <a:cubicBezTo>
                      <a:pt x="1903" y="18"/>
                      <a:pt x="1823" y="0"/>
                      <a:pt x="174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9" name="Google Shape;4109;p24"/>
              <p:cNvSpPr/>
              <p:nvPr/>
            </p:nvSpPr>
            <p:spPr>
              <a:xfrm>
                <a:off x="2340950" y="4767925"/>
                <a:ext cx="53825" cy="7750"/>
              </a:xfrm>
              <a:custGeom>
                <a:avLst/>
                <a:gdLst/>
                <a:ahLst/>
                <a:cxnLst/>
                <a:rect l="l" t="t" r="r" b="b"/>
                <a:pathLst>
                  <a:path w="2153" h="310" extrusionOk="0">
                    <a:moveTo>
                      <a:pt x="1993" y="1"/>
                    </a:moveTo>
                    <a:cubicBezTo>
                      <a:pt x="1382" y="33"/>
                      <a:pt x="760" y="64"/>
                      <a:pt x="148" y="106"/>
                    </a:cubicBezTo>
                    <a:cubicBezTo>
                      <a:pt x="116" y="117"/>
                      <a:pt x="85" y="191"/>
                      <a:pt x="1" y="275"/>
                    </a:cubicBezTo>
                    <a:cubicBezTo>
                      <a:pt x="139" y="292"/>
                      <a:pt x="235" y="310"/>
                      <a:pt x="324" y="310"/>
                    </a:cubicBezTo>
                    <a:cubicBezTo>
                      <a:pt x="343" y="310"/>
                      <a:pt x="361" y="309"/>
                      <a:pt x="380" y="307"/>
                    </a:cubicBezTo>
                    <a:cubicBezTo>
                      <a:pt x="918" y="275"/>
                      <a:pt x="1466" y="244"/>
                      <a:pt x="2015" y="202"/>
                    </a:cubicBezTo>
                    <a:cubicBezTo>
                      <a:pt x="2047" y="191"/>
                      <a:pt x="2078" y="148"/>
                      <a:pt x="2152" y="64"/>
                    </a:cubicBezTo>
                    <a:cubicBezTo>
                      <a:pt x="2068" y="33"/>
                      <a:pt x="2025" y="1"/>
                      <a:pt x="199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0" name="Google Shape;4110;p24"/>
              <p:cNvSpPr/>
              <p:nvPr/>
            </p:nvSpPr>
            <p:spPr>
              <a:xfrm>
                <a:off x="2363350" y="4784550"/>
                <a:ext cx="39850" cy="6450"/>
              </a:xfrm>
              <a:custGeom>
                <a:avLst/>
                <a:gdLst/>
                <a:ahLst/>
                <a:cxnLst/>
                <a:rect l="l" t="t" r="r" b="b"/>
                <a:pathLst>
                  <a:path w="1594" h="258" extrusionOk="0">
                    <a:moveTo>
                      <a:pt x="1530" y="1"/>
                    </a:moveTo>
                    <a:cubicBezTo>
                      <a:pt x="1045" y="22"/>
                      <a:pt x="560" y="32"/>
                      <a:pt x="75" y="64"/>
                    </a:cubicBezTo>
                    <a:cubicBezTo>
                      <a:pt x="54" y="64"/>
                      <a:pt x="33" y="148"/>
                      <a:pt x="1" y="201"/>
                    </a:cubicBezTo>
                    <a:cubicBezTo>
                      <a:pt x="237" y="239"/>
                      <a:pt x="490" y="258"/>
                      <a:pt x="729" y="258"/>
                    </a:cubicBezTo>
                    <a:cubicBezTo>
                      <a:pt x="1014" y="258"/>
                      <a:pt x="1278" y="231"/>
                      <a:pt x="1467" y="180"/>
                    </a:cubicBezTo>
                    <a:cubicBezTo>
                      <a:pt x="1509" y="158"/>
                      <a:pt x="1551" y="95"/>
                      <a:pt x="1594" y="53"/>
                    </a:cubicBezTo>
                    <a:cubicBezTo>
                      <a:pt x="1561" y="22"/>
                      <a:pt x="1540" y="1"/>
                      <a:pt x="153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1" name="Google Shape;4111;p24"/>
              <p:cNvSpPr/>
              <p:nvPr/>
            </p:nvSpPr>
            <p:spPr>
              <a:xfrm>
                <a:off x="2307200" y="4683300"/>
                <a:ext cx="44050" cy="6075"/>
              </a:xfrm>
              <a:custGeom>
                <a:avLst/>
                <a:gdLst/>
                <a:ahLst/>
                <a:cxnLst/>
                <a:rect l="l" t="t" r="r" b="b"/>
                <a:pathLst>
                  <a:path w="1762" h="243" extrusionOk="0">
                    <a:moveTo>
                      <a:pt x="158" y="1"/>
                    </a:moveTo>
                    <a:cubicBezTo>
                      <a:pt x="64" y="1"/>
                      <a:pt x="1" y="43"/>
                      <a:pt x="32" y="191"/>
                    </a:cubicBezTo>
                    <a:cubicBezTo>
                      <a:pt x="591" y="212"/>
                      <a:pt x="1161" y="233"/>
                      <a:pt x="1730" y="243"/>
                    </a:cubicBezTo>
                    <a:lnTo>
                      <a:pt x="1761" y="116"/>
                    </a:lnTo>
                    <a:cubicBezTo>
                      <a:pt x="1667" y="85"/>
                      <a:pt x="1583" y="32"/>
                      <a:pt x="1487" y="22"/>
                    </a:cubicBezTo>
                    <a:cubicBezTo>
                      <a:pt x="1044" y="11"/>
                      <a:pt x="601" y="1"/>
                      <a:pt x="15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2" name="Google Shape;4112;p24"/>
              <p:cNvSpPr/>
              <p:nvPr/>
            </p:nvSpPr>
            <p:spPr>
              <a:xfrm>
                <a:off x="2048000" y="4386950"/>
                <a:ext cx="37750" cy="9400"/>
              </a:xfrm>
              <a:custGeom>
                <a:avLst/>
                <a:gdLst/>
                <a:ahLst/>
                <a:cxnLst/>
                <a:rect l="l" t="t" r="r" b="b"/>
                <a:pathLst>
                  <a:path w="1510" h="376" extrusionOk="0">
                    <a:moveTo>
                      <a:pt x="1509" y="0"/>
                    </a:moveTo>
                    <a:cubicBezTo>
                      <a:pt x="1341" y="21"/>
                      <a:pt x="1172" y="31"/>
                      <a:pt x="1003" y="63"/>
                    </a:cubicBezTo>
                    <a:cubicBezTo>
                      <a:pt x="813" y="85"/>
                      <a:pt x="612" y="106"/>
                      <a:pt x="434" y="169"/>
                    </a:cubicBezTo>
                    <a:cubicBezTo>
                      <a:pt x="401" y="179"/>
                      <a:pt x="364" y="181"/>
                      <a:pt x="325" y="181"/>
                    </a:cubicBezTo>
                    <a:cubicBezTo>
                      <a:pt x="305" y="181"/>
                      <a:pt x="284" y="180"/>
                      <a:pt x="264" y="180"/>
                    </a:cubicBezTo>
                    <a:cubicBezTo>
                      <a:pt x="156" y="180"/>
                      <a:pt x="48" y="193"/>
                      <a:pt x="1" y="348"/>
                    </a:cubicBezTo>
                    <a:cubicBezTo>
                      <a:pt x="146" y="365"/>
                      <a:pt x="277" y="375"/>
                      <a:pt x="400" y="375"/>
                    </a:cubicBezTo>
                    <a:cubicBezTo>
                      <a:pt x="793" y="375"/>
                      <a:pt x="1099" y="274"/>
                      <a:pt x="150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3" name="Google Shape;4113;p24"/>
              <p:cNvSpPr/>
              <p:nvPr/>
            </p:nvSpPr>
            <p:spPr>
              <a:xfrm>
                <a:off x="2182225" y="4464125"/>
                <a:ext cx="34825" cy="6125"/>
              </a:xfrm>
              <a:custGeom>
                <a:avLst/>
                <a:gdLst/>
                <a:ahLst/>
                <a:cxnLst/>
                <a:rect l="l" t="t" r="r" b="b"/>
                <a:pathLst>
                  <a:path w="1393" h="245" extrusionOk="0">
                    <a:moveTo>
                      <a:pt x="745" y="1"/>
                    </a:moveTo>
                    <a:cubicBezTo>
                      <a:pt x="415" y="1"/>
                      <a:pt x="214" y="69"/>
                      <a:pt x="0" y="214"/>
                    </a:cubicBezTo>
                    <a:cubicBezTo>
                      <a:pt x="142" y="235"/>
                      <a:pt x="279" y="245"/>
                      <a:pt x="412" y="245"/>
                    </a:cubicBezTo>
                    <a:cubicBezTo>
                      <a:pt x="758" y="245"/>
                      <a:pt x="1080" y="178"/>
                      <a:pt x="1393" y="56"/>
                    </a:cubicBezTo>
                    <a:cubicBezTo>
                      <a:pt x="1127" y="20"/>
                      <a:pt x="918" y="1"/>
                      <a:pt x="74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4" name="Google Shape;4114;p24"/>
              <p:cNvSpPr/>
              <p:nvPr/>
            </p:nvSpPr>
            <p:spPr>
              <a:xfrm>
                <a:off x="1783800" y="4271175"/>
                <a:ext cx="33000" cy="11375"/>
              </a:xfrm>
              <a:custGeom>
                <a:avLst/>
                <a:gdLst/>
                <a:ahLst/>
                <a:cxnLst/>
                <a:rect l="l" t="t" r="r" b="b"/>
                <a:pathLst>
                  <a:path w="1320" h="455" extrusionOk="0">
                    <a:moveTo>
                      <a:pt x="1203" y="1"/>
                    </a:moveTo>
                    <a:cubicBezTo>
                      <a:pt x="835" y="75"/>
                      <a:pt x="476" y="148"/>
                      <a:pt x="117" y="244"/>
                    </a:cubicBezTo>
                    <a:cubicBezTo>
                      <a:pt x="22" y="275"/>
                      <a:pt x="1" y="380"/>
                      <a:pt x="85" y="455"/>
                    </a:cubicBezTo>
                    <a:cubicBezTo>
                      <a:pt x="307" y="423"/>
                      <a:pt x="528" y="402"/>
                      <a:pt x="739" y="359"/>
                    </a:cubicBezTo>
                    <a:cubicBezTo>
                      <a:pt x="950" y="317"/>
                      <a:pt x="1172" y="286"/>
                      <a:pt x="1320" y="96"/>
                    </a:cubicBezTo>
                    <a:cubicBezTo>
                      <a:pt x="1267" y="54"/>
                      <a:pt x="1224" y="1"/>
                      <a:pt x="120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5" name="Google Shape;4115;p24"/>
              <p:cNvSpPr/>
              <p:nvPr/>
            </p:nvSpPr>
            <p:spPr>
              <a:xfrm>
                <a:off x="1907725" y="4314700"/>
                <a:ext cx="35650" cy="10825"/>
              </a:xfrm>
              <a:custGeom>
                <a:avLst/>
                <a:gdLst/>
                <a:ahLst/>
                <a:cxnLst/>
                <a:rect l="l" t="t" r="r" b="b"/>
                <a:pathLst>
                  <a:path w="1426" h="433" extrusionOk="0">
                    <a:moveTo>
                      <a:pt x="1425" y="0"/>
                    </a:moveTo>
                    <a:cubicBezTo>
                      <a:pt x="971" y="64"/>
                      <a:pt x="518" y="116"/>
                      <a:pt x="85" y="243"/>
                    </a:cubicBezTo>
                    <a:cubicBezTo>
                      <a:pt x="64" y="254"/>
                      <a:pt x="54" y="317"/>
                      <a:pt x="1" y="432"/>
                    </a:cubicBezTo>
                    <a:cubicBezTo>
                      <a:pt x="286" y="411"/>
                      <a:pt x="507" y="411"/>
                      <a:pt x="708" y="369"/>
                    </a:cubicBezTo>
                    <a:cubicBezTo>
                      <a:pt x="940" y="317"/>
                      <a:pt x="1172" y="232"/>
                      <a:pt x="1393" y="148"/>
                    </a:cubicBezTo>
                    <a:cubicBezTo>
                      <a:pt x="1414" y="148"/>
                      <a:pt x="1414" y="85"/>
                      <a:pt x="142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6" name="Google Shape;4116;p24"/>
              <p:cNvSpPr/>
              <p:nvPr/>
            </p:nvSpPr>
            <p:spPr>
              <a:xfrm>
                <a:off x="2432700" y="4866275"/>
                <a:ext cx="33775" cy="6025"/>
              </a:xfrm>
              <a:custGeom>
                <a:avLst/>
                <a:gdLst/>
                <a:ahLst/>
                <a:cxnLst/>
                <a:rect l="l" t="t" r="r" b="b"/>
                <a:pathLst>
                  <a:path w="1351" h="241" extrusionOk="0">
                    <a:moveTo>
                      <a:pt x="606" y="1"/>
                    </a:moveTo>
                    <a:cubicBezTo>
                      <a:pt x="390" y="1"/>
                      <a:pt x="191" y="56"/>
                      <a:pt x="1" y="170"/>
                    </a:cubicBezTo>
                    <a:cubicBezTo>
                      <a:pt x="297" y="207"/>
                      <a:pt x="565" y="240"/>
                      <a:pt x="821" y="240"/>
                    </a:cubicBezTo>
                    <a:cubicBezTo>
                      <a:pt x="1001" y="240"/>
                      <a:pt x="1176" y="224"/>
                      <a:pt x="1351" y="180"/>
                    </a:cubicBezTo>
                    <a:cubicBezTo>
                      <a:pt x="1076" y="61"/>
                      <a:pt x="831" y="1"/>
                      <a:pt x="60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7" name="Google Shape;4117;p24"/>
              <p:cNvSpPr/>
              <p:nvPr/>
            </p:nvSpPr>
            <p:spPr>
              <a:xfrm>
                <a:off x="2444550" y="4882050"/>
                <a:ext cx="28500" cy="6675"/>
              </a:xfrm>
              <a:custGeom>
                <a:avLst/>
                <a:gdLst/>
                <a:ahLst/>
                <a:cxnLst/>
                <a:rect l="l" t="t" r="r" b="b"/>
                <a:pathLst>
                  <a:path w="1140" h="267" extrusionOk="0">
                    <a:moveTo>
                      <a:pt x="519" y="1"/>
                    </a:moveTo>
                    <a:cubicBezTo>
                      <a:pt x="349" y="1"/>
                      <a:pt x="178" y="30"/>
                      <a:pt x="1" y="87"/>
                    </a:cubicBezTo>
                    <a:cubicBezTo>
                      <a:pt x="54" y="130"/>
                      <a:pt x="96" y="182"/>
                      <a:pt x="149" y="193"/>
                    </a:cubicBezTo>
                    <a:cubicBezTo>
                      <a:pt x="423" y="224"/>
                      <a:pt x="708" y="245"/>
                      <a:pt x="992" y="266"/>
                    </a:cubicBezTo>
                    <a:cubicBezTo>
                      <a:pt x="1024" y="266"/>
                      <a:pt x="1067" y="193"/>
                      <a:pt x="1140" y="130"/>
                    </a:cubicBezTo>
                    <a:cubicBezTo>
                      <a:pt x="927" y="43"/>
                      <a:pt x="724" y="1"/>
                      <a:pt x="51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8" name="Google Shape;4118;p24"/>
              <p:cNvSpPr/>
              <p:nvPr/>
            </p:nvSpPr>
            <p:spPr>
              <a:xfrm>
                <a:off x="2052750" y="4405725"/>
                <a:ext cx="32200" cy="10775"/>
              </a:xfrm>
              <a:custGeom>
                <a:avLst/>
                <a:gdLst/>
                <a:ahLst/>
                <a:cxnLst/>
                <a:rect l="l" t="t" r="r" b="b"/>
                <a:pathLst>
                  <a:path w="1288" h="431" extrusionOk="0">
                    <a:moveTo>
                      <a:pt x="1102" y="0"/>
                    </a:moveTo>
                    <a:cubicBezTo>
                      <a:pt x="1046" y="0"/>
                      <a:pt x="987" y="15"/>
                      <a:pt x="929" y="30"/>
                    </a:cubicBezTo>
                    <a:cubicBezTo>
                      <a:pt x="676" y="93"/>
                      <a:pt x="422" y="156"/>
                      <a:pt x="169" y="230"/>
                    </a:cubicBezTo>
                    <a:cubicBezTo>
                      <a:pt x="75" y="262"/>
                      <a:pt x="1" y="304"/>
                      <a:pt x="85" y="430"/>
                    </a:cubicBezTo>
                    <a:cubicBezTo>
                      <a:pt x="505" y="388"/>
                      <a:pt x="956" y="430"/>
                      <a:pt x="1283" y="77"/>
                    </a:cubicBezTo>
                    <a:lnTo>
                      <a:pt x="1283" y="77"/>
                    </a:lnTo>
                    <a:cubicBezTo>
                      <a:pt x="1284" y="79"/>
                      <a:pt x="1286" y="80"/>
                      <a:pt x="1287" y="82"/>
                    </a:cubicBezTo>
                    <a:lnTo>
                      <a:pt x="1287" y="72"/>
                    </a:lnTo>
                    <a:cubicBezTo>
                      <a:pt x="1286" y="74"/>
                      <a:pt x="1284" y="75"/>
                      <a:pt x="1283" y="77"/>
                    </a:cubicBezTo>
                    <a:lnTo>
                      <a:pt x="1283" y="77"/>
                    </a:lnTo>
                    <a:cubicBezTo>
                      <a:pt x="1227" y="19"/>
                      <a:pt x="1166" y="0"/>
                      <a:pt x="110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9" name="Google Shape;4119;p24"/>
              <p:cNvSpPr/>
              <p:nvPr/>
            </p:nvSpPr>
            <p:spPr>
              <a:xfrm>
                <a:off x="2330650" y="4695625"/>
                <a:ext cx="23500" cy="6275"/>
              </a:xfrm>
              <a:custGeom>
                <a:avLst/>
                <a:gdLst/>
                <a:ahLst/>
                <a:cxnLst/>
                <a:rect l="l" t="t" r="r" b="b"/>
                <a:pathLst>
                  <a:path w="940" h="251" extrusionOk="0">
                    <a:moveTo>
                      <a:pt x="286" y="0"/>
                    </a:moveTo>
                    <a:cubicBezTo>
                      <a:pt x="209" y="0"/>
                      <a:pt x="132" y="8"/>
                      <a:pt x="54" y="24"/>
                    </a:cubicBezTo>
                    <a:cubicBezTo>
                      <a:pt x="33" y="35"/>
                      <a:pt x="22" y="98"/>
                      <a:pt x="1" y="162"/>
                    </a:cubicBezTo>
                    <a:cubicBezTo>
                      <a:pt x="202" y="202"/>
                      <a:pt x="396" y="251"/>
                      <a:pt x="594" y="251"/>
                    </a:cubicBezTo>
                    <a:cubicBezTo>
                      <a:pt x="707" y="251"/>
                      <a:pt x="821" y="235"/>
                      <a:pt x="940" y="193"/>
                    </a:cubicBezTo>
                    <a:cubicBezTo>
                      <a:pt x="728" y="67"/>
                      <a:pt x="510" y="0"/>
                      <a:pt x="28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0" name="Google Shape;4120;p24"/>
              <p:cNvSpPr/>
              <p:nvPr/>
            </p:nvSpPr>
            <p:spPr>
              <a:xfrm>
                <a:off x="2084925" y="4400825"/>
                <a:ext cx="20850" cy="7125"/>
              </a:xfrm>
              <a:custGeom>
                <a:avLst/>
                <a:gdLst/>
                <a:ahLst/>
                <a:cxnLst/>
                <a:rect l="l" t="t" r="r" b="b"/>
                <a:pathLst>
                  <a:path w="834" h="285" extrusionOk="0">
                    <a:moveTo>
                      <a:pt x="634" y="1"/>
                    </a:moveTo>
                    <a:cubicBezTo>
                      <a:pt x="390" y="1"/>
                      <a:pt x="202" y="116"/>
                      <a:pt x="23" y="259"/>
                    </a:cubicBezTo>
                    <a:lnTo>
                      <a:pt x="23" y="259"/>
                    </a:lnTo>
                    <a:cubicBezTo>
                      <a:pt x="16" y="259"/>
                      <a:pt x="8" y="258"/>
                      <a:pt x="0" y="257"/>
                    </a:cubicBezTo>
                    <a:lnTo>
                      <a:pt x="0" y="278"/>
                    </a:lnTo>
                    <a:cubicBezTo>
                      <a:pt x="8" y="272"/>
                      <a:pt x="16" y="266"/>
                      <a:pt x="23" y="259"/>
                    </a:cubicBezTo>
                    <a:lnTo>
                      <a:pt x="23" y="259"/>
                    </a:lnTo>
                    <a:cubicBezTo>
                      <a:pt x="161" y="274"/>
                      <a:pt x="259" y="284"/>
                      <a:pt x="337" y="284"/>
                    </a:cubicBezTo>
                    <a:cubicBezTo>
                      <a:pt x="527" y="284"/>
                      <a:pt x="598" y="224"/>
                      <a:pt x="834" y="25"/>
                    </a:cubicBezTo>
                    <a:cubicBezTo>
                      <a:pt x="763" y="8"/>
                      <a:pt x="697" y="1"/>
                      <a:pt x="63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1" name="Google Shape;4121;p24"/>
              <p:cNvSpPr/>
              <p:nvPr/>
            </p:nvSpPr>
            <p:spPr>
              <a:xfrm>
                <a:off x="2066200" y="4368950"/>
                <a:ext cx="14275" cy="6525"/>
              </a:xfrm>
              <a:custGeom>
                <a:avLst/>
                <a:gdLst/>
                <a:ahLst/>
                <a:cxnLst/>
                <a:rect l="l" t="t" r="r" b="b"/>
                <a:pathLst>
                  <a:path w="571" h="261" extrusionOk="0">
                    <a:moveTo>
                      <a:pt x="387" y="1"/>
                    </a:moveTo>
                    <a:cubicBezTo>
                      <a:pt x="276" y="1"/>
                      <a:pt x="178" y="70"/>
                      <a:pt x="74" y="130"/>
                    </a:cubicBezTo>
                    <a:cubicBezTo>
                      <a:pt x="64" y="140"/>
                      <a:pt x="53" y="172"/>
                      <a:pt x="1" y="245"/>
                    </a:cubicBezTo>
                    <a:cubicBezTo>
                      <a:pt x="93" y="255"/>
                      <a:pt x="173" y="261"/>
                      <a:pt x="241" y="261"/>
                    </a:cubicBezTo>
                    <a:cubicBezTo>
                      <a:pt x="454" y="261"/>
                      <a:pt x="554" y="209"/>
                      <a:pt x="570" y="98"/>
                    </a:cubicBezTo>
                    <a:cubicBezTo>
                      <a:pt x="570" y="76"/>
                      <a:pt x="559" y="45"/>
                      <a:pt x="538" y="45"/>
                    </a:cubicBezTo>
                    <a:cubicBezTo>
                      <a:pt x="485" y="14"/>
                      <a:pt x="435" y="1"/>
                      <a:pt x="38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2" name="Google Shape;4122;p24"/>
              <p:cNvSpPr/>
              <p:nvPr/>
            </p:nvSpPr>
            <p:spPr>
              <a:xfrm>
                <a:off x="2106000" y="4412475"/>
                <a:ext cx="7950" cy="3750"/>
              </a:xfrm>
              <a:custGeom>
                <a:avLst/>
                <a:gdLst/>
                <a:ahLst/>
                <a:cxnLst/>
                <a:rect l="l" t="t" r="r" b="b"/>
                <a:pathLst>
                  <a:path w="318" h="150" extrusionOk="0">
                    <a:moveTo>
                      <a:pt x="239" y="1"/>
                    </a:moveTo>
                    <a:cubicBezTo>
                      <a:pt x="237" y="1"/>
                      <a:pt x="235" y="1"/>
                      <a:pt x="233" y="2"/>
                    </a:cubicBezTo>
                    <a:cubicBezTo>
                      <a:pt x="158" y="20"/>
                      <a:pt x="92" y="56"/>
                      <a:pt x="26" y="93"/>
                    </a:cubicBezTo>
                    <a:lnTo>
                      <a:pt x="26" y="93"/>
                    </a:lnTo>
                    <a:cubicBezTo>
                      <a:pt x="18" y="91"/>
                      <a:pt x="9" y="88"/>
                      <a:pt x="1" y="86"/>
                    </a:cubicBezTo>
                    <a:lnTo>
                      <a:pt x="1" y="107"/>
                    </a:lnTo>
                    <a:cubicBezTo>
                      <a:pt x="9" y="102"/>
                      <a:pt x="18" y="98"/>
                      <a:pt x="26" y="93"/>
                    </a:cubicBezTo>
                    <a:lnTo>
                      <a:pt x="26" y="93"/>
                    </a:lnTo>
                    <a:cubicBezTo>
                      <a:pt x="102" y="114"/>
                      <a:pt x="178" y="140"/>
                      <a:pt x="254" y="149"/>
                    </a:cubicBezTo>
                    <a:cubicBezTo>
                      <a:pt x="265" y="149"/>
                      <a:pt x="296" y="97"/>
                      <a:pt x="317" y="65"/>
                    </a:cubicBezTo>
                    <a:cubicBezTo>
                      <a:pt x="289" y="46"/>
                      <a:pt x="260" y="1"/>
                      <a:pt x="23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3" name="Google Shape;4123;p24"/>
              <p:cNvSpPr/>
              <p:nvPr/>
            </p:nvSpPr>
            <p:spPr>
              <a:xfrm>
                <a:off x="1340325" y="4148525"/>
                <a:ext cx="1340250" cy="1070975"/>
              </a:xfrm>
              <a:custGeom>
                <a:avLst/>
                <a:gdLst/>
                <a:ahLst/>
                <a:cxnLst/>
                <a:rect l="l" t="t" r="r" b="b"/>
                <a:pathLst>
                  <a:path w="53610" h="42839" extrusionOk="0">
                    <a:moveTo>
                      <a:pt x="729" y="372"/>
                    </a:moveTo>
                    <a:cubicBezTo>
                      <a:pt x="760" y="446"/>
                      <a:pt x="771" y="477"/>
                      <a:pt x="781" y="519"/>
                    </a:cubicBezTo>
                    <a:cubicBezTo>
                      <a:pt x="707" y="530"/>
                      <a:pt x="633" y="551"/>
                      <a:pt x="549" y="562"/>
                    </a:cubicBezTo>
                    <a:lnTo>
                      <a:pt x="518" y="456"/>
                    </a:lnTo>
                    <a:cubicBezTo>
                      <a:pt x="591" y="425"/>
                      <a:pt x="654" y="393"/>
                      <a:pt x="729" y="372"/>
                    </a:cubicBezTo>
                    <a:close/>
                    <a:moveTo>
                      <a:pt x="9461" y="9673"/>
                    </a:moveTo>
                    <a:lnTo>
                      <a:pt x="9461" y="9673"/>
                    </a:lnTo>
                    <a:cubicBezTo>
                      <a:pt x="9454" y="9673"/>
                      <a:pt x="9447" y="9674"/>
                      <a:pt x="9440" y="9674"/>
                    </a:cubicBezTo>
                    <a:lnTo>
                      <a:pt x="9461" y="9674"/>
                    </a:lnTo>
                    <a:cubicBezTo>
                      <a:pt x="9461" y="9674"/>
                      <a:pt x="9461" y="9673"/>
                      <a:pt x="9461" y="9673"/>
                    </a:cubicBezTo>
                    <a:close/>
                    <a:moveTo>
                      <a:pt x="1287" y="709"/>
                    </a:moveTo>
                    <a:cubicBezTo>
                      <a:pt x="1446" y="899"/>
                      <a:pt x="1593" y="1058"/>
                      <a:pt x="1730" y="1237"/>
                    </a:cubicBezTo>
                    <a:cubicBezTo>
                      <a:pt x="2532" y="2302"/>
                      <a:pt x="3450" y="3261"/>
                      <a:pt x="4451" y="4137"/>
                    </a:cubicBezTo>
                    <a:cubicBezTo>
                      <a:pt x="4768" y="4422"/>
                      <a:pt x="5074" y="4707"/>
                      <a:pt x="5379" y="4991"/>
                    </a:cubicBezTo>
                    <a:lnTo>
                      <a:pt x="9872" y="8947"/>
                    </a:lnTo>
                    <a:cubicBezTo>
                      <a:pt x="10031" y="9094"/>
                      <a:pt x="10221" y="9221"/>
                      <a:pt x="10389" y="9357"/>
                    </a:cubicBezTo>
                    <a:cubicBezTo>
                      <a:pt x="10516" y="9453"/>
                      <a:pt x="10631" y="9547"/>
                      <a:pt x="10748" y="9653"/>
                    </a:cubicBezTo>
                    <a:cubicBezTo>
                      <a:pt x="10917" y="9790"/>
                      <a:pt x="10948" y="9917"/>
                      <a:pt x="10863" y="9980"/>
                    </a:cubicBezTo>
                    <a:cubicBezTo>
                      <a:pt x="10821" y="10010"/>
                      <a:pt x="10782" y="10022"/>
                      <a:pt x="10746" y="10022"/>
                    </a:cubicBezTo>
                    <a:cubicBezTo>
                      <a:pt x="10656" y="10022"/>
                      <a:pt x="10583" y="9948"/>
                      <a:pt x="10516" y="9896"/>
                    </a:cubicBezTo>
                    <a:cubicBezTo>
                      <a:pt x="10336" y="9758"/>
                      <a:pt x="10178" y="9611"/>
                      <a:pt x="10010" y="9463"/>
                    </a:cubicBezTo>
                    <a:cubicBezTo>
                      <a:pt x="9567" y="9083"/>
                      <a:pt x="9145" y="8704"/>
                      <a:pt x="8702" y="8335"/>
                    </a:cubicBezTo>
                    <a:cubicBezTo>
                      <a:pt x="7921" y="7670"/>
                      <a:pt x="7141" y="7016"/>
                      <a:pt x="6360" y="6373"/>
                    </a:cubicBezTo>
                    <a:cubicBezTo>
                      <a:pt x="5770" y="5888"/>
                      <a:pt x="5158" y="5455"/>
                      <a:pt x="4589" y="4960"/>
                    </a:cubicBezTo>
                    <a:cubicBezTo>
                      <a:pt x="3375" y="3884"/>
                      <a:pt x="2205" y="2766"/>
                      <a:pt x="1182" y="1511"/>
                    </a:cubicBezTo>
                    <a:cubicBezTo>
                      <a:pt x="1066" y="1374"/>
                      <a:pt x="971" y="1226"/>
                      <a:pt x="823" y="1026"/>
                    </a:cubicBezTo>
                    <a:cubicBezTo>
                      <a:pt x="1013" y="899"/>
                      <a:pt x="1129" y="815"/>
                      <a:pt x="1287" y="709"/>
                    </a:cubicBezTo>
                    <a:close/>
                    <a:moveTo>
                      <a:pt x="29985" y="25779"/>
                    </a:moveTo>
                    <a:lnTo>
                      <a:pt x="29985" y="25779"/>
                    </a:lnTo>
                    <a:cubicBezTo>
                      <a:pt x="30016" y="25800"/>
                      <a:pt x="30037" y="25821"/>
                      <a:pt x="30058" y="25853"/>
                    </a:cubicBezTo>
                    <a:cubicBezTo>
                      <a:pt x="30037" y="25842"/>
                      <a:pt x="30016" y="25842"/>
                      <a:pt x="30006" y="25831"/>
                    </a:cubicBezTo>
                    <a:cubicBezTo>
                      <a:pt x="29995" y="25821"/>
                      <a:pt x="29995" y="25789"/>
                      <a:pt x="29985" y="25779"/>
                    </a:cubicBezTo>
                    <a:close/>
                    <a:moveTo>
                      <a:pt x="31431" y="26915"/>
                    </a:moveTo>
                    <a:lnTo>
                      <a:pt x="31431" y="26915"/>
                    </a:lnTo>
                    <a:cubicBezTo>
                      <a:pt x="31459" y="26934"/>
                      <a:pt x="31487" y="26953"/>
                      <a:pt x="31514" y="26981"/>
                    </a:cubicBezTo>
                    <a:cubicBezTo>
                      <a:pt x="31535" y="26992"/>
                      <a:pt x="31546" y="27003"/>
                      <a:pt x="31567" y="27013"/>
                    </a:cubicBezTo>
                    <a:cubicBezTo>
                      <a:pt x="31535" y="27003"/>
                      <a:pt x="31504" y="27003"/>
                      <a:pt x="31493" y="26992"/>
                    </a:cubicBezTo>
                    <a:cubicBezTo>
                      <a:pt x="31467" y="26974"/>
                      <a:pt x="31449" y="26943"/>
                      <a:pt x="31431" y="26915"/>
                    </a:cubicBezTo>
                    <a:close/>
                    <a:moveTo>
                      <a:pt x="32653" y="27931"/>
                    </a:moveTo>
                    <a:cubicBezTo>
                      <a:pt x="32822" y="28015"/>
                      <a:pt x="32948" y="28057"/>
                      <a:pt x="33054" y="28142"/>
                    </a:cubicBezTo>
                    <a:cubicBezTo>
                      <a:pt x="33824" y="28732"/>
                      <a:pt x="34583" y="29333"/>
                      <a:pt x="35374" y="29945"/>
                    </a:cubicBezTo>
                    <a:cubicBezTo>
                      <a:pt x="34773" y="29808"/>
                      <a:pt x="33412" y="28796"/>
                      <a:pt x="32653" y="27931"/>
                    </a:cubicBezTo>
                    <a:close/>
                    <a:moveTo>
                      <a:pt x="38538" y="31875"/>
                    </a:moveTo>
                    <a:lnTo>
                      <a:pt x="38538" y="31875"/>
                    </a:lnTo>
                    <a:cubicBezTo>
                      <a:pt x="39076" y="31949"/>
                      <a:pt x="39508" y="32202"/>
                      <a:pt x="39836" y="32635"/>
                    </a:cubicBezTo>
                    <a:cubicBezTo>
                      <a:pt x="39351" y="32487"/>
                      <a:pt x="38950" y="32170"/>
                      <a:pt x="38538" y="31875"/>
                    </a:cubicBezTo>
                    <a:close/>
                    <a:moveTo>
                      <a:pt x="41660" y="33974"/>
                    </a:moveTo>
                    <a:cubicBezTo>
                      <a:pt x="41681" y="33974"/>
                      <a:pt x="41702" y="33974"/>
                      <a:pt x="41713" y="33985"/>
                    </a:cubicBezTo>
                    <a:cubicBezTo>
                      <a:pt x="41723" y="34006"/>
                      <a:pt x="41723" y="34027"/>
                      <a:pt x="41734" y="34048"/>
                    </a:cubicBezTo>
                    <a:cubicBezTo>
                      <a:pt x="41713" y="34037"/>
                      <a:pt x="41692" y="34037"/>
                      <a:pt x="41681" y="34027"/>
                    </a:cubicBezTo>
                    <a:cubicBezTo>
                      <a:pt x="41671" y="34006"/>
                      <a:pt x="41671" y="33985"/>
                      <a:pt x="41660" y="33974"/>
                    </a:cubicBezTo>
                    <a:close/>
                    <a:moveTo>
                      <a:pt x="17576" y="2894"/>
                    </a:moveTo>
                    <a:cubicBezTo>
                      <a:pt x="17665" y="2894"/>
                      <a:pt x="17755" y="2897"/>
                      <a:pt x="17845" y="2903"/>
                    </a:cubicBezTo>
                    <a:cubicBezTo>
                      <a:pt x="19122" y="2956"/>
                      <a:pt x="20334" y="3294"/>
                      <a:pt x="21527" y="3737"/>
                    </a:cubicBezTo>
                    <a:cubicBezTo>
                      <a:pt x="22043" y="3926"/>
                      <a:pt x="22549" y="4168"/>
                      <a:pt x="23055" y="4390"/>
                    </a:cubicBezTo>
                    <a:cubicBezTo>
                      <a:pt x="24121" y="4854"/>
                      <a:pt x="25207" y="5234"/>
                      <a:pt x="26357" y="5392"/>
                    </a:cubicBezTo>
                    <a:cubicBezTo>
                      <a:pt x="27084" y="5497"/>
                      <a:pt x="27707" y="5793"/>
                      <a:pt x="28287" y="6236"/>
                    </a:cubicBezTo>
                    <a:cubicBezTo>
                      <a:pt x="28909" y="6732"/>
                      <a:pt x="29563" y="7185"/>
                      <a:pt x="30217" y="7660"/>
                    </a:cubicBezTo>
                    <a:cubicBezTo>
                      <a:pt x="31430" y="8525"/>
                      <a:pt x="32622" y="9400"/>
                      <a:pt x="33729" y="10391"/>
                    </a:cubicBezTo>
                    <a:cubicBezTo>
                      <a:pt x="33930" y="10571"/>
                      <a:pt x="34140" y="10740"/>
                      <a:pt x="34362" y="10887"/>
                    </a:cubicBezTo>
                    <a:cubicBezTo>
                      <a:pt x="35564" y="11731"/>
                      <a:pt x="36651" y="12711"/>
                      <a:pt x="37621" y="13819"/>
                    </a:cubicBezTo>
                    <a:cubicBezTo>
                      <a:pt x="37769" y="13988"/>
                      <a:pt x="37916" y="14157"/>
                      <a:pt x="38043" y="14336"/>
                    </a:cubicBezTo>
                    <a:cubicBezTo>
                      <a:pt x="38528" y="15043"/>
                      <a:pt x="39013" y="15760"/>
                      <a:pt x="39498" y="16477"/>
                    </a:cubicBezTo>
                    <a:cubicBezTo>
                      <a:pt x="39593" y="16625"/>
                      <a:pt x="39677" y="16782"/>
                      <a:pt x="39730" y="16951"/>
                    </a:cubicBezTo>
                    <a:cubicBezTo>
                      <a:pt x="39920" y="17457"/>
                      <a:pt x="40204" y="17900"/>
                      <a:pt x="40500" y="18354"/>
                    </a:cubicBezTo>
                    <a:cubicBezTo>
                      <a:pt x="40858" y="18913"/>
                      <a:pt x="41217" y="19472"/>
                      <a:pt x="41470" y="20084"/>
                    </a:cubicBezTo>
                    <a:cubicBezTo>
                      <a:pt x="41597" y="20410"/>
                      <a:pt x="41776" y="20727"/>
                      <a:pt x="41955" y="21033"/>
                    </a:cubicBezTo>
                    <a:cubicBezTo>
                      <a:pt x="42261" y="21528"/>
                      <a:pt x="42451" y="22067"/>
                      <a:pt x="42693" y="22594"/>
                    </a:cubicBezTo>
                    <a:cubicBezTo>
                      <a:pt x="42947" y="23142"/>
                      <a:pt x="43316" y="23617"/>
                      <a:pt x="43717" y="24060"/>
                    </a:cubicBezTo>
                    <a:cubicBezTo>
                      <a:pt x="44275" y="24692"/>
                      <a:pt x="44782" y="25357"/>
                      <a:pt x="45214" y="26085"/>
                    </a:cubicBezTo>
                    <a:cubicBezTo>
                      <a:pt x="45447" y="26464"/>
                      <a:pt x="45636" y="26865"/>
                      <a:pt x="45847" y="27256"/>
                    </a:cubicBezTo>
                    <a:cubicBezTo>
                      <a:pt x="46638" y="28774"/>
                      <a:pt x="47345" y="30324"/>
                      <a:pt x="47914" y="31938"/>
                    </a:cubicBezTo>
                    <a:cubicBezTo>
                      <a:pt x="48104" y="32455"/>
                      <a:pt x="48252" y="32993"/>
                      <a:pt x="48378" y="33531"/>
                    </a:cubicBezTo>
                    <a:cubicBezTo>
                      <a:pt x="48611" y="34480"/>
                      <a:pt x="48821" y="35429"/>
                      <a:pt x="49117" y="36357"/>
                    </a:cubicBezTo>
                    <a:cubicBezTo>
                      <a:pt x="49222" y="36674"/>
                      <a:pt x="49307" y="37001"/>
                      <a:pt x="49359" y="37317"/>
                    </a:cubicBezTo>
                    <a:cubicBezTo>
                      <a:pt x="49485" y="38056"/>
                      <a:pt x="49802" y="38720"/>
                      <a:pt x="50055" y="39406"/>
                    </a:cubicBezTo>
                    <a:cubicBezTo>
                      <a:pt x="50097" y="39500"/>
                      <a:pt x="50150" y="39606"/>
                      <a:pt x="50224" y="39690"/>
                    </a:cubicBezTo>
                    <a:cubicBezTo>
                      <a:pt x="50825" y="40460"/>
                      <a:pt x="51458" y="41198"/>
                      <a:pt x="52312" y="41715"/>
                    </a:cubicBezTo>
                    <a:cubicBezTo>
                      <a:pt x="52565" y="41884"/>
                      <a:pt x="52850" y="42031"/>
                      <a:pt x="52998" y="42316"/>
                    </a:cubicBezTo>
                    <a:cubicBezTo>
                      <a:pt x="52908" y="42468"/>
                      <a:pt x="52783" y="42502"/>
                      <a:pt x="52654" y="42502"/>
                    </a:cubicBezTo>
                    <a:cubicBezTo>
                      <a:pt x="52585" y="42502"/>
                      <a:pt x="52516" y="42493"/>
                      <a:pt x="52450" y="42485"/>
                    </a:cubicBezTo>
                    <a:cubicBezTo>
                      <a:pt x="51880" y="42432"/>
                      <a:pt x="51310" y="42348"/>
                      <a:pt x="50730" y="42284"/>
                    </a:cubicBezTo>
                    <a:cubicBezTo>
                      <a:pt x="50118" y="42221"/>
                      <a:pt x="49496" y="42148"/>
                      <a:pt x="48874" y="42137"/>
                    </a:cubicBezTo>
                    <a:cubicBezTo>
                      <a:pt x="48300" y="42126"/>
                      <a:pt x="47724" y="42124"/>
                      <a:pt x="47147" y="42124"/>
                    </a:cubicBezTo>
                    <a:cubicBezTo>
                      <a:pt x="46548" y="42124"/>
                      <a:pt x="45948" y="42127"/>
                      <a:pt x="45351" y="42127"/>
                    </a:cubicBezTo>
                    <a:cubicBezTo>
                      <a:pt x="45236" y="42127"/>
                      <a:pt x="45130" y="42127"/>
                      <a:pt x="45014" y="42116"/>
                    </a:cubicBezTo>
                    <a:cubicBezTo>
                      <a:pt x="44659" y="42085"/>
                      <a:pt x="44305" y="42072"/>
                      <a:pt x="43951" y="42072"/>
                    </a:cubicBezTo>
                    <a:cubicBezTo>
                      <a:pt x="42844" y="42072"/>
                      <a:pt x="41740" y="42197"/>
                      <a:pt x="40637" y="42284"/>
                    </a:cubicBezTo>
                    <a:cubicBezTo>
                      <a:pt x="40373" y="42305"/>
                      <a:pt x="40110" y="42369"/>
                      <a:pt x="39846" y="42380"/>
                    </a:cubicBezTo>
                    <a:cubicBezTo>
                      <a:pt x="39509" y="42393"/>
                      <a:pt x="39169" y="42411"/>
                      <a:pt x="38829" y="42411"/>
                    </a:cubicBezTo>
                    <a:cubicBezTo>
                      <a:pt x="38637" y="42411"/>
                      <a:pt x="38444" y="42405"/>
                      <a:pt x="38254" y="42390"/>
                    </a:cubicBezTo>
                    <a:cubicBezTo>
                      <a:pt x="37326" y="42305"/>
                      <a:pt x="36397" y="42158"/>
                      <a:pt x="35479" y="42042"/>
                    </a:cubicBezTo>
                    <a:cubicBezTo>
                      <a:pt x="34172" y="41873"/>
                      <a:pt x="32927" y="41452"/>
                      <a:pt x="31683" y="41072"/>
                    </a:cubicBezTo>
                    <a:cubicBezTo>
                      <a:pt x="30913" y="40840"/>
                      <a:pt x="30154" y="40597"/>
                      <a:pt x="29383" y="40386"/>
                    </a:cubicBezTo>
                    <a:cubicBezTo>
                      <a:pt x="27759" y="39943"/>
                      <a:pt x="26273" y="39237"/>
                      <a:pt x="24902" y="38256"/>
                    </a:cubicBezTo>
                    <a:cubicBezTo>
                      <a:pt x="23931" y="37549"/>
                      <a:pt x="22961" y="36842"/>
                      <a:pt x="22033" y="36083"/>
                    </a:cubicBezTo>
                    <a:cubicBezTo>
                      <a:pt x="20683" y="34965"/>
                      <a:pt x="19333" y="33847"/>
                      <a:pt x="17951" y="32771"/>
                    </a:cubicBezTo>
                    <a:cubicBezTo>
                      <a:pt x="16306" y="31485"/>
                      <a:pt x="14555" y="30345"/>
                      <a:pt x="12720" y="29344"/>
                    </a:cubicBezTo>
                    <a:cubicBezTo>
                      <a:pt x="11960" y="28932"/>
                      <a:pt x="11233" y="28458"/>
                      <a:pt x="10589" y="27867"/>
                    </a:cubicBezTo>
                    <a:cubicBezTo>
                      <a:pt x="9450" y="26802"/>
                      <a:pt x="8660" y="25515"/>
                      <a:pt x="8142" y="24039"/>
                    </a:cubicBezTo>
                    <a:cubicBezTo>
                      <a:pt x="7446" y="22035"/>
                      <a:pt x="7120" y="19967"/>
                      <a:pt x="6940" y="17858"/>
                    </a:cubicBezTo>
                    <a:cubicBezTo>
                      <a:pt x="6740" y="15580"/>
                      <a:pt x="6719" y="13302"/>
                      <a:pt x="6856" y="11014"/>
                    </a:cubicBezTo>
                    <a:cubicBezTo>
                      <a:pt x="6909" y="10011"/>
                      <a:pt x="6898" y="9020"/>
                      <a:pt x="6677" y="8040"/>
                    </a:cubicBezTo>
                    <a:cubicBezTo>
                      <a:pt x="6593" y="7670"/>
                      <a:pt x="6476" y="7322"/>
                      <a:pt x="6360" y="6932"/>
                    </a:cubicBezTo>
                    <a:cubicBezTo>
                      <a:pt x="6394" y="6932"/>
                      <a:pt x="6425" y="6930"/>
                      <a:pt x="6453" y="6930"/>
                    </a:cubicBezTo>
                    <a:cubicBezTo>
                      <a:pt x="6496" y="6930"/>
                      <a:pt x="6531" y="6934"/>
                      <a:pt x="6550" y="6953"/>
                    </a:cubicBezTo>
                    <a:cubicBezTo>
                      <a:pt x="7362" y="7607"/>
                      <a:pt x="8164" y="8282"/>
                      <a:pt x="8976" y="8925"/>
                    </a:cubicBezTo>
                    <a:cubicBezTo>
                      <a:pt x="9229" y="9125"/>
                      <a:pt x="9398" y="9357"/>
                      <a:pt x="9461" y="9673"/>
                    </a:cubicBezTo>
                    <a:lnTo>
                      <a:pt x="9461" y="9673"/>
                    </a:lnTo>
                    <a:cubicBezTo>
                      <a:pt x="9485" y="9672"/>
                      <a:pt x="9508" y="9671"/>
                      <a:pt x="9531" y="9671"/>
                    </a:cubicBezTo>
                    <a:cubicBezTo>
                      <a:pt x="9858" y="9671"/>
                      <a:pt x="10013" y="9784"/>
                      <a:pt x="10052" y="10075"/>
                    </a:cubicBezTo>
                    <a:cubicBezTo>
                      <a:pt x="10073" y="10254"/>
                      <a:pt x="10062" y="10433"/>
                      <a:pt x="10062" y="10613"/>
                    </a:cubicBezTo>
                    <a:cubicBezTo>
                      <a:pt x="10031" y="11720"/>
                      <a:pt x="9989" y="12828"/>
                      <a:pt x="9956" y="13935"/>
                    </a:cubicBezTo>
                    <a:cubicBezTo>
                      <a:pt x="9946" y="14251"/>
                      <a:pt x="9967" y="14557"/>
                      <a:pt x="9978" y="14874"/>
                    </a:cubicBezTo>
                    <a:cubicBezTo>
                      <a:pt x="9989" y="14947"/>
                      <a:pt x="10020" y="15022"/>
                      <a:pt x="10073" y="15179"/>
                    </a:cubicBezTo>
                    <a:cubicBezTo>
                      <a:pt x="10252" y="14853"/>
                      <a:pt x="10167" y="14589"/>
                      <a:pt x="10189" y="14336"/>
                    </a:cubicBezTo>
                    <a:cubicBezTo>
                      <a:pt x="10210" y="14072"/>
                      <a:pt x="10199" y="13808"/>
                      <a:pt x="10210" y="13545"/>
                    </a:cubicBezTo>
                    <a:cubicBezTo>
                      <a:pt x="10221" y="13250"/>
                      <a:pt x="10242" y="12964"/>
                      <a:pt x="10263" y="12680"/>
                    </a:cubicBezTo>
                    <a:cubicBezTo>
                      <a:pt x="10273" y="12406"/>
                      <a:pt x="10284" y="12142"/>
                      <a:pt x="10294" y="11879"/>
                    </a:cubicBezTo>
                    <a:cubicBezTo>
                      <a:pt x="10305" y="11614"/>
                      <a:pt x="10294" y="11340"/>
                      <a:pt x="10315" y="11077"/>
                    </a:cubicBezTo>
                    <a:cubicBezTo>
                      <a:pt x="10336" y="10824"/>
                      <a:pt x="10252" y="10550"/>
                      <a:pt x="10389" y="10307"/>
                    </a:cubicBezTo>
                    <a:cubicBezTo>
                      <a:pt x="10917" y="10518"/>
                      <a:pt x="11053" y="10655"/>
                      <a:pt x="11074" y="11098"/>
                    </a:cubicBezTo>
                    <a:cubicBezTo>
                      <a:pt x="11085" y="11488"/>
                      <a:pt x="11074" y="11889"/>
                      <a:pt x="11053" y="12289"/>
                    </a:cubicBezTo>
                    <a:cubicBezTo>
                      <a:pt x="10969" y="13956"/>
                      <a:pt x="10853" y="15612"/>
                      <a:pt x="10800" y="17279"/>
                    </a:cubicBezTo>
                    <a:cubicBezTo>
                      <a:pt x="10748" y="18807"/>
                      <a:pt x="10758" y="20337"/>
                      <a:pt x="10885" y="21866"/>
                    </a:cubicBezTo>
                    <a:cubicBezTo>
                      <a:pt x="10938" y="22435"/>
                      <a:pt x="11001" y="23005"/>
                      <a:pt x="11128" y="23553"/>
                    </a:cubicBezTo>
                    <a:cubicBezTo>
                      <a:pt x="11146" y="23556"/>
                      <a:pt x="11163" y="23557"/>
                      <a:pt x="11178" y="23557"/>
                    </a:cubicBezTo>
                    <a:cubicBezTo>
                      <a:pt x="11292" y="23557"/>
                      <a:pt x="11315" y="23490"/>
                      <a:pt x="11296" y="23406"/>
                    </a:cubicBezTo>
                    <a:cubicBezTo>
                      <a:pt x="10917" y="20464"/>
                      <a:pt x="11064" y="17511"/>
                      <a:pt x="11212" y="14568"/>
                    </a:cubicBezTo>
                    <a:cubicBezTo>
                      <a:pt x="11254" y="13503"/>
                      <a:pt x="11328" y="12437"/>
                      <a:pt x="11391" y="11372"/>
                    </a:cubicBezTo>
                    <a:cubicBezTo>
                      <a:pt x="11391" y="11319"/>
                      <a:pt x="11433" y="11267"/>
                      <a:pt x="11465" y="11172"/>
                    </a:cubicBezTo>
                    <a:cubicBezTo>
                      <a:pt x="11792" y="11309"/>
                      <a:pt x="12003" y="11488"/>
                      <a:pt x="11971" y="11868"/>
                    </a:cubicBezTo>
                    <a:cubicBezTo>
                      <a:pt x="11918" y="12511"/>
                      <a:pt x="11887" y="13154"/>
                      <a:pt x="11845" y="13787"/>
                    </a:cubicBezTo>
                    <a:cubicBezTo>
                      <a:pt x="11781" y="14694"/>
                      <a:pt x="11707" y="15601"/>
                      <a:pt x="11655" y="16519"/>
                    </a:cubicBezTo>
                    <a:cubicBezTo>
                      <a:pt x="11644" y="16656"/>
                      <a:pt x="11602" y="16814"/>
                      <a:pt x="11718" y="16930"/>
                    </a:cubicBezTo>
                    <a:cubicBezTo>
                      <a:pt x="11771" y="16920"/>
                      <a:pt x="11792" y="16909"/>
                      <a:pt x="11803" y="16899"/>
                    </a:cubicBezTo>
                    <a:cubicBezTo>
                      <a:pt x="11824" y="16888"/>
                      <a:pt x="11834" y="16867"/>
                      <a:pt x="11845" y="16846"/>
                    </a:cubicBezTo>
                    <a:cubicBezTo>
                      <a:pt x="11855" y="16825"/>
                      <a:pt x="11855" y="16803"/>
                      <a:pt x="11866" y="16782"/>
                    </a:cubicBezTo>
                    <a:cubicBezTo>
                      <a:pt x="11876" y="16677"/>
                      <a:pt x="11876" y="16561"/>
                      <a:pt x="11887" y="16456"/>
                    </a:cubicBezTo>
                    <a:cubicBezTo>
                      <a:pt x="12014" y="14947"/>
                      <a:pt x="12129" y="13450"/>
                      <a:pt x="12256" y="11942"/>
                    </a:cubicBezTo>
                    <a:cubicBezTo>
                      <a:pt x="12256" y="11921"/>
                      <a:pt x="12277" y="11910"/>
                      <a:pt x="12288" y="11889"/>
                    </a:cubicBezTo>
                    <a:cubicBezTo>
                      <a:pt x="12320" y="11881"/>
                      <a:pt x="12358" y="11861"/>
                      <a:pt x="12383" y="11861"/>
                    </a:cubicBezTo>
                    <a:cubicBezTo>
                      <a:pt x="12391" y="11861"/>
                      <a:pt x="12398" y="11863"/>
                      <a:pt x="12403" y="11868"/>
                    </a:cubicBezTo>
                    <a:cubicBezTo>
                      <a:pt x="13226" y="12395"/>
                      <a:pt x="13985" y="12997"/>
                      <a:pt x="14713" y="13629"/>
                    </a:cubicBezTo>
                    <a:cubicBezTo>
                      <a:pt x="13859" y="17616"/>
                      <a:pt x="13870" y="21592"/>
                      <a:pt x="14323" y="25578"/>
                    </a:cubicBezTo>
                    <a:cubicBezTo>
                      <a:pt x="14323" y="25632"/>
                      <a:pt x="14397" y="25674"/>
                      <a:pt x="14449" y="25747"/>
                    </a:cubicBezTo>
                    <a:cubicBezTo>
                      <a:pt x="14566" y="25526"/>
                      <a:pt x="14503" y="25336"/>
                      <a:pt x="14492" y="25135"/>
                    </a:cubicBezTo>
                    <a:cubicBezTo>
                      <a:pt x="14281" y="22531"/>
                      <a:pt x="14238" y="19915"/>
                      <a:pt x="14492" y="17300"/>
                    </a:cubicBezTo>
                    <a:cubicBezTo>
                      <a:pt x="14576" y="16414"/>
                      <a:pt x="14702" y="15538"/>
                      <a:pt x="14819" y="14652"/>
                    </a:cubicBezTo>
                    <a:cubicBezTo>
                      <a:pt x="14850" y="14420"/>
                      <a:pt x="14861" y="14167"/>
                      <a:pt x="15040" y="13946"/>
                    </a:cubicBezTo>
                    <a:cubicBezTo>
                      <a:pt x="15145" y="14009"/>
                      <a:pt x="15251" y="14040"/>
                      <a:pt x="15335" y="14104"/>
                    </a:cubicBezTo>
                    <a:cubicBezTo>
                      <a:pt x="16896" y="15380"/>
                      <a:pt x="18499" y="16625"/>
                      <a:pt x="19976" y="18017"/>
                    </a:cubicBezTo>
                    <a:cubicBezTo>
                      <a:pt x="19966" y="18207"/>
                      <a:pt x="19976" y="18375"/>
                      <a:pt x="19955" y="18554"/>
                    </a:cubicBezTo>
                    <a:cubicBezTo>
                      <a:pt x="19723" y="20021"/>
                      <a:pt x="19659" y="21507"/>
                      <a:pt x="19691" y="22995"/>
                    </a:cubicBezTo>
                    <a:cubicBezTo>
                      <a:pt x="19734" y="25178"/>
                      <a:pt x="19797" y="27350"/>
                      <a:pt x="19870" y="29523"/>
                    </a:cubicBezTo>
                    <a:cubicBezTo>
                      <a:pt x="19891" y="30071"/>
                      <a:pt x="19997" y="30620"/>
                      <a:pt x="20092" y="31158"/>
                    </a:cubicBezTo>
                    <a:cubicBezTo>
                      <a:pt x="20123" y="31358"/>
                      <a:pt x="20219" y="31538"/>
                      <a:pt x="20271" y="31706"/>
                    </a:cubicBezTo>
                    <a:cubicBezTo>
                      <a:pt x="20278" y="31707"/>
                      <a:pt x="20285" y="31707"/>
                      <a:pt x="20292" y="31707"/>
                    </a:cubicBezTo>
                    <a:cubicBezTo>
                      <a:pt x="20460" y="31707"/>
                      <a:pt x="20450" y="31588"/>
                      <a:pt x="20430" y="31527"/>
                    </a:cubicBezTo>
                    <a:cubicBezTo>
                      <a:pt x="20102" y="30409"/>
                      <a:pt x="20081" y="29249"/>
                      <a:pt x="20060" y="28099"/>
                    </a:cubicBezTo>
                    <a:cubicBezTo>
                      <a:pt x="20018" y="25410"/>
                      <a:pt x="19955" y="22731"/>
                      <a:pt x="20092" y="20042"/>
                    </a:cubicBezTo>
                    <a:cubicBezTo>
                      <a:pt x="20123" y="19599"/>
                      <a:pt x="20156" y="19156"/>
                      <a:pt x="20198" y="18723"/>
                    </a:cubicBezTo>
                    <a:cubicBezTo>
                      <a:pt x="20208" y="18618"/>
                      <a:pt x="20261" y="18523"/>
                      <a:pt x="20303" y="18385"/>
                    </a:cubicBezTo>
                    <a:cubicBezTo>
                      <a:pt x="20409" y="18439"/>
                      <a:pt x="20493" y="18470"/>
                      <a:pt x="20556" y="18523"/>
                    </a:cubicBezTo>
                    <a:cubicBezTo>
                      <a:pt x="21780" y="19557"/>
                      <a:pt x="22992" y="20600"/>
                      <a:pt x="24216" y="21634"/>
                    </a:cubicBezTo>
                    <a:cubicBezTo>
                      <a:pt x="24269" y="21676"/>
                      <a:pt x="24311" y="21718"/>
                      <a:pt x="24363" y="21760"/>
                    </a:cubicBezTo>
                    <a:cubicBezTo>
                      <a:pt x="24606" y="21929"/>
                      <a:pt x="24691" y="22151"/>
                      <a:pt x="24648" y="22446"/>
                    </a:cubicBezTo>
                    <a:cubicBezTo>
                      <a:pt x="24585" y="23005"/>
                      <a:pt x="24532" y="23553"/>
                      <a:pt x="24511" y="24113"/>
                    </a:cubicBezTo>
                    <a:cubicBezTo>
                      <a:pt x="24448" y="25599"/>
                      <a:pt x="24585" y="27076"/>
                      <a:pt x="24817" y="28553"/>
                    </a:cubicBezTo>
                    <a:cubicBezTo>
                      <a:pt x="24996" y="29734"/>
                      <a:pt x="25218" y="30905"/>
                      <a:pt x="25460" y="32075"/>
                    </a:cubicBezTo>
                    <a:cubicBezTo>
                      <a:pt x="25640" y="32993"/>
                      <a:pt x="25945" y="33868"/>
                      <a:pt x="26262" y="34744"/>
                    </a:cubicBezTo>
                    <a:cubicBezTo>
                      <a:pt x="26336" y="34944"/>
                      <a:pt x="26399" y="35166"/>
                      <a:pt x="26684" y="35429"/>
                    </a:cubicBezTo>
                    <a:cubicBezTo>
                      <a:pt x="25323" y="31126"/>
                      <a:pt x="24595" y="26876"/>
                      <a:pt x="24933" y="22499"/>
                    </a:cubicBezTo>
                    <a:cubicBezTo>
                      <a:pt x="24964" y="22496"/>
                      <a:pt x="24993" y="22495"/>
                      <a:pt x="25020" y="22495"/>
                    </a:cubicBezTo>
                    <a:cubicBezTo>
                      <a:pt x="25207" y="22495"/>
                      <a:pt x="25276" y="22561"/>
                      <a:pt x="25239" y="22700"/>
                    </a:cubicBezTo>
                    <a:cubicBezTo>
                      <a:pt x="24902" y="23902"/>
                      <a:pt x="25038" y="25114"/>
                      <a:pt x="25144" y="26328"/>
                    </a:cubicBezTo>
                    <a:cubicBezTo>
                      <a:pt x="25218" y="27235"/>
                      <a:pt x="25387" y="28131"/>
                      <a:pt x="25523" y="29028"/>
                    </a:cubicBezTo>
                    <a:cubicBezTo>
                      <a:pt x="25544" y="29185"/>
                      <a:pt x="25577" y="29375"/>
                      <a:pt x="25798" y="29492"/>
                    </a:cubicBezTo>
                    <a:cubicBezTo>
                      <a:pt x="25809" y="29386"/>
                      <a:pt x="25840" y="29302"/>
                      <a:pt x="25819" y="29238"/>
                    </a:cubicBezTo>
                    <a:cubicBezTo>
                      <a:pt x="25429" y="27498"/>
                      <a:pt x="25291" y="25737"/>
                      <a:pt x="25323" y="23954"/>
                    </a:cubicBezTo>
                    <a:cubicBezTo>
                      <a:pt x="25323" y="23585"/>
                      <a:pt x="25302" y="23206"/>
                      <a:pt x="25481" y="22805"/>
                    </a:cubicBezTo>
                    <a:cubicBezTo>
                      <a:pt x="25619" y="22889"/>
                      <a:pt x="25734" y="22942"/>
                      <a:pt x="25830" y="23016"/>
                    </a:cubicBezTo>
                    <a:cubicBezTo>
                      <a:pt x="27063" y="23996"/>
                      <a:pt x="28287" y="24988"/>
                      <a:pt x="29531" y="25969"/>
                    </a:cubicBezTo>
                    <a:cubicBezTo>
                      <a:pt x="29816" y="26190"/>
                      <a:pt x="29943" y="26433"/>
                      <a:pt x="29953" y="26802"/>
                    </a:cubicBezTo>
                    <a:cubicBezTo>
                      <a:pt x="30006" y="27931"/>
                      <a:pt x="30206" y="29049"/>
                      <a:pt x="30449" y="30156"/>
                    </a:cubicBezTo>
                    <a:cubicBezTo>
                      <a:pt x="30660" y="31168"/>
                      <a:pt x="30892" y="32181"/>
                      <a:pt x="31145" y="33193"/>
                    </a:cubicBezTo>
                    <a:cubicBezTo>
                      <a:pt x="31314" y="33858"/>
                      <a:pt x="31567" y="34501"/>
                      <a:pt x="31736" y="35166"/>
                    </a:cubicBezTo>
                    <a:cubicBezTo>
                      <a:pt x="31968" y="36136"/>
                      <a:pt x="32379" y="37053"/>
                      <a:pt x="32727" y="37992"/>
                    </a:cubicBezTo>
                    <a:cubicBezTo>
                      <a:pt x="32854" y="38340"/>
                      <a:pt x="33023" y="38677"/>
                      <a:pt x="33360" y="39089"/>
                    </a:cubicBezTo>
                    <a:cubicBezTo>
                      <a:pt x="33159" y="38266"/>
                      <a:pt x="32875" y="37634"/>
                      <a:pt x="32611" y="36990"/>
                    </a:cubicBezTo>
                    <a:cubicBezTo>
                      <a:pt x="32348" y="36326"/>
                      <a:pt x="32168" y="35640"/>
                      <a:pt x="31947" y="34965"/>
                    </a:cubicBezTo>
                    <a:cubicBezTo>
                      <a:pt x="31725" y="34290"/>
                      <a:pt x="31567" y="33605"/>
                      <a:pt x="31408" y="32919"/>
                    </a:cubicBezTo>
                    <a:cubicBezTo>
                      <a:pt x="31251" y="32244"/>
                      <a:pt x="31071" y="31590"/>
                      <a:pt x="30934" y="30915"/>
                    </a:cubicBezTo>
                    <a:cubicBezTo>
                      <a:pt x="30787" y="30219"/>
                      <a:pt x="30660" y="29523"/>
                      <a:pt x="30533" y="28827"/>
                    </a:cubicBezTo>
                    <a:cubicBezTo>
                      <a:pt x="30417" y="28142"/>
                      <a:pt x="30259" y="27446"/>
                      <a:pt x="30248" y="26728"/>
                    </a:cubicBezTo>
                    <a:lnTo>
                      <a:pt x="30248" y="26728"/>
                    </a:lnTo>
                    <a:cubicBezTo>
                      <a:pt x="30860" y="26907"/>
                      <a:pt x="31176" y="27224"/>
                      <a:pt x="31240" y="27741"/>
                    </a:cubicBezTo>
                    <a:cubicBezTo>
                      <a:pt x="31430" y="29502"/>
                      <a:pt x="31767" y="31242"/>
                      <a:pt x="32062" y="32982"/>
                    </a:cubicBezTo>
                    <a:cubicBezTo>
                      <a:pt x="32115" y="33288"/>
                      <a:pt x="32200" y="33584"/>
                      <a:pt x="32273" y="33889"/>
                    </a:cubicBezTo>
                    <a:cubicBezTo>
                      <a:pt x="32294" y="33952"/>
                      <a:pt x="32379" y="33995"/>
                      <a:pt x="32537" y="34153"/>
                    </a:cubicBezTo>
                    <a:cubicBezTo>
                      <a:pt x="32379" y="33320"/>
                      <a:pt x="32252" y="32635"/>
                      <a:pt x="32126" y="31949"/>
                    </a:cubicBezTo>
                    <a:cubicBezTo>
                      <a:pt x="32010" y="31252"/>
                      <a:pt x="31894" y="30556"/>
                      <a:pt x="31788" y="29850"/>
                    </a:cubicBezTo>
                    <a:cubicBezTo>
                      <a:pt x="31694" y="29154"/>
                      <a:pt x="31535" y="28468"/>
                      <a:pt x="31514" y="27783"/>
                    </a:cubicBezTo>
                    <a:cubicBezTo>
                      <a:pt x="31567" y="27742"/>
                      <a:pt x="31611" y="27726"/>
                      <a:pt x="31651" y="27726"/>
                    </a:cubicBezTo>
                    <a:cubicBezTo>
                      <a:pt x="31722" y="27726"/>
                      <a:pt x="31776" y="27777"/>
                      <a:pt x="31830" y="27825"/>
                    </a:cubicBezTo>
                    <a:cubicBezTo>
                      <a:pt x="32294" y="28205"/>
                      <a:pt x="32748" y="28585"/>
                      <a:pt x="33212" y="28974"/>
                    </a:cubicBezTo>
                    <a:cubicBezTo>
                      <a:pt x="33729" y="29396"/>
                      <a:pt x="34235" y="29818"/>
                      <a:pt x="34826" y="30146"/>
                    </a:cubicBezTo>
                    <a:cubicBezTo>
                      <a:pt x="34973" y="30230"/>
                      <a:pt x="35111" y="30345"/>
                      <a:pt x="35269" y="30451"/>
                    </a:cubicBezTo>
                    <a:cubicBezTo>
                      <a:pt x="34879" y="32813"/>
                      <a:pt x="34900" y="35134"/>
                      <a:pt x="35859" y="37391"/>
                    </a:cubicBezTo>
                    <a:cubicBezTo>
                      <a:pt x="36039" y="37275"/>
                      <a:pt x="35933" y="37170"/>
                      <a:pt x="35912" y="37095"/>
                    </a:cubicBezTo>
                    <a:cubicBezTo>
                      <a:pt x="35479" y="35640"/>
                      <a:pt x="35269" y="34153"/>
                      <a:pt x="35311" y="32635"/>
                    </a:cubicBezTo>
                    <a:cubicBezTo>
                      <a:pt x="35322" y="32149"/>
                      <a:pt x="35374" y="31664"/>
                      <a:pt x="35427" y="31179"/>
                    </a:cubicBezTo>
                    <a:cubicBezTo>
                      <a:pt x="35448" y="31031"/>
                      <a:pt x="35522" y="30894"/>
                      <a:pt x="35585" y="30704"/>
                    </a:cubicBezTo>
                    <a:cubicBezTo>
                      <a:pt x="35733" y="30767"/>
                      <a:pt x="35849" y="30821"/>
                      <a:pt x="35965" y="30884"/>
                    </a:cubicBezTo>
                    <a:cubicBezTo>
                      <a:pt x="36060" y="30936"/>
                      <a:pt x="36133" y="31010"/>
                      <a:pt x="36239" y="31074"/>
                    </a:cubicBezTo>
                    <a:cubicBezTo>
                      <a:pt x="36313" y="32750"/>
                      <a:pt x="36461" y="34395"/>
                      <a:pt x="36735" y="36041"/>
                    </a:cubicBezTo>
                    <a:cubicBezTo>
                      <a:pt x="36745" y="36094"/>
                      <a:pt x="36777" y="36146"/>
                      <a:pt x="36819" y="36242"/>
                    </a:cubicBezTo>
                    <a:cubicBezTo>
                      <a:pt x="36967" y="36031"/>
                      <a:pt x="36914" y="35841"/>
                      <a:pt x="36893" y="35651"/>
                    </a:cubicBezTo>
                    <a:cubicBezTo>
                      <a:pt x="36777" y="34395"/>
                      <a:pt x="36661" y="33141"/>
                      <a:pt x="36555" y="31875"/>
                    </a:cubicBezTo>
                    <a:cubicBezTo>
                      <a:pt x="36545" y="31717"/>
                      <a:pt x="36482" y="31527"/>
                      <a:pt x="36661" y="31348"/>
                    </a:cubicBezTo>
                    <a:cubicBezTo>
                      <a:pt x="36745" y="31369"/>
                      <a:pt x="36862" y="31390"/>
                      <a:pt x="36946" y="31432"/>
                    </a:cubicBezTo>
                    <a:cubicBezTo>
                      <a:pt x="37905" y="32002"/>
                      <a:pt x="38854" y="32571"/>
                      <a:pt x="39804" y="33130"/>
                    </a:cubicBezTo>
                    <a:cubicBezTo>
                      <a:pt x="40215" y="33373"/>
                      <a:pt x="40352" y="33699"/>
                      <a:pt x="40405" y="34163"/>
                    </a:cubicBezTo>
                    <a:cubicBezTo>
                      <a:pt x="40563" y="35588"/>
                      <a:pt x="40764" y="37022"/>
                      <a:pt x="40975" y="38445"/>
                    </a:cubicBezTo>
                    <a:cubicBezTo>
                      <a:pt x="41069" y="39036"/>
                      <a:pt x="41207" y="39616"/>
                      <a:pt x="41470" y="40165"/>
                    </a:cubicBezTo>
                    <a:cubicBezTo>
                      <a:pt x="41502" y="40238"/>
                      <a:pt x="41575" y="40291"/>
                      <a:pt x="41639" y="40344"/>
                    </a:cubicBezTo>
                    <a:cubicBezTo>
                      <a:pt x="41639" y="40346"/>
                      <a:pt x="41640" y="40347"/>
                      <a:pt x="41642" y="40347"/>
                    </a:cubicBezTo>
                    <a:cubicBezTo>
                      <a:pt x="41653" y="40347"/>
                      <a:pt x="41683" y="40331"/>
                      <a:pt x="41734" y="40323"/>
                    </a:cubicBezTo>
                    <a:cubicBezTo>
                      <a:pt x="41723" y="40249"/>
                      <a:pt x="41744" y="40165"/>
                      <a:pt x="41713" y="40091"/>
                    </a:cubicBezTo>
                    <a:cubicBezTo>
                      <a:pt x="41291" y="39120"/>
                      <a:pt x="41175" y="38087"/>
                      <a:pt x="41027" y="37053"/>
                    </a:cubicBezTo>
                    <a:cubicBezTo>
                      <a:pt x="40900" y="36136"/>
                      <a:pt x="40785" y="35208"/>
                      <a:pt x="40668" y="34290"/>
                    </a:cubicBezTo>
                    <a:cubicBezTo>
                      <a:pt x="40658" y="34163"/>
                      <a:pt x="40658" y="34027"/>
                      <a:pt x="40647" y="33889"/>
                    </a:cubicBezTo>
                    <a:lnTo>
                      <a:pt x="40647" y="33889"/>
                    </a:lnTo>
                    <a:cubicBezTo>
                      <a:pt x="41101" y="34006"/>
                      <a:pt x="41186" y="34058"/>
                      <a:pt x="41186" y="34374"/>
                    </a:cubicBezTo>
                    <a:cubicBezTo>
                      <a:pt x="41175" y="35335"/>
                      <a:pt x="41439" y="36252"/>
                      <a:pt x="41660" y="37180"/>
                    </a:cubicBezTo>
                    <a:cubicBezTo>
                      <a:pt x="41840" y="37918"/>
                      <a:pt x="42135" y="38604"/>
                      <a:pt x="42377" y="39321"/>
                    </a:cubicBezTo>
                    <a:cubicBezTo>
                      <a:pt x="42451" y="39553"/>
                      <a:pt x="42536" y="39795"/>
                      <a:pt x="42810" y="40070"/>
                    </a:cubicBezTo>
                    <a:cubicBezTo>
                      <a:pt x="42672" y="39616"/>
                      <a:pt x="42557" y="39289"/>
                      <a:pt x="42451" y="38963"/>
                    </a:cubicBezTo>
                    <a:cubicBezTo>
                      <a:pt x="42356" y="38646"/>
                      <a:pt x="42240" y="38330"/>
                      <a:pt x="42156" y="38002"/>
                    </a:cubicBezTo>
                    <a:cubicBezTo>
                      <a:pt x="41966" y="37254"/>
                      <a:pt x="41776" y="36505"/>
                      <a:pt x="41608" y="35756"/>
                    </a:cubicBezTo>
                    <a:cubicBezTo>
                      <a:pt x="41533" y="35450"/>
                      <a:pt x="41491" y="35145"/>
                      <a:pt x="41449" y="34838"/>
                    </a:cubicBezTo>
                    <a:cubicBezTo>
                      <a:pt x="41439" y="34733"/>
                      <a:pt x="41470" y="34627"/>
                      <a:pt x="41491" y="34459"/>
                    </a:cubicBezTo>
                    <a:cubicBezTo>
                      <a:pt x="41629" y="34522"/>
                      <a:pt x="41734" y="34554"/>
                      <a:pt x="41797" y="34617"/>
                    </a:cubicBezTo>
                    <a:cubicBezTo>
                      <a:pt x="42525" y="35239"/>
                      <a:pt x="43232" y="35872"/>
                      <a:pt x="43959" y="36495"/>
                    </a:cubicBezTo>
                    <a:cubicBezTo>
                      <a:pt x="44275" y="36769"/>
                      <a:pt x="44444" y="37095"/>
                      <a:pt x="44497" y="37517"/>
                    </a:cubicBezTo>
                    <a:cubicBezTo>
                      <a:pt x="44582" y="38182"/>
                      <a:pt x="44718" y="38825"/>
                      <a:pt x="44845" y="39479"/>
                    </a:cubicBezTo>
                    <a:cubicBezTo>
                      <a:pt x="44887" y="39669"/>
                      <a:pt x="44982" y="39849"/>
                      <a:pt x="45046" y="40017"/>
                    </a:cubicBezTo>
                    <a:cubicBezTo>
                      <a:pt x="45055" y="40018"/>
                      <a:pt x="45064" y="40018"/>
                      <a:pt x="45073" y="40018"/>
                    </a:cubicBezTo>
                    <a:cubicBezTo>
                      <a:pt x="45257" y="40018"/>
                      <a:pt x="45265" y="39917"/>
                      <a:pt x="45225" y="39806"/>
                    </a:cubicBezTo>
                    <a:cubicBezTo>
                      <a:pt x="45014" y="39268"/>
                      <a:pt x="44950" y="38698"/>
                      <a:pt x="44835" y="38129"/>
                    </a:cubicBezTo>
                    <a:cubicBezTo>
                      <a:pt x="44793" y="37918"/>
                      <a:pt x="44782" y="37697"/>
                      <a:pt x="44761" y="37507"/>
                    </a:cubicBezTo>
                    <a:cubicBezTo>
                      <a:pt x="44815" y="37467"/>
                      <a:pt x="44860" y="37452"/>
                      <a:pt x="44900" y="37452"/>
                    </a:cubicBezTo>
                    <a:cubicBezTo>
                      <a:pt x="44977" y="37452"/>
                      <a:pt x="45032" y="37508"/>
                      <a:pt x="45088" y="37549"/>
                    </a:cubicBezTo>
                    <a:cubicBezTo>
                      <a:pt x="45236" y="37676"/>
                      <a:pt x="45383" y="37824"/>
                      <a:pt x="45531" y="37950"/>
                    </a:cubicBezTo>
                    <a:cubicBezTo>
                      <a:pt x="45679" y="38087"/>
                      <a:pt x="45805" y="38234"/>
                      <a:pt x="45752" y="38466"/>
                    </a:cubicBezTo>
                    <a:cubicBezTo>
                      <a:pt x="45731" y="38551"/>
                      <a:pt x="45763" y="38646"/>
                      <a:pt x="45794" y="38731"/>
                    </a:cubicBezTo>
                    <a:cubicBezTo>
                      <a:pt x="45984" y="39226"/>
                      <a:pt x="46174" y="39722"/>
                      <a:pt x="46375" y="40217"/>
                    </a:cubicBezTo>
                    <a:cubicBezTo>
                      <a:pt x="46396" y="40280"/>
                      <a:pt x="46480" y="40313"/>
                      <a:pt x="46628" y="40439"/>
                    </a:cubicBezTo>
                    <a:cubicBezTo>
                      <a:pt x="46564" y="39711"/>
                      <a:pt x="46164" y="39195"/>
                      <a:pt x="46047" y="38541"/>
                    </a:cubicBezTo>
                    <a:lnTo>
                      <a:pt x="46047" y="38541"/>
                    </a:lnTo>
                    <a:cubicBezTo>
                      <a:pt x="46269" y="38562"/>
                      <a:pt x="46396" y="38688"/>
                      <a:pt x="46532" y="38773"/>
                    </a:cubicBezTo>
                    <a:lnTo>
                      <a:pt x="48368" y="39975"/>
                    </a:lnTo>
                    <a:cubicBezTo>
                      <a:pt x="48522" y="40071"/>
                      <a:pt x="48685" y="40168"/>
                      <a:pt x="48889" y="40168"/>
                    </a:cubicBezTo>
                    <a:cubicBezTo>
                      <a:pt x="48908" y="40168"/>
                      <a:pt x="48928" y="40167"/>
                      <a:pt x="48948" y="40165"/>
                    </a:cubicBezTo>
                    <a:cubicBezTo>
                      <a:pt x="48927" y="40091"/>
                      <a:pt x="48916" y="40017"/>
                      <a:pt x="48885" y="39985"/>
                    </a:cubicBezTo>
                    <a:cubicBezTo>
                      <a:pt x="48578" y="39690"/>
                      <a:pt x="48273" y="39406"/>
                      <a:pt x="47967" y="39131"/>
                    </a:cubicBezTo>
                    <a:cubicBezTo>
                      <a:pt x="47661" y="38857"/>
                      <a:pt x="47376" y="38583"/>
                      <a:pt x="47050" y="38361"/>
                    </a:cubicBezTo>
                    <a:cubicBezTo>
                      <a:pt x="46385" y="37908"/>
                      <a:pt x="45742" y="37433"/>
                      <a:pt x="45151" y="36895"/>
                    </a:cubicBezTo>
                    <a:cubicBezTo>
                      <a:pt x="45056" y="36811"/>
                      <a:pt x="44929" y="36748"/>
                      <a:pt x="44824" y="36684"/>
                    </a:cubicBezTo>
                    <a:cubicBezTo>
                      <a:pt x="44729" y="36621"/>
                      <a:pt x="44729" y="36621"/>
                      <a:pt x="44697" y="36315"/>
                    </a:cubicBezTo>
                    <a:cubicBezTo>
                      <a:pt x="45393" y="36273"/>
                      <a:pt x="46100" y="36294"/>
                      <a:pt x="46849" y="36188"/>
                    </a:cubicBezTo>
                    <a:cubicBezTo>
                      <a:pt x="46654" y="36054"/>
                      <a:pt x="46598" y="36015"/>
                      <a:pt x="46236" y="36015"/>
                    </a:cubicBezTo>
                    <a:cubicBezTo>
                      <a:pt x="46087" y="36015"/>
                      <a:pt x="45887" y="36021"/>
                      <a:pt x="45604" y="36031"/>
                    </a:cubicBezTo>
                    <a:cubicBezTo>
                      <a:pt x="45204" y="36052"/>
                      <a:pt x="44814" y="36062"/>
                      <a:pt x="44381" y="36073"/>
                    </a:cubicBezTo>
                    <a:cubicBezTo>
                      <a:pt x="43579" y="35556"/>
                      <a:pt x="43000" y="34702"/>
                      <a:pt x="41997" y="34290"/>
                    </a:cubicBezTo>
                    <a:cubicBezTo>
                      <a:pt x="42207" y="34150"/>
                      <a:pt x="42403" y="34140"/>
                      <a:pt x="42591" y="34140"/>
                    </a:cubicBezTo>
                    <a:cubicBezTo>
                      <a:pt x="42623" y="34140"/>
                      <a:pt x="42655" y="34140"/>
                      <a:pt x="42686" y="34140"/>
                    </a:cubicBezTo>
                    <a:cubicBezTo>
                      <a:pt x="42749" y="34140"/>
                      <a:pt x="42811" y="34139"/>
                      <a:pt x="42873" y="34132"/>
                    </a:cubicBezTo>
                    <a:cubicBezTo>
                      <a:pt x="43179" y="34090"/>
                      <a:pt x="43485" y="34090"/>
                      <a:pt x="43801" y="34069"/>
                    </a:cubicBezTo>
                    <a:cubicBezTo>
                      <a:pt x="44086" y="34058"/>
                      <a:pt x="44371" y="34037"/>
                      <a:pt x="44666" y="34037"/>
                    </a:cubicBezTo>
                    <a:cubicBezTo>
                      <a:pt x="44950" y="34027"/>
                      <a:pt x="45236" y="34027"/>
                      <a:pt x="45510" y="34027"/>
                    </a:cubicBezTo>
                    <a:cubicBezTo>
                      <a:pt x="45552" y="33868"/>
                      <a:pt x="45468" y="33826"/>
                      <a:pt x="45383" y="33826"/>
                    </a:cubicBezTo>
                    <a:cubicBezTo>
                      <a:pt x="45060" y="33826"/>
                      <a:pt x="44731" y="33821"/>
                      <a:pt x="44405" y="33821"/>
                    </a:cubicBezTo>
                    <a:cubicBezTo>
                      <a:pt x="44241" y="33821"/>
                      <a:pt x="44079" y="33823"/>
                      <a:pt x="43917" y="33826"/>
                    </a:cubicBezTo>
                    <a:cubicBezTo>
                      <a:pt x="43495" y="33837"/>
                      <a:pt x="43073" y="33858"/>
                      <a:pt x="42662" y="33910"/>
                    </a:cubicBezTo>
                    <a:cubicBezTo>
                      <a:pt x="42594" y="33919"/>
                      <a:pt x="42528" y="33923"/>
                      <a:pt x="42464" y="33923"/>
                    </a:cubicBezTo>
                    <a:cubicBezTo>
                      <a:pt x="42118" y="33923"/>
                      <a:pt x="41823" y="33802"/>
                      <a:pt x="41565" y="33563"/>
                    </a:cubicBezTo>
                    <a:cubicBezTo>
                      <a:pt x="41491" y="33488"/>
                      <a:pt x="41418" y="33404"/>
                      <a:pt x="41301" y="33288"/>
                    </a:cubicBezTo>
                    <a:cubicBezTo>
                      <a:pt x="41653" y="33176"/>
                      <a:pt x="41986" y="33162"/>
                      <a:pt x="42309" y="33162"/>
                    </a:cubicBezTo>
                    <a:cubicBezTo>
                      <a:pt x="42419" y="33162"/>
                      <a:pt x="42528" y="33163"/>
                      <a:pt x="42636" y="33163"/>
                    </a:cubicBezTo>
                    <a:cubicBezTo>
                      <a:pt x="42687" y="33163"/>
                      <a:pt x="42738" y="33163"/>
                      <a:pt x="42789" y="33162"/>
                    </a:cubicBezTo>
                    <a:cubicBezTo>
                      <a:pt x="43253" y="33162"/>
                      <a:pt x="43717" y="33183"/>
                      <a:pt x="44181" y="33225"/>
                    </a:cubicBezTo>
                    <a:cubicBezTo>
                      <a:pt x="44666" y="33267"/>
                      <a:pt x="45151" y="33352"/>
                      <a:pt x="45636" y="33425"/>
                    </a:cubicBezTo>
                    <a:cubicBezTo>
                      <a:pt x="46079" y="33499"/>
                      <a:pt x="46522" y="33615"/>
                      <a:pt x="47050" y="33731"/>
                    </a:cubicBezTo>
                    <a:cubicBezTo>
                      <a:pt x="46881" y="33415"/>
                      <a:pt x="46649" y="33415"/>
                      <a:pt x="46480" y="33373"/>
                    </a:cubicBezTo>
                    <a:cubicBezTo>
                      <a:pt x="45447" y="33120"/>
                      <a:pt x="44392" y="32930"/>
                      <a:pt x="43326" y="32919"/>
                    </a:cubicBezTo>
                    <a:cubicBezTo>
                      <a:pt x="43250" y="32918"/>
                      <a:pt x="43174" y="32917"/>
                      <a:pt x="43098" y="32917"/>
                    </a:cubicBezTo>
                    <a:cubicBezTo>
                      <a:pt x="42438" y="32917"/>
                      <a:pt x="41785" y="32954"/>
                      <a:pt x="41132" y="32982"/>
                    </a:cubicBezTo>
                    <a:cubicBezTo>
                      <a:pt x="41123" y="32982"/>
                      <a:pt x="41114" y="32983"/>
                      <a:pt x="41104" y="32983"/>
                    </a:cubicBezTo>
                    <a:cubicBezTo>
                      <a:pt x="40716" y="32983"/>
                      <a:pt x="40389" y="32761"/>
                      <a:pt x="40173" y="32318"/>
                    </a:cubicBezTo>
                    <a:cubicBezTo>
                      <a:pt x="40479" y="32170"/>
                      <a:pt x="40816" y="32181"/>
                      <a:pt x="41132" y="32138"/>
                    </a:cubicBezTo>
                    <a:cubicBezTo>
                      <a:pt x="41439" y="32096"/>
                      <a:pt x="41755" y="32054"/>
                      <a:pt x="42061" y="32033"/>
                    </a:cubicBezTo>
                    <a:cubicBezTo>
                      <a:pt x="42388" y="32002"/>
                      <a:pt x="42725" y="31970"/>
                      <a:pt x="43052" y="31960"/>
                    </a:cubicBezTo>
                    <a:cubicBezTo>
                      <a:pt x="43276" y="31952"/>
                      <a:pt x="43496" y="31944"/>
                      <a:pt x="43717" y="31944"/>
                    </a:cubicBezTo>
                    <a:cubicBezTo>
                      <a:pt x="43808" y="31944"/>
                      <a:pt x="43899" y="31946"/>
                      <a:pt x="43991" y="31949"/>
                    </a:cubicBezTo>
                    <a:cubicBezTo>
                      <a:pt x="44318" y="31949"/>
                      <a:pt x="44655" y="31970"/>
                      <a:pt x="44982" y="32002"/>
                    </a:cubicBezTo>
                    <a:cubicBezTo>
                      <a:pt x="45243" y="32020"/>
                      <a:pt x="45504" y="32113"/>
                      <a:pt x="45771" y="32113"/>
                    </a:cubicBezTo>
                    <a:cubicBezTo>
                      <a:pt x="45807" y="32113"/>
                      <a:pt x="45843" y="32111"/>
                      <a:pt x="45878" y="32107"/>
                    </a:cubicBezTo>
                    <a:cubicBezTo>
                      <a:pt x="45857" y="31906"/>
                      <a:pt x="45721" y="31906"/>
                      <a:pt x="45625" y="31885"/>
                    </a:cubicBezTo>
                    <a:cubicBezTo>
                      <a:pt x="45172" y="31812"/>
                      <a:pt x="44708" y="31717"/>
                      <a:pt x="44254" y="31685"/>
                    </a:cubicBezTo>
                    <a:cubicBezTo>
                      <a:pt x="43971" y="31670"/>
                      <a:pt x="43687" y="31662"/>
                      <a:pt x="43405" y="31662"/>
                    </a:cubicBezTo>
                    <a:cubicBezTo>
                      <a:pt x="42311" y="31662"/>
                      <a:pt x="41225" y="31777"/>
                      <a:pt x="40152" y="32012"/>
                    </a:cubicBezTo>
                    <a:cubicBezTo>
                      <a:pt x="40056" y="32033"/>
                      <a:pt x="39967" y="32043"/>
                      <a:pt x="39883" y="32043"/>
                    </a:cubicBezTo>
                    <a:cubicBezTo>
                      <a:pt x="39589" y="32043"/>
                      <a:pt x="39361" y="31917"/>
                      <a:pt x="39140" y="31695"/>
                    </a:cubicBezTo>
                    <a:cubicBezTo>
                      <a:pt x="39646" y="31411"/>
                      <a:pt x="40015" y="31327"/>
                      <a:pt x="41755" y="31084"/>
                    </a:cubicBezTo>
                    <a:cubicBezTo>
                      <a:pt x="42630" y="30968"/>
                      <a:pt x="43506" y="30842"/>
                      <a:pt x="44371" y="30725"/>
                    </a:cubicBezTo>
                    <a:cubicBezTo>
                      <a:pt x="44379" y="30560"/>
                      <a:pt x="44302" y="30546"/>
                      <a:pt x="44209" y="30546"/>
                    </a:cubicBezTo>
                    <a:cubicBezTo>
                      <a:pt x="44189" y="30546"/>
                      <a:pt x="44169" y="30546"/>
                      <a:pt x="44149" y="30546"/>
                    </a:cubicBezTo>
                    <a:cubicBezTo>
                      <a:pt x="43021" y="30620"/>
                      <a:pt x="41903" y="30778"/>
                      <a:pt x="40795" y="30989"/>
                    </a:cubicBezTo>
                    <a:cubicBezTo>
                      <a:pt x="40036" y="31126"/>
                      <a:pt x="39287" y="31306"/>
                      <a:pt x="38517" y="31474"/>
                    </a:cubicBezTo>
                    <a:cubicBezTo>
                      <a:pt x="38106" y="31252"/>
                      <a:pt x="37673" y="31020"/>
                      <a:pt x="37241" y="30810"/>
                    </a:cubicBezTo>
                    <a:cubicBezTo>
                      <a:pt x="37074" y="30726"/>
                      <a:pt x="36918" y="30637"/>
                      <a:pt x="36729" y="30637"/>
                    </a:cubicBezTo>
                    <a:cubicBezTo>
                      <a:pt x="36656" y="30637"/>
                      <a:pt x="36578" y="30651"/>
                      <a:pt x="36492" y="30683"/>
                    </a:cubicBezTo>
                    <a:cubicBezTo>
                      <a:pt x="36464" y="30694"/>
                      <a:pt x="36437" y="30699"/>
                      <a:pt x="36409" y="30699"/>
                    </a:cubicBezTo>
                    <a:cubicBezTo>
                      <a:pt x="36246" y="30699"/>
                      <a:pt x="36077" y="30526"/>
                      <a:pt x="35870" y="30345"/>
                    </a:cubicBezTo>
                    <a:lnTo>
                      <a:pt x="35870" y="30345"/>
                    </a:lnTo>
                    <a:cubicBezTo>
                      <a:pt x="36165" y="30409"/>
                      <a:pt x="36355" y="30451"/>
                      <a:pt x="36545" y="30483"/>
                    </a:cubicBezTo>
                    <a:cubicBezTo>
                      <a:pt x="36640" y="30378"/>
                      <a:pt x="36587" y="30314"/>
                      <a:pt x="36503" y="30272"/>
                    </a:cubicBezTo>
                    <a:cubicBezTo>
                      <a:pt x="35733" y="29881"/>
                      <a:pt x="35047" y="29354"/>
                      <a:pt x="34351" y="28838"/>
                    </a:cubicBezTo>
                    <a:cubicBezTo>
                      <a:pt x="34277" y="28796"/>
                      <a:pt x="34246" y="28700"/>
                      <a:pt x="34204" y="28648"/>
                    </a:cubicBezTo>
                    <a:cubicBezTo>
                      <a:pt x="34267" y="28426"/>
                      <a:pt x="34436" y="28342"/>
                      <a:pt x="34594" y="28278"/>
                    </a:cubicBezTo>
                    <a:cubicBezTo>
                      <a:pt x="35479" y="27941"/>
                      <a:pt x="36344" y="27530"/>
                      <a:pt x="37283" y="27319"/>
                    </a:cubicBezTo>
                    <a:cubicBezTo>
                      <a:pt x="37800" y="27203"/>
                      <a:pt x="38306" y="27024"/>
                      <a:pt x="38812" y="26886"/>
                    </a:cubicBezTo>
                    <a:cubicBezTo>
                      <a:pt x="39002" y="26834"/>
                      <a:pt x="39203" y="26802"/>
                      <a:pt x="39393" y="26749"/>
                    </a:cubicBezTo>
                    <a:cubicBezTo>
                      <a:pt x="39435" y="26738"/>
                      <a:pt x="39456" y="26665"/>
                      <a:pt x="39519" y="26560"/>
                    </a:cubicBezTo>
                    <a:lnTo>
                      <a:pt x="39519" y="26560"/>
                    </a:lnTo>
                    <a:cubicBezTo>
                      <a:pt x="39266" y="26581"/>
                      <a:pt x="39076" y="26581"/>
                      <a:pt x="38886" y="26623"/>
                    </a:cubicBezTo>
                    <a:cubicBezTo>
                      <a:pt x="38411" y="26738"/>
                      <a:pt x="37947" y="26865"/>
                      <a:pt x="37473" y="26992"/>
                    </a:cubicBezTo>
                    <a:cubicBezTo>
                      <a:pt x="36787" y="27181"/>
                      <a:pt x="36112" y="27371"/>
                      <a:pt x="35458" y="27646"/>
                    </a:cubicBezTo>
                    <a:cubicBezTo>
                      <a:pt x="35069" y="27814"/>
                      <a:pt x="34668" y="27941"/>
                      <a:pt x="34319" y="28194"/>
                    </a:cubicBezTo>
                    <a:cubicBezTo>
                      <a:pt x="34187" y="28287"/>
                      <a:pt x="34060" y="28335"/>
                      <a:pt x="33931" y="28335"/>
                    </a:cubicBezTo>
                    <a:cubicBezTo>
                      <a:pt x="33783" y="28335"/>
                      <a:pt x="33634" y="28271"/>
                      <a:pt x="33476" y="28142"/>
                    </a:cubicBezTo>
                    <a:cubicBezTo>
                      <a:pt x="32812" y="27582"/>
                      <a:pt x="32115" y="27076"/>
                      <a:pt x="31430" y="26549"/>
                    </a:cubicBezTo>
                    <a:cubicBezTo>
                      <a:pt x="31366" y="26496"/>
                      <a:pt x="31282" y="26464"/>
                      <a:pt x="31219" y="26433"/>
                    </a:cubicBezTo>
                    <a:cubicBezTo>
                      <a:pt x="31082" y="26517"/>
                      <a:pt x="31145" y="26602"/>
                      <a:pt x="31198" y="26665"/>
                    </a:cubicBezTo>
                    <a:cubicBezTo>
                      <a:pt x="31257" y="26745"/>
                      <a:pt x="31336" y="26825"/>
                      <a:pt x="31408" y="26896"/>
                    </a:cubicBezTo>
                    <a:lnTo>
                      <a:pt x="31408" y="26896"/>
                    </a:lnTo>
                    <a:cubicBezTo>
                      <a:pt x="31067" y="26849"/>
                      <a:pt x="30890" y="26599"/>
                      <a:pt x="30691" y="26391"/>
                    </a:cubicBezTo>
                    <a:cubicBezTo>
                      <a:pt x="30702" y="26127"/>
                      <a:pt x="30892" y="26021"/>
                      <a:pt x="31050" y="25916"/>
                    </a:cubicBezTo>
                    <a:cubicBezTo>
                      <a:pt x="32337" y="25083"/>
                      <a:pt x="33687" y="24387"/>
                      <a:pt x="35184" y="23975"/>
                    </a:cubicBezTo>
                    <a:cubicBezTo>
                      <a:pt x="36081" y="23733"/>
                      <a:pt x="36977" y="23490"/>
                      <a:pt x="37905" y="23364"/>
                    </a:cubicBezTo>
                    <a:cubicBezTo>
                      <a:pt x="38538" y="23290"/>
                      <a:pt x="39182" y="23258"/>
                      <a:pt x="39825" y="23195"/>
                    </a:cubicBezTo>
                    <a:cubicBezTo>
                      <a:pt x="39941" y="23185"/>
                      <a:pt x="40057" y="23164"/>
                      <a:pt x="40258" y="23132"/>
                    </a:cubicBezTo>
                    <a:cubicBezTo>
                      <a:pt x="40018" y="23022"/>
                      <a:pt x="39776" y="22972"/>
                      <a:pt x="39406" y="22972"/>
                    </a:cubicBezTo>
                    <a:cubicBezTo>
                      <a:pt x="39026" y="22972"/>
                      <a:pt x="38512" y="23025"/>
                      <a:pt x="37726" y="23121"/>
                    </a:cubicBezTo>
                    <a:cubicBezTo>
                      <a:pt x="36862" y="23227"/>
                      <a:pt x="36028" y="23427"/>
                      <a:pt x="35195" y="23670"/>
                    </a:cubicBezTo>
                    <a:cubicBezTo>
                      <a:pt x="34394" y="23912"/>
                      <a:pt x="33592" y="24197"/>
                      <a:pt x="32833" y="24556"/>
                    </a:cubicBezTo>
                    <a:cubicBezTo>
                      <a:pt x="32073" y="24903"/>
                      <a:pt x="31366" y="25378"/>
                      <a:pt x="30618" y="25810"/>
                    </a:cubicBezTo>
                    <a:cubicBezTo>
                      <a:pt x="30164" y="25536"/>
                      <a:pt x="29742" y="25199"/>
                      <a:pt x="29362" y="24735"/>
                    </a:cubicBezTo>
                    <a:cubicBezTo>
                      <a:pt x="29753" y="24471"/>
                      <a:pt x="30143" y="24260"/>
                      <a:pt x="30544" y="24092"/>
                    </a:cubicBezTo>
                    <a:cubicBezTo>
                      <a:pt x="31282" y="23785"/>
                      <a:pt x="32031" y="23511"/>
                      <a:pt x="32801" y="23290"/>
                    </a:cubicBezTo>
                    <a:cubicBezTo>
                      <a:pt x="33855" y="22974"/>
                      <a:pt x="34931" y="22710"/>
                      <a:pt x="36018" y="22541"/>
                    </a:cubicBezTo>
                    <a:cubicBezTo>
                      <a:pt x="36070" y="22531"/>
                      <a:pt x="36112" y="22457"/>
                      <a:pt x="36144" y="22414"/>
                    </a:cubicBezTo>
                    <a:cubicBezTo>
                      <a:pt x="36154" y="22404"/>
                      <a:pt x="36133" y="22383"/>
                      <a:pt x="36112" y="22330"/>
                    </a:cubicBezTo>
                    <a:cubicBezTo>
                      <a:pt x="35416" y="22383"/>
                      <a:pt x="34731" y="22510"/>
                      <a:pt x="34045" y="22689"/>
                    </a:cubicBezTo>
                    <a:cubicBezTo>
                      <a:pt x="33412" y="22857"/>
                      <a:pt x="32758" y="23005"/>
                      <a:pt x="32137" y="23216"/>
                    </a:cubicBezTo>
                    <a:cubicBezTo>
                      <a:pt x="31483" y="23438"/>
                      <a:pt x="30850" y="23722"/>
                      <a:pt x="30217" y="23986"/>
                    </a:cubicBezTo>
                    <a:cubicBezTo>
                      <a:pt x="29848" y="24134"/>
                      <a:pt x="29500" y="24313"/>
                      <a:pt x="29109" y="24481"/>
                    </a:cubicBezTo>
                    <a:cubicBezTo>
                      <a:pt x="27991" y="23501"/>
                      <a:pt x="26905" y="22541"/>
                      <a:pt x="25777" y="21550"/>
                    </a:cubicBezTo>
                    <a:cubicBezTo>
                      <a:pt x="25872" y="21307"/>
                      <a:pt x="26114" y="21191"/>
                      <a:pt x="26346" y="21075"/>
                    </a:cubicBezTo>
                    <a:cubicBezTo>
                      <a:pt x="27412" y="20485"/>
                      <a:pt x="28540" y="20031"/>
                      <a:pt x="29732" y="19725"/>
                    </a:cubicBezTo>
                    <a:cubicBezTo>
                      <a:pt x="30354" y="19567"/>
                      <a:pt x="30955" y="19325"/>
                      <a:pt x="31577" y="19177"/>
                    </a:cubicBezTo>
                    <a:cubicBezTo>
                      <a:pt x="32653" y="18913"/>
                      <a:pt x="33740" y="18681"/>
                      <a:pt x="34826" y="18481"/>
                    </a:cubicBezTo>
                    <a:cubicBezTo>
                      <a:pt x="35448" y="18354"/>
                      <a:pt x="36091" y="18312"/>
                      <a:pt x="36735" y="18238"/>
                    </a:cubicBezTo>
                    <a:cubicBezTo>
                      <a:pt x="36840" y="18228"/>
                      <a:pt x="36967" y="18249"/>
                      <a:pt x="37009" y="18059"/>
                    </a:cubicBezTo>
                    <a:cubicBezTo>
                      <a:pt x="36914" y="18038"/>
                      <a:pt x="36808" y="18017"/>
                      <a:pt x="36714" y="18017"/>
                    </a:cubicBezTo>
                    <a:cubicBezTo>
                      <a:pt x="35744" y="18048"/>
                      <a:pt x="34773" y="18186"/>
                      <a:pt x="33824" y="18385"/>
                    </a:cubicBezTo>
                    <a:cubicBezTo>
                      <a:pt x="32843" y="18586"/>
                      <a:pt x="31872" y="18776"/>
                      <a:pt x="30913" y="19039"/>
                    </a:cubicBezTo>
                    <a:cubicBezTo>
                      <a:pt x="30101" y="19250"/>
                      <a:pt x="29289" y="19482"/>
                      <a:pt x="28498" y="19799"/>
                    </a:cubicBezTo>
                    <a:cubicBezTo>
                      <a:pt x="27454" y="20232"/>
                      <a:pt x="26378" y="20590"/>
                      <a:pt x="25523" y="21307"/>
                    </a:cubicBezTo>
                    <a:cubicBezTo>
                      <a:pt x="25515" y="21308"/>
                      <a:pt x="25507" y="21308"/>
                      <a:pt x="25500" y="21308"/>
                    </a:cubicBezTo>
                    <a:cubicBezTo>
                      <a:pt x="25220" y="21308"/>
                      <a:pt x="25076" y="21135"/>
                      <a:pt x="24902" y="21012"/>
                    </a:cubicBezTo>
                    <a:cubicBezTo>
                      <a:pt x="24543" y="20727"/>
                      <a:pt x="24173" y="20421"/>
                      <a:pt x="23815" y="20136"/>
                    </a:cubicBezTo>
                    <a:cubicBezTo>
                      <a:pt x="23688" y="20052"/>
                      <a:pt x="23552" y="19978"/>
                      <a:pt x="23414" y="19904"/>
                    </a:cubicBezTo>
                    <a:cubicBezTo>
                      <a:pt x="23404" y="19904"/>
                      <a:pt x="23372" y="19925"/>
                      <a:pt x="23320" y="19946"/>
                    </a:cubicBezTo>
                    <a:cubicBezTo>
                      <a:pt x="23404" y="20052"/>
                      <a:pt x="23467" y="20157"/>
                      <a:pt x="23562" y="20242"/>
                    </a:cubicBezTo>
                    <a:lnTo>
                      <a:pt x="24796" y="21254"/>
                    </a:lnTo>
                    <a:cubicBezTo>
                      <a:pt x="25270" y="21655"/>
                      <a:pt x="25809" y="21971"/>
                      <a:pt x="26283" y="22351"/>
                    </a:cubicBezTo>
                    <a:cubicBezTo>
                      <a:pt x="26705" y="22678"/>
                      <a:pt x="27095" y="23037"/>
                      <a:pt x="27496" y="23396"/>
                    </a:cubicBezTo>
                    <a:cubicBezTo>
                      <a:pt x="27707" y="23585"/>
                      <a:pt x="27907" y="23796"/>
                      <a:pt x="28129" y="23986"/>
                    </a:cubicBezTo>
                    <a:cubicBezTo>
                      <a:pt x="28603" y="24408"/>
                      <a:pt x="29025" y="24882"/>
                      <a:pt x="29447" y="25367"/>
                    </a:cubicBezTo>
                    <a:cubicBezTo>
                      <a:pt x="28867" y="25030"/>
                      <a:pt x="28361" y="24608"/>
                      <a:pt x="27855" y="24186"/>
                    </a:cubicBezTo>
                    <a:cubicBezTo>
                      <a:pt x="26188" y="22815"/>
                      <a:pt x="24532" y="21444"/>
                      <a:pt x="22898" y="20052"/>
                    </a:cubicBezTo>
                    <a:cubicBezTo>
                      <a:pt x="21695" y="19029"/>
                      <a:pt x="20524" y="17975"/>
                      <a:pt x="19322" y="16951"/>
                    </a:cubicBezTo>
                    <a:cubicBezTo>
                      <a:pt x="18204" y="16002"/>
                      <a:pt x="17055" y="15085"/>
                      <a:pt x="15937" y="14157"/>
                    </a:cubicBezTo>
                    <a:cubicBezTo>
                      <a:pt x="14724" y="13144"/>
                      <a:pt x="13458" y="12205"/>
                      <a:pt x="12182" y="11288"/>
                    </a:cubicBezTo>
                    <a:cubicBezTo>
                      <a:pt x="11897" y="11077"/>
                      <a:pt x="11634" y="10834"/>
                      <a:pt x="11370" y="10592"/>
                    </a:cubicBezTo>
                    <a:cubicBezTo>
                      <a:pt x="11243" y="10475"/>
                      <a:pt x="11117" y="10349"/>
                      <a:pt x="11180" y="10096"/>
                    </a:cubicBezTo>
                    <a:lnTo>
                      <a:pt x="11180" y="10096"/>
                    </a:lnTo>
                    <a:cubicBezTo>
                      <a:pt x="11254" y="10117"/>
                      <a:pt x="11349" y="10117"/>
                      <a:pt x="11402" y="10159"/>
                    </a:cubicBezTo>
                    <a:cubicBezTo>
                      <a:pt x="11992" y="10634"/>
                      <a:pt x="12572" y="11108"/>
                      <a:pt x="13153" y="11583"/>
                    </a:cubicBezTo>
                    <a:cubicBezTo>
                      <a:pt x="13395" y="11783"/>
                      <a:pt x="13627" y="11994"/>
                      <a:pt x="13891" y="12163"/>
                    </a:cubicBezTo>
                    <a:cubicBezTo>
                      <a:pt x="14903" y="12796"/>
                      <a:pt x="15820" y="13566"/>
                      <a:pt x="16749" y="14336"/>
                    </a:cubicBezTo>
                    <a:cubicBezTo>
                      <a:pt x="17498" y="14958"/>
                      <a:pt x="18267" y="15559"/>
                      <a:pt x="19017" y="16182"/>
                    </a:cubicBezTo>
                    <a:cubicBezTo>
                      <a:pt x="19417" y="16529"/>
                      <a:pt x="19797" y="16909"/>
                      <a:pt x="20177" y="17279"/>
                    </a:cubicBezTo>
                    <a:cubicBezTo>
                      <a:pt x="20208" y="17310"/>
                      <a:pt x="20229" y="17352"/>
                      <a:pt x="20261" y="17384"/>
                    </a:cubicBezTo>
                    <a:lnTo>
                      <a:pt x="22729" y="19503"/>
                    </a:lnTo>
                    <a:cubicBezTo>
                      <a:pt x="22781" y="19536"/>
                      <a:pt x="22856" y="19557"/>
                      <a:pt x="22919" y="19588"/>
                    </a:cubicBezTo>
                    <a:cubicBezTo>
                      <a:pt x="23098" y="19514"/>
                      <a:pt x="23130" y="19293"/>
                      <a:pt x="23362" y="19229"/>
                    </a:cubicBezTo>
                    <a:cubicBezTo>
                      <a:pt x="23973" y="19060"/>
                      <a:pt x="24585" y="18839"/>
                      <a:pt x="25186" y="18618"/>
                    </a:cubicBezTo>
                    <a:cubicBezTo>
                      <a:pt x="25661" y="18449"/>
                      <a:pt x="26125" y="18259"/>
                      <a:pt x="26589" y="18048"/>
                    </a:cubicBezTo>
                    <a:lnTo>
                      <a:pt x="26589" y="18048"/>
                    </a:lnTo>
                    <a:cubicBezTo>
                      <a:pt x="25935" y="18069"/>
                      <a:pt x="25323" y="18270"/>
                      <a:pt x="24722" y="18512"/>
                    </a:cubicBezTo>
                    <a:cubicBezTo>
                      <a:pt x="24110" y="18765"/>
                      <a:pt x="23488" y="18997"/>
                      <a:pt x="22834" y="19250"/>
                    </a:cubicBezTo>
                    <a:cubicBezTo>
                      <a:pt x="22655" y="19103"/>
                      <a:pt x="22465" y="18955"/>
                      <a:pt x="22275" y="18807"/>
                    </a:cubicBezTo>
                    <a:cubicBezTo>
                      <a:pt x="22233" y="18765"/>
                      <a:pt x="22212" y="18692"/>
                      <a:pt x="22159" y="18596"/>
                    </a:cubicBezTo>
                    <a:cubicBezTo>
                      <a:pt x="22275" y="18533"/>
                      <a:pt x="22380" y="18460"/>
                      <a:pt x="22497" y="18407"/>
                    </a:cubicBezTo>
                    <a:cubicBezTo>
                      <a:pt x="23119" y="18164"/>
                      <a:pt x="23741" y="17932"/>
                      <a:pt x="24363" y="17689"/>
                    </a:cubicBezTo>
                    <a:cubicBezTo>
                      <a:pt x="24522" y="17626"/>
                      <a:pt x="24670" y="17542"/>
                      <a:pt x="24817" y="17468"/>
                    </a:cubicBezTo>
                    <a:cubicBezTo>
                      <a:pt x="24802" y="17349"/>
                      <a:pt x="24746" y="17319"/>
                      <a:pt x="24687" y="17319"/>
                    </a:cubicBezTo>
                    <a:cubicBezTo>
                      <a:pt x="24663" y="17319"/>
                      <a:pt x="24638" y="17325"/>
                      <a:pt x="24616" y="17331"/>
                    </a:cubicBezTo>
                    <a:cubicBezTo>
                      <a:pt x="24427" y="17384"/>
                      <a:pt x="24237" y="17457"/>
                      <a:pt x="24058" y="17521"/>
                    </a:cubicBezTo>
                    <a:cubicBezTo>
                      <a:pt x="23414" y="17774"/>
                      <a:pt x="22771" y="18027"/>
                      <a:pt x="22127" y="18270"/>
                    </a:cubicBezTo>
                    <a:cubicBezTo>
                      <a:pt x="22025" y="18305"/>
                      <a:pt x="21955" y="18328"/>
                      <a:pt x="21899" y="18328"/>
                    </a:cubicBezTo>
                    <a:cubicBezTo>
                      <a:pt x="21787" y="18328"/>
                      <a:pt x="21726" y="18241"/>
                      <a:pt x="21558" y="17996"/>
                    </a:cubicBezTo>
                    <a:cubicBezTo>
                      <a:pt x="21611" y="17943"/>
                      <a:pt x="21663" y="17858"/>
                      <a:pt x="21738" y="17827"/>
                    </a:cubicBezTo>
                    <a:cubicBezTo>
                      <a:pt x="22106" y="17679"/>
                      <a:pt x="22476" y="17542"/>
                      <a:pt x="22856" y="17415"/>
                    </a:cubicBezTo>
                    <a:cubicBezTo>
                      <a:pt x="23341" y="17257"/>
                      <a:pt x="23826" y="17110"/>
                      <a:pt x="24321" y="16962"/>
                    </a:cubicBezTo>
                    <a:cubicBezTo>
                      <a:pt x="24511" y="16899"/>
                      <a:pt x="24701" y="16857"/>
                      <a:pt x="24902" y="16814"/>
                    </a:cubicBezTo>
                    <a:cubicBezTo>
                      <a:pt x="25165" y="16761"/>
                      <a:pt x="25165" y="16761"/>
                      <a:pt x="25492" y="16498"/>
                    </a:cubicBezTo>
                    <a:cubicBezTo>
                      <a:pt x="25417" y="16475"/>
                      <a:pt x="25344" y="16466"/>
                      <a:pt x="25275" y="16466"/>
                    </a:cubicBezTo>
                    <a:cubicBezTo>
                      <a:pt x="24956" y="16466"/>
                      <a:pt x="24690" y="16665"/>
                      <a:pt x="24395" y="16709"/>
                    </a:cubicBezTo>
                    <a:cubicBezTo>
                      <a:pt x="24037" y="16751"/>
                      <a:pt x="23688" y="16930"/>
                      <a:pt x="23330" y="17057"/>
                    </a:cubicBezTo>
                    <a:cubicBezTo>
                      <a:pt x="22992" y="17173"/>
                      <a:pt x="22655" y="17300"/>
                      <a:pt x="22328" y="17415"/>
                    </a:cubicBezTo>
                    <a:cubicBezTo>
                      <a:pt x="21970" y="17532"/>
                      <a:pt x="21611" y="17658"/>
                      <a:pt x="21231" y="17785"/>
                    </a:cubicBezTo>
                    <a:cubicBezTo>
                      <a:pt x="21094" y="17668"/>
                      <a:pt x="20967" y="17563"/>
                      <a:pt x="20852" y="17457"/>
                    </a:cubicBezTo>
                    <a:cubicBezTo>
                      <a:pt x="20883" y="17384"/>
                      <a:pt x="20894" y="17321"/>
                      <a:pt x="20915" y="17310"/>
                    </a:cubicBezTo>
                    <a:cubicBezTo>
                      <a:pt x="21073" y="17225"/>
                      <a:pt x="21231" y="17152"/>
                      <a:pt x="21400" y="17089"/>
                    </a:cubicBezTo>
                    <a:cubicBezTo>
                      <a:pt x="22106" y="16814"/>
                      <a:pt x="22802" y="16529"/>
                      <a:pt x="23509" y="16276"/>
                    </a:cubicBezTo>
                    <a:cubicBezTo>
                      <a:pt x="24448" y="15939"/>
                      <a:pt x="25397" y="15612"/>
                      <a:pt x="26336" y="15296"/>
                    </a:cubicBezTo>
                    <a:cubicBezTo>
                      <a:pt x="26462" y="15254"/>
                      <a:pt x="26599" y="15254"/>
                      <a:pt x="26737" y="15221"/>
                    </a:cubicBezTo>
                    <a:cubicBezTo>
                      <a:pt x="26894" y="15179"/>
                      <a:pt x="27053" y="15127"/>
                      <a:pt x="27211" y="15074"/>
                    </a:cubicBezTo>
                    <a:cubicBezTo>
                      <a:pt x="27211" y="14935"/>
                      <a:pt x="27154" y="14897"/>
                      <a:pt x="27089" y="14897"/>
                    </a:cubicBezTo>
                    <a:cubicBezTo>
                      <a:pt x="27070" y="14897"/>
                      <a:pt x="27051" y="14900"/>
                      <a:pt x="27032" y="14905"/>
                    </a:cubicBezTo>
                    <a:cubicBezTo>
                      <a:pt x="26409" y="15064"/>
                      <a:pt x="25798" y="15232"/>
                      <a:pt x="25186" y="15432"/>
                    </a:cubicBezTo>
                    <a:cubicBezTo>
                      <a:pt x="23688" y="15939"/>
                      <a:pt x="22212" y="16487"/>
                      <a:pt x="20746" y="17057"/>
                    </a:cubicBezTo>
                    <a:cubicBezTo>
                      <a:pt x="20662" y="17078"/>
                      <a:pt x="20577" y="17089"/>
                      <a:pt x="20472" y="17110"/>
                    </a:cubicBezTo>
                    <a:cubicBezTo>
                      <a:pt x="20113" y="16782"/>
                      <a:pt x="19755" y="16456"/>
                      <a:pt x="19385" y="16128"/>
                    </a:cubicBezTo>
                    <a:cubicBezTo>
                      <a:pt x="19048" y="15833"/>
                      <a:pt x="18626" y="15612"/>
                      <a:pt x="18299" y="15243"/>
                    </a:cubicBezTo>
                    <a:cubicBezTo>
                      <a:pt x="18541" y="14989"/>
                      <a:pt x="18827" y="14958"/>
                      <a:pt x="19101" y="14874"/>
                    </a:cubicBezTo>
                    <a:cubicBezTo>
                      <a:pt x="19375" y="14789"/>
                      <a:pt x="19649" y="14715"/>
                      <a:pt x="19924" y="14631"/>
                    </a:cubicBezTo>
                    <a:cubicBezTo>
                      <a:pt x="20018" y="14600"/>
                      <a:pt x="20071" y="14536"/>
                      <a:pt x="20018" y="14431"/>
                    </a:cubicBezTo>
                    <a:cubicBezTo>
                      <a:pt x="20008" y="14420"/>
                      <a:pt x="19987" y="14389"/>
                      <a:pt x="19966" y="14389"/>
                    </a:cubicBezTo>
                    <a:cubicBezTo>
                      <a:pt x="19902" y="14399"/>
                      <a:pt x="19839" y="14399"/>
                      <a:pt x="19776" y="14420"/>
                    </a:cubicBezTo>
                    <a:cubicBezTo>
                      <a:pt x="19206" y="14610"/>
                      <a:pt x="18647" y="14811"/>
                      <a:pt x="18046" y="15022"/>
                    </a:cubicBezTo>
                    <a:cubicBezTo>
                      <a:pt x="17508" y="14610"/>
                      <a:pt x="16949" y="14230"/>
                      <a:pt x="16453" y="13682"/>
                    </a:cubicBezTo>
                    <a:cubicBezTo>
                      <a:pt x="16591" y="13587"/>
                      <a:pt x="16675" y="13482"/>
                      <a:pt x="16781" y="13439"/>
                    </a:cubicBezTo>
                    <a:cubicBezTo>
                      <a:pt x="17202" y="13281"/>
                      <a:pt x="17624" y="13154"/>
                      <a:pt x="18035" y="12975"/>
                    </a:cubicBezTo>
                    <a:cubicBezTo>
                      <a:pt x="19038" y="12554"/>
                      <a:pt x="20102" y="12332"/>
                      <a:pt x="21147" y="12047"/>
                    </a:cubicBezTo>
                    <a:cubicBezTo>
                      <a:pt x="21727" y="11900"/>
                      <a:pt x="22317" y="11825"/>
                      <a:pt x="22908" y="11710"/>
                    </a:cubicBezTo>
                    <a:cubicBezTo>
                      <a:pt x="23055" y="11678"/>
                      <a:pt x="23193" y="11614"/>
                      <a:pt x="23320" y="11572"/>
                    </a:cubicBezTo>
                    <a:cubicBezTo>
                      <a:pt x="23312" y="11453"/>
                      <a:pt x="23251" y="11428"/>
                      <a:pt x="23190" y="11428"/>
                    </a:cubicBezTo>
                    <a:cubicBezTo>
                      <a:pt x="23165" y="11428"/>
                      <a:pt x="23140" y="11432"/>
                      <a:pt x="23119" y="11436"/>
                    </a:cubicBezTo>
                    <a:cubicBezTo>
                      <a:pt x="22075" y="11614"/>
                      <a:pt x="21041" y="11815"/>
                      <a:pt x="20008" y="12068"/>
                    </a:cubicBezTo>
                    <a:cubicBezTo>
                      <a:pt x="19449" y="12195"/>
                      <a:pt x="18900" y="12395"/>
                      <a:pt x="18352" y="12543"/>
                    </a:cubicBezTo>
                    <a:cubicBezTo>
                      <a:pt x="17709" y="12722"/>
                      <a:pt x="17076" y="12933"/>
                      <a:pt x="16495" y="13271"/>
                    </a:cubicBezTo>
                    <a:cubicBezTo>
                      <a:pt x="16390" y="13344"/>
                      <a:pt x="16253" y="13376"/>
                      <a:pt x="16127" y="13429"/>
                    </a:cubicBezTo>
                    <a:cubicBezTo>
                      <a:pt x="15736" y="13229"/>
                      <a:pt x="15441" y="12922"/>
                      <a:pt x="15082" y="12648"/>
                    </a:cubicBezTo>
                    <a:cubicBezTo>
                      <a:pt x="15167" y="12522"/>
                      <a:pt x="15220" y="12395"/>
                      <a:pt x="15304" y="12322"/>
                    </a:cubicBezTo>
                    <a:cubicBezTo>
                      <a:pt x="15842" y="11847"/>
                      <a:pt x="16485" y="11520"/>
                      <a:pt x="17128" y="11225"/>
                    </a:cubicBezTo>
                    <a:cubicBezTo>
                      <a:pt x="17645" y="10993"/>
                      <a:pt x="18215" y="10845"/>
                      <a:pt x="18752" y="10665"/>
                    </a:cubicBezTo>
                    <a:cubicBezTo>
                      <a:pt x="18942" y="10602"/>
                      <a:pt x="19143" y="10550"/>
                      <a:pt x="19333" y="10497"/>
                    </a:cubicBezTo>
                    <a:cubicBezTo>
                      <a:pt x="20008" y="10307"/>
                      <a:pt x="20693" y="10107"/>
                      <a:pt x="21379" y="9927"/>
                    </a:cubicBezTo>
                    <a:cubicBezTo>
                      <a:pt x="21716" y="9833"/>
                      <a:pt x="22054" y="9737"/>
                      <a:pt x="22402" y="9664"/>
                    </a:cubicBezTo>
                    <a:cubicBezTo>
                      <a:pt x="23109" y="9495"/>
                      <a:pt x="23826" y="9347"/>
                      <a:pt x="24543" y="9189"/>
                    </a:cubicBezTo>
                    <a:cubicBezTo>
                      <a:pt x="24627" y="9168"/>
                      <a:pt x="24701" y="9125"/>
                      <a:pt x="24680" y="8968"/>
                    </a:cubicBezTo>
                    <a:cubicBezTo>
                      <a:pt x="24448" y="8968"/>
                      <a:pt x="24216" y="8978"/>
                      <a:pt x="23984" y="9031"/>
                    </a:cubicBezTo>
                    <a:cubicBezTo>
                      <a:pt x="23161" y="9210"/>
                      <a:pt x="22328" y="9357"/>
                      <a:pt x="21527" y="9590"/>
                    </a:cubicBezTo>
                    <a:cubicBezTo>
                      <a:pt x="20503" y="9896"/>
                      <a:pt x="19470" y="10128"/>
                      <a:pt x="18447" y="10433"/>
                    </a:cubicBezTo>
                    <a:cubicBezTo>
                      <a:pt x="17318" y="10771"/>
                      <a:pt x="16263" y="11277"/>
                      <a:pt x="15314" y="11994"/>
                    </a:cubicBezTo>
                    <a:cubicBezTo>
                      <a:pt x="15135" y="12132"/>
                      <a:pt x="14956" y="12247"/>
                      <a:pt x="14787" y="12353"/>
                    </a:cubicBezTo>
                    <a:cubicBezTo>
                      <a:pt x="14534" y="12289"/>
                      <a:pt x="14344" y="12205"/>
                      <a:pt x="14196" y="11973"/>
                    </a:cubicBezTo>
                    <a:cubicBezTo>
                      <a:pt x="14735" y="11436"/>
                      <a:pt x="15399" y="11150"/>
                      <a:pt x="16052" y="10855"/>
                    </a:cubicBezTo>
                    <a:cubicBezTo>
                      <a:pt x="16052" y="10722"/>
                      <a:pt x="16000" y="10677"/>
                      <a:pt x="15929" y="10677"/>
                    </a:cubicBezTo>
                    <a:cubicBezTo>
                      <a:pt x="15899" y="10677"/>
                      <a:pt x="15866" y="10685"/>
                      <a:pt x="15831" y="10697"/>
                    </a:cubicBezTo>
                    <a:cubicBezTo>
                      <a:pt x="15663" y="10750"/>
                      <a:pt x="15494" y="10813"/>
                      <a:pt x="15346" y="10897"/>
                    </a:cubicBezTo>
                    <a:cubicBezTo>
                      <a:pt x="14903" y="11161"/>
                      <a:pt x="14481" y="11436"/>
                      <a:pt x="14049" y="11699"/>
                    </a:cubicBezTo>
                    <a:cubicBezTo>
                      <a:pt x="13994" y="11734"/>
                      <a:pt x="13935" y="11764"/>
                      <a:pt x="13880" y="11764"/>
                    </a:cubicBezTo>
                    <a:cubicBezTo>
                      <a:pt x="13818" y="11764"/>
                      <a:pt x="13761" y="11726"/>
                      <a:pt x="13722" y="11614"/>
                    </a:cubicBezTo>
                    <a:cubicBezTo>
                      <a:pt x="14028" y="11204"/>
                      <a:pt x="14597" y="11140"/>
                      <a:pt x="14935" y="10729"/>
                    </a:cubicBezTo>
                    <a:cubicBezTo>
                      <a:pt x="14923" y="10728"/>
                      <a:pt x="14911" y="10728"/>
                      <a:pt x="14899" y="10728"/>
                    </a:cubicBezTo>
                    <a:cubicBezTo>
                      <a:pt x="14688" y="10728"/>
                      <a:pt x="14465" y="10812"/>
                      <a:pt x="14175" y="10982"/>
                    </a:cubicBezTo>
                    <a:cubicBezTo>
                      <a:pt x="13933" y="11129"/>
                      <a:pt x="13680" y="11267"/>
                      <a:pt x="13427" y="11404"/>
                    </a:cubicBezTo>
                    <a:cubicBezTo>
                      <a:pt x="13120" y="11256"/>
                      <a:pt x="12888" y="11077"/>
                      <a:pt x="12731" y="10750"/>
                    </a:cubicBezTo>
                    <a:cubicBezTo>
                      <a:pt x="12973" y="10581"/>
                      <a:pt x="13195" y="10391"/>
                      <a:pt x="13448" y="10265"/>
                    </a:cubicBezTo>
                    <a:cubicBezTo>
                      <a:pt x="14049" y="9980"/>
                      <a:pt x="14650" y="9695"/>
                      <a:pt x="15262" y="9442"/>
                    </a:cubicBezTo>
                    <a:cubicBezTo>
                      <a:pt x="15567" y="9315"/>
                      <a:pt x="15895" y="9242"/>
                      <a:pt x="16221" y="9147"/>
                    </a:cubicBezTo>
                    <a:cubicBezTo>
                      <a:pt x="16617" y="9022"/>
                      <a:pt x="17024" y="8928"/>
                      <a:pt x="17359" y="8671"/>
                    </a:cubicBezTo>
                    <a:lnTo>
                      <a:pt x="17359" y="8671"/>
                    </a:lnTo>
                    <a:cubicBezTo>
                      <a:pt x="17363" y="8675"/>
                      <a:pt x="17367" y="8678"/>
                      <a:pt x="17371" y="8682"/>
                    </a:cubicBezTo>
                    <a:lnTo>
                      <a:pt x="17371" y="8661"/>
                    </a:lnTo>
                    <a:cubicBezTo>
                      <a:pt x="17367" y="8665"/>
                      <a:pt x="17363" y="8668"/>
                      <a:pt x="17359" y="8671"/>
                    </a:cubicBezTo>
                    <a:lnTo>
                      <a:pt x="17359" y="8671"/>
                    </a:lnTo>
                    <a:cubicBezTo>
                      <a:pt x="17295" y="8613"/>
                      <a:pt x="17223" y="8593"/>
                      <a:pt x="17149" y="8593"/>
                    </a:cubicBezTo>
                    <a:cubicBezTo>
                      <a:pt x="17079" y="8593"/>
                      <a:pt x="17008" y="8610"/>
                      <a:pt x="16938" y="8630"/>
                    </a:cubicBezTo>
                    <a:cubicBezTo>
                      <a:pt x="16422" y="8778"/>
                      <a:pt x="15916" y="8925"/>
                      <a:pt x="15410" y="9094"/>
                    </a:cubicBezTo>
                    <a:cubicBezTo>
                      <a:pt x="14513" y="9411"/>
                      <a:pt x="13638" y="9790"/>
                      <a:pt x="12836" y="10328"/>
                    </a:cubicBezTo>
                    <a:cubicBezTo>
                      <a:pt x="12710" y="10412"/>
                      <a:pt x="12572" y="10475"/>
                      <a:pt x="12424" y="10560"/>
                    </a:cubicBezTo>
                    <a:cubicBezTo>
                      <a:pt x="12066" y="10465"/>
                      <a:pt x="11855" y="10159"/>
                      <a:pt x="11571" y="9948"/>
                    </a:cubicBezTo>
                    <a:cubicBezTo>
                      <a:pt x="11285" y="9737"/>
                      <a:pt x="11022" y="9505"/>
                      <a:pt x="10737" y="9284"/>
                    </a:cubicBezTo>
                    <a:cubicBezTo>
                      <a:pt x="10463" y="9062"/>
                      <a:pt x="10178" y="8851"/>
                      <a:pt x="9914" y="8619"/>
                    </a:cubicBezTo>
                    <a:cubicBezTo>
                      <a:pt x="9640" y="8398"/>
                      <a:pt x="9387" y="8155"/>
                      <a:pt x="9092" y="7892"/>
                    </a:cubicBezTo>
                    <a:cubicBezTo>
                      <a:pt x="9260" y="7754"/>
                      <a:pt x="9377" y="7618"/>
                      <a:pt x="9524" y="7533"/>
                    </a:cubicBezTo>
                    <a:cubicBezTo>
                      <a:pt x="9893" y="7333"/>
                      <a:pt x="10263" y="7143"/>
                      <a:pt x="10642" y="6964"/>
                    </a:cubicBezTo>
                    <a:cubicBezTo>
                      <a:pt x="11264" y="6668"/>
                      <a:pt x="11887" y="6383"/>
                      <a:pt x="12625" y="6046"/>
                    </a:cubicBezTo>
                    <a:cubicBezTo>
                      <a:pt x="12564" y="6038"/>
                      <a:pt x="12507" y="6034"/>
                      <a:pt x="12454" y="6034"/>
                    </a:cubicBezTo>
                    <a:cubicBezTo>
                      <a:pt x="12157" y="6034"/>
                      <a:pt x="11969" y="6145"/>
                      <a:pt x="11781" y="6226"/>
                    </a:cubicBezTo>
                    <a:cubicBezTo>
                      <a:pt x="11528" y="6320"/>
                      <a:pt x="11275" y="6415"/>
                      <a:pt x="11032" y="6521"/>
                    </a:cubicBezTo>
                    <a:cubicBezTo>
                      <a:pt x="10779" y="6647"/>
                      <a:pt x="10526" y="6784"/>
                      <a:pt x="10273" y="6911"/>
                    </a:cubicBezTo>
                    <a:cubicBezTo>
                      <a:pt x="10031" y="7037"/>
                      <a:pt x="9788" y="7143"/>
                      <a:pt x="9556" y="7269"/>
                    </a:cubicBezTo>
                    <a:cubicBezTo>
                      <a:pt x="9324" y="7386"/>
                      <a:pt x="9092" y="7522"/>
                      <a:pt x="8881" y="7628"/>
                    </a:cubicBezTo>
                    <a:cubicBezTo>
                      <a:pt x="8248" y="7269"/>
                      <a:pt x="7985" y="7027"/>
                      <a:pt x="7732" y="6573"/>
                    </a:cubicBezTo>
                    <a:cubicBezTo>
                      <a:pt x="7805" y="6500"/>
                      <a:pt x="7879" y="6415"/>
                      <a:pt x="7964" y="6362"/>
                    </a:cubicBezTo>
                    <a:cubicBezTo>
                      <a:pt x="8543" y="5940"/>
                      <a:pt x="9166" y="5603"/>
                      <a:pt x="9841" y="5382"/>
                    </a:cubicBezTo>
                    <a:cubicBezTo>
                      <a:pt x="10010" y="5329"/>
                      <a:pt x="10010" y="5319"/>
                      <a:pt x="10178" y="5065"/>
                    </a:cubicBezTo>
                    <a:lnTo>
                      <a:pt x="10178" y="5065"/>
                    </a:lnTo>
                    <a:cubicBezTo>
                      <a:pt x="10073" y="5076"/>
                      <a:pt x="9989" y="5065"/>
                      <a:pt x="9914" y="5086"/>
                    </a:cubicBezTo>
                    <a:cubicBezTo>
                      <a:pt x="9250" y="5297"/>
                      <a:pt x="8639" y="5593"/>
                      <a:pt x="8079" y="5994"/>
                    </a:cubicBezTo>
                    <a:cubicBezTo>
                      <a:pt x="7900" y="6120"/>
                      <a:pt x="7699" y="6236"/>
                      <a:pt x="7510" y="6341"/>
                    </a:cubicBezTo>
                    <a:cubicBezTo>
                      <a:pt x="7500" y="6346"/>
                      <a:pt x="7488" y="6348"/>
                      <a:pt x="7475" y="6348"/>
                    </a:cubicBezTo>
                    <a:cubicBezTo>
                      <a:pt x="7428" y="6348"/>
                      <a:pt x="7364" y="6322"/>
                      <a:pt x="7331" y="6289"/>
                    </a:cubicBezTo>
                    <a:cubicBezTo>
                      <a:pt x="7299" y="6257"/>
                      <a:pt x="7267" y="6162"/>
                      <a:pt x="7299" y="6120"/>
                    </a:cubicBezTo>
                    <a:cubicBezTo>
                      <a:pt x="7436" y="5930"/>
                      <a:pt x="7563" y="5719"/>
                      <a:pt x="7742" y="5551"/>
                    </a:cubicBezTo>
                    <a:cubicBezTo>
                      <a:pt x="7985" y="5297"/>
                      <a:pt x="8269" y="5076"/>
                      <a:pt x="8543" y="4843"/>
                    </a:cubicBezTo>
                    <a:cubicBezTo>
                      <a:pt x="9124" y="4348"/>
                      <a:pt x="9841" y="4074"/>
                      <a:pt x="10568" y="3884"/>
                    </a:cubicBezTo>
                    <a:cubicBezTo>
                      <a:pt x="11354" y="3686"/>
                      <a:pt x="12163" y="3533"/>
                      <a:pt x="12981" y="3533"/>
                    </a:cubicBezTo>
                    <a:cubicBezTo>
                      <a:pt x="13119" y="3533"/>
                      <a:pt x="13257" y="3538"/>
                      <a:pt x="13395" y="3547"/>
                    </a:cubicBezTo>
                    <a:cubicBezTo>
                      <a:pt x="13527" y="3555"/>
                      <a:pt x="13660" y="3559"/>
                      <a:pt x="13791" y="3559"/>
                    </a:cubicBezTo>
                    <a:cubicBezTo>
                      <a:pt x="14685" y="3559"/>
                      <a:pt x="15555" y="3377"/>
                      <a:pt x="16401" y="3083"/>
                    </a:cubicBezTo>
                    <a:cubicBezTo>
                      <a:pt x="16789" y="2953"/>
                      <a:pt x="17177" y="2894"/>
                      <a:pt x="17576" y="2894"/>
                    </a:cubicBezTo>
                    <a:close/>
                    <a:moveTo>
                      <a:pt x="524" y="1"/>
                    </a:moveTo>
                    <a:cubicBezTo>
                      <a:pt x="498" y="1"/>
                      <a:pt x="471" y="2"/>
                      <a:pt x="443" y="3"/>
                    </a:cubicBezTo>
                    <a:cubicBezTo>
                      <a:pt x="380" y="13"/>
                      <a:pt x="317" y="34"/>
                      <a:pt x="232" y="66"/>
                    </a:cubicBezTo>
                    <a:cubicBezTo>
                      <a:pt x="159" y="214"/>
                      <a:pt x="85" y="362"/>
                      <a:pt x="0" y="540"/>
                    </a:cubicBezTo>
                    <a:cubicBezTo>
                      <a:pt x="338" y="962"/>
                      <a:pt x="633" y="1311"/>
                      <a:pt x="907" y="1679"/>
                    </a:cubicBezTo>
                    <a:cubicBezTo>
                      <a:pt x="1425" y="2387"/>
                      <a:pt x="2025" y="3008"/>
                      <a:pt x="2669" y="3589"/>
                    </a:cubicBezTo>
                    <a:cubicBezTo>
                      <a:pt x="3471" y="4327"/>
                      <a:pt x="4282" y="5044"/>
                      <a:pt x="5105" y="5761"/>
                    </a:cubicBezTo>
                    <a:cubicBezTo>
                      <a:pt x="5696" y="6268"/>
                      <a:pt x="6107" y="6890"/>
                      <a:pt x="6276" y="7649"/>
                    </a:cubicBezTo>
                    <a:cubicBezTo>
                      <a:pt x="6455" y="8429"/>
                      <a:pt x="6571" y="9221"/>
                      <a:pt x="6539" y="10022"/>
                    </a:cubicBezTo>
                    <a:cubicBezTo>
                      <a:pt x="6518" y="10813"/>
                      <a:pt x="6466" y="11614"/>
                      <a:pt x="6434" y="12416"/>
                    </a:cubicBezTo>
                    <a:cubicBezTo>
                      <a:pt x="6339" y="14747"/>
                      <a:pt x="6466" y="17068"/>
                      <a:pt x="6719" y="19388"/>
                    </a:cubicBezTo>
                    <a:cubicBezTo>
                      <a:pt x="6898" y="21118"/>
                      <a:pt x="7289" y="22794"/>
                      <a:pt x="7889" y="24429"/>
                    </a:cubicBezTo>
                    <a:cubicBezTo>
                      <a:pt x="8058" y="24882"/>
                      <a:pt x="8248" y="25336"/>
                      <a:pt x="8480" y="25768"/>
                    </a:cubicBezTo>
                    <a:cubicBezTo>
                      <a:pt x="9398" y="27446"/>
                      <a:pt x="10737" y="28711"/>
                      <a:pt x="12414" y="29618"/>
                    </a:cubicBezTo>
                    <a:cubicBezTo>
                      <a:pt x="14217" y="30588"/>
                      <a:pt x="15937" y="31695"/>
                      <a:pt x="17550" y="32951"/>
                    </a:cubicBezTo>
                    <a:cubicBezTo>
                      <a:pt x="18668" y="33816"/>
                      <a:pt x="19755" y="34733"/>
                      <a:pt x="20862" y="35619"/>
                    </a:cubicBezTo>
                    <a:cubicBezTo>
                      <a:pt x="22075" y="36589"/>
                      <a:pt x="23287" y="37559"/>
                      <a:pt x="24553" y="38466"/>
                    </a:cubicBezTo>
                    <a:cubicBezTo>
                      <a:pt x="26041" y="39521"/>
                      <a:pt x="27633" y="40302"/>
                      <a:pt x="29394" y="40766"/>
                    </a:cubicBezTo>
                    <a:cubicBezTo>
                      <a:pt x="30323" y="41009"/>
                      <a:pt x="31230" y="41304"/>
                      <a:pt x="32137" y="41588"/>
                    </a:cubicBezTo>
                    <a:cubicBezTo>
                      <a:pt x="33307" y="41947"/>
                      <a:pt x="34478" y="42284"/>
                      <a:pt x="35690" y="42432"/>
                    </a:cubicBezTo>
                    <a:cubicBezTo>
                      <a:pt x="36513" y="42527"/>
                      <a:pt x="37326" y="42654"/>
                      <a:pt x="38137" y="42727"/>
                    </a:cubicBezTo>
                    <a:cubicBezTo>
                      <a:pt x="38409" y="42750"/>
                      <a:pt x="38685" y="42761"/>
                      <a:pt x="38960" y="42761"/>
                    </a:cubicBezTo>
                    <a:cubicBezTo>
                      <a:pt x="39196" y="42761"/>
                      <a:pt x="39433" y="42753"/>
                      <a:pt x="39667" y="42738"/>
                    </a:cubicBezTo>
                    <a:cubicBezTo>
                      <a:pt x="40700" y="42664"/>
                      <a:pt x="41744" y="42537"/>
                      <a:pt x="42778" y="42464"/>
                    </a:cubicBezTo>
                    <a:cubicBezTo>
                      <a:pt x="43148" y="42436"/>
                      <a:pt x="43524" y="42431"/>
                      <a:pt x="43901" y="42431"/>
                    </a:cubicBezTo>
                    <a:cubicBezTo>
                      <a:pt x="44082" y="42431"/>
                      <a:pt x="44263" y="42432"/>
                      <a:pt x="44444" y="42432"/>
                    </a:cubicBezTo>
                    <a:cubicBezTo>
                      <a:pt x="44908" y="42432"/>
                      <a:pt x="45372" y="42453"/>
                      <a:pt x="45836" y="42453"/>
                    </a:cubicBezTo>
                    <a:cubicBezTo>
                      <a:pt x="46233" y="42451"/>
                      <a:pt x="46630" y="42448"/>
                      <a:pt x="47027" y="42448"/>
                    </a:cubicBezTo>
                    <a:cubicBezTo>
                      <a:pt x="48426" y="42448"/>
                      <a:pt x="49827" y="42483"/>
                      <a:pt x="51215" y="42696"/>
                    </a:cubicBezTo>
                    <a:cubicBezTo>
                      <a:pt x="51679" y="42770"/>
                      <a:pt x="52143" y="42802"/>
                      <a:pt x="52607" y="42833"/>
                    </a:cubicBezTo>
                    <a:cubicBezTo>
                      <a:pt x="52654" y="42837"/>
                      <a:pt x="52702" y="42839"/>
                      <a:pt x="52749" y="42839"/>
                    </a:cubicBezTo>
                    <a:cubicBezTo>
                      <a:pt x="52965" y="42839"/>
                      <a:pt x="53178" y="42794"/>
                      <a:pt x="53378" y="42664"/>
                    </a:cubicBezTo>
                    <a:cubicBezTo>
                      <a:pt x="53567" y="42537"/>
                      <a:pt x="53610" y="42338"/>
                      <a:pt x="53430" y="42169"/>
                    </a:cubicBezTo>
                    <a:cubicBezTo>
                      <a:pt x="53198" y="41958"/>
                      <a:pt x="52966" y="41757"/>
                      <a:pt x="52703" y="41588"/>
                    </a:cubicBezTo>
                    <a:cubicBezTo>
                      <a:pt x="51996" y="41124"/>
                      <a:pt x="51374" y="40566"/>
                      <a:pt x="50825" y="39912"/>
                    </a:cubicBezTo>
                    <a:cubicBezTo>
                      <a:pt x="50509" y="39532"/>
                      <a:pt x="50266" y="39110"/>
                      <a:pt x="50118" y="38646"/>
                    </a:cubicBezTo>
                    <a:cubicBezTo>
                      <a:pt x="49792" y="37549"/>
                      <a:pt x="49475" y="36441"/>
                      <a:pt x="49169" y="35335"/>
                    </a:cubicBezTo>
                    <a:cubicBezTo>
                      <a:pt x="49053" y="34944"/>
                      <a:pt x="48958" y="34554"/>
                      <a:pt x="48874" y="34174"/>
                    </a:cubicBezTo>
                    <a:cubicBezTo>
                      <a:pt x="48632" y="33109"/>
                      <a:pt x="48389" y="32044"/>
                      <a:pt x="47978" y="31042"/>
                    </a:cubicBezTo>
                    <a:cubicBezTo>
                      <a:pt x="47524" y="29956"/>
                      <a:pt x="47018" y="28901"/>
                      <a:pt x="46522" y="27835"/>
                    </a:cubicBezTo>
                    <a:cubicBezTo>
                      <a:pt x="46354" y="27477"/>
                      <a:pt x="46121" y="27139"/>
                      <a:pt x="45963" y="26771"/>
                    </a:cubicBezTo>
                    <a:cubicBezTo>
                      <a:pt x="45489" y="25663"/>
                      <a:pt x="44761" y="24714"/>
                      <a:pt x="43959" y="23817"/>
                    </a:cubicBezTo>
                    <a:cubicBezTo>
                      <a:pt x="43590" y="23396"/>
                      <a:pt x="43242" y="22974"/>
                      <a:pt x="43031" y="22446"/>
                    </a:cubicBezTo>
                    <a:cubicBezTo>
                      <a:pt x="42515" y="21202"/>
                      <a:pt x="41882" y="20000"/>
                      <a:pt x="41217" y="18828"/>
                    </a:cubicBezTo>
                    <a:cubicBezTo>
                      <a:pt x="40806" y="18090"/>
                      <a:pt x="40342" y="17394"/>
                      <a:pt x="39962" y="16635"/>
                    </a:cubicBezTo>
                    <a:cubicBezTo>
                      <a:pt x="39508" y="15728"/>
                      <a:pt x="38875" y="14916"/>
                      <a:pt x="38275" y="14093"/>
                    </a:cubicBezTo>
                    <a:cubicBezTo>
                      <a:pt x="37357" y="12849"/>
                      <a:pt x="36218" y="11825"/>
                      <a:pt x="35005" y="10887"/>
                    </a:cubicBezTo>
                    <a:cubicBezTo>
                      <a:pt x="34499" y="10497"/>
                      <a:pt x="33993" y="10086"/>
                      <a:pt x="33487" y="9695"/>
                    </a:cubicBezTo>
                    <a:cubicBezTo>
                      <a:pt x="32737" y="9104"/>
                      <a:pt x="31999" y="8514"/>
                      <a:pt x="31230" y="7934"/>
                    </a:cubicBezTo>
                    <a:cubicBezTo>
                      <a:pt x="30449" y="7354"/>
                      <a:pt x="29616" y="6837"/>
                      <a:pt x="28867" y="6204"/>
                    </a:cubicBezTo>
                    <a:cubicBezTo>
                      <a:pt x="28044" y="5518"/>
                      <a:pt x="27148" y="5086"/>
                      <a:pt x="26072" y="4939"/>
                    </a:cubicBezTo>
                    <a:cubicBezTo>
                      <a:pt x="24965" y="4791"/>
                      <a:pt x="23931" y="4358"/>
                      <a:pt x="22929" y="3873"/>
                    </a:cubicBezTo>
                    <a:cubicBezTo>
                      <a:pt x="21705" y="3283"/>
                      <a:pt x="20409" y="2882"/>
                      <a:pt x="19080" y="2619"/>
                    </a:cubicBezTo>
                    <a:cubicBezTo>
                      <a:pt x="18602" y="2528"/>
                      <a:pt x="18126" y="2472"/>
                      <a:pt x="17653" y="2472"/>
                    </a:cubicBezTo>
                    <a:cubicBezTo>
                      <a:pt x="17072" y="2472"/>
                      <a:pt x="16496" y="2557"/>
                      <a:pt x="15926" y="2766"/>
                    </a:cubicBezTo>
                    <a:cubicBezTo>
                      <a:pt x="15268" y="3007"/>
                      <a:pt x="14602" y="3109"/>
                      <a:pt x="13920" y="3109"/>
                    </a:cubicBezTo>
                    <a:cubicBezTo>
                      <a:pt x="13826" y="3109"/>
                      <a:pt x="13732" y="3107"/>
                      <a:pt x="13638" y="3104"/>
                    </a:cubicBezTo>
                    <a:cubicBezTo>
                      <a:pt x="13531" y="3100"/>
                      <a:pt x="13425" y="3098"/>
                      <a:pt x="13318" y="3098"/>
                    </a:cubicBezTo>
                    <a:cubicBezTo>
                      <a:pt x="12467" y="3098"/>
                      <a:pt x="11625" y="3209"/>
                      <a:pt x="10800" y="3378"/>
                    </a:cubicBezTo>
                    <a:cubicBezTo>
                      <a:pt x="10347" y="3472"/>
                      <a:pt x="9872" y="3568"/>
                      <a:pt x="9461" y="3779"/>
                    </a:cubicBezTo>
                    <a:cubicBezTo>
                      <a:pt x="8449" y="4285"/>
                      <a:pt x="7510" y="4897"/>
                      <a:pt x="7035" y="6004"/>
                    </a:cubicBezTo>
                    <a:cubicBezTo>
                      <a:pt x="6761" y="5983"/>
                      <a:pt x="6635" y="5783"/>
                      <a:pt x="6476" y="5635"/>
                    </a:cubicBezTo>
                    <a:cubicBezTo>
                      <a:pt x="5664" y="4886"/>
                      <a:pt x="4852" y="4126"/>
                      <a:pt x="4029" y="3388"/>
                    </a:cubicBezTo>
                    <a:cubicBezTo>
                      <a:pt x="3481" y="2893"/>
                      <a:pt x="2996" y="2354"/>
                      <a:pt x="2532" y="1785"/>
                    </a:cubicBezTo>
                    <a:cubicBezTo>
                      <a:pt x="2173" y="1332"/>
                      <a:pt x="1793" y="889"/>
                      <a:pt x="1435" y="446"/>
                    </a:cubicBezTo>
                    <a:cubicBezTo>
                      <a:pt x="1198" y="140"/>
                      <a:pt x="898" y="1"/>
                      <a:pt x="52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4" name="Google Shape;4124;p24"/>
              <p:cNvSpPr/>
              <p:nvPr/>
            </p:nvSpPr>
            <p:spPr>
              <a:xfrm>
                <a:off x="1841575" y="4460850"/>
                <a:ext cx="307975" cy="99825"/>
              </a:xfrm>
              <a:custGeom>
                <a:avLst/>
                <a:gdLst/>
                <a:ahLst/>
                <a:cxnLst/>
                <a:rect l="l" t="t" r="r" b="b"/>
                <a:pathLst>
                  <a:path w="12319" h="3993" extrusionOk="0">
                    <a:moveTo>
                      <a:pt x="12033" y="0"/>
                    </a:moveTo>
                    <a:cubicBezTo>
                      <a:pt x="12002" y="0"/>
                      <a:pt x="11970" y="2"/>
                      <a:pt x="11939" y="7"/>
                    </a:cubicBezTo>
                    <a:cubicBezTo>
                      <a:pt x="11011" y="176"/>
                      <a:pt x="10072" y="345"/>
                      <a:pt x="9144" y="535"/>
                    </a:cubicBezTo>
                    <a:cubicBezTo>
                      <a:pt x="8363" y="703"/>
                      <a:pt x="7594" y="893"/>
                      <a:pt x="6823" y="1104"/>
                    </a:cubicBezTo>
                    <a:cubicBezTo>
                      <a:pt x="6233" y="1252"/>
                      <a:pt x="5642" y="1442"/>
                      <a:pt x="5052" y="1621"/>
                    </a:cubicBezTo>
                    <a:cubicBezTo>
                      <a:pt x="4545" y="1779"/>
                      <a:pt x="4039" y="1959"/>
                      <a:pt x="3533" y="2138"/>
                    </a:cubicBezTo>
                    <a:cubicBezTo>
                      <a:pt x="3122" y="2286"/>
                      <a:pt x="2710" y="2433"/>
                      <a:pt x="2299" y="2602"/>
                    </a:cubicBezTo>
                    <a:cubicBezTo>
                      <a:pt x="2014" y="2728"/>
                      <a:pt x="1730" y="2866"/>
                      <a:pt x="1456" y="3003"/>
                    </a:cubicBezTo>
                    <a:cubicBezTo>
                      <a:pt x="1107" y="3193"/>
                      <a:pt x="748" y="3372"/>
                      <a:pt x="411" y="3572"/>
                    </a:cubicBezTo>
                    <a:cubicBezTo>
                      <a:pt x="274" y="3668"/>
                      <a:pt x="169" y="3815"/>
                      <a:pt x="0" y="3973"/>
                    </a:cubicBezTo>
                    <a:cubicBezTo>
                      <a:pt x="94" y="3981"/>
                      <a:pt x="159" y="3993"/>
                      <a:pt x="204" y="3993"/>
                    </a:cubicBezTo>
                    <a:cubicBezTo>
                      <a:pt x="224" y="3993"/>
                      <a:pt x="240" y="3990"/>
                      <a:pt x="253" y="3984"/>
                    </a:cubicBezTo>
                    <a:cubicBezTo>
                      <a:pt x="1034" y="3414"/>
                      <a:pt x="1930" y="3098"/>
                      <a:pt x="2827" y="2771"/>
                    </a:cubicBezTo>
                    <a:cubicBezTo>
                      <a:pt x="3533" y="2507"/>
                      <a:pt x="4240" y="2243"/>
                      <a:pt x="4957" y="2011"/>
                    </a:cubicBezTo>
                    <a:cubicBezTo>
                      <a:pt x="5642" y="1779"/>
                      <a:pt x="6349" y="1579"/>
                      <a:pt x="7045" y="1378"/>
                    </a:cubicBezTo>
                    <a:cubicBezTo>
                      <a:pt x="7899" y="1146"/>
                      <a:pt x="8754" y="914"/>
                      <a:pt x="9608" y="714"/>
                    </a:cubicBezTo>
                    <a:cubicBezTo>
                      <a:pt x="10378" y="525"/>
                      <a:pt x="11169" y="398"/>
                      <a:pt x="11949" y="239"/>
                    </a:cubicBezTo>
                    <a:cubicBezTo>
                      <a:pt x="12065" y="218"/>
                      <a:pt x="12192" y="176"/>
                      <a:pt x="12319" y="155"/>
                    </a:cubicBezTo>
                    <a:lnTo>
                      <a:pt x="12319" y="18"/>
                    </a:lnTo>
                    <a:cubicBezTo>
                      <a:pt x="12223" y="18"/>
                      <a:pt x="12128" y="0"/>
                      <a:pt x="1203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5" name="Google Shape;4125;p24"/>
              <p:cNvSpPr/>
              <p:nvPr/>
            </p:nvSpPr>
            <p:spPr>
              <a:xfrm>
                <a:off x="2229925" y="4820250"/>
                <a:ext cx="201225" cy="61875"/>
              </a:xfrm>
              <a:custGeom>
                <a:avLst/>
                <a:gdLst/>
                <a:ahLst/>
                <a:cxnLst/>
                <a:rect l="l" t="t" r="r" b="b"/>
                <a:pathLst>
                  <a:path w="8049" h="2475" extrusionOk="0">
                    <a:moveTo>
                      <a:pt x="7257" y="0"/>
                    </a:moveTo>
                    <a:cubicBezTo>
                      <a:pt x="7107" y="0"/>
                      <a:pt x="6956" y="4"/>
                      <a:pt x="6804" y="17"/>
                    </a:cubicBezTo>
                    <a:cubicBezTo>
                      <a:pt x="5591" y="144"/>
                      <a:pt x="4420" y="460"/>
                      <a:pt x="3270" y="861"/>
                    </a:cubicBezTo>
                    <a:cubicBezTo>
                      <a:pt x="2279" y="1209"/>
                      <a:pt x="1320" y="1599"/>
                      <a:pt x="392" y="2084"/>
                    </a:cubicBezTo>
                    <a:cubicBezTo>
                      <a:pt x="233" y="2169"/>
                      <a:pt x="75" y="2232"/>
                      <a:pt x="1" y="2475"/>
                    </a:cubicBezTo>
                    <a:cubicBezTo>
                      <a:pt x="402" y="2401"/>
                      <a:pt x="729" y="2232"/>
                      <a:pt x="1067" y="2074"/>
                    </a:cubicBezTo>
                    <a:cubicBezTo>
                      <a:pt x="1531" y="1873"/>
                      <a:pt x="1984" y="1641"/>
                      <a:pt x="2459" y="1462"/>
                    </a:cubicBezTo>
                    <a:cubicBezTo>
                      <a:pt x="3059" y="1241"/>
                      <a:pt x="3682" y="1072"/>
                      <a:pt x="4283" y="851"/>
                    </a:cubicBezTo>
                    <a:cubicBezTo>
                      <a:pt x="4831" y="650"/>
                      <a:pt x="5391" y="544"/>
                      <a:pt x="5949" y="418"/>
                    </a:cubicBezTo>
                    <a:cubicBezTo>
                      <a:pt x="6561" y="281"/>
                      <a:pt x="7173" y="228"/>
                      <a:pt x="7795" y="228"/>
                    </a:cubicBezTo>
                    <a:cubicBezTo>
                      <a:pt x="7901" y="218"/>
                      <a:pt x="8027" y="249"/>
                      <a:pt x="8048" y="70"/>
                    </a:cubicBezTo>
                    <a:cubicBezTo>
                      <a:pt x="7985" y="49"/>
                      <a:pt x="7932" y="7"/>
                      <a:pt x="7869" y="7"/>
                    </a:cubicBezTo>
                    <a:cubicBezTo>
                      <a:pt x="7663" y="7"/>
                      <a:pt x="7460" y="0"/>
                      <a:pt x="725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6" name="Google Shape;4126;p24"/>
              <p:cNvSpPr/>
              <p:nvPr/>
            </p:nvSpPr>
            <p:spPr>
              <a:xfrm>
                <a:off x="1860025" y="4649925"/>
                <a:ext cx="17675" cy="195550"/>
              </a:xfrm>
              <a:custGeom>
                <a:avLst/>
                <a:gdLst/>
                <a:ahLst/>
                <a:cxnLst/>
                <a:rect l="l" t="t" r="r" b="b"/>
                <a:pathLst>
                  <a:path w="707" h="7822" extrusionOk="0">
                    <a:moveTo>
                      <a:pt x="171" y="1"/>
                    </a:moveTo>
                    <a:cubicBezTo>
                      <a:pt x="143" y="1"/>
                      <a:pt x="108" y="9"/>
                      <a:pt x="64" y="28"/>
                    </a:cubicBezTo>
                    <a:cubicBezTo>
                      <a:pt x="64" y="165"/>
                      <a:pt x="43" y="323"/>
                      <a:pt x="43" y="471"/>
                    </a:cubicBezTo>
                    <a:cubicBezTo>
                      <a:pt x="32" y="1294"/>
                      <a:pt x="0" y="2105"/>
                      <a:pt x="10" y="2928"/>
                    </a:cubicBezTo>
                    <a:cubicBezTo>
                      <a:pt x="32" y="4489"/>
                      <a:pt x="127" y="6061"/>
                      <a:pt x="432" y="7600"/>
                    </a:cubicBezTo>
                    <a:cubicBezTo>
                      <a:pt x="453" y="7716"/>
                      <a:pt x="507" y="7811"/>
                      <a:pt x="654" y="7822"/>
                    </a:cubicBezTo>
                    <a:cubicBezTo>
                      <a:pt x="664" y="7769"/>
                      <a:pt x="707" y="7706"/>
                      <a:pt x="696" y="7643"/>
                    </a:cubicBezTo>
                    <a:cubicBezTo>
                      <a:pt x="633" y="7273"/>
                      <a:pt x="559" y="6915"/>
                      <a:pt x="507" y="6546"/>
                    </a:cubicBezTo>
                    <a:cubicBezTo>
                      <a:pt x="317" y="5133"/>
                      <a:pt x="285" y="3719"/>
                      <a:pt x="275" y="2306"/>
                    </a:cubicBezTo>
                    <a:cubicBezTo>
                      <a:pt x="275" y="1578"/>
                      <a:pt x="275" y="851"/>
                      <a:pt x="264" y="122"/>
                    </a:cubicBezTo>
                    <a:cubicBezTo>
                      <a:pt x="264" y="48"/>
                      <a:pt x="238" y="1"/>
                      <a:pt x="17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7" name="Google Shape;4127;p24"/>
              <p:cNvSpPr/>
              <p:nvPr/>
            </p:nvSpPr>
            <p:spPr>
              <a:xfrm>
                <a:off x="1707875" y="4518775"/>
                <a:ext cx="28250" cy="164550"/>
              </a:xfrm>
              <a:custGeom>
                <a:avLst/>
                <a:gdLst/>
                <a:ahLst/>
                <a:cxnLst/>
                <a:rect l="l" t="t" r="r" b="b"/>
                <a:pathLst>
                  <a:path w="1130" h="6582" extrusionOk="0">
                    <a:moveTo>
                      <a:pt x="982" y="1"/>
                    </a:moveTo>
                    <a:cubicBezTo>
                      <a:pt x="918" y="74"/>
                      <a:pt x="876" y="116"/>
                      <a:pt x="855" y="169"/>
                    </a:cubicBezTo>
                    <a:cubicBezTo>
                      <a:pt x="792" y="317"/>
                      <a:pt x="739" y="465"/>
                      <a:pt x="708" y="612"/>
                    </a:cubicBezTo>
                    <a:cubicBezTo>
                      <a:pt x="602" y="1140"/>
                      <a:pt x="497" y="1656"/>
                      <a:pt x="412" y="2183"/>
                    </a:cubicBezTo>
                    <a:cubicBezTo>
                      <a:pt x="190" y="3491"/>
                      <a:pt x="33" y="4810"/>
                      <a:pt x="0" y="6149"/>
                    </a:cubicBezTo>
                    <a:cubicBezTo>
                      <a:pt x="0" y="6286"/>
                      <a:pt x="33" y="6423"/>
                      <a:pt x="43" y="6582"/>
                    </a:cubicBezTo>
                    <a:cubicBezTo>
                      <a:pt x="233" y="6518"/>
                      <a:pt x="211" y="6392"/>
                      <a:pt x="222" y="6286"/>
                    </a:cubicBezTo>
                    <a:cubicBezTo>
                      <a:pt x="254" y="5843"/>
                      <a:pt x="265" y="5400"/>
                      <a:pt x="307" y="4968"/>
                    </a:cubicBezTo>
                    <a:cubicBezTo>
                      <a:pt x="454" y="3439"/>
                      <a:pt x="654" y="1930"/>
                      <a:pt x="992" y="433"/>
                    </a:cubicBezTo>
                    <a:cubicBezTo>
                      <a:pt x="1024" y="306"/>
                      <a:pt x="1129" y="158"/>
                      <a:pt x="98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8" name="Google Shape;4128;p24"/>
              <p:cNvSpPr/>
              <p:nvPr/>
            </p:nvSpPr>
            <p:spPr>
              <a:xfrm>
                <a:off x="1719475" y="4752375"/>
                <a:ext cx="25075" cy="144525"/>
              </a:xfrm>
              <a:custGeom>
                <a:avLst/>
                <a:gdLst/>
                <a:ahLst/>
                <a:cxnLst/>
                <a:rect l="l" t="t" r="r" b="b"/>
                <a:pathLst>
                  <a:path w="1003" h="5781" extrusionOk="0">
                    <a:moveTo>
                      <a:pt x="254" y="1"/>
                    </a:moveTo>
                    <a:lnTo>
                      <a:pt x="254" y="1"/>
                    </a:lnTo>
                    <a:cubicBezTo>
                      <a:pt x="64" y="32"/>
                      <a:pt x="54" y="159"/>
                      <a:pt x="54" y="254"/>
                    </a:cubicBezTo>
                    <a:cubicBezTo>
                      <a:pt x="33" y="770"/>
                      <a:pt x="1" y="1277"/>
                      <a:pt x="22" y="1783"/>
                    </a:cubicBezTo>
                    <a:cubicBezTo>
                      <a:pt x="85" y="3102"/>
                      <a:pt x="486" y="4346"/>
                      <a:pt x="844" y="5591"/>
                    </a:cubicBezTo>
                    <a:cubicBezTo>
                      <a:pt x="865" y="5664"/>
                      <a:pt x="940" y="5717"/>
                      <a:pt x="992" y="5781"/>
                    </a:cubicBezTo>
                    <a:cubicBezTo>
                      <a:pt x="1003" y="5274"/>
                      <a:pt x="813" y="4831"/>
                      <a:pt x="750" y="4367"/>
                    </a:cubicBezTo>
                    <a:cubicBezTo>
                      <a:pt x="676" y="3882"/>
                      <a:pt x="518" y="3418"/>
                      <a:pt x="444" y="2943"/>
                    </a:cubicBezTo>
                    <a:cubicBezTo>
                      <a:pt x="359" y="2448"/>
                      <a:pt x="307" y="1942"/>
                      <a:pt x="254" y="1435"/>
                    </a:cubicBezTo>
                    <a:cubicBezTo>
                      <a:pt x="211" y="960"/>
                      <a:pt x="307" y="475"/>
                      <a:pt x="25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9" name="Google Shape;4129;p24"/>
              <p:cNvSpPr/>
              <p:nvPr/>
            </p:nvSpPr>
            <p:spPr>
              <a:xfrm>
                <a:off x="1633800" y="4689350"/>
                <a:ext cx="21900" cy="135300"/>
              </a:xfrm>
              <a:custGeom>
                <a:avLst/>
                <a:gdLst/>
                <a:ahLst/>
                <a:cxnLst/>
                <a:rect l="l" t="t" r="r" b="b"/>
                <a:pathLst>
                  <a:path w="876" h="5412" extrusionOk="0">
                    <a:moveTo>
                      <a:pt x="127" y="1"/>
                    </a:moveTo>
                    <a:cubicBezTo>
                      <a:pt x="10" y="486"/>
                      <a:pt x="0" y="1320"/>
                      <a:pt x="137" y="2438"/>
                    </a:cubicBezTo>
                    <a:cubicBezTo>
                      <a:pt x="264" y="3439"/>
                      <a:pt x="359" y="4452"/>
                      <a:pt x="707" y="5412"/>
                    </a:cubicBezTo>
                    <a:cubicBezTo>
                      <a:pt x="749" y="5412"/>
                      <a:pt x="802" y="5401"/>
                      <a:pt x="854" y="5401"/>
                    </a:cubicBezTo>
                    <a:cubicBezTo>
                      <a:pt x="854" y="5295"/>
                      <a:pt x="875" y="5180"/>
                      <a:pt x="844" y="5095"/>
                    </a:cubicBezTo>
                    <a:cubicBezTo>
                      <a:pt x="643" y="4526"/>
                      <a:pt x="591" y="3924"/>
                      <a:pt x="496" y="3334"/>
                    </a:cubicBezTo>
                    <a:cubicBezTo>
                      <a:pt x="338" y="2311"/>
                      <a:pt x="285" y="1266"/>
                      <a:pt x="264" y="223"/>
                    </a:cubicBezTo>
                    <a:cubicBezTo>
                      <a:pt x="264" y="127"/>
                      <a:pt x="296" y="1"/>
                      <a:pt x="1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0" name="Google Shape;4130;p24"/>
              <p:cNvSpPr/>
              <p:nvPr/>
            </p:nvSpPr>
            <p:spPr>
              <a:xfrm>
                <a:off x="1748225" y="4565425"/>
                <a:ext cx="16900" cy="75725"/>
              </a:xfrm>
              <a:custGeom>
                <a:avLst/>
                <a:gdLst/>
                <a:ahLst/>
                <a:cxnLst/>
                <a:rect l="l" t="t" r="r" b="b"/>
                <a:pathLst>
                  <a:path w="676" h="3029" extrusionOk="0">
                    <a:moveTo>
                      <a:pt x="317" y="1"/>
                    </a:moveTo>
                    <a:cubicBezTo>
                      <a:pt x="264" y="127"/>
                      <a:pt x="211" y="202"/>
                      <a:pt x="201" y="275"/>
                    </a:cubicBezTo>
                    <a:cubicBezTo>
                      <a:pt x="127" y="982"/>
                      <a:pt x="64" y="1688"/>
                      <a:pt x="1" y="2384"/>
                    </a:cubicBezTo>
                    <a:cubicBezTo>
                      <a:pt x="1" y="2427"/>
                      <a:pt x="32" y="2469"/>
                      <a:pt x="53" y="2511"/>
                    </a:cubicBezTo>
                    <a:cubicBezTo>
                      <a:pt x="85" y="2490"/>
                      <a:pt x="116" y="2469"/>
                      <a:pt x="158" y="2448"/>
                    </a:cubicBezTo>
                    <a:cubicBezTo>
                      <a:pt x="179" y="2427"/>
                      <a:pt x="211" y="2406"/>
                      <a:pt x="233" y="2395"/>
                    </a:cubicBezTo>
                    <a:lnTo>
                      <a:pt x="233" y="2395"/>
                    </a:lnTo>
                    <a:cubicBezTo>
                      <a:pt x="211" y="2417"/>
                      <a:pt x="179" y="2438"/>
                      <a:pt x="158" y="2459"/>
                    </a:cubicBezTo>
                    <a:cubicBezTo>
                      <a:pt x="390" y="2543"/>
                      <a:pt x="233" y="2860"/>
                      <a:pt x="496" y="3028"/>
                    </a:cubicBezTo>
                    <a:cubicBezTo>
                      <a:pt x="643" y="2269"/>
                      <a:pt x="612" y="1562"/>
                      <a:pt x="676" y="877"/>
                    </a:cubicBezTo>
                    <a:cubicBezTo>
                      <a:pt x="580" y="802"/>
                      <a:pt x="496" y="739"/>
                      <a:pt x="422" y="676"/>
                    </a:cubicBezTo>
                    <a:cubicBezTo>
                      <a:pt x="348" y="476"/>
                      <a:pt x="517" y="244"/>
                      <a:pt x="31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1" name="Google Shape;4131;p24"/>
              <p:cNvSpPr/>
              <p:nvPr/>
            </p:nvSpPr>
            <p:spPr>
              <a:xfrm>
                <a:off x="1874500" y="4925875"/>
                <a:ext cx="44600" cy="126075"/>
              </a:xfrm>
              <a:custGeom>
                <a:avLst/>
                <a:gdLst/>
                <a:ahLst/>
                <a:cxnLst/>
                <a:rect l="l" t="t" r="r" b="b"/>
                <a:pathLst>
                  <a:path w="1784" h="5043" extrusionOk="0">
                    <a:moveTo>
                      <a:pt x="33" y="1"/>
                    </a:moveTo>
                    <a:cubicBezTo>
                      <a:pt x="22" y="85"/>
                      <a:pt x="1" y="158"/>
                      <a:pt x="1" y="243"/>
                    </a:cubicBezTo>
                    <a:cubicBezTo>
                      <a:pt x="54" y="1013"/>
                      <a:pt x="286" y="1751"/>
                      <a:pt x="518" y="2479"/>
                    </a:cubicBezTo>
                    <a:cubicBezTo>
                      <a:pt x="771" y="3301"/>
                      <a:pt x="1067" y="4114"/>
                      <a:pt x="1552" y="4831"/>
                    </a:cubicBezTo>
                    <a:cubicBezTo>
                      <a:pt x="1583" y="4894"/>
                      <a:pt x="1646" y="4926"/>
                      <a:pt x="1784" y="5042"/>
                    </a:cubicBezTo>
                    <a:cubicBezTo>
                      <a:pt x="1425" y="4135"/>
                      <a:pt x="1119" y="3333"/>
                      <a:pt x="803" y="2542"/>
                    </a:cubicBezTo>
                    <a:cubicBezTo>
                      <a:pt x="476" y="1730"/>
                      <a:pt x="360" y="855"/>
                      <a:pt x="17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2" name="Google Shape;4132;p24"/>
              <p:cNvSpPr/>
              <p:nvPr/>
            </p:nvSpPr>
            <p:spPr>
              <a:xfrm>
                <a:off x="2022175" y="4999100"/>
                <a:ext cx="54075" cy="121650"/>
              </a:xfrm>
              <a:custGeom>
                <a:avLst/>
                <a:gdLst/>
                <a:ahLst/>
                <a:cxnLst/>
                <a:rect l="l" t="t" r="r" b="b"/>
                <a:pathLst>
                  <a:path w="2163" h="4866" extrusionOk="0">
                    <a:moveTo>
                      <a:pt x="150" y="1"/>
                    </a:moveTo>
                    <a:cubicBezTo>
                      <a:pt x="140" y="1"/>
                      <a:pt x="129" y="2"/>
                      <a:pt x="117" y="4"/>
                    </a:cubicBezTo>
                    <a:cubicBezTo>
                      <a:pt x="0" y="299"/>
                      <a:pt x="117" y="562"/>
                      <a:pt x="222" y="836"/>
                    </a:cubicBezTo>
                    <a:cubicBezTo>
                      <a:pt x="475" y="1469"/>
                      <a:pt x="707" y="2123"/>
                      <a:pt x="970" y="2756"/>
                    </a:cubicBezTo>
                    <a:cubicBezTo>
                      <a:pt x="1245" y="3400"/>
                      <a:pt x="1551" y="4043"/>
                      <a:pt x="1846" y="4675"/>
                    </a:cubicBezTo>
                    <a:cubicBezTo>
                      <a:pt x="1877" y="4750"/>
                      <a:pt x="1952" y="4792"/>
                      <a:pt x="2025" y="4865"/>
                    </a:cubicBezTo>
                    <a:cubicBezTo>
                      <a:pt x="2163" y="4602"/>
                      <a:pt x="1994" y="4443"/>
                      <a:pt x="1920" y="4275"/>
                    </a:cubicBezTo>
                    <a:cubicBezTo>
                      <a:pt x="1762" y="3927"/>
                      <a:pt x="1593" y="3600"/>
                      <a:pt x="1445" y="3252"/>
                    </a:cubicBezTo>
                    <a:cubicBezTo>
                      <a:pt x="1329" y="2988"/>
                      <a:pt x="1256" y="2704"/>
                      <a:pt x="1118" y="2461"/>
                    </a:cubicBezTo>
                    <a:cubicBezTo>
                      <a:pt x="728" y="1733"/>
                      <a:pt x="506" y="942"/>
                      <a:pt x="264" y="161"/>
                    </a:cubicBezTo>
                    <a:cubicBezTo>
                      <a:pt x="245" y="85"/>
                      <a:pt x="243" y="1"/>
                      <a:pt x="15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3" name="Google Shape;4133;p24"/>
              <p:cNvSpPr/>
              <p:nvPr/>
            </p:nvSpPr>
            <p:spPr>
              <a:xfrm>
                <a:off x="1700250" y="4252400"/>
                <a:ext cx="107600" cy="34150"/>
              </a:xfrm>
              <a:custGeom>
                <a:avLst/>
                <a:gdLst/>
                <a:ahLst/>
                <a:cxnLst/>
                <a:rect l="l" t="t" r="r" b="b"/>
                <a:pathLst>
                  <a:path w="4304" h="1366" extrusionOk="0">
                    <a:moveTo>
                      <a:pt x="4047" y="1"/>
                    </a:moveTo>
                    <a:cubicBezTo>
                      <a:pt x="3306" y="1"/>
                      <a:pt x="2631" y="309"/>
                      <a:pt x="1941" y="499"/>
                    </a:cubicBezTo>
                    <a:cubicBezTo>
                      <a:pt x="1287" y="667"/>
                      <a:pt x="664" y="974"/>
                      <a:pt x="21" y="1216"/>
                    </a:cubicBezTo>
                    <a:cubicBezTo>
                      <a:pt x="0" y="1227"/>
                      <a:pt x="10" y="1290"/>
                      <a:pt x="0" y="1321"/>
                    </a:cubicBezTo>
                    <a:cubicBezTo>
                      <a:pt x="27" y="1339"/>
                      <a:pt x="62" y="1366"/>
                      <a:pt x="98" y="1366"/>
                    </a:cubicBezTo>
                    <a:cubicBezTo>
                      <a:pt x="104" y="1366"/>
                      <a:pt x="110" y="1365"/>
                      <a:pt x="116" y="1363"/>
                    </a:cubicBezTo>
                    <a:cubicBezTo>
                      <a:pt x="284" y="1321"/>
                      <a:pt x="453" y="1290"/>
                      <a:pt x="622" y="1227"/>
                    </a:cubicBezTo>
                    <a:cubicBezTo>
                      <a:pt x="1055" y="1068"/>
                      <a:pt x="1487" y="889"/>
                      <a:pt x="1920" y="721"/>
                    </a:cubicBezTo>
                    <a:cubicBezTo>
                      <a:pt x="2130" y="646"/>
                      <a:pt x="2341" y="594"/>
                      <a:pt x="2552" y="531"/>
                    </a:cubicBezTo>
                    <a:cubicBezTo>
                      <a:pt x="3080" y="393"/>
                      <a:pt x="3607" y="256"/>
                      <a:pt x="4144" y="109"/>
                    </a:cubicBezTo>
                    <a:cubicBezTo>
                      <a:pt x="4198" y="98"/>
                      <a:pt x="4250" y="46"/>
                      <a:pt x="4303" y="13"/>
                    </a:cubicBezTo>
                    <a:cubicBezTo>
                      <a:pt x="4217" y="5"/>
                      <a:pt x="4132" y="1"/>
                      <a:pt x="404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4" name="Google Shape;4134;p24"/>
              <p:cNvSpPr/>
              <p:nvPr/>
            </p:nvSpPr>
            <p:spPr>
              <a:xfrm>
                <a:off x="1773275" y="4474875"/>
                <a:ext cx="67250" cy="33900"/>
              </a:xfrm>
              <a:custGeom>
                <a:avLst/>
                <a:gdLst/>
                <a:ahLst/>
                <a:cxnLst/>
                <a:rect l="l" t="t" r="r" b="b"/>
                <a:pathLst>
                  <a:path w="2690" h="1356" extrusionOk="0">
                    <a:moveTo>
                      <a:pt x="1864" y="0"/>
                    </a:moveTo>
                    <a:cubicBezTo>
                      <a:pt x="1850" y="0"/>
                      <a:pt x="1837" y="2"/>
                      <a:pt x="1825" y="6"/>
                    </a:cubicBezTo>
                    <a:cubicBezTo>
                      <a:pt x="1160" y="196"/>
                      <a:pt x="527" y="438"/>
                      <a:pt x="0" y="934"/>
                    </a:cubicBezTo>
                    <a:cubicBezTo>
                      <a:pt x="74" y="1071"/>
                      <a:pt x="148" y="1208"/>
                      <a:pt x="232" y="1356"/>
                    </a:cubicBezTo>
                    <a:cubicBezTo>
                      <a:pt x="675" y="1250"/>
                      <a:pt x="1076" y="1166"/>
                      <a:pt x="1488" y="1060"/>
                    </a:cubicBezTo>
                    <a:cubicBezTo>
                      <a:pt x="1888" y="965"/>
                      <a:pt x="2289" y="850"/>
                      <a:pt x="2690" y="744"/>
                    </a:cubicBezTo>
                    <a:lnTo>
                      <a:pt x="2690" y="639"/>
                    </a:lnTo>
                    <a:cubicBezTo>
                      <a:pt x="2627" y="628"/>
                      <a:pt x="2563" y="607"/>
                      <a:pt x="2510" y="607"/>
                    </a:cubicBezTo>
                    <a:cubicBezTo>
                      <a:pt x="1888" y="681"/>
                      <a:pt x="1308" y="881"/>
                      <a:pt x="707" y="1039"/>
                    </a:cubicBezTo>
                    <a:cubicBezTo>
                      <a:pt x="669" y="1048"/>
                      <a:pt x="627" y="1062"/>
                      <a:pt x="584" y="1062"/>
                    </a:cubicBezTo>
                    <a:cubicBezTo>
                      <a:pt x="520" y="1062"/>
                      <a:pt x="454" y="1032"/>
                      <a:pt x="391" y="913"/>
                    </a:cubicBezTo>
                    <a:cubicBezTo>
                      <a:pt x="865" y="491"/>
                      <a:pt x="1561" y="480"/>
                      <a:pt x="2141" y="48"/>
                    </a:cubicBezTo>
                    <a:cubicBezTo>
                      <a:pt x="2005" y="31"/>
                      <a:pt x="1924" y="0"/>
                      <a:pt x="18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5" name="Google Shape;4135;p24"/>
              <p:cNvSpPr/>
              <p:nvPr/>
            </p:nvSpPr>
            <p:spPr>
              <a:xfrm>
                <a:off x="1959675" y="4625575"/>
                <a:ext cx="90200" cy="37450"/>
              </a:xfrm>
              <a:custGeom>
                <a:avLst/>
                <a:gdLst/>
                <a:ahLst/>
                <a:cxnLst/>
                <a:rect l="l" t="t" r="r" b="b"/>
                <a:pathLst>
                  <a:path w="3608" h="1498" extrusionOk="0">
                    <a:moveTo>
                      <a:pt x="3427" y="1"/>
                    </a:moveTo>
                    <a:cubicBezTo>
                      <a:pt x="3321" y="1"/>
                      <a:pt x="3217" y="54"/>
                      <a:pt x="3123" y="95"/>
                    </a:cubicBezTo>
                    <a:cubicBezTo>
                      <a:pt x="2300" y="400"/>
                      <a:pt x="1467" y="728"/>
                      <a:pt x="644" y="1044"/>
                    </a:cubicBezTo>
                    <a:cubicBezTo>
                      <a:pt x="486" y="1107"/>
                      <a:pt x="328" y="1192"/>
                      <a:pt x="170" y="1276"/>
                    </a:cubicBezTo>
                    <a:cubicBezTo>
                      <a:pt x="95" y="1307"/>
                      <a:pt x="1" y="1350"/>
                      <a:pt x="74" y="1497"/>
                    </a:cubicBezTo>
                    <a:cubicBezTo>
                      <a:pt x="149" y="1476"/>
                      <a:pt x="233" y="1476"/>
                      <a:pt x="317" y="1445"/>
                    </a:cubicBezTo>
                    <a:cubicBezTo>
                      <a:pt x="1382" y="1023"/>
                      <a:pt x="2458" y="611"/>
                      <a:pt x="3524" y="179"/>
                    </a:cubicBezTo>
                    <a:cubicBezTo>
                      <a:pt x="3555" y="168"/>
                      <a:pt x="3576" y="116"/>
                      <a:pt x="3608" y="63"/>
                    </a:cubicBezTo>
                    <a:cubicBezTo>
                      <a:pt x="3547" y="17"/>
                      <a:pt x="3487" y="1"/>
                      <a:pt x="34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6" name="Google Shape;4136;p24"/>
              <p:cNvSpPr/>
              <p:nvPr/>
            </p:nvSpPr>
            <p:spPr>
              <a:xfrm>
                <a:off x="2057775" y="4700425"/>
                <a:ext cx="96775" cy="36750"/>
              </a:xfrm>
              <a:custGeom>
                <a:avLst/>
                <a:gdLst/>
                <a:ahLst/>
                <a:cxnLst/>
                <a:rect l="l" t="t" r="r" b="b"/>
                <a:pathLst>
                  <a:path w="3871" h="1470" extrusionOk="0">
                    <a:moveTo>
                      <a:pt x="3765" y="1"/>
                    </a:moveTo>
                    <a:cubicBezTo>
                      <a:pt x="3343" y="106"/>
                      <a:pt x="2921" y="202"/>
                      <a:pt x="2500" y="328"/>
                    </a:cubicBezTo>
                    <a:cubicBezTo>
                      <a:pt x="2057" y="476"/>
                      <a:pt x="1635" y="645"/>
                      <a:pt x="1203" y="834"/>
                    </a:cubicBezTo>
                    <a:cubicBezTo>
                      <a:pt x="812" y="1003"/>
                      <a:pt x="369" y="1066"/>
                      <a:pt x="0" y="1414"/>
                    </a:cubicBezTo>
                    <a:cubicBezTo>
                      <a:pt x="110" y="1442"/>
                      <a:pt x="173" y="1469"/>
                      <a:pt x="221" y="1469"/>
                    </a:cubicBezTo>
                    <a:cubicBezTo>
                      <a:pt x="229" y="1469"/>
                      <a:pt x="236" y="1469"/>
                      <a:pt x="243" y="1467"/>
                    </a:cubicBezTo>
                    <a:cubicBezTo>
                      <a:pt x="390" y="1425"/>
                      <a:pt x="538" y="1362"/>
                      <a:pt x="685" y="1309"/>
                    </a:cubicBezTo>
                    <a:cubicBezTo>
                      <a:pt x="1719" y="950"/>
                      <a:pt x="2700" y="444"/>
                      <a:pt x="3786" y="212"/>
                    </a:cubicBezTo>
                    <a:cubicBezTo>
                      <a:pt x="3871" y="191"/>
                      <a:pt x="3871" y="75"/>
                      <a:pt x="376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7" name="Google Shape;4137;p24"/>
              <p:cNvSpPr/>
              <p:nvPr/>
            </p:nvSpPr>
            <p:spPr>
              <a:xfrm>
                <a:off x="1730825" y="4544625"/>
                <a:ext cx="17950" cy="97300"/>
              </a:xfrm>
              <a:custGeom>
                <a:avLst/>
                <a:gdLst/>
                <a:ahLst/>
                <a:cxnLst/>
                <a:rect l="l" t="t" r="r" b="b"/>
                <a:pathLst>
                  <a:path w="718" h="3892" extrusionOk="0">
                    <a:moveTo>
                      <a:pt x="633" y="0"/>
                    </a:moveTo>
                    <a:cubicBezTo>
                      <a:pt x="580" y="63"/>
                      <a:pt x="496" y="116"/>
                      <a:pt x="486" y="190"/>
                    </a:cubicBezTo>
                    <a:cubicBezTo>
                      <a:pt x="179" y="1329"/>
                      <a:pt x="85" y="2499"/>
                      <a:pt x="0" y="3670"/>
                    </a:cubicBezTo>
                    <a:cubicBezTo>
                      <a:pt x="0" y="3713"/>
                      <a:pt x="53" y="3765"/>
                      <a:pt x="116" y="3891"/>
                    </a:cubicBezTo>
                    <a:cubicBezTo>
                      <a:pt x="327" y="3206"/>
                      <a:pt x="306" y="2563"/>
                      <a:pt x="411" y="1941"/>
                    </a:cubicBezTo>
                    <a:cubicBezTo>
                      <a:pt x="507" y="1308"/>
                      <a:pt x="612" y="685"/>
                      <a:pt x="718" y="52"/>
                    </a:cubicBezTo>
                    <a:cubicBezTo>
                      <a:pt x="686" y="42"/>
                      <a:pt x="664" y="21"/>
                      <a:pt x="63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8" name="Google Shape;4138;p24"/>
              <p:cNvSpPr/>
              <p:nvPr/>
            </p:nvSpPr>
            <p:spPr>
              <a:xfrm>
                <a:off x="1742150" y="4793000"/>
                <a:ext cx="19000" cy="95475"/>
              </a:xfrm>
              <a:custGeom>
                <a:avLst/>
                <a:gdLst/>
                <a:ahLst/>
                <a:cxnLst/>
                <a:rect l="l" t="t" r="r" b="b"/>
                <a:pathLst>
                  <a:path w="760" h="3819" extrusionOk="0">
                    <a:moveTo>
                      <a:pt x="33" y="0"/>
                    </a:moveTo>
                    <a:cubicBezTo>
                      <a:pt x="22" y="95"/>
                      <a:pt x="1" y="179"/>
                      <a:pt x="1" y="253"/>
                    </a:cubicBezTo>
                    <a:cubicBezTo>
                      <a:pt x="64" y="1381"/>
                      <a:pt x="338" y="2478"/>
                      <a:pt x="528" y="3586"/>
                    </a:cubicBezTo>
                    <a:cubicBezTo>
                      <a:pt x="539" y="3638"/>
                      <a:pt x="591" y="3692"/>
                      <a:pt x="665" y="3818"/>
                    </a:cubicBezTo>
                    <a:cubicBezTo>
                      <a:pt x="718" y="3702"/>
                      <a:pt x="760" y="3659"/>
                      <a:pt x="750" y="3628"/>
                    </a:cubicBezTo>
                    <a:cubicBezTo>
                      <a:pt x="560" y="2436"/>
                      <a:pt x="370" y="1234"/>
                      <a:pt x="169" y="42"/>
                    </a:cubicBezTo>
                    <a:cubicBezTo>
                      <a:pt x="169" y="31"/>
                      <a:pt x="106" y="21"/>
                      <a:pt x="3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9" name="Google Shape;4139;p24"/>
              <p:cNvSpPr/>
              <p:nvPr/>
            </p:nvSpPr>
            <p:spPr>
              <a:xfrm>
                <a:off x="1648275" y="4357925"/>
                <a:ext cx="81250" cy="38775"/>
              </a:xfrm>
              <a:custGeom>
                <a:avLst/>
                <a:gdLst/>
                <a:ahLst/>
                <a:cxnLst/>
                <a:rect l="l" t="t" r="r" b="b"/>
                <a:pathLst>
                  <a:path w="3250" h="1551" extrusionOk="0">
                    <a:moveTo>
                      <a:pt x="3052" y="1"/>
                    </a:moveTo>
                    <a:cubicBezTo>
                      <a:pt x="2959" y="1"/>
                      <a:pt x="2874" y="49"/>
                      <a:pt x="2785" y="74"/>
                    </a:cubicBezTo>
                    <a:cubicBezTo>
                      <a:pt x="1952" y="328"/>
                      <a:pt x="1224" y="803"/>
                      <a:pt x="423" y="1129"/>
                    </a:cubicBezTo>
                    <a:cubicBezTo>
                      <a:pt x="338" y="1161"/>
                      <a:pt x="265" y="1214"/>
                      <a:pt x="202" y="1277"/>
                    </a:cubicBezTo>
                    <a:cubicBezTo>
                      <a:pt x="138" y="1351"/>
                      <a:pt x="1" y="1351"/>
                      <a:pt x="12" y="1551"/>
                    </a:cubicBezTo>
                    <a:cubicBezTo>
                      <a:pt x="360" y="1414"/>
                      <a:pt x="708" y="1319"/>
                      <a:pt x="1003" y="1140"/>
                    </a:cubicBezTo>
                    <a:cubicBezTo>
                      <a:pt x="1341" y="929"/>
                      <a:pt x="1710" y="792"/>
                      <a:pt x="2079" y="634"/>
                    </a:cubicBezTo>
                    <a:cubicBezTo>
                      <a:pt x="2406" y="507"/>
                      <a:pt x="2743" y="381"/>
                      <a:pt x="3070" y="243"/>
                    </a:cubicBezTo>
                    <a:cubicBezTo>
                      <a:pt x="3144" y="212"/>
                      <a:pt x="3186" y="149"/>
                      <a:pt x="3249" y="85"/>
                    </a:cubicBezTo>
                    <a:cubicBezTo>
                      <a:pt x="3178" y="22"/>
                      <a:pt x="3113" y="1"/>
                      <a:pt x="305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0" name="Google Shape;4140;p24"/>
              <p:cNvSpPr/>
              <p:nvPr/>
            </p:nvSpPr>
            <p:spPr>
              <a:xfrm>
                <a:off x="1625075" y="4343375"/>
                <a:ext cx="93375" cy="44125"/>
              </a:xfrm>
              <a:custGeom>
                <a:avLst/>
                <a:gdLst/>
                <a:ahLst/>
                <a:cxnLst/>
                <a:rect l="l" t="t" r="r" b="b"/>
                <a:pathLst>
                  <a:path w="3735" h="1765" extrusionOk="0">
                    <a:moveTo>
                      <a:pt x="3632" y="1"/>
                    </a:moveTo>
                    <a:cubicBezTo>
                      <a:pt x="3627" y="1"/>
                      <a:pt x="3623" y="1"/>
                      <a:pt x="3619" y="3"/>
                    </a:cubicBezTo>
                    <a:cubicBezTo>
                      <a:pt x="2448" y="509"/>
                      <a:pt x="1277" y="1015"/>
                      <a:pt x="127" y="1574"/>
                    </a:cubicBezTo>
                    <a:cubicBezTo>
                      <a:pt x="96" y="1585"/>
                      <a:pt x="75" y="1638"/>
                      <a:pt x="1" y="1764"/>
                    </a:cubicBezTo>
                    <a:cubicBezTo>
                      <a:pt x="42" y="1761"/>
                      <a:pt x="78" y="1761"/>
                      <a:pt x="111" y="1761"/>
                    </a:cubicBezTo>
                    <a:cubicBezTo>
                      <a:pt x="140" y="1761"/>
                      <a:pt x="167" y="1761"/>
                      <a:pt x="191" y="1761"/>
                    </a:cubicBezTo>
                    <a:cubicBezTo>
                      <a:pt x="241" y="1761"/>
                      <a:pt x="281" y="1759"/>
                      <a:pt x="317" y="1743"/>
                    </a:cubicBezTo>
                    <a:cubicBezTo>
                      <a:pt x="1456" y="1216"/>
                      <a:pt x="2585" y="678"/>
                      <a:pt x="3724" y="140"/>
                    </a:cubicBezTo>
                    <a:cubicBezTo>
                      <a:pt x="3734" y="129"/>
                      <a:pt x="3734" y="66"/>
                      <a:pt x="3734" y="35"/>
                    </a:cubicBezTo>
                    <a:cubicBezTo>
                      <a:pt x="3698" y="25"/>
                      <a:pt x="3661" y="1"/>
                      <a:pt x="363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1" name="Google Shape;4141;p24"/>
              <p:cNvSpPr/>
              <p:nvPr/>
            </p:nvSpPr>
            <p:spPr>
              <a:xfrm>
                <a:off x="1944650" y="4609475"/>
                <a:ext cx="82550" cy="38000"/>
              </a:xfrm>
              <a:custGeom>
                <a:avLst/>
                <a:gdLst/>
                <a:ahLst/>
                <a:cxnLst/>
                <a:rect l="l" t="t" r="r" b="b"/>
                <a:pathLst>
                  <a:path w="3302" h="1520" extrusionOk="0">
                    <a:moveTo>
                      <a:pt x="3302" y="1"/>
                    </a:moveTo>
                    <a:lnTo>
                      <a:pt x="3302" y="1"/>
                    </a:lnTo>
                    <a:cubicBezTo>
                      <a:pt x="3175" y="11"/>
                      <a:pt x="3059" y="1"/>
                      <a:pt x="2953" y="32"/>
                    </a:cubicBezTo>
                    <a:cubicBezTo>
                      <a:pt x="1952" y="348"/>
                      <a:pt x="1045" y="865"/>
                      <a:pt x="106" y="1276"/>
                    </a:cubicBezTo>
                    <a:cubicBezTo>
                      <a:pt x="0" y="1330"/>
                      <a:pt x="11" y="1414"/>
                      <a:pt x="127" y="1519"/>
                    </a:cubicBezTo>
                    <a:cubicBezTo>
                      <a:pt x="286" y="1456"/>
                      <a:pt x="497" y="1414"/>
                      <a:pt x="654" y="1308"/>
                    </a:cubicBezTo>
                    <a:cubicBezTo>
                      <a:pt x="1076" y="1002"/>
                      <a:pt x="1561" y="855"/>
                      <a:pt x="2036" y="665"/>
                    </a:cubicBezTo>
                    <a:cubicBezTo>
                      <a:pt x="2384" y="528"/>
                      <a:pt x="2732" y="401"/>
                      <a:pt x="3080" y="264"/>
                    </a:cubicBezTo>
                    <a:cubicBezTo>
                      <a:pt x="3175" y="222"/>
                      <a:pt x="3291" y="190"/>
                      <a:pt x="330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2" name="Google Shape;4142;p24"/>
              <p:cNvSpPr/>
              <p:nvPr/>
            </p:nvSpPr>
            <p:spPr>
              <a:xfrm>
                <a:off x="2297700" y="4900300"/>
                <a:ext cx="97600" cy="25250"/>
              </a:xfrm>
              <a:custGeom>
                <a:avLst/>
                <a:gdLst/>
                <a:ahLst/>
                <a:cxnLst/>
                <a:rect l="l" t="t" r="r" b="b"/>
                <a:pathLst>
                  <a:path w="3904" h="1010" extrusionOk="0">
                    <a:moveTo>
                      <a:pt x="3903" y="0"/>
                    </a:moveTo>
                    <a:cubicBezTo>
                      <a:pt x="2827" y="0"/>
                      <a:pt x="1888" y="349"/>
                      <a:pt x="929" y="528"/>
                    </a:cubicBezTo>
                    <a:cubicBezTo>
                      <a:pt x="634" y="581"/>
                      <a:pt x="327" y="675"/>
                      <a:pt x="1" y="1003"/>
                    </a:cubicBezTo>
                    <a:cubicBezTo>
                      <a:pt x="48" y="1007"/>
                      <a:pt x="92" y="1010"/>
                      <a:pt x="135" y="1010"/>
                    </a:cubicBezTo>
                    <a:cubicBezTo>
                      <a:pt x="463" y="1010"/>
                      <a:pt x="663" y="878"/>
                      <a:pt x="887" y="813"/>
                    </a:cubicBezTo>
                    <a:cubicBezTo>
                      <a:pt x="1140" y="739"/>
                      <a:pt x="1393" y="686"/>
                      <a:pt x="1656" y="623"/>
                    </a:cubicBezTo>
                    <a:cubicBezTo>
                      <a:pt x="1888" y="570"/>
                      <a:pt x="2120" y="507"/>
                      <a:pt x="2363" y="454"/>
                    </a:cubicBezTo>
                    <a:cubicBezTo>
                      <a:pt x="2616" y="401"/>
                      <a:pt x="2891" y="380"/>
                      <a:pt x="3144" y="296"/>
                    </a:cubicBezTo>
                    <a:cubicBezTo>
                      <a:pt x="3365" y="211"/>
                      <a:pt x="3671" y="338"/>
                      <a:pt x="390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3" name="Google Shape;4143;p24"/>
              <p:cNvSpPr/>
              <p:nvPr/>
            </p:nvSpPr>
            <p:spPr>
              <a:xfrm>
                <a:off x="1536500" y="4669325"/>
                <a:ext cx="36400" cy="88075"/>
              </a:xfrm>
              <a:custGeom>
                <a:avLst/>
                <a:gdLst/>
                <a:ahLst/>
                <a:cxnLst/>
                <a:rect l="l" t="t" r="r" b="b"/>
                <a:pathLst>
                  <a:path w="1456" h="3523" extrusionOk="0">
                    <a:moveTo>
                      <a:pt x="0" y="0"/>
                    </a:moveTo>
                    <a:lnTo>
                      <a:pt x="0" y="0"/>
                    </a:lnTo>
                    <a:cubicBezTo>
                      <a:pt x="21" y="127"/>
                      <a:pt x="32" y="253"/>
                      <a:pt x="74" y="370"/>
                    </a:cubicBezTo>
                    <a:cubicBezTo>
                      <a:pt x="148" y="602"/>
                      <a:pt x="274" y="823"/>
                      <a:pt x="317" y="1055"/>
                    </a:cubicBezTo>
                    <a:cubicBezTo>
                      <a:pt x="391" y="1593"/>
                      <a:pt x="612" y="2067"/>
                      <a:pt x="802" y="2564"/>
                    </a:cubicBezTo>
                    <a:cubicBezTo>
                      <a:pt x="928" y="2901"/>
                      <a:pt x="1129" y="3175"/>
                      <a:pt x="1413" y="3523"/>
                    </a:cubicBezTo>
                    <a:cubicBezTo>
                      <a:pt x="1456" y="3080"/>
                      <a:pt x="1171" y="2890"/>
                      <a:pt x="1097" y="2606"/>
                    </a:cubicBezTo>
                    <a:cubicBezTo>
                      <a:pt x="1013" y="2310"/>
                      <a:pt x="865" y="2025"/>
                      <a:pt x="770" y="1741"/>
                    </a:cubicBezTo>
                    <a:cubicBezTo>
                      <a:pt x="665" y="1425"/>
                      <a:pt x="581" y="1097"/>
                      <a:pt x="464" y="792"/>
                    </a:cubicBezTo>
                    <a:cubicBezTo>
                      <a:pt x="370" y="507"/>
                      <a:pt x="359" y="190"/>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4" name="Google Shape;4144;p24"/>
              <p:cNvSpPr/>
              <p:nvPr/>
            </p:nvSpPr>
            <p:spPr>
              <a:xfrm>
                <a:off x="1763000" y="4824625"/>
                <a:ext cx="19000" cy="91800"/>
              </a:xfrm>
              <a:custGeom>
                <a:avLst/>
                <a:gdLst/>
                <a:ahLst/>
                <a:cxnLst/>
                <a:rect l="l" t="t" r="r" b="b"/>
                <a:pathLst>
                  <a:path w="760" h="3672" extrusionOk="0">
                    <a:moveTo>
                      <a:pt x="52" y="1"/>
                    </a:moveTo>
                    <a:cubicBezTo>
                      <a:pt x="0" y="580"/>
                      <a:pt x="380" y="2774"/>
                      <a:pt x="717" y="3671"/>
                    </a:cubicBezTo>
                    <a:cubicBezTo>
                      <a:pt x="760" y="3259"/>
                      <a:pt x="369" y="812"/>
                      <a:pt x="158" y="43"/>
                    </a:cubicBezTo>
                    <a:cubicBezTo>
                      <a:pt x="158" y="22"/>
                      <a:pt x="95" y="11"/>
                      <a:pt x="5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5" name="Google Shape;4145;p24"/>
              <p:cNvSpPr/>
              <p:nvPr/>
            </p:nvSpPr>
            <p:spPr>
              <a:xfrm>
                <a:off x="2276350" y="5085125"/>
                <a:ext cx="37975" cy="88500"/>
              </a:xfrm>
              <a:custGeom>
                <a:avLst/>
                <a:gdLst/>
                <a:ahLst/>
                <a:cxnLst/>
                <a:rect l="l" t="t" r="r" b="b"/>
                <a:pathLst>
                  <a:path w="1519" h="3540" extrusionOk="0">
                    <a:moveTo>
                      <a:pt x="159" y="1"/>
                    </a:moveTo>
                    <a:cubicBezTo>
                      <a:pt x="0" y="444"/>
                      <a:pt x="42" y="760"/>
                      <a:pt x="127" y="1045"/>
                    </a:cubicBezTo>
                    <a:cubicBezTo>
                      <a:pt x="391" y="1909"/>
                      <a:pt x="760" y="2732"/>
                      <a:pt x="1308" y="3460"/>
                    </a:cubicBezTo>
                    <a:cubicBezTo>
                      <a:pt x="1344" y="3508"/>
                      <a:pt x="1384" y="3539"/>
                      <a:pt x="1425" y="3539"/>
                    </a:cubicBezTo>
                    <a:cubicBezTo>
                      <a:pt x="1456" y="3539"/>
                      <a:pt x="1487" y="3522"/>
                      <a:pt x="1519" y="3481"/>
                    </a:cubicBezTo>
                    <a:cubicBezTo>
                      <a:pt x="454" y="1382"/>
                      <a:pt x="538" y="1625"/>
                      <a:pt x="15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6" name="Google Shape;4146;p24"/>
              <p:cNvSpPr/>
              <p:nvPr/>
            </p:nvSpPr>
            <p:spPr>
              <a:xfrm>
                <a:off x="1621675" y="4338400"/>
                <a:ext cx="77775" cy="34850"/>
              </a:xfrm>
              <a:custGeom>
                <a:avLst/>
                <a:gdLst/>
                <a:ahLst/>
                <a:cxnLst/>
                <a:rect l="l" t="t" r="r" b="b"/>
                <a:pathLst>
                  <a:path w="3111" h="1394" extrusionOk="0">
                    <a:moveTo>
                      <a:pt x="2902" y="0"/>
                    </a:moveTo>
                    <a:cubicBezTo>
                      <a:pt x="2898" y="0"/>
                      <a:pt x="2894" y="1"/>
                      <a:pt x="2890" y="2"/>
                    </a:cubicBezTo>
                    <a:cubicBezTo>
                      <a:pt x="1866" y="328"/>
                      <a:pt x="875" y="719"/>
                      <a:pt x="0" y="1394"/>
                    </a:cubicBezTo>
                    <a:cubicBezTo>
                      <a:pt x="85" y="1383"/>
                      <a:pt x="169" y="1394"/>
                      <a:pt x="242" y="1362"/>
                    </a:cubicBezTo>
                    <a:cubicBezTo>
                      <a:pt x="643" y="1183"/>
                      <a:pt x="1044" y="993"/>
                      <a:pt x="1445" y="824"/>
                    </a:cubicBezTo>
                    <a:cubicBezTo>
                      <a:pt x="1888" y="634"/>
                      <a:pt x="2352" y="466"/>
                      <a:pt x="2806" y="286"/>
                    </a:cubicBezTo>
                    <a:cubicBezTo>
                      <a:pt x="2890" y="255"/>
                      <a:pt x="2974" y="180"/>
                      <a:pt x="3111" y="96"/>
                    </a:cubicBezTo>
                    <a:cubicBezTo>
                      <a:pt x="3006" y="48"/>
                      <a:pt x="2944" y="0"/>
                      <a:pt x="290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7" name="Google Shape;4147;p24"/>
              <p:cNvSpPr/>
              <p:nvPr/>
            </p:nvSpPr>
            <p:spPr>
              <a:xfrm>
                <a:off x="2290850" y="4883100"/>
                <a:ext cx="81250" cy="19600"/>
              </a:xfrm>
              <a:custGeom>
                <a:avLst/>
                <a:gdLst/>
                <a:ahLst/>
                <a:cxnLst/>
                <a:rect l="l" t="t" r="r" b="b"/>
                <a:pathLst>
                  <a:path w="3250" h="784" extrusionOk="0">
                    <a:moveTo>
                      <a:pt x="3015" y="0"/>
                    </a:moveTo>
                    <a:cubicBezTo>
                      <a:pt x="2943" y="0"/>
                      <a:pt x="2873" y="3"/>
                      <a:pt x="2806" y="13"/>
                    </a:cubicBezTo>
                    <a:cubicBezTo>
                      <a:pt x="1878" y="203"/>
                      <a:pt x="939" y="309"/>
                      <a:pt x="32" y="583"/>
                    </a:cubicBezTo>
                    <a:cubicBezTo>
                      <a:pt x="22" y="583"/>
                      <a:pt x="11" y="615"/>
                      <a:pt x="11" y="636"/>
                    </a:cubicBezTo>
                    <a:cubicBezTo>
                      <a:pt x="1" y="657"/>
                      <a:pt x="11" y="678"/>
                      <a:pt x="32" y="784"/>
                    </a:cubicBezTo>
                    <a:cubicBezTo>
                      <a:pt x="1108" y="573"/>
                      <a:pt x="2141" y="362"/>
                      <a:pt x="3175" y="161"/>
                    </a:cubicBezTo>
                    <a:cubicBezTo>
                      <a:pt x="3196" y="151"/>
                      <a:pt x="3217" y="88"/>
                      <a:pt x="3249" y="3"/>
                    </a:cubicBezTo>
                    <a:cubicBezTo>
                      <a:pt x="3168" y="3"/>
                      <a:pt x="3090" y="0"/>
                      <a:pt x="301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8" name="Google Shape;4148;p24"/>
              <p:cNvSpPr/>
              <p:nvPr/>
            </p:nvSpPr>
            <p:spPr>
              <a:xfrm>
                <a:off x="1902450" y="4967800"/>
                <a:ext cx="31150" cy="77000"/>
              </a:xfrm>
              <a:custGeom>
                <a:avLst/>
                <a:gdLst/>
                <a:ahLst/>
                <a:cxnLst/>
                <a:rect l="l" t="t" r="r" b="b"/>
                <a:pathLst>
                  <a:path w="1246" h="3080" extrusionOk="0">
                    <a:moveTo>
                      <a:pt x="12" y="0"/>
                    </a:moveTo>
                    <a:lnTo>
                      <a:pt x="12" y="0"/>
                    </a:lnTo>
                    <a:cubicBezTo>
                      <a:pt x="22" y="243"/>
                      <a:pt x="1" y="412"/>
                      <a:pt x="54" y="549"/>
                    </a:cubicBezTo>
                    <a:cubicBezTo>
                      <a:pt x="328" y="1361"/>
                      <a:pt x="645" y="2152"/>
                      <a:pt x="1024" y="3080"/>
                    </a:cubicBezTo>
                    <a:cubicBezTo>
                      <a:pt x="1245" y="2711"/>
                      <a:pt x="1067" y="2531"/>
                      <a:pt x="1003" y="2342"/>
                    </a:cubicBezTo>
                    <a:cubicBezTo>
                      <a:pt x="950" y="2152"/>
                      <a:pt x="866" y="1973"/>
                      <a:pt x="792" y="1783"/>
                    </a:cubicBezTo>
                    <a:cubicBezTo>
                      <a:pt x="718" y="1582"/>
                      <a:pt x="634" y="1371"/>
                      <a:pt x="549" y="1171"/>
                    </a:cubicBezTo>
                    <a:cubicBezTo>
                      <a:pt x="486" y="981"/>
                      <a:pt x="423" y="792"/>
                      <a:pt x="338" y="612"/>
                    </a:cubicBezTo>
                    <a:cubicBezTo>
                      <a:pt x="254" y="433"/>
                      <a:pt x="244" y="211"/>
                      <a:pt x="1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9" name="Google Shape;4149;p24"/>
              <p:cNvSpPr/>
              <p:nvPr/>
            </p:nvSpPr>
            <p:spPr>
              <a:xfrm>
                <a:off x="1802275" y="4703875"/>
                <a:ext cx="10025" cy="83600"/>
              </a:xfrm>
              <a:custGeom>
                <a:avLst/>
                <a:gdLst/>
                <a:ahLst/>
                <a:cxnLst/>
                <a:rect l="l" t="t" r="r" b="b"/>
                <a:pathLst>
                  <a:path w="401" h="3344" extrusionOk="0">
                    <a:moveTo>
                      <a:pt x="243" y="0"/>
                    </a:moveTo>
                    <a:cubicBezTo>
                      <a:pt x="85" y="453"/>
                      <a:pt x="0" y="2457"/>
                      <a:pt x="117" y="3343"/>
                    </a:cubicBezTo>
                    <a:cubicBezTo>
                      <a:pt x="296" y="2774"/>
                      <a:pt x="401" y="960"/>
                      <a:pt x="338" y="53"/>
                    </a:cubicBezTo>
                    <a:cubicBezTo>
                      <a:pt x="338" y="32"/>
                      <a:pt x="274" y="21"/>
                      <a:pt x="24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0" name="Google Shape;4150;p24"/>
              <p:cNvSpPr/>
              <p:nvPr/>
            </p:nvSpPr>
            <p:spPr>
              <a:xfrm>
                <a:off x="1987625" y="4754500"/>
                <a:ext cx="14000" cy="91250"/>
              </a:xfrm>
              <a:custGeom>
                <a:avLst/>
                <a:gdLst/>
                <a:ahLst/>
                <a:cxnLst/>
                <a:rect l="l" t="t" r="r" b="b"/>
                <a:pathLst>
                  <a:path w="560" h="3650" extrusionOk="0">
                    <a:moveTo>
                      <a:pt x="128" y="0"/>
                    </a:moveTo>
                    <a:cubicBezTo>
                      <a:pt x="53" y="169"/>
                      <a:pt x="1" y="232"/>
                      <a:pt x="11" y="275"/>
                    </a:cubicBezTo>
                    <a:cubicBezTo>
                      <a:pt x="117" y="1350"/>
                      <a:pt x="233" y="2415"/>
                      <a:pt x="349" y="3491"/>
                    </a:cubicBezTo>
                    <a:cubicBezTo>
                      <a:pt x="360" y="3544"/>
                      <a:pt x="423" y="3586"/>
                      <a:pt x="465" y="3650"/>
                    </a:cubicBezTo>
                    <a:cubicBezTo>
                      <a:pt x="560" y="3196"/>
                      <a:pt x="391" y="1234"/>
                      <a:pt x="12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1" name="Google Shape;4151;p24"/>
              <p:cNvSpPr/>
              <p:nvPr/>
            </p:nvSpPr>
            <p:spPr>
              <a:xfrm>
                <a:off x="1554950" y="4613425"/>
                <a:ext cx="12425" cy="78600"/>
              </a:xfrm>
              <a:custGeom>
                <a:avLst/>
                <a:gdLst/>
                <a:ahLst/>
                <a:cxnLst/>
                <a:rect l="l" t="t" r="r" b="b"/>
                <a:pathLst>
                  <a:path w="497" h="3144" extrusionOk="0">
                    <a:moveTo>
                      <a:pt x="64" y="0"/>
                    </a:moveTo>
                    <a:lnTo>
                      <a:pt x="64" y="0"/>
                    </a:lnTo>
                    <a:cubicBezTo>
                      <a:pt x="0" y="1097"/>
                      <a:pt x="148" y="2100"/>
                      <a:pt x="328" y="3091"/>
                    </a:cubicBezTo>
                    <a:cubicBezTo>
                      <a:pt x="328" y="3112"/>
                      <a:pt x="401" y="3122"/>
                      <a:pt x="443" y="3143"/>
                    </a:cubicBezTo>
                    <a:cubicBezTo>
                      <a:pt x="464" y="3080"/>
                      <a:pt x="497" y="3017"/>
                      <a:pt x="486" y="2954"/>
                    </a:cubicBezTo>
                    <a:cubicBezTo>
                      <a:pt x="412" y="2036"/>
                      <a:pt x="328" y="1108"/>
                      <a:pt x="232" y="180"/>
                    </a:cubicBezTo>
                    <a:cubicBezTo>
                      <a:pt x="232" y="138"/>
                      <a:pt x="159" y="106"/>
                      <a:pt x="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2" name="Google Shape;4152;p24"/>
              <p:cNvSpPr/>
              <p:nvPr/>
            </p:nvSpPr>
            <p:spPr>
              <a:xfrm>
                <a:off x="1569725" y="4286900"/>
                <a:ext cx="70675" cy="30975"/>
              </a:xfrm>
              <a:custGeom>
                <a:avLst/>
                <a:gdLst/>
                <a:ahLst/>
                <a:cxnLst/>
                <a:rect l="l" t="t" r="r" b="b"/>
                <a:pathLst>
                  <a:path w="2827" h="1239" extrusionOk="0">
                    <a:moveTo>
                      <a:pt x="2737" y="1"/>
                    </a:moveTo>
                    <a:cubicBezTo>
                      <a:pt x="2386" y="1"/>
                      <a:pt x="2084" y="164"/>
                      <a:pt x="1783" y="300"/>
                    </a:cubicBezTo>
                    <a:cubicBezTo>
                      <a:pt x="1382" y="480"/>
                      <a:pt x="981" y="669"/>
                      <a:pt x="581" y="848"/>
                    </a:cubicBezTo>
                    <a:cubicBezTo>
                      <a:pt x="433" y="912"/>
                      <a:pt x="285" y="965"/>
                      <a:pt x="148" y="1028"/>
                    </a:cubicBezTo>
                    <a:cubicBezTo>
                      <a:pt x="74" y="1070"/>
                      <a:pt x="0" y="1133"/>
                      <a:pt x="95" y="1239"/>
                    </a:cubicBezTo>
                    <a:cubicBezTo>
                      <a:pt x="633" y="1144"/>
                      <a:pt x="2173" y="490"/>
                      <a:pt x="2827" y="5"/>
                    </a:cubicBezTo>
                    <a:cubicBezTo>
                      <a:pt x="2796" y="2"/>
                      <a:pt x="2766" y="1"/>
                      <a:pt x="273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3" name="Google Shape;4153;p24"/>
              <p:cNvSpPr/>
              <p:nvPr/>
            </p:nvSpPr>
            <p:spPr>
              <a:xfrm>
                <a:off x="2077000" y="4687350"/>
                <a:ext cx="75450" cy="26025"/>
              </a:xfrm>
              <a:custGeom>
                <a:avLst/>
                <a:gdLst/>
                <a:ahLst/>
                <a:cxnLst/>
                <a:rect l="l" t="t" r="r" b="b"/>
                <a:pathLst>
                  <a:path w="3018" h="1041" extrusionOk="0">
                    <a:moveTo>
                      <a:pt x="2755" y="1"/>
                    </a:moveTo>
                    <a:cubicBezTo>
                      <a:pt x="2700" y="1"/>
                      <a:pt x="2651" y="4"/>
                      <a:pt x="2606" y="18"/>
                    </a:cubicBezTo>
                    <a:cubicBezTo>
                      <a:pt x="2311" y="113"/>
                      <a:pt x="2026" y="261"/>
                      <a:pt x="1731" y="313"/>
                    </a:cubicBezTo>
                    <a:cubicBezTo>
                      <a:pt x="1203" y="408"/>
                      <a:pt x="718" y="629"/>
                      <a:pt x="233" y="809"/>
                    </a:cubicBezTo>
                    <a:cubicBezTo>
                      <a:pt x="138" y="851"/>
                      <a:pt x="75" y="936"/>
                      <a:pt x="1" y="1009"/>
                    </a:cubicBezTo>
                    <a:cubicBezTo>
                      <a:pt x="77" y="1031"/>
                      <a:pt x="147" y="1041"/>
                      <a:pt x="213" y="1041"/>
                    </a:cubicBezTo>
                    <a:cubicBezTo>
                      <a:pt x="303" y="1041"/>
                      <a:pt x="386" y="1023"/>
                      <a:pt x="465" y="999"/>
                    </a:cubicBezTo>
                    <a:cubicBezTo>
                      <a:pt x="1130" y="767"/>
                      <a:pt x="1752" y="439"/>
                      <a:pt x="2459" y="334"/>
                    </a:cubicBezTo>
                    <a:cubicBezTo>
                      <a:pt x="2648" y="313"/>
                      <a:pt x="2838" y="250"/>
                      <a:pt x="3017" y="7"/>
                    </a:cubicBezTo>
                    <a:cubicBezTo>
                      <a:pt x="2914" y="7"/>
                      <a:pt x="2829" y="1"/>
                      <a:pt x="275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4" name="Google Shape;4154;p24"/>
              <p:cNvSpPr/>
              <p:nvPr/>
            </p:nvSpPr>
            <p:spPr>
              <a:xfrm>
                <a:off x="1880575" y="4708100"/>
                <a:ext cx="5850" cy="77525"/>
              </a:xfrm>
              <a:custGeom>
                <a:avLst/>
                <a:gdLst/>
                <a:ahLst/>
                <a:cxnLst/>
                <a:rect l="l" t="t" r="r" b="b"/>
                <a:pathLst>
                  <a:path w="234" h="3101" extrusionOk="0">
                    <a:moveTo>
                      <a:pt x="95" y="0"/>
                    </a:moveTo>
                    <a:cubicBezTo>
                      <a:pt x="64" y="31"/>
                      <a:pt x="1" y="52"/>
                      <a:pt x="1" y="74"/>
                    </a:cubicBezTo>
                    <a:lnTo>
                      <a:pt x="32" y="2795"/>
                    </a:lnTo>
                    <a:cubicBezTo>
                      <a:pt x="43" y="2890"/>
                      <a:pt x="85" y="2984"/>
                      <a:pt x="106" y="3101"/>
                    </a:cubicBezTo>
                    <a:cubicBezTo>
                      <a:pt x="180" y="3048"/>
                      <a:pt x="233" y="3027"/>
                      <a:pt x="233" y="2995"/>
                    </a:cubicBezTo>
                    <a:cubicBezTo>
                      <a:pt x="222" y="2025"/>
                      <a:pt x="212" y="1055"/>
                      <a:pt x="191" y="84"/>
                    </a:cubicBezTo>
                    <a:cubicBezTo>
                      <a:pt x="191" y="52"/>
                      <a:pt x="128" y="31"/>
                      <a:pt x="9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5" name="Google Shape;4155;p24"/>
              <p:cNvSpPr/>
              <p:nvPr/>
            </p:nvSpPr>
            <p:spPr>
              <a:xfrm>
                <a:off x="2417425" y="5013150"/>
                <a:ext cx="73325" cy="5525"/>
              </a:xfrm>
              <a:custGeom>
                <a:avLst/>
                <a:gdLst/>
                <a:ahLst/>
                <a:cxnLst/>
                <a:rect l="l" t="t" r="r" b="b"/>
                <a:pathLst>
                  <a:path w="2933" h="221" extrusionOk="0">
                    <a:moveTo>
                      <a:pt x="137" y="0"/>
                    </a:moveTo>
                    <a:cubicBezTo>
                      <a:pt x="106" y="0"/>
                      <a:pt x="73" y="85"/>
                      <a:pt x="0" y="180"/>
                    </a:cubicBezTo>
                    <a:cubicBezTo>
                      <a:pt x="401" y="210"/>
                      <a:pt x="792" y="221"/>
                      <a:pt x="1184" y="221"/>
                    </a:cubicBezTo>
                    <a:cubicBezTo>
                      <a:pt x="1751" y="221"/>
                      <a:pt x="2321" y="198"/>
                      <a:pt x="2932" y="180"/>
                    </a:cubicBezTo>
                    <a:cubicBezTo>
                      <a:pt x="2773" y="53"/>
                      <a:pt x="2742" y="0"/>
                      <a:pt x="271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6" name="Google Shape;4156;p24"/>
              <p:cNvSpPr/>
              <p:nvPr/>
            </p:nvSpPr>
            <p:spPr>
              <a:xfrm>
                <a:off x="2181700" y="4817425"/>
                <a:ext cx="73850" cy="29050"/>
              </a:xfrm>
              <a:custGeom>
                <a:avLst/>
                <a:gdLst/>
                <a:ahLst/>
                <a:cxnLst/>
                <a:rect l="l" t="t" r="r" b="b"/>
                <a:pathLst>
                  <a:path w="2954" h="1162" extrusionOk="0">
                    <a:moveTo>
                      <a:pt x="2898" y="1"/>
                    </a:moveTo>
                    <a:cubicBezTo>
                      <a:pt x="2895" y="1"/>
                      <a:pt x="2892" y="2"/>
                      <a:pt x="2890" y="4"/>
                    </a:cubicBezTo>
                    <a:cubicBezTo>
                      <a:pt x="1951" y="320"/>
                      <a:pt x="1013" y="636"/>
                      <a:pt x="74" y="964"/>
                    </a:cubicBezTo>
                    <a:cubicBezTo>
                      <a:pt x="42" y="974"/>
                      <a:pt x="32" y="1058"/>
                      <a:pt x="0" y="1133"/>
                    </a:cubicBezTo>
                    <a:cubicBezTo>
                      <a:pt x="52" y="1153"/>
                      <a:pt x="98" y="1161"/>
                      <a:pt x="143" y="1161"/>
                    </a:cubicBezTo>
                    <a:cubicBezTo>
                      <a:pt x="235" y="1161"/>
                      <a:pt x="316" y="1126"/>
                      <a:pt x="401" y="1090"/>
                    </a:cubicBezTo>
                    <a:cubicBezTo>
                      <a:pt x="1139" y="805"/>
                      <a:pt x="1878" y="510"/>
                      <a:pt x="2616" y="215"/>
                    </a:cubicBezTo>
                    <a:cubicBezTo>
                      <a:pt x="2727" y="164"/>
                      <a:pt x="2829" y="84"/>
                      <a:pt x="2930" y="12"/>
                    </a:cubicBezTo>
                    <a:lnTo>
                      <a:pt x="2930" y="12"/>
                    </a:lnTo>
                    <a:cubicBezTo>
                      <a:pt x="2938" y="17"/>
                      <a:pt x="2946" y="21"/>
                      <a:pt x="2953" y="25"/>
                    </a:cubicBezTo>
                    <a:lnTo>
                      <a:pt x="2942" y="4"/>
                    </a:lnTo>
                    <a:cubicBezTo>
                      <a:pt x="2938" y="7"/>
                      <a:pt x="2934" y="9"/>
                      <a:pt x="2930" y="12"/>
                    </a:cubicBezTo>
                    <a:lnTo>
                      <a:pt x="2930" y="12"/>
                    </a:lnTo>
                    <a:cubicBezTo>
                      <a:pt x="2918" y="6"/>
                      <a:pt x="2906" y="1"/>
                      <a:pt x="289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7" name="Google Shape;4157;p24"/>
              <p:cNvSpPr/>
              <p:nvPr/>
            </p:nvSpPr>
            <p:spPr>
              <a:xfrm>
                <a:off x="1787775" y="4852825"/>
                <a:ext cx="16100" cy="69400"/>
              </a:xfrm>
              <a:custGeom>
                <a:avLst/>
                <a:gdLst/>
                <a:ahLst/>
                <a:cxnLst/>
                <a:rect l="l" t="t" r="r" b="b"/>
                <a:pathLst>
                  <a:path w="644" h="2776" extrusionOk="0">
                    <a:moveTo>
                      <a:pt x="64" y="1"/>
                    </a:moveTo>
                    <a:cubicBezTo>
                      <a:pt x="43" y="54"/>
                      <a:pt x="1" y="117"/>
                      <a:pt x="11" y="170"/>
                    </a:cubicBezTo>
                    <a:cubicBezTo>
                      <a:pt x="169" y="1045"/>
                      <a:pt x="317" y="1931"/>
                      <a:pt x="601" y="2775"/>
                    </a:cubicBezTo>
                    <a:cubicBezTo>
                      <a:pt x="643" y="1931"/>
                      <a:pt x="390" y="1130"/>
                      <a:pt x="254" y="317"/>
                    </a:cubicBezTo>
                    <a:cubicBezTo>
                      <a:pt x="243" y="212"/>
                      <a:pt x="233" y="54"/>
                      <a:pt x="6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8" name="Google Shape;4158;p24"/>
              <p:cNvSpPr/>
              <p:nvPr/>
            </p:nvSpPr>
            <p:spPr>
              <a:xfrm>
                <a:off x="2064875" y="5053750"/>
                <a:ext cx="26925" cy="61725"/>
              </a:xfrm>
              <a:custGeom>
                <a:avLst/>
                <a:gdLst/>
                <a:ahLst/>
                <a:cxnLst/>
                <a:rect l="l" t="t" r="r" b="b"/>
                <a:pathLst>
                  <a:path w="1077" h="2469" extrusionOk="0">
                    <a:moveTo>
                      <a:pt x="64" y="0"/>
                    </a:moveTo>
                    <a:cubicBezTo>
                      <a:pt x="43" y="85"/>
                      <a:pt x="1" y="138"/>
                      <a:pt x="12" y="159"/>
                    </a:cubicBezTo>
                    <a:cubicBezTo>
                      <a:pt x="286" y="886"/>
                      <a:pt x="560" y="1615"/>
                      <a:pt x="834" y="2332"/>
                    </a:cubicBezTo>
                    <a:cubicBezTo>
                      <a:pt x="855" y="2384"/>
                      <a:pt x="919" y="2426"/>
                      <a:pt x="961" y="2468"/>
                    </a:cubicBezTo>
                    <a:cubicBezTo>
                      <a:pt x="1003" y="2458"/>
                      <a:pt x="1034" y="2437"/>
                      <a:pt x="1076" y="2426"/>
                    </a:cubicBezTo>
                    <a:cubicBezTo>
                      <a:pt x="1055" y="2332"/>
                      <a:pt x="1045" y="2226"/>
                      <a:pt x="1013" y="2131"/>
                    </a:cubicBezTo>
                    <a:cubicBezTo>
                      <a:pt x="834" y="1657"/>
                      <a:pt x="644" y="1182"/>
                      <a:pt x="465" y="708"/>
                    </a:cubicBezTo>
                    <a:cubicBezTo>
                      <a:pt x="391" y="518"/>
                      <a:pt x="328" y="328"/>
                      <a:pt x="244" y="148"/>
                    </a:cubicBezTo>
                    <a:cubicBezTo>
                      <a:pt x="223" y="85"/>
                      <a:pt x="138" y="54"/>
                      <a:pt x="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9" name="Google Shape;4159;p24"/>
              <p:cNvSpPr/>
              <p:nvPr/>
            </p:nvSpPr>
            <p:spPr>
              <a:xfrm>
                <a:off x="2298500" y="5098850"/>
                <a:ext cx="23225" cy="61975"/>
              </a:xfrm>
              <a:custGeom>
                <a:avLst/>
                <a:gdLst/>
                <a:ahLst/>
                <a:cxnLst/>
                <a:rect l="l" t="t" r="r" b="b"/>
                <a:pathLst>
                  <a:path w="929" h="2479" extrusionOk="0">
                    <a:moveTo>
                      <a:pt x="95" y="0"/>
                    </a:moveTo>
                    <a:cubicBezTo>
                      <a:pt x="53" y="53"/>
                      <a:pt x="0" y="85"/>
                      <a:pt x="11" y="106"/>
                    </a:cubicBezTo>
                    <a:cubicBezTo>
                      <a:pt x="201" y="791"/>
                      <a:pt x="306" y="1498"/>
                      <a:pt x="633" y="2131"/>
                    </a:cubicBezTo>
                    <a:cubicBezTo>
                      <a:pt x="707" y="2257"/>
                      <a:pt x="802" y="2363"/>
                      <a:pt x="897" y="2478"/>
                    </a:cubicBezTo>
                    <a:cubicBezTo>
                      <a:pt x="928" y="2300"/>
                      <a:pt x="897" y="2152"/>
                      <a:pt x="855" y="2014"/>
                    </a:cubicBezTo>
                    <a:cubicBezTo>
                      <a:pt x="633" y="1382"/>
                      <a:pt x="316" y="791"/>
                      <a:pt x="222" y="127"/>
                    </a:cubicBezTo>
                    <a:cubicBezTo>
                      <a:pt x="211" y="85"/>
                      <a:pt x="138" y="43"/>
                      <a:pt x="9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0" name="Google Shape;4160;p24"/>
              <p:cNvSpPr/>
              <p:nvPr/>
            </p:nvSpPr>
            <p:spPr>
              <a:xfrm>
                <a:off x="2438750" y="5026925"/>
                <a:ext cx="58850" cy="6275"/>
              </a:xfrm>
              <a:custGeom>
                <a:avLst/>
                <a:gdLst/>
                <a:ahLst/>
                <a:cxnLst/>
                <a:rect l="l" t="t" r="r" b="b"/>
                <a:pathLst>
                  <a:path w="2354" h="251" extrusionOk="0">
                    <a:moveTo>
                      <a:pt x="1041" y="0"/>
                    </a:moveTo>
                    <a:cubicBezTo>
                      <a:pt x="593" y="0"/>
                      <a:pt x="202" y="48"/>
                      <a:pt x="1" y="145"/>
                    </a:cubicBezTo>
                    <a:cubicBezTo>
                      <a:pt x="75" y="177"/>
                      <a:pt x="117" y="220"/>
                      <a:pt x="170" y="220"/>
                    </a:cubicBezTo>
                    <a:cubicBezTo>
                      <a:pt x="856" y="241"/>
                      <a:pt x="1541" y="251"/>
                      <a:pt x="2227" y="251"/>
                    </a:cubicBezTo>
                    <a:cubicBezTo>
                      <a:pt x="2269" y="251"/>
                      <a:pt x="2300" y="177"/>
                      <a:pt x="2353" y="124"/>
                    </a:cubicBezTo>
                    <a:cubicBezTo>
                      <a:pt x="1938" y="42"/>
                      <a:pt x="1464" y="0"/>
                      <a:pt x="104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1" name="Google Shape;4161;p24"/>
              <p:cNvSpPr/>
              <p:nvPr/>
            </p:nvSpPr>
            <p:spPr>
              <a:xfrm>
                <a:off x="1653025" y="4466300"/>
                <a:ext cx="12150" cy="68050"/>
              </a:xfrm>
              <a:custGeom>
                <a:avLst/>
                <a:gdLst/>
                <a:ahLst/>
                <a:cxnLst/>
                <a:rect l="l" t="t" r="r" b="b"/>
                <a:pathLst>
                  <a:path w="486" h="2722" extrusionOk="0">
                    <a:moveTo>
                      <a:pt x="328" y="0"/>
                    </a:moveTo>
                    <a:lnTo>
                      <a:pt x="328" y="0"/>
                    </a:lnTo>
                    <a:cubicBezTo>
                      <a:pt x="296" y="21"/>
                      <a:pt x="244" y="43"/>
                      <a:pt x="233" y="75"/>
                    </a:cubicBezTo>
                    <a:cubicBezTo>
                      <a:pt x="148" y="928"/>
                      <a:pt x="75" y="1783"/>
                      <a:pt x="1" y="2637"/>
                    </a:cubicBezTo>
                    <a:cubicBezTo>
                      <a:pt x="1" y="2669"/>
                      <a:pt x="54" y="2690"/>
                      <a:pt x="85" y="2721"/>
                    </a:cubicBezTo>
                    <a:cubicBezTo>
                      <a:pt x="338" y="2205"/>
                      <a:pt x="486" y="518"/>
                      <a:pt x="32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2" name="Google Shape;4162;p24"/>
              <p:cNvSpPr/>
              <p:nvPr/>
            </p:nvSpPr>
            <p:spPr>
              <a:xfrm>
                <a:off x="1573400" y="4390350"/>
                <a:ext cx="7675" cy="76250"/>
              </a:xfrm>
              <a:custGeom>
                <a:avLst/>
                <a:gdLst/>
                <a:ahLst/>
                <a:cxnLst/>
                <a:rect l="l" t="t" r="r" b="b"/>
                <a:pathLst>
                  <a:path w="307" h="3050" extrusionOk="0">
                    <a:moveTo>
                      <a:pt x="117" y="1"/>
                    </a:moveTo>
                    <a:cubicBezTo>
                      <a:pt x="120" y="6"/>
                      <a:pt x="123" y="11"/>
                      <a:pt x="126" y="16"/>
                    </a:cubicBezTo>
                    <a:lnTo>
                      <a:pt x="126" y="16"/>
                    </a:lnTo>
                    <a:cubicBezTo>
                      <a:pt x="130" y="11"/>
                      <a:pt x="134" y="6"/>
                      <a:pt x="138" y="1"/>
                    </a:cubicBezTo>
                    <a:close/>
                    <a:moveTo>
                      <a:pt x="126" y="16"/>
                    </a:moveTo>
                    <a:cubicBezTo>
                      <a:pt x="85" y="66"/>
                      <a:pt x="33" y="122"/>
                      <a:pt x="33" y="170"/>
                    </a:cubicBezTo>
                    <a:lnTo>
                      <a:pt x="1" y="2891"/>
                    </a:lnTo>
                    <a:cubicBezTo>
                      <a:pt x="1" y="2944"/>
                      <a:pt x="64" y="2986"/>
                      <a:pt x="96" y="3049"/>
                    </a:cubicBezTo>
                    <a:cubicBezTo>
                      <a:pt x="138" y="2996"/>
                      <a:pt x="191" y="2975"/>
                      <a:pt x="191" y="2944"/>
                    </a:cubicBezTo>
                    <a:cubicBezTo>
                      <a:pt x="307" y="2037"/>
                      <a:pt x="296" y="1130"/>
                      <a:pt x="244" y="223"/>
                    </a:cubicBezTo>
                    <a:cubicBezTo>
                      <a:pt x="233" y="154"/>
                      <a:pt x="169" y="85"/>
                      <a:pt x="126" y="16"/>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3" name="Google Shape;4163;p24"/>
              <p:cNvSpPr/>
              <p:nvPr/>
            </p:nvSpPr>
            <p:spPr>
              <a:xfrm>
                <a:off x="1651450" y="4737100"/>
                <a:ext cx="15325" cy="59325"/>
              </a:xfrm>
              <a:custGeom>
                <a:avLst/>
                <a:gdLst/>
                <a:ahLst/>
                <a:cxnLst/>
                <a:rect l="l" t="t" r="r" b="b"/>
                <a:pathLst>
                  <a:path w="613" h="2373" extrusionOk="0">
                    <a:moveTo>
                      <a:pt x="1" y="0"/>
                    </a:moveTo>
                    <a:lnTo>
                      <a:pt x="1" y="0"/>
                    </a:lnTo>
                    <a:cubicBezTo>
                      <a:pt x="75" y="844"/>
                      <a:pt x="296" y="1592"/>
                      <a:pt x="359" y="2373"/>
                    </a:cubicBezTo>
                    <a:cubicBezTo>
                      <a:pt x="433" y="2363"/>
                      <a:pt x="507" y="2352"/>
                      <a:pt x="507" y="2342"/>
                    </a:cubicBezTo>
                    <a:cubicBezTo>
                      <a:pt x="612" y="1582"/>
                      <a:pt x="307" y="875"/>
                      <a:pt x="190" y="148"/>
                    </a:cubicBezTo>
                    <a:cubicBezTo>
                      <a:pt x="190" y="106"/>
                      <a:pt x="106" y="74"/>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4" name="Google Shape;4164;p24"/>
              <p:cNvSpPr/>
              <p:nvPr/>
            </p:nvSpPr>
            <p:spPr>
              <a:xfrm>
                <a:off x="2498875" y="5070850"/>
                <a:ext cx="53025" cy="9300"/>
              </a:xfrm>
              <a:custGeom>
                <a:avLst/>
                <a:gdLst/>
                <a:ahLst/>
                <a:cxnLst/>
                <a:rect l="l" t="t" r="r" b="b"/>
                <a:pathLst>
                  <a:path w="2121" h="372" extrusionOk="0">
                    <a:moveTo>
                      <a:pt x="76" y="1"/>
                    </a:moveTo>
                    <a:cubicBezTo>
                      <a:pt x="48" y="1"/>
                      <a:pt x="20" y="47"/>
                      <a:pt x="1" y="76"/>
                    </a:cubicBezTo>
                    <a:cubicBezTo>
                      <a:pt x="22" y="108"/>
                      <a:pt x="43" y="171"/>
                      <a:pt x="64" y="171"/>
                    </a:cubicBezTo>
                    <a:cubicBezTo>
                      <a:pt x="718" y="245"/>
                      <a:pt x="1372" y="308"/>
                      <a:pt x="2026" y="371"/>
                    </a:cubicBezTo>
                    <a:cubicBezTo>
                      <a:pt x="2047" y="371"/>
                      <a:pt x="2079" y="319"/>
                      <a:pt x="2121" y="277"/>
                    </a:cubicBezTo>
                    <a:cubicBezTo>
                      <a:pt x="2068" y="245"/>
                      <a:pt x="2026" y="181"/>
                      <a:pt x="1973" y="171"/>
                    </a:cubicBezTo>
                    <a:cubicBezTo>
                      <a:pt x="1340" y="108"/>
                      <a:pt x="718" y="55"/>
                      <a:pt x="85" y="2"/>
                    </a:cubicBezTo>
                    <a:cubicBezTo>
                      <a:pt x="82" y="1"/>
                      <a:pt x="79" y="1"/>
                      <a:pt x="7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5" name="Google Shape;4165;p24"/>
              <p:cNvSpPr/>
              <p:nvPr/>
            </p:nvSpPr>
            <p:spPr>
              <a:xfrm>
                <a:off x="2158500" y="4884225"/>
                <a:ext cx="11625" cy="54050"/>
              </a:xfrm>
              <a:custGeom>
                <a:avLst/>
                <a:gdLst/>
                <a:ahLst/>
                <a:cxnLst/>
                <a:rect l="l" t="t" r="r" b="b"/>
                <a:pathLst>
                  <a:path w="465" h="2162" extrusionOk="0">
                    <a:moveTo>
                      <a:pt x="42" y="0"/>
                    </a:moveTo>
                    <a:cubicBezTo>
                      <a:pt x="31" y="64"/>
                      <a:pt x="0" y="127"/>
                      <a:pt x="0" y="190"/>
                    </a:cubicBezTo>
                    <a:cubicBezTo>
                      <a:pt x="85" y="812"/>
                      <a:pt x="179" y="1445"/>
                      <a:pt x="274" y="2078"/>
                    </a:cubicBezTo>
                    <a:cubicBezTo>
                      <a:pt x="274" y="2099"/>
                      <a:pt x="369" y="2120"/>
                      <a:pt x="464" y="2162"/>
                    </a:cubicBezTo>
                    <a:cubicBezTo>
                      <a:pt x="369" y="1403"/>
                      <a:pt x="317" y="696"/>
                      <a:pt x="4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6" name="Google Shape;4166;p24"/>
              <p:cNvSpPr/>
              <p:nvPr/>
            </p:nvSpPr>
            <p:spPr>
              <a:xfrm>
                <a:off x="2141625" y="4861800"/>
                <a:ext cx="12150" cy="55400"/>
              </a:xfrm>
              <a:custGeom>
                <a:avLst/>
                <a:gdLst/>
                <a:ahLst/>
                <a:cxnLst/>
                <a:rect l="l" t="t" r="r" b="b"/>
                <a:pathLst>
                  <a:path w="486" h="2216" extrusionOk="0">
                    <a:moveTo>
                      <a:pt x="169" y="0"/>
                    </a:moveTo>
                    <a:cubicBezTo>
                      <a:pt x="63" y="85"/>
                      <a:pt x="0" y="106"/>
                      <a:pt x="0" y="127"/>
                    </a:cubicBezTo>
                    <a:cubicBezTo>
                      <a:pt x="10" y="781"/>
                      <a:pt x="179" y="1393"/>
                      <a:pt x="306" y="2025"/>
                    </a:cubicBezTo>
                    <a:cubicBezTo>
                      <a:pt x="306" y="2068"/>
                      <a:pt x="380" y="2110"/>
                      <a:pt x="485" y="2215"/>
                    </a:cubicBezTo>
                    <a:cubicBezTo>
                      <a:pt x="485" y="1435"/>
                      <a:pt x="253" y="760"/>
                      <a:pt x="16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7" name="Google Shape;4167;p24"/>
              <p:cNvSpPr/>
              <p:nvPr/>
            </p:nvSpPr>
            <p:spPr>
              <a:xfrm>
                <a:off x="2263425" y="4944325"/>
                <a:ext cx="11350" cy="57000"/>
              </a:xfrm>
              <a:custGeom>
                <a:avLst/>
                <a:gdLst/>
                <a:ahLst/>
                <a:cxnLst/>
                <a:rect l="l" t="t" r="r" b="b"/>
                <a:pathLst>
                  <a:path w="454" h="2280" extrusionOk="0">
                    <a:moveTo>
                      <a:pt x="43" y="1"/>
                    </a:moveTo>
                    <a:cubicBezTo>
                      <a:pt x="32" y="74"/>
                      <a:pt x="1" y="159"/>
                      <a:pt x="11" y="233"/>
                    </a:cubicBezTo>
                    <a:cubicBezTo>
                      <a:pt x="85" y="866"/>
                      <a:pt x="170" y="1499"/>
                      <a:pt x="264" y="2142"/>
                    </a:cubicBezTo>
                    <a:cubicBezTo>
                      <a:pt x="264" y="2174"/>
                      <a:pt x="338" y="2205"/>
                      <a:pt x="433" y="2279"/>
                    </a:cubicBezTo>
                    <a:cubicBezTo>
                      <a:pt x="454" y="1467"/>
                      <a:pt x="327" y="739"/>
                      <a:pt x="4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8" name="Google Shape;4168;p24"/>
              <p:cNvSpPr/>
              <p:nvPr/>
            </p:nvSpPr>
            <p:spPr>
              <a:xfrm>
                <a:off x="2395525" y="5056925"/>
                <a:ext cx="20850" cy="50625"/>
              </a:xfrm>
              <a:custGeom>
                <a:avLst/>
                <a:gdLst/>
                <a:ahLst/>
                <a:cxnLst/>
                <a:rect l="l" t="t" r="r" b="b"/>
                <a:pathLst>
                  <a:path w="834" h="2025" extrusionOk="0">
                    <a:moveTo>
                      <a:pt x="85" y="0"/>
                    </a:moveTo>
                    <a:cubicBezTo>
                      <a:pt x="42" y="74"/>
                      <a:pt x="0" y="116"/>
                      <a:pt x="11" y="148"/>
                    </a:cubicBezTo>
                    <a:cubicBezTo>
                      <a:pt x="159" y="696"/>
                      <a:pt x="307" y="1245"/>
                      <a:pt x="464" y="1793"/>
                    </a:cubicBezTo>
                    <a:cubicBezTo>
                      <a:pt x="496" y="1867"/>
                      <a:pt x="560" y="1930"/>
                      <a:pt x="623" y="2025"/>
                    </a:cubicBezTo>
                    <a:cubicBezTo>
                      <a:pt x="713" y="1944"/>
                      <a:pt x="766" y="1883"/>
                      <a:pt x="825" y="1832"/>
                    </a:cubicBezTo>
                    <a:lnTo>
                      <a:pt x="825" y="1832"/>
                    </a:lnTo>
                    <a:cubicBezTo>
                      <a:pt x="828" y="1837"/>
                      <a:pt x="831" y="1841"/>
                      <a:pt x="834" y="1846"/>
                    </a:cubicBezTo>
                    <a:lnTo>
                      <a:pt x="834" y="1825"/>
                    </a:lnTo>
                    <a:cubicBezTo>
                      <a:pt x="831" y="1827"/>
                      <a:pt x="828" y="1830"/>
                      <a:pt x="825" y="1832"/>
                    </a:cubicBezTo>
                    <a:lnTo>
                      <a:pt x="825" y="1832"/>
                    </a:lnTo>
                    <a:cubicBezTo>
                      <a:pt x="598" y="1457"/>
                      <a:pt x="432" y="1070"/>
                      <a:pt x="380" y="623"/>
                    </a:cubicBezTo>
                    <a:cubicBezTo>
                      <a:pt x="359" y="391"/>
                      <a:pt x="307" y="159"/>
                      <a:pt x="8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9" name="Google Shape;4169;p24"/>
              <p:cNvSpPr/>
              <p:nvPr/>
            </p:nvSpPr>
            <p:spPr>
              <a:xfrm>
                <a:off x="2162175" y="4815075"/>
                <a:ext cx="53300" cy="23025"/>
              </a:xfrm>
              <a:custGeom>
                <a:avLst/>
                <a:gdLst/>
                <a:ahLst/>
                <a:cxnLst/>
                <a:rect l="l" t="t" r="r" b="b"/>
                <a:pathLst>
                  <a:path w="2132" h="921" extrusionOk="0">
                    <a:moveTo>
                      <a:pt x="2025" y="0"/>
                    </a:moveTo>
                    <a:cubicBezTo>
                      <a:pt x="2018" y="0"/>
                      <a:pt x="2011" y="1"/>
                      <a:pt x="2005" y="3"/>
                    </a:cubicBezTo>
                    <a:cubicBezTo>
                      <a:pt x="1403" y="224"/>
                      <a:pt x="813" y="446"/>
                      <a:pt x="212" y="678"/>
                    </a:cubicBezTo>
                    <a:cubicBezTo>
                      <a:pt x="159" y="699"/>
                      <a:pt x="127" y="762"/>
                      <a:pt x="1" y="920"/>
                    </a:cubicBezTo>
                    <a:cubicBezTo>
                      <a:pt x="865" y="774"/>
                      <a:pt x="1504" y="433"/>
                      <a:pt x="2110" y="18"/>
                    </a:cubicBezTo>
                    <a:lnTo>
                      <a:pt x="2110" y="18"/>
                    </a:lnTo>
                    <a:cubicBezTo>
                      <a:pt x="2117" y="20"/>
                      <a:pt x="2124" y="22"/>
                      <a:pt x="2131" y="24"/>
                    </a:cubicBezTo>
                    <a:lnTo>
                      <a:pt x="2131" y="3"/>
                    </a:lnTo>
                    <a:cubicBezTo>
                      <a:pt x="2124" y="8"/>
                      <a:pt x="2117" y="13"/>
                      <a:pt x="2110" y="18"/>
                    </a:cubicBezTo>
                    <a:lnTo>
                      <a:pt x="2110" y="18"/>
                    </a:lnTo>
                    <a:cubicBezTo>
                      <a:pt x="2081" y="10"/>
                      <a:pt x="2050" y="0"/>
                      <a:pt x="202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0" name="Google Shape;4170;p24"/>
              <p:cNvSpPr/>
              <p:nvPr/>
            </p:nvSpPr>
            <p:spPr>
              <a:xfrm>
                <a:off x="2003450" y="4774525"/>
                <a:ext cx="13475" cy="52775"/>
              </a:xfrm>
              <a:custGeom>
                <a:avLst/>
                <a:gdLst/>
                <a:ahLst/>
                <a:cxnLst/>
                <a:rect l="l" t="t" r="r" b="b"/>
                <a:pathLst>
                  <a:path w="539" h="2111" extrusionOk="0">
                    <a:moveTo>
                      <a:pt x="127" y="1"/>
                    </a:moveTo>
                    <a:lnTo>
                      <a:pt x="127" y="1"/>
                    </a:lnTo>
                    <a:cubicBezTo>
                      <a:pt x="1" y="423"/>
                      <a:pt x="53" y="1002"/>
                      <a:pt x="348" y="1973"/>
                    </a:cubicBezTo>
                    <a:cubicBezTo>
                      <a:pt x="359" y="2015"/>
                      <a:pt x="444" y="2047"/>
                      <a:pt x="538" y="2110"/>
                    </a:cubicBezTo>
                    <a:cubicBezTo>
                      <a:pt x="538" y="1382"/>
                      <a:pt x="275" y="739"/>
                      <a:pt x="233" y="64"/>
                    </a:cubicBezTo>
                    <a:cubicBezTo>
                      <a:pt x="233" y="43"/>
                      <a:pt x="159" y="22"/>
                      <a:pt x="1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1" name="Google Shape;4171;p24"/>
              <p:cNvSpPr/>
              <p:nvPr/>
            </p:nvSpPr>
            <p:spPr>
              <a:xfrm>
                <a:off x="2021925" y="4799575"/>
                <a:ext cx="14775" cy="44875"/>
              </a:xfrm>
              <a:custGeom>
                <a:avLst/>
                <a:gdLst/>
                <a:ahLst/>
                <a:cxnLst/>
                <a:rect l="l" t="t" r="r" b="b"/>
                <a:pathLst>
                  <a:path w="591" h="1795" extrusionOk="0">
                    <a:moveTo>
                      <a:pt x="0" y="0"/>
                    </a:moveTo>
                    <a:lnTo>
                      <a:pt x="0" y="0"/>
                    </a:lnTo>
                    <a:cubicBezTo>
                      <a:pt x="137" y="633"/>
                      <a:pt x="242" y="1150"/>
                      <a:pt x="359" y="1657"/>
                    </a:cubicBezTo>
                    <a:cubicBezTo>
                      <a:pt x="379" y="1739"/>
                      <a:pt x="417" y="1794"/>
                      <a:pt x="476" y="1794"/>
                    </a:cubicBezTo>
                    <a:cubicBezTo>
                      <a:pt x="508" y="1794"/>
                      <a:pt x="546" y="1778"/>
                      <a:pt x="591" y="1741"/>
                    </a:cubicBezTo>
                    <a:cubicBezTo>
                      <a:pt x="316" y="222"/>
                      <a:pt x="316" y="222"/>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2" name="Google Shape;4172;p24"/>
              <p:cNvSpPr/>
              <p:nvPr/>
            </p:nvSpPr>
            <p:spPr>
              <a:xfrm>
                <a:off x="2278975" y="4961475"/>
                <a:ext cx="10850" cy="49575"/>
              </a:xfrm>
              <a:custGeom>
                <a:avLst/>
                <a:gdLst/>
                <a:ahLst/>
                <a:cxnLst/>
                <a:rect l="l" t="t" r="r" b="b"/>
                <a:pathLst>
                  <a:path w="434" h="1983" extrusionOk="0">
                    <a:moveTo>
                      <a:pt x="54" y="0"/>
                    </a:moveTo>
                    <a:cubicBezTo>
                      <a:pt x="43" y="138"/>
                      <a:pt x="1" y="264"/>
                      <a:pt x="12" y="380"/>
                    </a:cubicBezTo>
                    <a:cubicBezTo>
                      <a:pt x="75" y="918"/>
                      <a:pt x="117" y="1467"/>
                      <a:pt x="349" y="1983"/>
                    </a:cubicBezTo>
                    <a:cubicBezTo>
                      <a:pt x="433" y="1340"/>
                      <a:pt x="265" y="707"/>
                      <a:pt x="201" y="74"/>
                    </a:cubicBezTo>
                    <a:cubicBezTo>
                      <a:pt x="201" y="53"/>
                      <a:pt x="138" y="32"/>
                      <a:pt x="5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3" name="Google Shape;4173;p24"/>
              <p:cNvSpPr/>
              <p:nvPr/>
            </p:nvSpPr>
            <p:spPr>
              <a:xfrm>
                <a:off x="2512325" y="5090125"/>
                <a:ext cx="46700" cy="15625"/>
              </a:xfrm>
              <a:custGeom>
                <a:avLst/>
                <a:gdLst/>
                <a:ahLst/>
                <a:cxnLst/>
                <a:rect l="l" t="t" r="r" b="b"/>
                <a:pathLst>
                  <a:path w="1868" h="625" extrusionOk="0">
                    <a:moveTo>
                      <a:pt x="34" y="1"/>
                    </a:moveTo>
                    <a:cubicBezTo>
                      <a:pt x="23" y="1"/>
                      <a:pt x="12" y="1"/>
                      <a:pt x="1" y="1"/>
                    </a:cubicBezTo>
                    <a:cubicBezTo>
                      <a:pt x="74" y="85"/>
                      <a:pt x="106" y="170"/>
                      <a:pt x="149" y="181"/>
                    </a:cubicBezTo>
                    <a:cubicBezTo>
                      <a:pt x="676" y="338"/>
                      <a:pt x="1213" y="486"/>
                      <a:pt x="1741" y="624"/>
                    </a:cubicBezTo>
                    <a:cubicBezTo>
                      <a:pt x="1742" y="624"/>
                      <a:pt x="1744" y="625"/>
                      <a:pt x="1746" y="625"/>
                    </a:cubicBezTo>
                    <a:cubicBezTo>
                      <a:pt x="1769" y="625"/>
                      <a:pt x="1809" y="576"/>
                      <a:pt x="1867" y="518"/>
                    </a:cubicBezTo>
                    <a:cubicBezTo>
                      <a:pt x="1741" y="455"/>
                      <a:pt x="1635" y="370"/>
                      <a:pt x="1520" y="349"/>
                    </a:cubicBezTo>
                    <a:cubicBezTo>
                      <a:pt x="1033" y="246"/>
                      <a:pt x="588" y="1"/>
                      <a:pt x="3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4" name="Google Shape;4174;p24"/>
              <p:cNvSpPr/>
              <p:nvPr/>
            </p:nvSpPr>
            <p:spPr>
              <a:xfrm>
                <a:off x="1894300" y="4734450"/>
                <a:ext cx="10050" cy="50375"/>
              </a:xfrm>
              <a:custGeom>
                <a:avLst/>
                <a:gdLst/>
                <a:ahLst/>
                <a:cxnLst/>
                <a:rect l="l" t="t" r="r" b="b"/>
                <a:pathLst>
                  <a:path w="402" h="2015" extrusionOk="0">
                    <a:moveTo>
                      <a:pt x="74" y="1"/>
                    </a:moveTo>
                    <a:lnTo>
                      <a:pt x="74" y="1"/>
                    </a:lnTo>
                    <a:cubicBezTo>
                      <a:pt x="0" y="718"/>
                      <a:pt x="148" y="1351"/>
                      <a:pt x="338" y="2015"/>
                    </a:cubicBezTo>
                    <a:cubicBezTo>
                      <a:pt x="359" y="1962"/>
                      <a:pt x="401" y="1909"/>
                      <a:pt x="401" y="1857"/>
                    </a:cubicBezTo>
                    <a:cubicBezTo>
                      <a:pt x="359" y="1287"/>
                      <a:pt x="306" y="718"/>
                      <a:pt x="243" y="159"/>
                    </a:cubicBezTo>
                    <a:cubicBezTo>
                      <a:pt x="243" y="116"/>
                      <a:pt x="169" y="85"/>
                      <a:pt x="7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5" name="Google Shape;4175;p24"/>
              <p:cNvSpPr/>
              <p:nvPr/>
            </p:nvSpPr>
            <p:spPr>
              <a:xfrm>
                <a:off x="1570250" y="4649275"/>
                <a:ext cx="8975" cy="40900"/>
              </a:xfrm>
              <a:custGeom>
                <a:avLst/>
                <a:gdLst/>
                <a:ahLst/>
                <a:cxnLst/>
                <a:rect l="l" t="t" r="r" b="b"/>
                <a:pathLst>
                  <a:path w="359" h="1636" extrusionOk="0">
                    <a:moveTo>
                      <a:pt x="138" y="1"/>
                    </a:moveTo>
                    <a:cubicBezTo>
                      <a:pt x="0" y="486"/>
                      <a:pt x="159" y="982"/>
                      <a:pt x="169" y="1467"/>
                    </a:cubicBezTo>
                    <a:cubicBezTo>
                      <a:pt x="169" y="1509"/>
                      <a:pt x="243" y="1552"/>
                      <a:pt x="327" y="1636"/>
                    </a:cubicBezTo>
                    <a:cubicBezTo>
                      <a:pt x="338" y="1498"/>
                      <a:pt x="359" y="1414"/>
                      <a:pt x="359" y="1330"/>
                    </a:cubicBezTo>
                    <a:cubicBezTo>
                      <a:pt x="338" y="898"/>
                      <a:pt x="306" y="455"/>
                      <a:pt x="285" y="12"/>
                    </a:cubicBezTo>
                    <a:cubicBezTo>
                      <a:pt x="232" y="12"/>
                      <a:pt x="180" y="1"/>
                      <a:pt x="13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6" name="Google Shape;4176;p24"/>
              <p:cNvSpPr/>
              <p:nvPr/>
            </p:nvSpPr>
            <p:spPr>
              <a:xfrm>
                <a:off x="2100200" y="5096475"/>
                <a:ext cx="16125" cy="34825"/>
              </a:xfrm>
              <a:custGeom>
                <a:avLst/>
                <a:gdLst/>
                <a:ahLst/>
                <a:cxnLst/>
                <a:rect l="l" t="t" r="r" b="b"/>
                <a:pathLst>
                  <a:path w="645" h="1393" extrusionOk="0">
                    <a:moveTo>
                      <a:pt x="85" y="0"/>
                    </a:moveTo>
                    <a:cubicBezTo>
                      <a:pt x="1" y="370"/>
                      <a:pt x="202" y="907"/>
                      <a:pt x="645" y="1392"/>
                    </a:cubicBezTo>
                    <a:cubicBezTo>
                      <a:pt x="507" y="675"/>
                      <a:pt x="371" y="338"/>
                      <a:pt x="8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7" name="Google Shape;4177;p24"/>
              <p:cNvSpPr/>
              <p:nvPr/>
            </p:nvSpPr>
            <p:spPr>
              <a:xfrm>
                <a:off x="2320900" y="5113350"/>
                <a:ext cx="14800" cy="39825"/>
              </a:xfrm>
              <a:custGeom>
                <a:avLst/>
                <a:gdLst/>
                <a:ahLst/>
                <a:cxnLst/>
                <a:rect l="l" t="t" r="r" b="b"/>
                <a:pathLst>
                  <a:path w="592" h="1593" extrusionOk="0">
                    <a:moveTo>
                      <a:pt x="74" y="0"/>
                    </a:moveTo>
                    <a:cubicBezTo>
                      <a:pt x="43" y="63"/>
                      <a:pt x="1" y="105"/>
                      <a:pt x="11" y="138"/>
                    </a:cubicBezTo>
                    <a:cubicBezTo>
                      <a:pt x="117" y="506"/>
                      <a:pt x="233" y="886"/>
                      <a:pt x="349" y="1256"/>
                    </a:cubicBezTo>
                    <a:cubicBezTo>
                      <a:pt x="391" y="1371"/>
                      <a:pt x="391" y="1519"/>
                      <a:pt x="592" y="1593"/>
                    </a:cubicBezTo>
                    <a:cubicBezTo>
                      <a:pt x="402" y="1045"/>
                      <a:pt x="486" y="454"/>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8" name="Google Shape;4178;p24"/>
              <p:cNvSpPr/>
              <p:nvPr/>
            </p:nvSpPr>
            <p:spPr>
              <a:xfrm>
                <a:off x="1529375" y="4550425"/>
                <a:ext cx="7425" cy="49850"/>
              </a:xfrm>
              <a:custGeom>
                <a:avLst/>
                <a:gdLst/>
                <a:ahLst/>
                <a:cxnLst/>
                <a:rect l="l" t="t" r="r" b="b"/>
                <a:pathLst>
                  <a:path w="297" h="1994" extrusionOk="0">
                    <a:moveTo>
                      <a:pt x="137" y="0"/>
                    </a:moveTo>
                    <a:lnTo>
                      <a:pt x="137" y="0"/>
                    </a:lnTo>
                    <a:cubicBezTo>
                      <a:pt x="1" y="570"/>
                      <a:pt x="11" y="1139"/>
                      <a:pt x="22" y="1709"/>
                    </a:cubicBezTo>
                    <a:cubicBezTo>
                      <a:pt x="22" y="1782"/>
                      <a:pt x="64" y="1856"/>
                      <a:pt x="106" y="1993"/>
                    </a:cubicBezTo>
                    <a:cubicBezTo>
                      <a:pt x="264" y="1508"/>
                      <a:pt x="296" y="580"/>
                      <a:pt x="13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9" name="Google Shape;4179;p24"/>
              <p:cNvSpPr/>
              <p:nvPr/>
            </p:nvSpPr>
            <p:spPr>
              <a:xfrm>
                <a:off x="1913275" y="4750275"/>
                <a:ext cx="8725" cy="37200"/>
              </a:xfrm>
              <a:custGeom>
                <a:avLst/>
                <a:gdLst/>
                <a:ahLst/>
                <a:cxnLst/>
                <a:rect l="l" t="t" r="r" b="b"/>
                <a:pathLst>
                  <a:path w="349" h="1488" extrusionOk="0">
                    <a:moveTo>
                      <a:pt x="191" y="1"/>
                    </a:moveTo>
                    <a:lnTo>
                      <a:pt x="191" y="1"/>
                    </a:lnTo>
                    <a:cubicBezTo>
                      <a:pt x="11" y="454"/>
                      <a:pt x="1" y="707"/>
                      <a:pt x="137" y="1487"/>
                    </a:cubicBezTo>
                    <a:cubicBezTo>
                      <a:pt x="338" y="887"/>
                      <a:pt x="348" y="285"/>
                      <a:pt x="19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0" name="Google Shape;4180;p24"/>
              <p:cNvSpPr/>
              <p:nvPr/>
            </p:nvSpPr>
            <p:spPr>
              <a:xfrm>
                <a:off x="2509950" y="5133125"/>
                <a:ext cx="17950" cy="30600"/>
              </a:xfrm>
              <a:custGeom>
                <a:avLst/>
                <a:gdLst/>
                <a:ahLst/>
                <a:cxnLst/>
                <a:rect l="l" t="t" r="r" b="b"/>
                <a:pathLst>
                  <a:path w="718" h="1224" extrusionOk="0">
                    <a:moveTo>
                      <a:pt x="1" y="0"/>
                    </a:moveTo>
                    <a:lnTo>
                      <a:pt x="1" y="0"/>
                    </a:lnTo>
                    <a:cubicBezTo>
                      <a:pt x="169" y="401"/>
                      <a:pt x="233" y="854"/>
                      <a:pt x="718" y="1224"/>
                    </a:cubicBezTo>
                    <a:cubicBezTo>
                      <a:pt x="602" y="654"/>
                      <a:pt x="359" y="296"/>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1" name="Google Shape;4181;p24"/>
              <p:cNvSpPr/>
              <p:nvPr/>
            </p:nvSpPr>
            <p:spPr>
              <a:xfrm>
                <a:off x="1943150" y="5031875"/>
                <a:ext cx="15500" cy="28500"/>
              </a:xfrm>
              <a:custGeom>
                <a:avLst/>
                <a:gdLst/>
                <a:ahLst/>
                <a:cxnLst/>
                <a:rect l="l" t="t" r="r" b="b"/>
                <a:pathLst>
                  <a:path w="620" h="1140" extrusionOk="0">
                    <a:moveTo>
                      <a:pt x="60" y="1"/>
                    </a:moveTo>
                    <a:cubicBezTo>
                      <a:pt x="67" y="7"/>
                      <a:pt x="73" y="13"/>
                      <a:pt x="80" y="19"/>
                    </a:cubicBezTo>
                    <a:lnTo>
                      <a:pt x="80" y="19"/>
                    </a:lnTo>
                    <a:cubicBezTo>
                      <a:pt x="80" y="16"/>
                      <a:pt x="81" y="13"/>
                      <a:pt x="82" y="11"/>
                    </a:cubicBezTo>
                    <a:lnTo>
                      <a:pt x="60" y="1"/>
                    </a:lnTo>
                    <a:close/>
                    <a:moveTo>
                      <a:pt x="80" y="19"/>
                    </a:moveTo>
                    <a:cubicBezTo>
                      <a:pt x="0" y="437"/>
                      <a:pt x="230" y="751"/>
                      <a:pt x="430" y="1076"/>
                    </a:cubicBezTo>
                    <a:cubicBezTo>
                      <a:pt x="451" y="1107"/>
                      <a:pt x="524" y="1107"/>
                      <a:pt x="620" y="1140"/>
                    </a:cubicBezTo>
                    <a:cubicBezTo>
                      <a:pt x="506" y="695"/>
                      <a:pt x="382" y="312"/>
                      <a:pt x="80" y="19"/>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2" name="Google Shape;4182;p24"/>
              <p:cNvSpPr/>
              <p:nvPr/>
            </p:nvSpPr>
            <p:spPr>
              <a:xfrm>
                <a:off x="2415300" y="5080925"/>
                <a:ext cx="11625" cy="34300"/>
              </a:xfrm>
              <a:custGeom>
                <a:avLst/>
                <a:gdLst/>
                <a:ahLst/>
                <a:cxnLst/>
                <a:rect l="l" t="t" r="r" b="b"/>
                <a:pathLst>
                  <a:path w="465" h="1372" extrusionOk="0">
                    <a:moveTo>
                      <a:pt x="22" y="0"/>
                    </a:moveTo>
                    <a:cubicBezTo>
                      <a:pt x="11" y="169"/>
                      <a:pt x="1" y="263"/>
                      <a:pt x="1" y="369"/>
                    </a:cubicBezTo>
                    <a:cubicBezTo>
                      <a:pt x="11" y="538"/>
                      <a:pt x="32" y="717"/>
                      <a:pt x="43" y="886"/>
                    </a:cubicBezTo>
                    <a:lnTo>
                      <a:pt x="43" y="865"/>
                    </a:lnTo>
                    <a:cubicBezTo>
                      <a:pt x="169" y="1013"/>
                      <a:pt x="137" y="1297"/>
                      <a:pt x="465" y="1371"/>
                    </a:cubicBezTo>
                    <a:cubicBezTo>
                      <a:pt x="390" y="949"/>
                      <a:pt x="317" y="559"/>
                      <a:pt x="201" y="190"/>
                    </a:cubicBezTo>
                    <a:cubicBezTo>
                      <a:pt x="180" y="137"/>
                      <a:pt x="116" y="95"/>
                      <a:pt x="2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3" name="Google Shape;4183;p24"/>
              <p:cNvSpPr/>
              <p:nvPr/>
            </p:nvSpPr>
            <p:spPr>
              <a:xfrm>
                <a:off x="1550200" y="4296500"/>
                <a:ext cx="25875" cy="17425"/>
              </a:xfrm>
              <a:custGeom>
                <a:avLst/>
                <a:gdLst/>
                <a:ahLst/>
                <a:cxnLst/>
                <a:rect l="l" t="t" r="r" b="b"/>
                <a:pathLst>
                  <a:path w="1035" h="697" extrusionOk="0">
                    <a:moveTo>
                      <a:pt x="1024" y="0"/>
                    </a:moveTo>
                    <a:cubicBezTo>
                      <a:pt x="676" y="180"/>
                      <a:pt x="380" y="317"/>
                      <a:pt x="85" y="475"/>
                    </a:cubicBezTo>
                    <a:cubicBezTo>
                      <a:pt x="1" y="528"/>
                      <a:pt x="12" y="623"/>
                      <a:pt x="106" y="696"/>
                    </a:cubicBezTo>
                    <a:cubicBezTo>
                      <a:pt x="476" y="654"/>
                      <a:pt x="718" y="370"/>
                      <a:pt x="1024" y="201"/>
                    </a:cubicBezTo>
                    <a:cubicBezTo>
                      <a:pt x="1034" y="190"/>
                      <a:pt x="1024" y="127"/>
                      <a:pt x="102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4" name="Google Shape;4184;p24"/>
              <p:cNvSpPr/>
              <p:nvPr/>
            </p:nvSpPr>
            <p:spPr>
              <a:xfrm>
                <a:off x="1791475" y="4595500"/>
                <a:ext cx="6350" cy="28500"/>
              </a:xfrm>
              <a:custGeom>
                <a:avLst/>
                <a:gdLst/>
                <a:ahLst/>
                <a:cxnLst/>
                <a:rect l="l" t="t" r="r" b="b"/>
                <a:pathLst>
                  <a:path w="254" h="1140" extrusionOk="0">
                    <a:moveTo>
                      <a:pt x="158" y="0"/>
                    </a:moveTo>
                    <a:cubicBezTo>
                      <a:pt x="74" y="117"/>
                      <a:pt x="10" y="159"/>
                      <a:pt x="10" y="211"/>
                    </a:cubicBezTo>
                    <a:cubicBezTo>
                      <a:pt x="0" y="475"/>
                      <a:pt x="0" y="739"/>
                      <a:pt x="10" y="992"/>
                    </a:cubicBezTo>
                    <a:cubicBezTo>
                      <a:pt x="19" y="1062"/>
                      <a:pt x="43" y="1139"/>
                      <a:pt x="141" y="1139"/>
                    </a:cubicBezTo>
                    <a:cubicBezTo>
                      <a:pt x="161" y="1139"/>
                      <a:pt x="184" y="1136"/>
                      <a:pt x="211" y="1129"/>
                    </a:cubicBezTo>
                    <a:cubicBezTo>
                      <a:pt x="221" y="781"/>
                      <a:pt x="253" y="433"/>
                      <a:pt x="15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5" name="Google Shape;4185;p24"/>
              <p:cNvSpPr/>
              <p:nvPr/>
            </p:nvSpPr>
            <p:spPr>
              <a:xfrm>
                <a:off x="1654350" y="4252125"/>
                <a:ext cx="33500" cy="6050"/>
              </a:xfrm>
              <a:custGeom>
                <a:avLst/>
                <a:gdLst/>
                <a:ahLst/>
                <a:cxnLst/>
                <a:rect l="l" t="t" r="r" b="b"/>
                <a:pathLst>
                  <a:path w="1340" h="242" extrusionOk="0">
                    <a:moveTo>
                      <a:pt x="1023" y="0"/>
                    </a:moveTo>
                    <a:cubicBezTo>
                      <a:pt x="663" y="0"/>
                      <a:pt x="329" y="57"/>
                      <a:pt x="1" y="172"/>
                    </a:cubicBezTo>
                    <a:cubicBezTo>
                      <a:pt x="246" y="218"/>
                      <a:pt x="445" y="242"/>
                      <a:pt x="615" y="242"/>
                    </a:cubicBezTo>
                    <a:cubicBezTo>
                      <a:pt x="914" y="242"/>
                      <a:pt x="1125" y="169"/>
                      <a:pt x="1340" y="14"/>
                    </a:cubicBezTo>
                    <a:cubicBezTo>
                      <a:pt x="1232" y="5"/>
                      <a:pt x="1126" y="0"/>
                      <a:pt x="102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6" name="Google Shape;4186;p24"/>
              <p:cNvSpPr/>
              <p:nvPr/>
            </p:nvSpPr>
            <p:spPr>
              <a:xfrm>
                <a:off x="1668325" y="4486075"/>
                <a:ext cx="7400" cy="34025"/>
              </a:xfrm>
              <a:custGeom>
                <a:avLst/>
                <a:gdLst/>
                <a:ahLst/>
                <a:cxnLst/>
                <a:rect l="l" t="t" r="r" b="b"/>
                <a:pathLst>
                  <a:path w="296" h="1361" extrusionOk="0">
                    <a:moveTo>
                      <a:pt x="127" y="1"/>
                    </a:moveTo>
                    <a:cubicBezTo>
                      <a:pt x="85" y="496"/>
                      <a:pt x="0" y="918"/>
                      <a:pt x="106" y="1361"/>
                    </a:cubicBezTo>
                    <a:cubicBezTo>
                      <a:pt x="169" y="1319"/>
                      <a:pt x="233" y="1298"/>
                      <a:pt x="233" y="1266"/>
                    </a:cubicBezTo>
                    <a:cubicBezTo>
                      <a:pt x="265" y="897"/>
                      <a:pt x="286" y="528"/>
                      <a:pt x="296" y="159"/>
                    </a:cubicBezTo>
                    <a:cubicBezTo>
                      <a:pt x="296" y="116"/>
                      <a:pt x="222" y="85"/>
                      <a:pt x="1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7" name="Google Shape;4187;p24"/>
              <p:cNvSpPr/>
              <p:nvPr/>
            </p:nvSpPr>
            <p:spPr>
              <a:xfrm>
                <a:off x="1771950" y="4597350"/>
                <a:ext cx="8200" cy="29275"/>
              </a:xfrm>
              <a:custGeom>
                <a:avLst/>
                <a:gdLst/>
                <a:ahLst/>
                <a:cxnLst/>
                <a:rect l="l" t="t" r="r" b="b"/>
                <a:pathLst>
                  <a:path w="328" h="1171" extrusionOk="0">
                    <a:moveTo>
                      <a:pt x="222" y="0"/>
                    </a:moveTo>
                    <a:lnTo>
                      <a:pt x="222" y="0"/>
                    </a:lnTo>
                    <a:cubicBezTo>
                      <a:pt x="53" y="390"/>
                      <a:pt x="1" y="770"/>
                      <a:pt x="159" y="1171"/>
                    </a:cubicBezTo>
                    <a:cubicBezTo>
                      <a:pt x="306" y="791"/>
                      <a:pt x="327" y="401"/>
                      <a:pt x="22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8" name="Google Shape;4188;p24"/>
              <p:cNvSpPr/>
              <p:nvPr/>
            </p:nvSpPr>
            <p:spPr>
              <a:xfrm>
                <a:off x="1542050" y="4372950"/>
                <a:ext cx="8175" cy="23225"/>
              </a:xfrm>
              <a:custGeom>
                <a:avLst/>
                <a:gdLst/>
                <a:ahLst/>
                <a:cxnLst/>
                <a:rect l="l" t="t" r="r" b="b"/>
                <a:pathLst>
                  <a:path w="327" h="929" extrusionOk="0">
                    <a:moveTo>
                      <a:pt x="221" y="1"/>
                    </a:moveTo>
                    <a:lnTo>
                      <a:pt x="221" y="1"/>
                    </a:lnTo>
                    <a:cubicBezTo>
                      <a:pt x="10" y="349"/>
                      <a:pt x="0" y="465"/>
                      <a:pt x="116" y="929"/>
                    </a:cubicBezTo>
                    <a:cubicBezTo>
                      <a:pt x="305" y="591"/>
                      <a:pt x="327" y="434"/>
                      <a:pt x="22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9" name="Google Shape;4189;p24"/>
              <p:cNvSpPr/>
              <p:nvPr/>
            </p:nvSpPr>
            <p:spPr>
              <a:xfrm>
                <a:off x="1774600" y="4355825"/>
                <a:ext cx="27175" cy="9825"/>
              </a:xfrm>
              <a:custGeom>
                <a:avLst/>
                <a:gdLst/>
                <a:ahLst/>
                <a:cxnLst/>
                <a:rect l="l" t="t" r="r" b="b"/>
                <a:pathLst>
                  <a:path w="1087" h="393" extrusionOk="0">
                    <a:moveTo>
                      <a:pt x="1037" y="0"/>
                    </a:moveTo>
                    <a:cubicBezTo>
                      <a:pt x="628" y="0"/>
                      <a:pt x="310" y="130"/>
                      <a:pt x="22" y="372"/>
                    </a:cubicBezTo>
                    <a:lnTo>
                      <a:pt x="22" y="372"/>
                    </a:lnTo>
                    <a:cubicBezTo>
                      <a:pt x="15" y="371"/>
                      <a:pt x="7" y="370"/>
                      <a:pt x="0" y="369"/>
                    </a:cubicBezTo>
                    <a:lnTo>
                      <a:pt x="0" y="390"/>
                    </a:lnTo>
                    <a:cubicBezTo>
                      <a:pt x="7" y="384"/>
                      <a:pt x="15" y="378"/>
                      <a:pt x="22" y="372"/>
                    </a:cubicBezTo>
                    <a:lnTo>
                      <a:pt x="22" y="372"/>
                    </a:lnTo>
                    <a:cubicBezTo>
                      <a:pt x="125" y="385"/>
                      <a:pt x="215" y="392"/>
                      <a:pt x="296" y="392"/>
                    </a:cubicBezTo>
                    <a:cubicBezTo>
                      <a:pt x="592" y="392"/>
                      <a:pt x="776" y="294"/>
                      <a:pt x="1086" y="1"/>
                    </a:cubicBezTo>
                    <a:cubicBezTo>
                      <a:pt x="1070" y="0"/>
                      <a:pt x="1053" y="0"/>
                      <a:pt x="103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0" name="Google Shape;4190;p24"/>
              <p:cNvSpPr/>
              <p:nvPr/>
            </p:nvSpPr>
            <p:spPr>
              <a:xfrm>
                <a:off x="1783800" y="4719175"/>
                <a:ext cx="9000" cy="25050"/>
              </a:xfrm>
              <a:custGeom>
                <a:avLst/>
                <a:gdLst/>
                <a:ahLst/>
                <a:cxnLst/>
                <a:rect l="l" t="t" r="r" b="b"/>
                <a:pathLst>
                  <a:path w="360" h="1002" extrusionOk="0">
                    <a:moveTo>
                      <a:pt x="170" y="0"/>
                    </a:moveTo>
                    <a:cubicBezTo>
                      <a:pt x="64" y="338"/>
                      <a:pt x="1" y="664"/>
                      <a:pt x="170" y="1002"/>
                    </a:cubicBezTo>
                    <a:cubicBezTo>
                      <a:pt x="307" y="696"/>
                      <a:pt x="360" y="380"/>
                      <a:pt x="307" y="42"/>
                    </a:cubicBezTo>
                    <a:cubicBezTo>
                      <a:pt x="307" y="31"/>
                      <a:pt x="244" y="21"/>
                      <a:pt x="17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1" name="Google Shape;4191;p24"/>
              <p:cNvSpPr/>
              <p:nvPr/>
            </p:nvSpPr>
            <p:spPr>
              <a:xfrm>
                <a:off x="1931750" y="5003925"/>
                <a:ext cx="13450" cy="28225"/>
              </a:xfrm>
              <a:custGeom>
                <a:avLst/>
                <a:gdLst/>
                <a:ahLst/>
                <a:cxnLst/>
                <a:rect l="l" t="t" r="r" b="b"/>
                <a:pathLst>
                  <a:path w="538" h="1129" extrusionOk="0">
                    <a:moveTo>
                      <a:pt x="0" y="1"/>
                    </a:moveTo>
                    <a:cubicBezTo>
                      <a:pt x="124" y="475"/>
                      <a:pt x="167" y="869"/>
                      <a:pt x="514" y="1113"/>
                    </a:cubicBezTo>
                    <a:lnTo>
                      <a:pt x="514" y="1113"/>
                    </a:lnTo>
                    <a:cubicBezTo>
                      <a:pt x="442" y="935"/>
                      <a:pt x="389" y="758"/>
                      <a:pt x="305" y="580"/>
                    </a:cubicBezTo>
                    <a:cubicBezTo>
                      <a:pt x="242" y="411"/>
                      <a:pt x="211" y="233"/>
                      <a:pt x="0" y="1"/>
                    </a:cubicBezTo>
                    <a:close/>
                    <a:moveTo>
                      <a:pt x="514" y="1113"/>
                    </a:moveTo>
                    <a:lnTo>
                      <a:pt x="514" y="1113"/>
                    </a:lnTo>
                    <a:cubicBezTo>
                      <a:pt x="515" y="1115"/>
                      <a:pt x="516" y="1117"/>
                      <a:pt x="516" y="1119"/>
                    </a:cubicBezTo>
                    <a:lnTo>
                      <a:pt x="538" y="1129"/>
                    </a:lnTo>
                    <a:cubicBezTo>
                      <a:pt x="530" y="1123"/>
                      <a:pt x="522" y="1118"/>
                      <a:pt x="514" y="1113"/>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2" name="Google Shape;4192;p24"/>
              <p:cNvSpPr/>
              <p:nvPr/>
            </p:nvSpPr>
            <p:spPr>
              <a:xfrm>
                <a:off x="1559700" y="4385075"/>
                <a:ext cx="7400" cy="19300"/>
              </a:xfrm>
              <a:custGeom>
                <a:avLst/>
                <a:gdLst/>
                <a:ahLst/>
                <a:cxnLst/>
                <a:rect l="l" t="t" r="r" b="b"/>
                <a:pathLst>
                  <a:path w="296" h="772" extrusionOk="0">
                    <a:moveTo>
                      <a:pt x="159" y="1"/>
                    </a:moveTo>
                    <a:lnTo>
                      <a:pt x="159" y="1"/>
                    </a:lnTo>
                    <a:cubicBezTo>
                      <a:pt x="0" y="265"/>
                      <a:pt x="11" y="497"/>
                      <a:pt x="75" y="771"/>
                    </a:cubicBezTo>
                    <a:cubicBezTo>
                      <a:pt x="296" y="528"/>
                      <a:pt x="296" y="528"/>
                      <a:pt x="15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3" name="Google Shape;4193;p24"/>
              <p:cNvSpPr/>
              <p:nvPr/>
            </p:nvSpPr>
            <p:spPr>
              <a:xfrm>
                <a:off x="2215450" y="4810425"/>
                <a:ext cx="9775" cy="5275"/>
              </a:xfrm>
              <a:custGeom>
                <a:avLst/>
                <a:gdLst/>
                <a:ahLst/>
                <a:cxnLst/>
                <a:rect l="l" t="t" r="r" b="b"/>
                <a:pathLst>
                  <a:path w="391" h="211" extrusionOk="0">
                    <a:moveTo>
                      <a:pt x="304" y="1"/>
                    </a:moveTo>
                    <a:cubicBezTo>
                      <a:pt x="155" y="1"/>
                      <a:pt x="82" y="89"/>
                      <a:pt x="15" y="189"/>
                    </a:cubicBezTo>
                    <a:lnTo>
                      <a:pt x="15" y="189"/>
                    </a:lnTo>
                    <a:cubicBezTo>
                      <a:pt x="155" y="186"/>
                      <a:pt x="268" y="142"/>
                      <a:pt x="390" y="9"/>
                    </a:cubicBezTo>
                    <a:cubicBezTo>
                      <a:pt x="359" y="3"/>
                      <a:pt x="330" y="1"/>
                      <a:pt x="304" y="1"/>
                    </a:cubicBezTo>
                    <a:close/>
                    <a:moveTo>
                      <a:pt x="15" y="189"/>
                    </a:moveTo>
                    <a:cubicBezTo>
                      <a:pt x="10" y="189"/>
                      <a:pt x="5" y="189"/>
                      <a:pt x="0" y="189"/>
                    </a:cubicBezTo>
                    <a:lnTo>
                      <a:pt x="0" y="210"/>
                    </a:lnTo>
                    <a:cubicBezTo>
                      <a:pt x="5" y="203"/>
                      <a:pt x="10" y="196"/>
                      <a:pt x="15" y="189"/>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4" name="Google Shape;4194;p24"/>
              <p:cNvSpPr/>
              <p:nvPr/>
            </p:nvSpPr>
            <p:spPr>
              <a:xfrm>
                <a:off x="2255250" y="4815750"/>
                <a:ext cx="7400" cy="2300"/>
              </a:xfrm>
              <a:custGeom>
                <a:avLst/>
                <a:gdLst/>
                <a:ahLst/>
                <a:cxnLst/>
                <a:rect l="l" t="t" r="r" b="b"/>
                <a:pathLst>
                  <a:path w="296" h="92" extrusionOk="0">
                    <a:moveTo>
                      <a:pt x="176" y="1"/>
                    </a:moveTo>
                    <a:cubicBezTo>
                      <a:pt x="124" y="1"/>
                      <a:pt x="76" y="27"/>
                      <a:pt x="34" y="68"/>
                    </a:cubicBezTo>
                    <a:lnTo>
                      <a:pt x="34" y="68"/>
                    </a:lnTo>
                    <a:cubicBezTo>
                      <a:pt x="110" y="58"/>
                      <a:pt x="187" y="42"/>
                      <a:pt x="264" y="25"/>
                    </a:cubicBezTo>
                    <a:lnTo>
                      <a:pt x="264" y="25"/>
                    </a:lnTo>
                    <a:cubicBezTo>
                      <a:pt x="271" y="30"/>
                      <a:pt x="278" y="34"/>
                      <a:pt x="286" y="39"/>
                    </a:cubicBezTo>
                    <a:lnTo>
                      <a:pt x="296" y="18"/>
                    </a:lnTo>
                    <a:lnTo>
                      <a:pt x="296" y="18"/>
                    </a:lnTo>
                    <a:cubicBezTo>
                      <a:pt x="285" y="21"/>
                      <a:pt x="274" y="23"/>
                      <a:pt x="264" y="25"/>
                    </a:cubicBezTo>
                    <a:lnTo>
                      <a:pt x="264" y="25"/>
                    </a:lnTo>
                    <a:cubicBezTo>
                      <a:pt x="233" y="9"/>
                      <a:pt x="204" y="1"/>
                      <a:pt x="176" y="1"/>
                    </a:cubicBezTo>
                    <a:close/>
                    <a:moveTo>
                      <a:pt x="34" y="68"/>
                    </a:moveTo>
                    <a:lnTo>
                      <a:pt x="34" y="68"/>
                    </a:lnTo>
                    <a:cubicBezTo>
                      <a:pt x="26" y="69"/>
                      <a:pt x="19" y="70"/>
                      <a:pt x="11" y="71"/>
                    </a:cubicBezTo>
                    <a:cubicBezTo>
                      <a:pt x="0" y="71"/>
                      <a:pt x="11" y="92"/>
                      <a:pt x="11" y="92"/>
                    </a:cubicBezTo>
                    <a:cubicBezTo>
                      <a:pt x="19" y="83"/>
                      <a:pt x="26" y="75"/>
                      <a:pt x="34" y="68"/>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5" name="Google Shape;4195;p24"/>
              <p:cNvSpPr/>
              <p:nvPr/>
            </p:nvSpPr>
            <p:spPr>
              <a:xfrm>
                <a:off x="2262375" y="4814625"/>
                <a:ext cx="1850" cy="2125"/>
              </a:xfrm>
              <a:custGeom>
                <a:avLst/>
                <a:gdLst/>
                <a:ahLst/>
                <a:cxnLst/>
                <a:rect l="l" t="t" r="r" b="b"/>
                <a:pathLst>
                  <a:path w="74" h="85" extrusionOk="0">
                    <a:moveTo>
                      <a:pt x="74" y="0"/>
                    </a:moveTo>
                    <a:lnTo>
                      <a:pt x="11" y="63"/>
                    </a:lnTo>
                    <a:lnTo>
                      <a:pt x="1" y="84"/>
                    </a:lnTo>
                    <a:cubicBezTo>
                      <a:pt x="32" y="52"/>
                      <a:pt x="53" y="31"/>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96" name="Google Shape;4196;p24"/>
            <p:cNvGrpSpPr/>
            <p:nvPr/>
          </p:nvGrpSpPr>
          <p:grpSpPr>
            <a:xfrm rot="7943475">
              <a:off x="8037188" y="-141030"/>
              <a:ext cx="1419603" cy="1958222"/>
              <a:chOff x="2763875" y="3698500"/>
              <a:chExt cx="1288825" cy="1777825"/>
            </a:xfrm>
          </p:grpSpPr>
          <p:sp>
            <p:nvSpPr>
              <p:cNvPr id="4197" name="Google Shape;4197;p24"/>
              <p:cNvSpPr/>
              <p:nvPr/>
            </p:nvSpPr>
            <p:spPr>
              <a:xfrm>
                <a:off x="2838750" y="3757250"/>
                <a:ext cx="1213950" cy="1719075"/>
              </a:xfrm>
              <a:custGeom>
                <a:avLst/>
                <a:gdLst/>
                <a:ahLst/>
                <a:cxnLst/>
                <a:rect l="l" t="t" r="r" b="b"/>
                <a:pathLst>
                  <a:path w="48558" h="68763" extrusionOk="0">
                    <a:moveTo>
                      <a:pt x="13016" y="27278"/>
                    </a:moveTo>
                    <a:lnTo>
                      <a:pt x="13025" y="27287"/>
                    </a:lnTo>
                    <a:lnTo>
                      <a:pt x="13025" y="27392"/>
                    </a:lnTo>
                    <a:cubicBezTo>
                      <a:pt x="13025" y="27350"/>
                      <a:pt x="13025" y="27320"/>
                      <a:pt x="13016" y="27278"/>
                    </a:cubicBezTo>
                    <a:close/>
                    <a:moveTo>
                      <a:pt x="25890" y="29082"/>
                    </a:moveTo>
                    <a:cubicBezTo>
                      <a:pt x="25789" y="29194"/>
                      <a:pt x="25697" y="29316"/>
                      <a:pt x="25596" y="29428"/>
                    </a:cubicBezTo>
                    <a:lnTo>
                      <a:pt x="25596" y="29428"/>
                    </a:lnTo>
                    <a:cubicBezTo>
                      <a:pt x="25594" y="29225"/>
                      <a:pt x="25695" y="29125"/>
                      <a:pt x="25890" y="29082"/>
                    </a:cubicBezTo>
                    <a:close/>
                    <a:moveTo>
                      <a:pt x="37605" y="32908"/>
                    </a:moveTo>
                    <a:cubicBezTo>
                      <a:pt x="38825" y="32908"/>
                      <a:pt x="40017" y="33103"/>
                      <a:pt x="41217" y="33298"/>
                    </a:cubicBezTo>
                    <a:cubicBezTo>
                      <a:pt x="42335" y="33478"/>
                      <a:pt x="43442" y="33720"/>
                      <a:pt x="44550" y="33952"/>
                    </a:cubicBezTo>
                    <a:cubicBezTo>
                      <a:pt x="45383" y="34121"/>
                      <a:pt x="46153" y="34490"/>
                      <a:pt x="46859" y="34944"/>
                    </a:cubicBezTo>
                    <a:cubicBezTo>
                      <a:pt x="47703" y="35492"/>
                      <a:pt x="48009" y="36336"/>
                      <a:pt x="48019" y="37296"/>
                    </a:cubicBezTo>
                    <a:cubicBezTo>
                      <a:pt x="48030" y="37760"/>
                      <a:pt x="47988" y="38224"/>
                      <a:pt x="47977" y="38688"/>
                    </a:cubicBezTo>
                    <a:cubicBezTo>
                      <a:pt x="47967" y="39089"/>
                      <a:pt x="47967" y="39490"/>
                      <a:pt x="47967" y="39879"/>
                    </a:cubicBezTo>
                    <a:cubicBezTo>
                      <a:pt x="47956" y="40017"/>
                      <a:pt x="47935" y="40143"/>
                      <a:pt x="47914" y="40301"/>
                    </a:cubicBezTo>
                    <a:cubicBezTo>
                      <a:pt x="47756" y="40280"/>
                      <a:pt x="47619" y="40280"/>
                      <a:pt x="47503" y="40249"/>
                    </a:cubicBezTo>
                    <a:cubicBezTo>
                      <a:pt x="46169" y="39868"/>
                      <a:pt x="44812" y="39697"/>
                      <a:pt x="43432" y="39697"/>
                    </a:cubicBezTo>
                    <a:cubicBezTo>
                      <a:pt x="43207" y="39697"/>
                      <a:pt x="42983" y="39702"/>
                      <a:pt x="42757" y="39711"/>
                    </a:cubicBezTo>
                    <a:cubicBezTo>
                      <a:pt x="42567" y="39722"/>
                      <a:pt x="42366" y="39743"/>
                      <a:pt x="42166" y="39785"/>
                    </a:cubicBezTo>
                    <a:cubicBezTo>
                      <a:pt x="42124" y="39795"/>
                      <a:pt x="42092" y="39869"/>
                      <a:pt x="42061" y="39911"/>
                    </a:cubicBezTo>
                    <a:cubicBezTo>
                      <a:pt x="42113" y="39943"/>
                      <a:pt x="42155" y="39975"/>
                      <a:pt x="42198" y="39975"/>
                    </a:cubicBezTo>
                    <a:cubicBezTo>
                      <a:pt x="42583" y="39921"/>
                      <a:pt x="42969" y="39898"/>
                      <a:pt x="43355" y="39898"/>
                    </a:cubicBezTo>
                    <a:cubicBezTo>
                      <a:pt x="44182" y="39898"/>
                      <a:pt x="45009" y="40003"/>
                      <a:pt x="45837" y="40132"/>
                    </a:cubicBezTo>
                    <a:cubicBezTo>
                      <a:pt x="46406" y="40217"/>
                      <a:pt x="46965" y="40365"/>
                      <a:pt x="47524" y="40502"/>
                    </a:cubicBezTo>
                    <a:cubicBezTo>
                      <a:pt x="47651" y="40523"/>
                      <a:pt x="47777" y="40586"/>
                      <a:pt x="47883" y="40650"/>
                    </a:cubicBezTo>
                    <a:cubicBezTo>
                      <a:pt x="47925" y="40671"/>
                      <a:pt x="47967" y="40765"/>
                      <a:pt x="47956" y="40818"/>
                    </a:cubicBezTo>
                    <a:cubicBezTo>
                      <a:pt x="47946" y="40861"/>
                      <a:pt x="47883" y="40945"/>
                      <a:pt x="47840" y="40945"/>
                    </a:cubicBezTo>
                    <a:cubicBezTo>
                      <a:pt x="47804" y="40948"/>
                      <a:pt x="47768" y="40949"/>
                      <a:pt x="47733" y="40949"/>
                    </a:cubicBezTo>
                    <a:cubicBezTo>
                      <a:pt x="47635" y="40949"/>
                      <a:pt x="47540" y="40939"/>
                      <a:pt x="47440" y="40924"/>
                    </a:cubicBezTo>
                    <a:cubicBezTo>
                      <a:pt x="46965" y="40850"/>
                      <a:pt x="46479" y="40765"/>
                      <a:pt x="45994" y="40692"/>
                    </a:cubicBezTo>
                    <a:cubicBezTo>
                      <a:pt x="45970" y="40688"/>
                      <a:pt x="45944" y="40687"/>
                      <a:pt x="45918" y="40687"/>
                    </a:cubicBezTo>
                    <a:cubicBezTo>
                      <a:pt x="45866" y="40687"/>
                      <a:pt x="45812" y="40692"/>
                      <a:pt x="45762" y="40692"/>
                    </a:cubicBezTo>
                    <a:cubicBezTo>
                      <a:pt x="45731" y="40850"/>
                      <a:pt x="45826" y="40861"/>
                      <a:pt x="45910" y="40882"/>
                    </a:cubicBezTo>
                    <a:cubicBezTo>
                      <a:pt x="46479" y="40976"/>
                      <a:pt x="47039" y="41082"/>
                      <a:pt x="47608" y="41198"/>
                    </a:cubicBezTo>
                    <a:cubicBezTo>
                      <a:pt x="48040" y="41283"/>
                      <a:pt x="48072" y="41377"/>
                      <a:pt x="47883" y="41862"/>
                    </a:cubicBezTo>
                    <a:cubicBezTo>
                      <a:pt x="47651" y="41820"/>
                      <a:pt x="47419" y="41789"/>
                      <a:pt x="47091" y="41736"/>
                    </a:cubicBezTo>
                    <a:lnTo>
                      <a:pt x="47091" y="41736"/>
                    </a:lnTo>
                    <a:cubicBezTo>
                      <a:pt x="47344" y="42094"/>
                      <a:pt x="47724" y="41979"/>
                      <a:pt x="47977" y="42221"/>
                    </a:cubicBezTo>
                    <a:cubicBezTo>
                      <a:pt x="48083" y="42569"/>
                      <a:pt x="48019" y="42970"/>
                      <a:pt x="47925" y="43350"/>
                    </a:cubicBezTo>
                    <a:cubicBezTo>
                      <a:pt x="47714" y="44215"/>
                      <a:pt x="47440" y="45068"/>
                      <a:pt x="47007" y="45839"/>
                    </a:cubicBezTo>
                    <a:cubicBezTo>
                      <a:pt x="46395" y="46936"/>
                      <a:pt x="45478" y="47663"/>
                      <a:pt x="44286" y="48054"/>
                    </a:cubicBezTo>
                    <a:cubicBezTo>
                      <a:pt x="43369" y="48359"/>
                      <a:pt x="42419" y="48475"/>
                      <a:pt x="41470" y="48539"/>
                    </a:cubicBezTo>
                    <a:cubicBezTo>
                      <a:pt x="40616" y="48602"/>
                      <a:pt x="39751" y="48581"/>
                      <a:pt x="38886" y="48591"/>
                    </a:cubicBezTo>
                    <a:cubicBezTo>
                      <a:pt x="38548" y="48085"/>
                      <a:pt x="38496" y="47969"/>
                      <a:pt x="38412" y="47421"/>
                    </a:cubicBezTo>
                    <a:cubicBezTo>
                      <a:pt x="38577" y="47414"/>
                      <a:pt x="38743" y="47411"/>
                      <a:pt x="38908" y="47411"/>
                    </a:cubicBezTo>
                    <a:cubicBezTo>
                      <a:pt x="39803" y="47411"/>
                      <a:pt x="40697" y="47498"/>
                      <a:pt x="41603" y="47498"/>
                    </a:cubicBezTo>
                    <a:cubicBezTo>
                      <a:pt x="41797" y="47498"/>
                      <a:pt x="41992" y="47494"/>
                      <a:pt x="42187" y="47484"/>
                    </a:cubicBezTo>
                    <a:cubicBezTo>
                      <a:pt x="42090" y="47321"/>
                      <a:pt x="41973" y="47303"/>
                      <a:pt x="41857" y="47303"/>
                    </a:cubicBezTo>
                    <a:cubicBezTo>
                      <a:pt x="41823" y="47303"/>
                      <a:pt x="41788" y="47304"/>
                      <a:pt x="41755" y="47304"/>
                    </a:cubicBezTo>
                    <a:cubicBezTo>
                      <a:pt x="40753" y="47262"/>
                      <a:pt x="39762" y="47220"/>
                      <a:pt x="38770" y="47178"/>
                    </a:cubicBezTo>
                    <a:cubicBezTo>
                      <a:pt x="38569" y="47168"/>
                      <a:pt x="38380" y="47136"/>
                      <a:pt x="38190" y="47114"/>
                    </a:cubicBezTo>
                    <a:cubicBezTo>
                      <a:pt x="37726" y="46313"/>
                      <a:pt x="37273" y="45554"/>
                      <a:pt x="36851" y="44773"/>
                    </a:cubicBezTo>
                    <a:cubicBezTo>
                      <a:pt x="36028" y="43265"/>
                      <a:pt x="34878" y="42042"/>
                      <a:pt x="33645" y="40892"/>
                    </a:cubicBezTo>
                    <a:lnTo>
                      <a:pt x="33202" y="40481"/>
                    </a:lnTo>
                    <a:cubicBezTo>
                      <a:pt x="33191" y="40470"/>
                      <a:pt x="33191" y="40439"/>
                      <a:pt x="33191" y="40418"/>
                    </a:cubicBezTo>
                    <a:cubicBezTo>
                      <a:pt x="33220" y="40314"/>
                      <a:pt x="33292" y="40298"/>
                      <a:pt x="33368" y="40298"/>
                    </a:cubicBezTo>
                    <a:cubicBezTo>
                      <a:pt x="33400" y="40298"/>
                      <a:pt x="33434" y="40301"/>
                      <a:pt x="33465" y="40301"/>
                    </a:cubicBezTo>
                    <a:cubicBezTo>
                      <a:pt x="33887" y="40322"/>
                      <a:pt x="34298" y="40354"/>
                      <a:pt x="34720" y="40375"/>
                    </a:cubicBezTo>
                    <a:cubicBezTo>
                      <a:pt x="34805" y="40375"/>
                      <a:pt x="34878" y="40365"/>
                      <a:pt x="35058" y="40343"/>
                    </a:cubicBezTo>
                    <a:cubicBezTo>
                      <a:pt x="34920" y="40259"/>
                      <a:pt x="34878" y="40196"/>
                      <a:pt x="34826" y="40196"/>
                    </a:cubicBezTo>
                    <a:cubicBezTo>
                      <a:pt x="34214" y="40154"/>
                      <a:pt x="33591" y="40101"/>
                      <a:pt x="32970" y="40080"/>
                    </a:cubicBezTo>
                    <a:cubicBezTo>
                      <a:pt x="32642" y="40069"/>
                      <a:pt x="32379" y="39975"/>
                      <a:pt x="32147" y="39732"/>
                    </a:cubicBezTo>
                    <a:cubicBezTo>
                      <a:pt x="32280" y="39647"/>
                      <a:pt x="32419" y="39627"/>
                      <a:pt x="32559" y="39627"/>
                    </a:cubicBezTo>
                    <a:cubicBezTo>
                      <a:pt x="32686" y="39627"/>
                      <a:pt x="32814" y="39644"/>
                      <a:pt x="32937" y="39644"/>
                    </a:cubicBezTo>
                    <a:cubicBezTo>
                      <a:pt x="33063" y="39644"/>
                      <a:pt x="33185" y="39626"/>
                      <a:pt x="33296" y="39553"/>
                    </a:cubicBezTo>
                    <a:cubicBezTo>
                      <a:pt x="33278" y="39413"/>
                      <a:pt x="33194" y="39405"/>
                      <a:pt x="33124" y="39405"/>
                    </a:cubicBezTo>
                    <a:cubicBezTo>
                      <a:pt x="33114" y="39405"/>
                      <a:pt x="33105" y="39405"/>
                      <a:pt x="33096" y="39405"/>
                    </a:cubicBezTo>
                    <a:cubicBezTo>
                      <a:pt x="32801" y="39405"/>
                      <a:pt x="32516" y="39405"/>
                      <a:pt x="32231" y="39415"/>
                    </a:cubicBezTo>
                    <a:cubicBezTo>
                      <a:pt x="32205" y="39416"/>
                      <a:pt x="32179" y="39417"/>
                      <a:pt x="32153" y="39417"/>
                    </a:cubicBezTo>
                    <a:cubicBezTo>
                      <a:pt x="31562" y="39417"/>
                      <a:pt x="31038" y="39191"/>
                      <a:pt x="30544" y="38878"/>
                    </a:cubicBezTo>
                    <a:cubicBezTo>
                      <a:pt x="30512" y="38857"/>
                      <a:pt x="30512" y="38804"/>
                      <a:pt x="30481" y="38740"/>
                    </a:cubicBezTo>
                    <a:cubicBezTo>
                      <a:pt x="30667" y="38697"/>
                      <a:pt x="30856" y="38685"/>
                      <a:pt x="31045" y="38685"/>
                    </a:cubicBezTo>
                    <a:cubicBezTo>
                      <a:pt x="31272" y="38685"/>
                      <a:pt x="31500" y="38703"/>
                      <a:pt x="31725" y="38709"/>
                    </a:cubicBezTo>
                    <a:cubicBezTo>
                      <a:pt x="32115" y="38709"/>
                      <a:pt x="32516" y="38740"/>
                      <a:pt x="32916" y="38761"/>
                    </a:cubicBezTo>
                    <a:cubicBezTo>
                      <a:pt x="33284" y="38781"/>
                      <a:pt x="33514" y="38794"/>
                      <a:pt x="33669" y="38794"/>
                    </a:cubicBezTo>
                    <a:cubicBezTo>
                      <a:pt x="33927" y="38794"/>
                      <a:pt x="33977" y="38759"/>
                      <a:pt x="34109" y="38667"/>
                    </a:cubicBezTo>
                    <a:cubicBezTo>
                      <a:pt x="34045" y="38635"/>
                      <a:pt x="33992" y="38593"/>
                      <a:pt x="33929" y="38593"/>
                    </a:cubicBezTo>
                    <a:cubicBezTo>
                      <a:pt x="32579" y="38529"/>
                      <a:pt x="31229" y="38456"/>
                      <a:pt x="29879" y="38414"/>
                    </a:cubicBezTo>
                    <a:cubicBezTo>
                      <a:pt x="29605" y="38403"/>
                      <a:pt x="29363" y="38361"/>
                      <a:pt x="29110" y="38245"/>
                    </a:cubicBezTo>
                    <a:cubicBezTo>
                      <a:pt x="28740" y="38086"/>
                      <a:pt x="28371" y="37939"/>
                      <a:pt x="28002" y="37781"/>
                    </a:cubicBezTo>
                    <a:cubicBezTo>
                      <a:pt x="27127" y="37401"/>
                      <a:pt x="26220" y="37106"/>
                      <a:pt x="25281" y="36926"/>
                    </a:cubicBezTo>
                    <a:cubicBezTo>
                      <a:pt x="25154" y="36905"/>
                      <a:pt x="25028" y="36863"/>
                      <a:pt x="24743" y="36800"/>
                    </a:cubicBezTo>
                    <a:cubicBezTo>
                      <a:pt x="25386" y="36642"/>
                      <a:pt x="25913" y="36779"/>
                      <a:pt x="26473" y="36600"/>
                    </a:cubicBezTo>
                    <a:cubicBezTo>
                      <a:pt x="26359" y="36486"/>
                      <a:pt x="26260" y="36463"/>
                      <a:pt x="26168" y="36463"/>
                    </a:cubicBezTo>
                    <a:cubicBezTo>
                      <a:pt x="26106" y="36463"/>
                      <a:pt x="26047" y="36473"/>
                      <a:pt x="25988" y="36473"/>
                    </a:cubicBezTo>
                    <a:cubicBezTo>
                      <a:pt x="25840" y="36473"/>
                      <a:pt x="25681" y="36462"/>
                      <a:pt x="25524" y="36462"/>
                    </a:cubicBezTo>
                    <a:cubicBezTo>
                      <a:pt x="25376" y="36462"/>
                      <a:pt x="25217" y="36462"/>
                      <a:pt x="25060" y="36473"/>
                    </a:cubicBezTo>
                    <a:cubicBezTo>
                      <a:pt x="24912" y="36473"/>
                      <a:pt x="24753" y="36483"/>
                      <a:pt x="24596" y="36483"/>
                    </a:cubicBezTo>
                    <a:cubicBezTo>
                      <a:pt x="24469" y="36473"/>
                      <a:pt x="24331" y="36462"/>
                      <a:pt x="24195" y="36452"/>
                    </a:cubicBezTo>
                    <a:cubicBezTo>
                      <a:pt x="24047" y="36452"/>
                      <a:pt x="23888" y="36452"/>
                      <a:pt x="23731" y="36441"/>
                    </a:cubicBezTo>
                    <a:cubicBezTo>
                      <a:pt x="23583" y="36441"/>
                      <a:pt x="23424" y="36431"/>
                      <a:pt x="23267" y="36431"/>
                    </a:cubicBezTo>
                    <a:cubicBezTo>
                      <a:pt x="23108" y="36420"/>
                      <a:pt x="22960" y="36431"/>
                      <a:pt x="22803" y="36399"/>
                    </a:cubicBezTo>
                    <a:cubicBezTo>
                      <a:pt x="22789" y="36397"/>
                      <a:pt x="22774" y="36396"/>
                      <a:pt x="22759" y="36396"/>
                    </a:cubicBezTo>
                    <a:cubicBezTo>
                      <a:pt x="22708" y="36396"/>
                      <a:pt x="22653" y="36406"/>
                      <a:pt x="22598" y="36406"/>
                    </a:cubicBezTo>
                    <a:cubicBezTo>
                      <a:pt x="22515" y="36406"/>
                      <a:pt x="22433" y="36382"/>
                      <a:pt x="22370" y="36262"/>
                    </a:cubicBezTo>
                    <a:cubicBezTo>
                      <a:pt x="22623" y="36115"/>
                      <a:pt x="22897" y="36083"/>
                      <a:pt x="23171" y="36019"/>
                    </a:cubicBezTo>
                    <a:cubicBezTo>
                      <a:pt x="23467" y="35956"/>
                      <a:pt x="23783" y="35914"/>
                      <a:pt x="24089" y="35851"/>
                    </a:cubicBezTo>
                    <a:cubicBezTo>
                      <a:pt x="24374" y="35808"/>
                      <a:pt x="24648" y="35756"/>
                      <a:pt x="24933" y="35703"/>
                    </a:cubicBezTo>
                    <a:cubicBezTo>
                      <a:pt x="25217" y="35661"/>
                      <a:pt x="25513" y="35618"/>
                      <a:pt x="25798" y="35587"/>
                    </a:cubicBezTo>
                    <a:cubicBezTo>
                      <a:pt x="26082" y="35555"/>
                      <a:pt x="26367" y="35524"/>
                      <a:pt x="26652" y="35503"/>
                    </a:cubicBezTo>
                    <a:cubicBezTo>
                      <a:pt x="26968" y="35482"/>
                      <a:pt x="27274" y="35471"/>
                      <a:pt x="27580" y="35461"/>
                    </a:cubicBezTo>
                    <a:cubicBezTo>
                      <a:pt x="27599" y="35460"/>
                      <a:pt x="27617" y="35460"/>
                      <a:pt x="27636" y="35460"/>
                    </a:cubicBezTo>
                    <a:cubicBezTo>
                      <a:pt x="27750" y="35460"/>
                      <a:pt x="27862" y="35471"/>
                      <a:pt x="27978" y="35471"/>
                    </a:cubicBezTo>
                    <a:cubicBezTo>
                      <a:pt x="28132" y="35471"/>
                      <a:pt x="28291" y="35451"/>
                      <a:pt x="28466" y="35355"/>
                    </a:cubicBezTo>
                    <a:cubicBezTo>
                      <a:pt x="28402" y="35334"/>
                      <a:pt x="28339" y="35313"/>
                      <a:pt x="28276" y="35302"/>
                    </a:cubicBezTo>
                    <a:cubicBezTo>
                      <a:pt x="28013" y="35271"/>
                      <a:pt x="27749" y="35229"/>
                      <a:pt x="27485" y="35229"/>
                    </a:cubicBezTo>
                    <a:cubicBezTo>
                      <a:pt x="26705" y="35250"/>
                      <a:pt x="25935" y="35260"/>
                      <a:pt x="25165" y="35397"/>
                    </a:cubicBezTo>
                    <a:cubicBezTo>
                      <a:pt x="24469" y="35524"/>
                      <a:pt x="23762" y="35597"/>
                      <a:pt x="22981" y="35703"/>
                    </a:cubicBezTo>
                    <a:cubicBezTo>
                      <a:pt x="23045" y="35576"/>
                      <a:pt x="23056" y="35482"/>
                      <a:pt x="23108" y="35450"/>
                    </a:cubicBezTo>
                    <a:cubicBezTo>
                      <a:pt x="23382" y="35250"/>
                      <a:pt x="23656" y="35060"/>
                      <a:pt x="23931" y="34880"/>
                    </a:cubicBezTo>
                    <a:cubicBezTo>
                      <a:pt x="23991" y="34846"/>
                      <a:pt x="24079" y="34811"/>
                      <a:pt x="24144" y="34811"/>
                    </a:cubicBezTo>
                    <a:cubicBezTo>
                      <a:pt x="24159" y="34811"/>
                      <a:pt x="24172" y="34813"/>
                      <a:pt x="24184" y="34817"/>
                    </a:cubicBezTo>
                    <a:cubicBezTo>
                      <a:pt x="24251" y="34842"/>
                      <a:pt x="24316" y="34852"/>
                      <a:pt x="24381" y="34852"/>
                    </a:cubicBezTo>
                    <a:cubicBezTo>
                      <a:pt x="24560" y="34852"/>
                      <a:pt x="24730" y="34777"/>
                      <a:pt x="24901" y="34754"/>
                    </a:cubicBezTo>
                    <a:cubicBezTo>
                      <a:pt x="26145" y="34575"/>
                      <a:pt x="27401" y="34385"/>
                      <a:pt x="28634" y="34153"/>
                    </a:cubicBezTo>
                    <a:cubicBezTo>
                      <a:pt x="30017" y="33900"/>
                      <a:pt x="31377" y="33604"/>
                      <a:pt x="32748" y="33319"/>
                    </a:cubicBezTo>
                    <a:cubicBezTo>
                      <a:pt x="34193" y="33024"/>
                      <a:pt x="35648" y="32993"/>
                      <a:pt x="37114" y="32919"/>
                    </a:cubicBezTo>
                    <a:cubicBezTo>
                      <a:pt x="37278" y="32911"/>
                      <a:pt x="37442" y="32908"/>
                      <a:pt x="37605" y="32908"/>
                    </a:cubicBezTo>
                    <a:close/>
                    <a:moveTo>
                      <a:pt x="31841" y="53949"/>
                    </a:moveTo>
                    <a:cubicBezTo>
                      <a:pt x="31841" y="53981"/>
                      <a:pt x="31852" y="54023"/>
                      <a:pt x="31862" y="54054"/>
                    </a:cubicBezTo>
                    <a:cubicBezTo>
                      <a:pt x="31894" y="54075"/>
                      <a:pt x="31936" y="54086"/>
                      <a:pt x="31967" y="54107"/>
                    </a:cubicBezTo>
                    <a:cubicBezTo>
                      <a:pt x="31978" y="54117"/>
                      <a:pt x="31988" y="54139"/>
                      <a:pt x="31999" y="54160"/>
                    </a:cubicBezTo>
                    <a:cubicBezTo>
                      <a:pt x="31978" y="54150"/>
                      <a:pt x="31946" y="54160"/>
                      <a:pt x="31925" y="54139"/>
                    </a:cubicBezTo>
                    <a:cubicBezTo>
                      <a:pt x="31904" y="54117"/>
                      <a:pt x="31883" y="54086"/>
                      <a:pt x="31852" y="54054"/>
                    </a:cubicBezTo>
                    <a:cubicBezTo>
                      <a:pt x="31852" y="54012"/>
                      <a:pt x="31841" y="53981"/>
                      <a:pt x="31831" y="53949"/>
                    </a:cubicBezTo>
                    <a:close/>
                    <a:moveTo>
                      <a:pt x="32241" y="54666"/>
                    </a:moveTo>
                    <a:cubicBezTo>
                      <a:pt x="32252" y="54687"/>
                      <a:pt x="32263" y="54698"/>
                      <a:pt x="32274" y="54719"/>
                    </a:cubicBezTo>
                    <a:lnTo>
                      <a:pt x="32320" y="54788"/>
                    </a:lnTo>
                    <a:lnTo>
                      <a:pt x="32320" y="54788"/>
                    </a:lnTo>
                    <a:cubicBezTo>
                      <a:pt x="32294" y="54776"/>
                      <a:pt x="32265" y="54766"/>
                      <a:pt x="32241" y="54750"/>
                    </a:cubicBezTo>
                    <a:cubicBezTo>
                      <a:pt x="32231" y="54740"/>
                      <a:pt x="32241" y="54698"/>
                      <a:pt x="32241" y="54666"/>
                    </a:cubicBezTo>
                    <a:close/>
                    <a:moveTo>
                      <a:pt x="32347" y="54830"/>
                    </a:moveTo>
                    <a:lnTo>
                      <a:pt x="32347" y="54830"/>
                    </a:lnTo>
                    <a:cubicBezTo>
                      <a:pt x="32365" y="54859"/>
                      <a:pt x="32382" y="54895"/>
                      <a:pt x="32400" y="54930"/>
                    </a:cubicBezTo>
                    <a:cubicBezTo>
                      <a:pt x="32410" y="54940"/>
                      <a:pt x="32410" y="54961"/>
                      <a:pt x="32410" y="54982"/>
                    </a:cubicBezTo>
                    <a:cubicBezTo>
                      <a:pt x="32389" y="54961"/>
                      <a:pt x="32358" y="54951"/>
                      <a:pt x="32358" y="54930"/>
                    </a:cubicBezTo>
                    <a:cubicBezTo>
                      <a:pt x="32349" y="54897"/>
                      <a:pt x="32347" y="54863"/>
                      <a:pt x="32347" y="54830"/>
                    </a:cubicBezTo>
                    <a:close/>
                    <a:moveTo>
                      <a:pt x="32642" y="55457"/>
                    </a:moveTo>
                    <a:cubicBezTo>
                      <a:pt x="32653" y="55467"/>
                      <a:pt x="32663" y="55489"/>
                      <a:pt x="32663" y="55500"/>
                    </a:cubicBezTo>
                    <a:cubicBezTo>
                      <a:pt x="32663" y="55510"/>
                      <a:pt x="32642" y="55510"/>
                      <a:pt x="32632" y="55521"/>
                    </a:cubicBezTo>
                    <a:cubicBezTo>
                      <a:pt x="32621" y="55510"/>
                      <a:pt x="32611" y="55489"/>
                      <a:pt x="32611" y="55478"/>
                    </a:cubicBezTo>
                    <a:cubicBezTo>
                      <a:pt x="32621" y="55467"/>
                      <a:pt x="32632" y="55467"/>
                      <a:pt x="32642" y="55457"/>
                    </a:cubicBezTo>
                    <a:close/>
                    <a:moveTo>
                      <a:pt x="32822" y="55921"/>
                    </a:moveTo>
                    <a:cubicBezTo>
                      <a:pt x="32843" y="55931"/>
                      <a:pt x="32885" y="55931"/>
                      <a:pt x="32895" y="55953"/>
                    </a:cubicBezTo>
                    <a:cubicBezTo>
                      <a:pt x="32912" y="56003"/>
                      <a:pt x="32916" y="56054"/>
                      <a:pt x="32922" y="56105"/>
                    </a:cubicBezTo>
                    <a:lnTo>
                      <a:pt x="32922" y="56105"/>
                    </a:lnTo>
                    <a:cubicBezTo>
                      <a:pt x="32887" y="56066"/>
                      <a:pt x="32859" y="56020"/>
                      <a:pt x="32822" y="55974"/>
                    </a:cubicBezTo>
                    <a:cubicBezTo>
                      <a:pt x="32811" y="55964"/>
                      <a:pt x="32822" y="55931"/>
                      <a:pt x="32822" y="55921"/>
                    </a:cubicBezTo>
                    <a:close/>
                    <a:moveTo>
                      <a:pt x="14797" y="56238"/>
                    </a:moveTo>
                    <a:cubicBezTo>
                      <a:pt x="14779" y="56300"/>
                      <a:pt x="14769" y="56354"/>
                      <a:pt x="14754" y="56408"/>
                    </a:cubicBezTo>
                    <a:lnTo>
                      <a:pt x="14754" y="56408"/>
                    </a:lnTo>
                    <a:cubicBezTo>
                      <a:pt x="14740" y="56355"/>
                      <a:pt x="14732" y="56296"/>
                      <a:pt x="14724" y="56238"/>
                    </a:cubicBezTo>
                    <a:close/>
                    <a:moveTo>
                      <a:pt x="46849" y="47114"/>
                    </a:moveTo>
                    <a:cubicBezTo>
                      <a:pt x="47176" y="47800"/>
                      <a:pt x="47229" y="49266"/>
                      <a:pt x="46965" y="50068"/>
                    </a:cubicBezTo>
                    <a:cubicBezTo>
                      <a:pt x="46934" y="50070"/>
                      <a:pt x="46904" y="50072"/>
                      <a:pt x="46874" y="50072"/>
                    </a:cubicBezTo>
                    <a:cubicBezTo>
                      <a:pt x="46552" y="50072"/>
                      <a:pt x="46261" y="49924"/>
                      <a:pt x="45952" y="49846"/>
                    </a:cubicBezTo>
                    <a:cubicBezTo>
                      <a:pt x="45583" y="49762"/>
                      <a:pt x="45214" y="49667"/>
                      <a:pt x="44845" y="49582"/>
                    </a:cubicBezTo>
                    <a:cubicBezTo>
                      <a:pt x="44508" y="49498"/>
                      <a:pt x="44180" y="49403"/>
                      <a:pt x="43801" y="49371"/>
                    </a:cubicBezTo>
                    <a:lnTo>
                      <a:pt x="43801" y="49371"/>
                    </a:lnTo>
                    <a:cubicBezTo>
                      <a:pt x="43875" y="49636"/>
                      <a:pt x="44054" y="49614"/>
                      <a:pt x="44191" y="49646"/>
                    </a:cubicBezTo>
                    <a:cubicBezTo>
                      <a:pt x="44930" y="49835"/>
                      <a:pt x="45657" y="50015"/>
                      <a:pt x="46385" y="50205"/>
                    </a:cubicBezTo>
                    <a:cubicBezTo>
                      <a:pt x="46554" y="50247"/>
                      <a:pt x="46722" y="50311"/>
                      <a:pt x="46880" y="50395"/>
                    </a:cubicBezTo>
                    <a:cubicBezTo>
                      <a:pt x="46933" y="50426"/>
                      <a:pt x="46955" y="50543"/>
                      <a:pt x="46944" y="50627"/>
                    </a:cubicBezTo>
                    <a:cubicBezTo>
                      <a:pt x="46933" y="50669"/>
                      <a:pt x="46849" y="50732"/>
                      <a:pt x="46796" y="50743"/>
                    </a:cubicBezTo>
                    <a:cubicBezTo>
                      <a:pt x="46767" y="50745"/>
                      <a:pt x="46738" y="50747"/>
                      <a:pt x="46709" y="50747"/>
                    </a:cubicBezTo>
                    <a:cubicBezTo>
                      <a:pt x="46629" y="50747"/>
                      <a:pt x="46546" y="50737"/>
                      <a:pt x="46469" y="50721"/>
                    </a:cubicBezTo>
                    <a:cubicBezTo>
                      <a:pt x="46100" y="50648"/>
                      <a:pt x="45731" y="50564"/>
                      <a:pt x="45362" y="50489"/>
                    </a:cubicBezTo>
                    <a:cubicBezTo>
                      <a:pt x="45256" y="50468"/>
                      <a:pt x="45151" y="50479"/>
                      <a:pt x="45056" y="50468"/>
                    </a:cubicBezTo>
                    <a:lnTo>
                      <a:pt x="45056" y="50468"/>
                    </a:lnTo>
                    <a:cubicBezTo>
                      <a:pt x="45024" y="50637"/>
                      <a:pt x="45130" y="50648"/>
                      <a:pt x="45204" y="50658"/>
                    </a:cubicBezTo>
                    <a:cubicBezTo>
                      <a:pt x="45551" y="50743"/>
                      <a:pt x="45900" y="50806"/>
                      <a:pt x="46237" y="50890"/>
                    </a:cubicBezTo>
                    <a:cubicBezTo>
                      <a:pt x="46427" y="50932"/>
                      <a:pt x="46648" y="50932"/>
                      <a:pt x="46786" y="51101"/>
                    </a:cubicBezTo>
                    <a:cubicBezTo>
                      <a:pt x="46690" y="52156"/>
                      <a:pt x="45235" y="53791"/>
                      <a:pt x="43854" y="54792"/>
                    </a:cubicBezTo>
                    <a:cubicBezTo>
                      <a:pt x="43484" y="54687"/>
                      <a:pt x="43168" y="54434"/>
                      <a:pt x="42830" y="54234"/>
                    </a:cubicBezTo>
                    <a:cubicBezTo>
                      <a:pt x="42504" y="54023"/>
                      <a:pt x="42230" y="53738"/>
                      <a:pt x="41744" y="53517"/>
                    </a:cubicBezTo>
                    <a:lnTo>
                      <a:pt x="41744" y="53517"/>
                    </a:lnTo>
                    <a:cubicBezTo>
                      <a:pt x="41902" y="53896"/>
                      <a:pt x="42145" y="53970"/>
                      <a:pt x="42324" y="54107"/>
                    </a:cubicBezTo>
                    <a:cubicBezTo>
                      <a:pt x="42535" y="54276"/>
                      <a:pt x="42767" y="54413"/>
                      <a:pt x="42978" y="54571"/>
                    </a:cubicBezTo>
                    <a:cubicBezTo>
                      <a:pt x="43168" y="54719"/>
                      <a:pt x="43390" y="54814"/>
                      <a:pt x="43548" y="55067"/>
                    </a:cubicBezTo>
                    <a:cubicBezTo>
                      <a:pt x="43488" y="55088"/>
                      <a:pt x="43434" y="55098"/>
                      <a:pt x="43384" y="55098"/>
                    </a:cubicBezTo>
                    <a:cubicBezTo>
                      <a:pt x="43167" y="55098"/>
                      <a:pt x="43025" y="54924"/>
                      <a:pt x="42862" y="54856"/>
                    </a:cubicBezTo>
                    <a:cubicBezTo>
                      <a:pt x="42662" y="54771"/>
                      <a:pt x="42483" y="54677"/>
                      <a:pt x="42240" y="54666"/>
                    </a:cubicBezTo>
                    <a:lnTo>
                      <a:pt x="42240" y="54666"/>
                    </a:lnTo>
                    <a:cubicBezTo>
                      <a:pt x="42387" y="54782"/>
                      <a:pt x="42525" y="54909"/>
                      <a:pt x="42683" y="55014"/>
                    </a:cubicBezTo>
                    <a:cubicBezTo>
                      <a:pt x="42841" y="55130"/>
                      <a:pt x="43010" y="55225"/>
                      <a:pt x="43158" y="55320"/>
                    </a:cubicBezTo>
                    <a:cubicBezTo>
                      <a:pt x="43135" y="55424"/>
                      <a:pt x="43091" y="55466"/>
                      <a:pt x="43034" y="55466"/>
                    </a:cubicBezTo>
                    <a:cubicBezTo>
                      <a:pt x="43011" y="55466"/>
                      <a:pt x="42985" y="55459"/>
                      <a:pt x="42957" y="55446"/>
                    </a:cubicBezTo>
                    <a:cubicBezTo>
                      <a:pt x="42673" y="55341"/>
                      <a:pt x="42387" y="55214"/>
                      <a:pt x="42103" y="55099"/>
                    </a:cubicBezTo>
                    <a:cubicBezTo>
                      <a:pt x="42071" y="55141"/>
                      <a:pt x="42050" y="55172"/>
                      <a:pt x="42019" y="55214"/>
                    </a:cubicBezTo>
                    <a:cubicBezTo>
                      <a:pt x="42293" y="55373"/>
                      <a:pt x="42577" y="55531"/>
                      <a:pt x="42851" y="55699"/>
                    </a:cubicBezTo>
                    <a:cubicBezTo>
                      <a:pt x="42525" y="56121"/>
                      <a:pt x="41944" y="56617"/>
                      <a:pt x="41428" y="56913"/>
                    </a:cubicBezTo>
                    <a:cubicBezTo>
                      <a:pt x="40901" y="56828"/>
                      <a:pt x="40648" y="56501"/>
                      <a:pt x="40531" y="55985"/>
                    </a:cubicBezTo>
                    <a:cubicBezTo>
                      <a:pt x="40331" y="55099"/>
                      <a:pt x="40236" y="54192"/>
                      <a:pt x="40205" y="53285"/>
                    </a:cubicBezTo>
                    <a:cubicBezTo>
                      <a:pt x="40184" y="52683"/>
                      <a:pt x="40173" y="52092"/>
                      <a:pt x="40151" y="51450"/>
                    </a:cubicBezTo>
                    <a:lnTo>
                      <a:pt x="40151" y="51450"/>
                    </a:lnTo>
                    <a:cubicBezTo>
                      <a:pt x="40247" y="51460"/>
                      <a:pt x="40352" y="51471"/>
                      <a:pt x="40447" y="51502"/>
                    </a:cubicBezTo>
                    <a:cubicBezTo>
                      <a:pt x="40588" y="51564"/>
                      <a:pt x="40707" y="51699"/>
                      <a:pt x="40920" y="51699"/>
                    </a:cubicBezTo>
                    <a:cubicBezTo>
                      <a:pt x="40962" y="51699"/>
                      <a:pt x="41008" y="51694"/>
                      <a:pt x="41058" y="51682"/>
                    </a:cubicBezTo>
                    <a:cubicBezTo>
                      <a:pt x="40901" y="51565"/>
                      <a:pt x="40805" y="51481"/>
                      <a:pt x="40711" y="51417"/>
                    </a:cubicBezTo>
                    <a:cubicBezTo>
                      <a:pt x="40468" y="51260"/>
                      <a:pt x="40215" y="51112"/>
                      <a:pt x="39983" y="50943"/>
                    </a:cubicBezTo>
                    <a:cubicBezTo>
                      <a:pt x="39835" y="50827"/>
                      <a:pt x="39698" y="50669"/>
                      <a:pt x="39783" y="50395"/>
                    </a:cubicBezTo>
                    <a:lnTo>
                      <a:pt x="39783" y="50395"/>
                    </a:lnTo>
                    <a:cubicBezTo>
                      <a:pt x="40416" y="50606"/>
                      <a:pt x="40911" y="51091"/>
                      <a:pt x="41544" y="51228"/>
                    </a:cubicBezTo>
                    <a:cubicBezTo>
                      <a:pt x="41628" y="51070"/>
                      <a:pt x="41523" y="51049"/>
                      <a:pt x="41459" y="51007"/>
                    </a:cubicBezTo>
                    <a:cubicBezTo>
                      <a:pt x="40922" y="50690"/>
                      <a:pt x="40373" y="50395"/>
                      <a:pt x="39835" y="50078"/>
                    </a:cubicBezTo>
                    <a:cubicBezTo>
                      <a:pt x="39698" y="49994"/>
                      <a:pt x="39530" y="49931"/>
                      <a:pt x="39455" y="49678"/>
                    </a:cubicBezTo>
                    <a:lnTo>
                      <a:pt x="39455" y="49678"/>
                    </a:lnTo>
                    <a:cubicBezTo>
                      <a:pt x="40184" y="49889"/>
                      <a:pt x="40795" y="50247"/>
                      <a:pt x="41438" y="50521"/>
                    </a:cubicBezTo>
                    <a:cubicBezTo>
                      <a:pt x="42061" y="50785"/>
                      <a:pt x="42651" y="51122"/>
                      <a:pt x="43305" y="51354"/>
                    </a:cubicBezTo>
                    <a:cubicBezTo>
                      <a:pt x="43390" y="51175"/>
                      <a:pt x="43252" y="51143"/>
                      <a:pt x="43168" y="51101"/>
                    </a:cubicBezTo>
                    <a:cubicBezTo>
                      <a:pt x="42187" y="50637"/>
                      <a:pt x="41206" y="50173"/>
                      <a:pt x="40215" y="49709"/>
                    </a:cubicBezTo>
                    <a:cubicBezTo>
                      <a:pt x="40025" y="49614"/>
                      <a:pt x="39825" y="49519"/>
                      <a:pt x="39645" y="49435"/>
                    </a:cubicBezTo>
                    <a:cubicBezTo>
                      <a:pt x="39593" y="49193"/>
                      <a:pt x="39741" y="49097"/>
                      <a:pt x="39888" y="49076"/>
                    </a:cubicBezTo>
                    <a:cubicBezTo>
                      <a:pt x="40101" y="49053"/>
                      <a:pt x="40319" y="49041"/>
                      <a:pt x="40535" y="49041"/>
                    </a:cubicBezTo>
                    <a:cubicBezTo>
                      <a:pt x="40608" y="49041"/>
                      <a:pt x="40681" y="49042"/>
                      <a:pt x="40753" y="49045"/>
                    </a:cubicBezTo>
                    <a:cubicBezTo>
                      <a:pt x="40900" y="49052"/>
                      <a:pt x="41046" y="49056"/>
                      <a:pt x="41193" y="49056"/>
                    </a:cubicBezTo>
                    <a:cubicBezTo>
                      <a:pt x="42066" y="49056"/>
                      <a:pt x="42932" y="48927"/>
                      <a:pt x="43790" y="48729"/>
                    </a:cubicBezTo>
                    <a:cubicBezTo>
                      <a:pt x="44318" y="48602"/>
                      <a:pt x="44834" y="48380"/>
                      <a:pt x="45362" y="48190"/>
                    </a:cubicBezTo>
                    <a:cubicBezTo>
                      <a:pt x="45720" y="48054"/>
                      <a:pt x="45994" y="47789"/>
                      <a:pt x="46269" y="47536"/>
                    </a:cubicBezTo>
                    <a:cubicBezTo>
                      <a:pt x="46448" y="47379"/>
                      <a:pt x="46596" y="47168"/>
                      <a:pt x="46849" y="47114"/>
                    </a:cubicBezTo>
                    <a:close/>
                    <a:moveTo>
                      <a:pt x="2764" y="56428"/>
                    </a:moveTo>
                    <a:cubicBezTo>
                      <a:pt x="2795" y="56543"/>
                      <a:pt x="2869" y="56670"/>
                      <a:pt x="2837" y="56786"/>
                    </a:cubicBezTo>
                    <a:cubicBezTo>
                      <a:pt x="2754" y="57181"/>
                      <a:pt x="2661" y="57585"/>
                      <a:pt x="2386" y="57910"/>
                    </a:cubicBezTo>
                    <a:lnTo>
                      <a:pt x="2386" y="57910"/>
                    </a:lnTo>
                    <a:cubicBezTo>
                      <a:pt x="2428" y="57402"/>
                      <a:pt x="2483" y="56894"/>
                      <a:pt x="2764" y="56428"/>
                    </a:cubicBezTo>
                    <a:close/>
                    <a:moveTo>
                      <a:pt x="12298" y="47695"/>
                    </a:moveTo>
                    <a:cubicBezTo>
                      <a:pt x="12477" y="47726"/>
                      <a:pt x="12414" y="47832"/>
                      <a:pt x="12414" y="47895"/>
                    </a:cubicBezTo>
                    <a:cubicBezTo>
                      <a:pt x="12414" y="47958"/>
                      <a:pt x="12404" y="48032"/>
                      <a:pt x="12393" y="48096"/>
                    </a:cubicBezTo>
                    <a:cubicBezTo>
                      <a:pt x="12108" y="49603"/>
                      <a:pt x="11940" y="51122"/>
                      <a:pt x="11813" y="52652"/>
                    </a:cubicBezTo>
                    <a:cubicBezTo>
                      <a:pt x="11792" y="52842"/>
                      <a:pt x="11792" y="53042"/>
                      <a:pt x="11792" y="53243"/>
                    </a:cubicBezTo>
                    <a:cubicBezTo>
                      <a:pt x="11792" y="53253"/>
                      <a:pt x="11823" y="53274"/>
                      <a:pt x="11876" y="53306"/>
                    </a:cubicBezTo>
                    <a:cubicBezTo>
                      <a:pt x="12045" y="53032"/>
                      <a:pt x="12003" y="52715"/>
                      <a:pt x="12055" y="52420"/>
                    </a:cubicBezTo>
                    <a:cubicBezTo>
                      <a:pt x="12108" y="52135"/>
                      <a:pt x="12129" y="51850"/>
                      <a:pt x="12172" y="51565"/>
                    </a:cubicBezTo>
                    <a:cubicBezTo>
                      <a:pt x="12214" y="51249"/>
                      <a:pt x="12245" y="50943"/>
                      <a:pt x="12298" y="50637"/>
                    </a:cubicBezTo>
                    <a:cubicBezTo>
                      <a:pt x="12329" y="50353"/>
                      <a:pt x="12371" y="50068"/>
                      <a:pt x="12425" y="49783"/>
                    </a:cubicBezTo>
                    <a:cubicBezTo>
                      <a:pt x="12477" y="49477"/>
                      <a:pt x="12519" y="49171"/>
                      <a:pt x="12582" y="48865"/>
                    </a:cubicBezTo>
                    <a:cubicBezTo>
                      <a:pt x="12646" y="48591"/>
                      <a:pt x="12657" y="48307"/>
                      <a:pt x="12825" y="48011"/>
                    </a:cubicBezTo>
                    <a:cubicBezTo>
                      <a:pt x="13025" y="48886"/>
                      <a:pt x="13236" y="49699"/>
                      <a:pt x="13405" y="50521"/>
                    </a:cubicBezTo>
                    <a:cubicBezTo>
                      <a:pt x="13564" y="51333"/>
                      <a:pt x="13901" y="52082"/>
                      <a:pt x="14186" y="52831"/>
                    </a:cubicBezTo>
                    <a:cubicBezTo>
                      <a:pt x="13922" y="53475"/>
                      <a:pt x="13890" y="53696"/>
                      <a:pt x="14070" y="54054"/>
                    </a:cubicBezTo>
                    <a:cubicBezTo>
                      <a:pt x="14143" y="53780"/>
                      <a:pt x="14196" y="53538"/>
                      <a:pt x="14260" y="53316"/>
                    </a:cubicBezTo>
                    <a:cubicBezTo>
                      <a:pt x="14273" y="53314"/>
                      <a:pt x="14286" y="53314"/>
                      <a:pt x="14297" y="53314"/>
                    </a:cubicBezTo>
                    <a:cubicBezTo>
                      <a:pt x="14439" y="53314"/>
                      <a:pt x="14439" y="53426"/>
                      <a:pt x="14439" y="53485"/>
                    </a:cubicBezTo>
                    <a:cubicBezTo>
                      <a:pt x="14439" y="53843"/>
                      <a:pt x="14450" y="54202"/>
                      <a:pt x="14407" y="54550"/>
                    </a:cubicBezTo>
                    <a:cubicBezTo>
                      <a:pt x="14239" y="56322"/>
                      <a:pt x="13986" y="58083"/>
                      <a:pt x="13669" y="59824"/>
                    </a:cubicBezTo>
                    <a:cubicBezTo>
                      <a:pt x="13447" y="61015"/>
                      <a:pt x="13025" y="62133"/>
                      <a:pt x="12509" y="63220"/>
                    </a:cubicBezTo>
                    <a:cubicBezTo>
                      <a:pt x="12150" y="63979"/>
                      <a:pt x="11581" y="64570"/>
                      <a:pt x="10927" y="65086"/>
                    </a:cubicBezTo>
                    <a:cubicBezTo>
                      <a:pt x="10684" y="65287"/>
                      <a:pt x="10410" y="65413"/>
                      <a:pt x="10093" y="65477"/>
                    </a:cubicBezTo>
                    <a:cubicBezTo>
                      <a:pt x="9788" y="65529"/>
                      <a:pt x="9482" y="65592"/>
                      <a:pt x="9176" y="65645"/>
                    </a:cubicBezTo>
                    <a:cubicBezTo>
                      <a:pt x="9144" y="65652"/>
                      <a:pt x="9110" y="65654"/>
                      <a:pt x="9076" y="65654"/>
                    </a:cubicBezTo>
                    <a:cubicBezTo>
                      <a:pt x="9000" y="65654"/>
                      <a:pt x="8922" y="65642"/>
                      <a:pt x="8849" y="65634"/>
                    </a:cubicBezTo>
                    <a:cubicBezTo>
                      <a:pt x="8807" y="65624"/>
                      <a:pt x="8775" y="65582"/>
                      <a:pt x="8691" y="65540"/>
                    </a:cubicBezTo>
                    <a:cubicBezTo>
                      <a:pt x="8607" y="63620"/>
                      <a:pt x="9029" y="61743"/>
                      <a:pt x="9355" y="59855"/>
                    </a:cubicBezTo>
                    <a:cubicBezTo>
                      <a:pt x="9319" y="59834"/>
                      <a:pt x="9290" y="59825"/>
                      <a:pt x="9267" y="59825"/>
                    </a:cubicBezTo>
                    <a:cubicBezTo>
                      <a:pt x="9197" y="59825"/>
                      <a:pt x="9181" y="59905"/>
                      <a:pt x="9165" y="59960"/>
                    </a:cubicBezTo>
                    <a:cubicBezTo>
                      <a:pt x="9113" y="60129"/>
                      <a:pt x="9060" y="60298"/>
                      <a:pt x="9029" y="60478"/>
                    </a:cubicBezTo>
                    <a:cubicBezTo>
                      <a:pt x="8860" y="61363"/>
                      <a:pt x="8670" y="62260"/>
                      <a:pt x="8532" y="63156"/>
                    </a:cubicBezTo>
                    <a:cubicBezTo>
                      <a:pt x="8417" y="63831"/>
                      <a:pt x="8406" y="64528"/>
                      <a:pt x="8448" y="65213"/>
                    </a:cubicBezTo>
                    <a:cubicBezTo>
                      <a:pt x="8469" y="65592"/>
                      <a:pt x="8406" y="65656"/>
                      <a:pt x="8026" y="65761"/>
                    </a:cubicBezTo>
                    <a:cubicBezTo>
                      <a:pt x="7784" y="65814"/>
                      <a:pt x="7552" y="65888"/>
                      <a:pt x="7320" y="65962"/>
                    </a:cubicBezTo>
                    <a:cubicBezTo>
                      <a:pt x="6643" y="66169"/>
                      <a:pt x="5943" y="66253"/>
                      <a:pt x="5240" y="66253"/>
                    </a:cubicBezTo>
                    <a:cubicBezTo>
                      <a:pt x="5121" y="66253"/>
                      <a:pt x="5002" y="66251"/>
                      <a:pt x="4883" y="66246"/>
                    </a:cubicBezTo>
                    <a:cubicBezTo>
                      <a:pt x="4061" y="66225"/>
                      <a:pt x="3470" y="65856"/>
                      <a:pt x="3122" y="65065"/>
                    </a:cubicBezTo>
                    <a:cubicBezTo>
                      <a:pt x="2647" y="64031"/>
                      <a:pt x="2331" y="62945"/>
                      <a:pt x="2068" y="61849"/>
                    </a:cubicBezTo>
                    <a:cubicBezTo>
                      <a:pt x="2026" y="61669"/>
                      <a:pt x="2005" y="61500"/>
                      <a:pt x="1951" y="61331"/>
                    </a:cubicBezTo>
                    <a:cubicBezTo>
                      <a:pt x="1825" y="60825"/>
                      <a:pt x="1804" y="60319"/>
                      <a:pt x="1941" y="59813"/>
                    </a:cubicBezTo>
                    <a:cubicBezTo>
                      <a:pt x="2026" y="59496"/>
                      <a:pt x="2068" y="59159"/>
                      <a:pt x="2141" y="58832"/>
                    </a:cubicBezTo>
                    <a:cubicBezTo>
                      <a:pt x="2194" y="58653"/>
                      <a:pt x="2289" y="58474"/>
                      <a:pt x="2363" y="58294"/>
                    </a:cubicBezTo>
                    <a:cubicBezTo>
                      <a:pt x="2363" y="58294"/>
                      <a:pt x="2363" y="58293"/>
                      <a:pt x="2363" y="58293"/>
                    </a:cubicBezTo>
                    <a:lnTo>
                      <a:pt x="2363" y="58293"/>
                    </a:lnTo>
                    <a:cubicBezTo>
                      <a:pt x="2411" y="58332"/>
                      <a:pt x="2451" y="58371"/>
                      <a:pt x="2500" y="58410"/>
                    </a:cubicBezTo>
                    <a:cubicBezTo>
                      <a:pt x="2764" y="58210"/>
                      <a:pt x="2626" y="57799"/>
                      <a:pt x="2954" y="57598"/>
                    </a:cubicBezTo>
                    <a:cubicBezTo>
                      <a:pt x="3101" y="57851"/>
                      <a:pt x="3112" y="58115"/>
                      <a:pt x="3175" y="58368"/>
                    </a:cubicBezTo>
                    <a:cubicBezTo>
                      <a:pt x="3249" y="58621"/>
                      <a:pt x="3322" y="58874"/>
                      <a:pt x="3397" y="59138"/>
                    </a:cubicBezTo>
                    <a:cubicBezTo>
                      <a:pt x="3470" y="59391"/>
                      <a:pt x="3554" y="59644"/>
                      <a:pt x="3608" y="59824"/>
                    </a:cubicBezTo>
                    <a:cubicBezTo>
                      <a:pt x="3523" y="60256"/>
                      <a:pt x="3439" y="60614"/>
                      <a:pt x="3365" y="60984"/>
                    </a:cubicBezTo>
                    <a:cubicBezTo>
                      <a:pt x="3344" y="61089"/>
                      <a:pt x="3344" y="61195"/>
                      <a:pt x="3322" y="61406"/>
                    </a:cubicBezTo>
                    <a:cubicBezTo>
                      <a:pt x="3702" y="61057"/>
                      <a:pt x="3533" y="60646"/>
                      <a:pt x="3723" y="60361"/>
                    </a:cubicBezTo>
                    <a:cubicBezTo>
                      <a:pt x="3743" y="60355"/>
                      <a:pt x="3761" y="60353"/>
                      <a:pt x="3777" y="60353"/>
                    </a:cubicBezTo>
                    <a:cubicBezTo>
                      <a:pt x="3877" y="60353"/>
                      <a:pt x="3899" y="60458"/>
                      <a:pt x="3945" y="60541"/>
                    </a:cubicBezTo>
                    <a:cubicBezTo>
                      <a:pt x="4219" y="61015"/>
                      <a:pt x="4483" y="61500"/>
                      <a:pt x="4778" y="61975"/>
                    </a:cubicBezTo>
                    <a:cubicBezTo>
                      <a:pt x="4915" y="62196"/>
                      <a:pt x="5115" y="62376"/>
                      <a:pt x="5305" y="62555"/>
                    </a:cubicBezTo>
                    <a:cubicBezTo>
                      <a:pt x="5372" y="62615"/>
                      <a:pt x="5452" y="62663"/>
                      <a:pt x="5530" y="62663"/>
                    </a:cubicBezTo>
                    <a:cubicBezTo>
                      <a:pt x="5576" y="62663"/>
                      <a:pt x="5621" y="62647"/>
                      <a:pt x="5664" y="62608"/>
                    </a:cubicBezTo>
                    <a:cubicBezTo>
                      <a:pt x="5738" y="62545"/>
                      <a:pt x="5780" y="62418"/>
                      <a:pt x="5780" y="62323"/>
                    </a:cubicBezTo>
                    <a:cubicBezTo>
                      <a:pt x="5769" y="61964"/>
                      <a:pt x="5727" y="61617"/>
                      <a:pt x="5696" y="61258"/>
                    </a:cubicBezTo>
                    <a:cubicBezTo>
                      <a:pt x="5601" y="60066"/>
                      <a:pt x="5485" y="58885"/>
                      <a:pt x="5401" y="57682"/>
                    </a:cubicBezTo>
                    <a:cubicBezTo>
                      <a:pt x="5316" y="56501"/>
                      <a:pt x="5411" y="55341"/>
                      <a:pt x="5875" y="54234"/>
                    </a:cubicBezTo>
                    <a:cubicBezTo>
                      <a:pt x="6244" y="53327"/>
                      <a:pt x="6793" y="52557"/>
                      <a:pt x="7436" y="51850"/>
                    </a:cubicBezTo>
                    <a:cubicBezTo>
                      <a:pt x="7826" y="51428"/>
                      <a:pt x="8279" y="51070"/>
                      <a:pt x="8701" y="50679"/>
                    </a:cubicBezTo>
                    <a:cubicBezTo>
                      <a:pt x="8765" y="50627"/>
                      <a:pt x="8849" y="50595"/>
                      <a:pt x="8954" y="50532"/>
                    </a:cubicBezTo>
                    <a:lnTo>
                      <a:pt x="8954" y="50532"/>
                    </a:lnTo>
                    <a:cubicBezTo>
                      <a:pt x="9018" y="50753"/>
                      <a:pt x="8912" y="50901"/>
                      <a:pt x="8860" y="51049"/>
                    </a:cubicBezTo>
                    <a:cubicBezTo>
                      <a:pt x="8797" y="51218"/>
                      <a:pt x="8722" y="51375"/>
                      <a:pt x="8659" y="51544"/>
                    </a:cubicBezTo>
                    <a:cubicBezTo>
                      <a:pt x="8586" y="51734"/>
                      <a:pt x="8511" y="51914"/>
                      <a:pt x="8448" y="52103"/>
                    </a:cubicBezTo>
                    <a:cubicBezTo>
                      <a:pt x="8385" y="52272"/>
                      <a:pt x="8333" y="52441"/>
                      <a:pt x="8290" y="52620"/>
                    </a:cubicBezTo>
                    <a:cubicBezTo>
                      <a:pt x="8258" y="52778"/>
                      <a:pt x="8237" y="52947"/>
                      <a:pt x="8300" y="53147"/>
                    </a:cubicBezTo>
                    <a:cubicBezTo>
                      <a:pt x="8343" y="53084"/>
                      <a:pt x="8406" y="53032"/>
                      <a:pt x="8417" y="52968"/>
                    </a:cubicBezTo>
                    <a:cubicBezTo>
                      <a:pt x="8649" y="52082"/>
                      <a:pt x="9018" y="51249"/>
                      <a:pt x="9376" y="50416"/>
                    </a:cubicBezTo>
                    <a:cubicBezTo>
                      <a:pt x="9493" y="50131"/>
                      <a:pt x="9661" y="49878"/>
                      <a:pt x="9904" y="49667"/>
                    </a:cubicBezTo>
                    <a:cubicBezTo>
                      <a:pt x="10210" y="49382"/>
                      <a:pt x="10494" y="49066"/>
                      <a:pt x="10789" y="48771"/>
                    </a:cubicBezTo>
                    <a:cubicBezTo>
                      <a:pt x="10895" y="48665"/>
                      <a:pt x="11011" y="48581"/>
                      <a:pt x="11127" y="48486"/>
                    </a:cubicBezTo>
                    <a:lnTo>
                      <a:pt x="11127" y="48486"/>
                    </a:lnTo>
                    <a:cubicBezTo>
                      <a:pt x="11265" y="48654"/>
                      <a:pt x="11148" y="48760"/>
                      <a:pt x="11096" y="48876"/>
                    </a:cubicBezTo>
                    <a:cubicBezTo>
                      <a:pt x="10695" y="49889"/>
                      <a:pt x="10283" y="50890"/>
                      <a:pt x="9882" y="51903"/>
                    </a:cubicBezTo>
                    <a:cubicBezTo>
                      <a:pt x="9788" y="52135"/>
                      <a:pt x="9672" y="52388"/>
                      <a:pt x="9704" y="52673"/>
                    </a:cubicBezTo>
                    <a:cubicBezTo>
                      <a:pt x="9710" y="52673"/>
                      <a:pt x="9716" y="52673"/>
                      <a:pt x="9721" y="52673"/>
                    </a:cubicBezTo>
                    <a:cubicBezTo>
                      <a:pt x="9914" y="52673"/>
                      <a:pt x="9905" y="52512"/>
                      <a:pt x="9946" y="52420"/>
                    </a:cubicBezTo>
                    <a:cubicBezTo>
                      <a:pt x="10283" y="51576"/>
                      <a:pt x="10600" y="50721"/>
                      <a:pt x="10937" y="49878"/>
                    </a:cubicBezTo>
                    <a:cubicBezTo>
                      <a:pt x="11018" y="49695"/>
                      <a:pt x="11061" y="49464"/>
                      <a:pt x="11271" y="49353"/>
                    </a:cubicBezTo>
                    <a:lnTo>
                      <a:pt x="11271" y="49353"/>
                    </a:lnTo>
                    <a:cubicBezTo>
                      <a:pt x="11230" y="49587"/>
                      <a:pt x="11189" y="49812"/>
                      <a:pt x="11138" y="50036"/>
                    </a:cubicBezTo>
                    <a:cubicBezTo>
                      <a:pt x="10937" y="50817"/>
                      <a:pt x="10716" y="51586"/>
                      <a:pt x="10515" y="52357"/>
                    </a:cubicBezTo>
                    <a:cubicBezTo>
                      <a:pt x="10484" y="52472"/>
                      <a:pt x="10410" y="52610"/>
                      <a:pt x="10568" y="52757"/>
                    </a:cubicBezTo>
                    <a:cubicBezTo>
                      <a:pt x="10747" y="52535"/>
                      <a:pt x="10737" y="52261"/>
                      <a:pt x="10811" y="52029"/>
                    </a:cubicBezTo>
                    <a:cubicBezTo>
                      <a:pt x="10895" y="51797"/>
                      <a:pt x="10948" y="51555"/>
                      <a:pt x="11011" y="51323"/>
                    </a:cubicBezTo>
                    <a:cubicBezTo>
                      <a:pt x="11085" y="51070"/>
                      <a:pt x="11169" y="50806"/>
                      <a:pt x="11254" y="50553"/>
                    </a:cubicBezTo>
                    <a:cubicBezTo>
                      <a:pt x="11317" y="50321"/>
                      <a:pt x="11391" y="50089"/>
                      <a:pt x="11475" y="49857"/>
                    </a:cubicBezTo>
                    <a:cubicBezTo>
                      <a:pt x="11560" y="49603"/>
                      <a:pt x="11654" y="49361"/>
                      <a:pt x="11739" y="49108"/>
                    </a:cubicBezTo>
                    <a:cubicBezTo>
                      <a:pt x="11823" y="48876"/>
                      <a:pt x="11918" y="48644"/>
                      <a:pt x="12003" y="48422"/>
                    </a:cubicBezTo>
                    <a:cubicBezTo>
                      <a:pt x="12097" y="48180"/>
                      <a:pt x="12203" y="47937"/>
                      <a:pt x="12298" y="47695"/>
                    </a:cubicBezTo>
                    <a:close/>
                    <a:moveTo>
                      <a:pt x="22804" y="36988"/>
                    </a:moveTo>
                    <a:cubicBezTo>
                      <a:pt x="22814" y="36988"/>
                      <a:pt x="22824" y="36989"/>
                      <a:pt x="22834" y="36990"/>
                    </a:cubicBezTo>
                    <a:cubicBezTo>
                      <a:pt x="23140" y="37022"/>
                      <a:pt x="23456" y="37074"/>
                      <a:pt x="23752" y="37127"/>
                    </a:cubicBezTo>
                    <a:cubicBezTo>
                      <a:pt x="24258" y="37222"/>
                      <a:pt x="24753" y="37338"/>
                      <a:pt x="25260" y="37444"/>
                    </a:cubicBezTo>
                    <a:cubicBezTo>
                      <a:pt x="25935" y="37570"/>
                      <a:pt x="26588" y="37770"/>
                      <a:pt x="27232" y="38044"/>
                    </a:cubicBezTo>
                    <a:cubicBezTo>
                      <a:pt x="28224" y="38466"/>
                      <a:pt x="29225" y="38899"/>
                      <a:pt x="30216" y="39352"/>
                    </a:cubicBezTo>
                    <a:cubicBezTo>
                      <a:pt x="31735" y="40059"/>
                      <a:pt x="33096" y="41008"/>
                      <a:pt x="34256" y="42232"/>
                    </a:cubicBezTo>
                    <a:cubicBezTo>
                      <a:pt x="35079" y="43118"/>
                      <a:pt x="35817" y="44046"/>
                      <a:pt x="36429" y="45089"/>
                    </a:cubicBezTo>
                    <a:cubicBezTo>
                      <a:pt x="37146" y="46292"/>
                      <a:pt x="37810" y="47515"/>
                      <a:pt x="38359" y="48802"/>
                    </a:cubicBezTo>
                    <a:cubicBezTo>
                      <a:pt x="38623" y="49414"/>
                      <a:pt x="38918" y="50015"/>
                      <a:pt x="39192" y="50627"/>
                    </a:cubicBezTo>
                    <a:cubicBezTo>
                      <a:pt x="39277" y="50817"/>
                      <a:pt x="39424" y="50996"/>
                      <a:pt x="39371" y="51228"/>
                    </a:cubicBezTo>
                    <a:cubicBezTo>
                      <a:pt x="39333" y="51239"/>
                      <a:pt x="39300" y="51244"/>
                      <a:pt x="39268" y="51244"/>
                    </a:cubicBezTo>
                    <a:cubicBezTo>
                      <a:pt x="39125" y="51244"/>
                      <a:pt x="39043" y="51139"/>
                      <a:pt x="38939" y="51070"/>
                    </a:cubicBezTo>
                    <a:cubicBezTo>
                      <a:pt x="37948" y="50363"/>
                      <a:pt x="36956" y="49646"/>
                      <a:pt x="35975" y="48928"/>
                    </a:cubicBezTo>
                    <a:cubicBezTo>
                      <a:pt x="35754" y="48771"/>
                      <a:pt x="35564" y="48591"/>
                      <a:pt x="35321" y="48507"/>
                    </a:cubicBezTo>
                    <a:cubicBezTo>
                      <a:pt x="35195" y="48612"/>
                      <a:pt x="35269" y="48686"/>
                      <a:pt x="35321" y="48739"/>
                    </a:cubicBezTo>
                    <a:cubicBezTo>
                      <a:pt x="35374" y="48792"/>
                      <a:pt x="35427" y="48823"/>
                      <a:pt x="35480" y="48865"/>
                    </a:cubicBezTo>
                    <a:cubicBezTo>
                      <a:pt x="36755" y="49793"/>
                      <a:pt x="38032" y="50711"/>
                      <a:pt x="39308" y="51639"/>
                    </a:cubicBezTo>
                    <a:cubicBezTo>
                      <a:pt x="39382" y="51692"/>
                      <a:pt x="39466" y="51734"/>
                      <a:pt x="39530" y="51787"/>
                    </a:cubicBezTo>
                    <a:cubicBezTo>
                      <a:pt x="39656" y="51903"/>
                      <a:pt x="39687" y="52050"/>
                      <a:pt x="39614" y="52261"/>
                    </a:cubicBezTo>
                    <a:cubicBezTo>
                      <a:pt x="39519" y="52230"/>
                      <a:pt x="39413" y="52230"/>
                      <a:pt x="39329" y="52177"/>
                    </a:cubicBezTo>
                    <a:cubicBezTo>
                      <a:pt x="38623" y="51724"/>
                      <a:pt x="37916" y="51260"/>
                      <a:pt x="37209" y="50806"/>
                    </a:cubicBezTo>
                    <a:cubicBezTo>
                      <a:pt x="37156" y="50764"/>
                      <a:pt x="37093" y="50743"/>
                      <a:pt x="37030" y="50721"/>
                    </a:cubicBezTo>
                    <a:lnTo>
                      <a:pt x="37030" y="50721"/>
                    </a:lnTo>
                    <a:cubicBezTo>
                      <a:pt x="36935" y="50848"/>
                      <a:pt x="37041" y="50890"/>
                      <a:pt x="37104" y="50932"/>
                    </a:cubicBezTo>
                    <a:cubicBezTo>
                      <a:pt x="37863" y="51439"/>
                      <a:pt x="38612" y="51945"/>
                      <a:pt x="39371" y="52441"/>
                    </a:cubicBezTo>
                    <a:cubicBezTo>
                      <a:pt x="39582" y="52578"/>
                      <a:pt x="39698" y="52725"/>
                      <a:pt x="39698" y="52978"/>
                    </a:cubicBezTo>
                    <a:cubicBezTo>
                      <a:pt x="39698" y="53358"/>
                      <a:pt x="39719" y="53728"/>
                      <a:pt x="39751" y="54107"/>
                    </a:cubicBezTo>
                    <a:cubicBezTo>
                      <a:pt x="39783" y="54792"/>
                      <a:pt x="39888" y="55467"/>
                      <a:pt x="40057" y="56142"/>
                    </a:cubicBezTo>
                    <a:cubicBezTo>
                      <a:pt x="40226" y="56765"/>
                      <a:pt x="40331" y="57398"/>
                      <a:pt x="40289" y="58052"/>
                    </a:cubicBezTo>
                    <a:cubicBezTo>
                      <a:pt x="40289" y="58178"/>
                      <a:pt x="40341" y="58315"/>
                      <a:pt x="40341" y="58442"/>
                    </a:cubicBezTo>
                    <a:cubicBezTo>
                      <a:pt x="40352" y="58579"/>
                      <a:pt x="40320" y="58727"/>
                      <a:pt x="40299" y="58959"/>
                    </a:cubicBezTo>
                    <a:cubicBezTo>
                      <a:pt x="39930" y="58600"/>
                      <a:pt x="39719" y="58242"/>
                      <a:pt x="39445" y="57914"/>
                    </a:cubicBezTo>
                    <a:cubicBezTo>
                      <a:pt x="39192" y="57609"/>
                      <a:pt x="38939" y="57303"/>
                      <a:pt x="38675" y="57007"/>
                    </a:cubicBezTo>
                    <a:cubicBezTo>
                      <a:pt x="38391" y="56691"/>
                      <a:pt x="38116" y="56374"/>
                      <a:pt x="37821" y="56069"/>
                    </a:cubicBezTo>
                    <a:cubicBezTo>
                      <a:pt x="37557" y="55784"/>
                      <a:pt x="37304" y="55478"/>
                      <a:pt x="36966" y="55267"/>
                    </a:cubicBezTo>
                    <a:lnTo>
                      <a:pt x="36966" y="55267"/>
                    </a:lnTo>
                    <a:cubicBezTo>
                      <a:pt x="36872" y="55404"/>
                      <a:pt x="36956" y="55467"/>
                      <a:pt x="37009" y="55531"/>
                    </a:cubicBezTo>
                    <a:cubicBezTo>
                      <a:pt x="37737" y="56343"/>
                      <a:pt x="38464" y="57145"/>
                      <a:pt x="39181" y="57967"/>
                    </a:cubicBezTo>
                    <a:cubicBezTo>
                      <a:pt x="39530" y="58368"/>
                      <a:pt x="39835" y="58811"/>
                      <a:pt x="40162" y="59222"/>
                    </a:cubicBezTo>
                    <a:cubicBezTo>
                      <a:pt x="40352" y="59454"/>
                      <a:pt x="40394" y="59697"/>
                      <a:pt x="40194" y="59981"/>
                    </a:cubicBezTo>
                    <a:cubicBezTo>
                      <a:pt x="39677" y="59739"/>
                      <a:pt x="39466" y="59159"/>
                      <a:pt x="38991" y="58842"/>
                    </a:cubicBezTo>
                    <a:lnTo>
                      <a:pt x="38991" y="58842"/>
                    </a:lnTo>
                    <a:cubicBezTo>
                      <a:pt x="38928" y="59064"/>
                      <a:pt x="39087" y="59149"/>
                      <a:pt x="39171" y="59264"/>
                    </a:cubicBezTo>
                    <a:cubicBezTo>
                      <a:pt x="39277" y="59402"/>
                      <a:pt x="39403" y="59528"/>
                      <a:pt x="39519" y="59665"/>
                    </a:cubicBezTo>
                    <a:cubicBezTo>
                      <a:pt x="39624" y="59781"/>
                      <a:pt x="39730" y="59897"/>
                      <a:pt x="39825" y="60014"/>
                    </a:cubicBezTo>
                    <a:cubicBezTo>
                      <a:pt x="39919" y="60129"/>
                      <a:pt x="40015" y="60256"/>
                      <a:pt x="40109" y="60372"/>
                    </a:cubicBezTo>
                    <a:cubicBezTo>
                      <a:pt x="40036" y="61005"/>
                      <a:pt x="39751" y="61479"/>
                      <a:pt x="39244" y="61817"/>
                    </a:cubicBezTo>
                    <a:cubicBezTo>
                      <a:pt x="39139" y="61891"/>
                      <a:pt x="39034" y="61985"/>
                      <a:pt x="38907" y="62038"/>
                    </a:cubicBezTo>
                    <a:cubicBezTo>
                      <a:pt x="38074" y="62397"/>
                      <a:pt x="37294" y="62850"/>
                      <a:pt x="36429" y="63167"/>
                    </a:cubicBezTo>
                    <a:cubicBezTo>
                      <a:pt x="35237" y="63599"/>
                      <a:pt x="34066" y="64074"/>
                      <a:pt x="32906" y="64559"/>
                    </a:cubicBezTo>
                    <a:cubicBezTo>
                      <a:pt x="32690" y="64652"/>
                      <a:pt x="32543" y="64699"/>
                      <a:pt x="32427" y="64699"/>
                    </a:cubicBezTo>
                    <a:cubicBezTo>
                      <a:pt x="32227" y="64699"/>
                      <a:pt x="32122" y="64557"/>
                      <a:pt x="31915" y="64263"/>
                    </a:cubicBezTo>
                    <a:cubicBezTo>
                      <a:pt x="31303" y="63388"/>
                      <a:pt x="30734" y="62492"/>
                      <a:pt x="30132" y="61606"/>
                    </a:cubicBezTo>
                    <a:cubicBezTo>
                      <a:pt x="29774" y="61078"/>
                      <a:pt x="29394" y="60551"/>
                      <a:pt x="29014" y="60035"/>
                    </a:cubicBezTo>
                    <a:cubicBezTo>
                      <a:pt x="28972" y="59971"/>
                      <a:pt x="28899" y="59939"/>
                      <a:pt x="28719" y="59792"/>
                    </a:cubicBezTo>
                    <a:lnTo>
                      <a:pt x="28719" y="59792"/>
                    </a:lnTo>
                    <a:cubicBezTo>
                      <a:pt x="29014" y="60530"/>
                      <a:pt x="29468" y="60994"/>
                      <a:pt x="29806" y="61532"/>
                    </a:cubicBezTo>
                    <a:cubicBezTo>
                      <a:pt x="30153" y="62102"/>
                      <a:pt x="30523" y="62660"/>
                      <a:pt x="30891" y="63209"/>
                    </a:cubicBezTo>
                    <a:cubicBezTo>
                      <a:pt x="31250" y="63747"/>
                      <a:pt x="31620" y="64263"/>
                      <a:pt x="31999" y="64823"/>
                    </a:cubicBezTo>
                    <a:cubicBezTo>
                      <a:pt x="31852" y="65002"/>
                      <a:pt x="31651" y="65076"/>
                      <a:pt x="31440" y="65139"/>
                    </a:cubicBezTo>
                    <a:cubicBezTo>
                      <a:pt x="30628" y="65360"/>
                      <a:pt x="29858" y="65709"/>
                      <a:pt x="29099" y="66088"/>
                    </a:cubicBezTo>
                    <a:cubicBezTo>
                      <a:pt x="28739" y="66276"/>
                      <a:pt x="28360" y="66363"/>
                      <a:pt x="27967" y="66363"/>
                    </a:cubicBezTo>
                    <a:cubicBezTo>
                      <a:pt x="27853" y="66363"/>
                      <a:pt x="27738" y="66356"/>
                      <a:pt x="27622" y="66342"/>
                    </a:cubicBezTo>
                    <a:cubicBezTo>
                      <a:pt x="27021" y="66257"/>
                      <a:pt x="26431" y="66110"/>
                      <a:pt x="25935" y="65751"/>
                    </a:cubicBezTo>
                    <a:cubicBezTo>
                      <a:pt x="24828" y="64959"/>
                      <a:pt x="23614" y="64369"/>
                      <a:pt x="22381" y="63799"/>
                    </a:cubicBezTo>
                    <a:cubicBezTo>
                      <a:pt x="21368" y="63335"/>
                      <a:pt x="20471" y="62681"/>
                      <a:pt x="19585" y="62006"/>
                    </a:cubicBezTo>
                    <a:cubicBezTo>
                      <a:pt x="18425" y="61142"/>
                      <a:pt x="17645" y="60014"/>
                      <a:pt x="17192" y="58642"/>
                    </a:cubicBezTo>
                    <a:cubicBezTo>
                      <a:pt x="16960" y="57925"/>
                      <a:pt x="16738" y="57208"/>
                      <a:pt x="16517" y="56491"/>
                    </a:cubicBezTo>
                    <a:cubicBezTo>
                      <a:pt x="16221" y="55573"/>
                      <a:pt x="15831" y="54708"/>
                      <a:pt x="15346" y="53885"/>
                    </a:cubicBezTo>
                    <a:cubicBezTo>
                      <a:pt x="15082" y="53432"/>
                      <a:pt x="14882" y="52926"/>
                      <a:pt x="14661" y="52441"/>
                    </a:cubicBezTo>
                    <a:cubicBezTo>
                      <a:pt x="14492" y="52082"/>
                      <a:pt x="14302" y="51734"/>
                      <a:pt x="14175" y="51354"/>
                    </a:cubicBezTo>
                    <a:cubicBezTo>
                      <a:pt x="14017" y="50890"/>
                      <a:pt x="13922" y="50416"/>
                      <a:pt x="13806" y="49941"/>
                    </a:cubicBezTo>
                    <a:cubicBezTo>
                      <a:pt x="13796" y="49899"/>
                      <a:pt x="13785" y="49846"/>
                      <a:pt x="13775" y="49804"/>
                    </a:cubicBezTo>
                    <a:cubicBezTo>
                      <a:pt x="13669" y="49371"/>
                      <a:pt x="13511" y="48950"/>
                      <a:pt x="13489" y="48507"/>
                    </a:cubicBezTo>
                    <a:cubicBezTo>
                      <a:pt x="13468" y="48075"/>
                      <a:pt x="13585" y="47632"/>
                      <a:pt x="13637" y="47199"/>
                    </a:cubicBezTo>
                    <a:cubicBezTo>
                      <a:pt x="13754" y="46271"/>
                      <a:pt x="13869" y="45354"/>
                      <a:pt x="13986" y="44425"/>
                    </a:cubicBezTo>
                    <a:cubicBezTo>
                      <a:pt x="14017" y="44109"/>
                      <a:pt x="14101" y="43814"/>
                      <a:pt x="14323" y="43561"/>
                    </a:cubicBezTo>
                    <a:cubicBezTo>
                      <a:pt x="14407" y="43624"/>
                      <a:pt x="14492" y="43687"/>
                      <a:pt x="14586" y="43761"/>
                    </a:cubicBezTo>
                    <a:cubicBezTo>
                      <a:pt x="14787" y="43329"/>
                      <a:pt x="14628" y="42875"/>
                      <a:pt x="14755" y="42453"/>
                    </a:cubicBezTo>
                    <a:cubicBezTo>
                      <a:pt x="14882" y="42052"/>
                      <a:pt x="15019" y="41651"/>
                      <a:pt x="15135" y="41293"/>
                    </a:cubicBezTo>
                    <a:cubicBezTo>
                      <a:pt x="15251" y="41124"/>
                      <a:pt x="15568" y="41325"/>
                      <a:pt x="15546" y="41008"/>
                    </a:cubicBezTo>
                    <a:cubicBezTo>
                      <a:pt x="15535" y="40987"/>
                      <a:pt x="15557" y="40966"/>
                      <a:pt x="15557" y="40945"/>
                    </a:cubicBezTo>
                    <a:cubicBezTo>
                      <a:pt x="15584" y="40845"/>
                      <a:pt x="15634" y="40746"/>
                      <a:pt x="15728" y="40746"/>
                    </a:cubicBezTo>
                    <a:cubicBezTo>
                      <a:pt x="15743" y="40746"/>
                      <a:pt x="15760" y="40749"/>
                      <a:pt x="15778" y="40755"/>
                    </a:cubicBezTo>
                    <a:cubicBezTo>
                      <a:pt x="15863" y="40786"/>
                      <a:pt x="15968" y="40892"/>
                      <a:pt x="15989" y="40976"/>
                    </a:cubicBezTo>
                    <a:cubicBezTo>
                      <a:pt x="16063" y="41208"/>
                      <a:pt x="16126" y="41451"/>
                      <a:pt x="16137" y="41693"/>
                    </a:cubicBezTo>
                    <a:cubicBezTo>
                      <a:pt x="16137" y="42347"/>
                      <a:pt x="16253" y="42970"/>
                      <a:pt x="16464" y="43582"/>
                    </a:cubicBezTo>
                    <a:cubicBezTo>
                      <a:pt x="16527" y="43772"/>
                      <a:pt x="16548" y="43972"/>
                      <a:pt x="16580" y="44172"/>
                    </a:cubicBezTo>
                    <a:cubicBezTo>
                      <a:pt x="16696" y="44731"/>
                      <a:pt x="16875" y="45279"/>
                      <a:pt x="17107" y="45807"/>
                    </a:cubicBezTo>
                    <a:cubicBezTo>
                      <a:pt x="17139" y="45860"/>
                      <a:pt x="17192" y="45902"/>
                      <a:pt x="17307" y="46050"/>
                    </a:cubicBezTo>
                    <a:cubicBezTo>
                      <a:pt x="17255" y="45839"/>
                      <a:pt x="17234" y="45733"/>
                      <a:pt x="17202" y="45638"/>
                    </a:cubicBezTo>
                    <a:cubicBezTo>
                      <a:pt x="17012" y="44963"/>
                      <a:pt x="16770" y="44288"/>
                      <a:pt x="16622" y="43603"/>
                    </a:cubicBezTo>
                    <a:cubicBezTo>
                      <a:pt x="16464" y="42843"/>
                      <a:pt x="16285" y="42084"/>
                      <a:pt x="16264" y="41304"/>
                    </a:cubicBezTo>
                    <a:cubicBezTo>
                      <a:pt x="16253" y="40829"/>
                      <a:pt x="16285" y="40333"/>
                      <a:pt x="16074" y="39879"/>
                    </a:cubicBezTo>
                    <a:cubicBezTo>
                      <a:pt x="16011" y="39753"/>
                      <a:pt x="16000" y="39574"/>
                      <a:pt x="16179" y="39479"/>
                    </a:cubicBezTo>
                    <a:cubicBezTo>
                      <a:pt x="16358" y="39532"/>
                      <a:pt x="16337" y="39679"/>
                      <a:pt x="16358" y="39795"/>
                    </a:cubicBezTo>
                    <a:cubicBezTo>
                      <a:pt x="16517" y="40533"/>
                      <a:pt x="16643" y="41283"/>
                      <a:pt x="16843" y="42010"/>
                    </a:cubicBezTo>
                    <a:cubicBezTo>
                      <a:pt x="17002" y="42632"/>
                      <a:pt x="17202" y="43244"/>
                      <a:pt x="17476" y="43824"/>
                    </a:cubicBezTo>
                    <a:cubicBezTo>
                      <a:pt x="18078" y="45122"/>
                      <a:pt x="18521" y="46472"/>
                      <a:pt x="19111" y="47758"/>
                    </a:cubicBezTo>
                    <a:cubicBezTo>
                      <a:pt x="19522" y="48665"/>
                      <a:pt x="19965" y="49561"/>
                      <a:pt x="20398" y="50458"/>
                    </a:cubicBezTo>
                    <a:cubicBezTo>
                      <a:pt x="20514" y="50690"/>
                      <a:pt x="20651" y="50922"/>
                      <a:pt x="20935" y="51218"/>
                    </a:cubicBezTo>
                    <a:cubicBezTo>
                      <a:pt x="20862" y="50690"/>
                      <a:pt x="20588" y="50416"/>
                      <a:pt x="20440" y="50089"/>
                    </a:cubicBezTo>
                    <a:cubicBezTo>
                      <a:pt x="20282" y="49751"/>
                      <a:pt x="20103" y="49414"/>
                      <a:pt x="19944" y="49076"/>
                    </a:cubicBezTo>
                    <a:cubicBezTo>
                      <a:pt x="19786" y="48750"/>
                      <a:pt x="19649" y="48433"/>
                      <a:pt x="19512" y="48106"/>
                    </a:cubicBezTo>
                    <a:cubicBezTo>
                      <a:pt x="19364" y="47758"/>
                      <a:pt x="19217" y="47410"/>
                      <a:pt x="19079" y="47051"/>
                    </a:cubicBezTo>
                    <a:cubicBezTo>
                      <a:pt x="18953" y="46714"/>
                      <a:pt x="18742" y="46387"/>
                      <a:pt x="18700" y="45965"/>
                    </a:cubicBezTo>
                    <a:lnTo>
                      <a:pt x="18700" y="45965"/>
                    </a:lnTo>
                    <a:cubicBezTo>
                      <a:pt x="18985" y="46039"/>
                      <a:pt x="19142" y="46239"/>
                      <a:pt x="19332" y="46387"/>
                    </a:cubicBezTo>
                    <a:cubicBezTo>
                      <a:pt x="20377" y="47231"/>
                      <a:pt x="20113" y="46882"/>
                      <a:pt x="20577" y="48106"/>
                    </a:cubicBezTo>
                    <a:cubicBezTo>
                      <a:pt x="20778" y="48633"/>
                      <a:pt x="20967" y="49171"/>
                      <a:pt x="21273" y="49657"/>
                    </a:cubicBezTo>
                    <a:cubicBezTo>
                      <a:pt x="21421" y="49614"/>
                      <a:pt x="21389" y="49519"/>
                      <a:pt x="21357" y="49435"/>
                    </a:cubicBezTo>
                    <a:cubicBezTo>
                      <a:pt x="21146" y="48907"/>
                      <a:pt x="20925" y="48370"/>
                      <a:pt x="20714" y="47843"/>
                    </a:cubicBezTo>
                    <a:cubicBezTo>
                      <a:pt x="20682" y="47768"/>
                      <a:pt x="20682" y="47684"/>
                      <a:pt x="20651" y="47526"/>
                    </a:cubicBezTo>
                    <a:lnTo>
                      <a:pt x="20651" y="47526"/>
                    </a:lnTo>
                    <a:cubicBezTo>
                      <a:pt x="21020" y="47653"/>
                      <a:pt x="21199" y="47843"/>
                      <a:pt x="21336" y="48106"/>
                    </a:cubicBezTo>
                    <a:lnTo>
                      <a:pt x="21748" y="48865"/>
                    </a:lnTo>
                    <a:cubicBezTo>
                      <a:pt x="21800" y="48950"/>
                      <a:pt x="21874" y="49024"/>
                      <a:pt x="21980" y="49139"/>
                    </a:cubicBezTo>
                    <a:cubicBezTo>
                      <a:pt x="22043" y="48844"/>
                      <a:pt x="21821" y="48665"/>
                      <a:pt x="21853" y="48401"/>
                    </a:cubicBezTo>
                    <a:lnTo>
                      <a:pt x="21853" y="48401"/>
                    </a:lnTo>
                    <a:cubicBezTo>
                      <a:pt x="21980" y="48454"/>
                      <a:pt x="22085" y="48475"/>
                      <a:pt x="22170" y="48528"/>
                    </a:cubicBezTo>
                    <a:cubicBezTo>
                      <a:pt x="23077" y="49087"/>
                      <a:pt x="23994" y="49625"/>
                      <a:pt x="24964" y="50068"/>
                    </a:cubicBezTo>
                    <a:cubicBezTo>
                      <a:pt x="25144" y="50152"/>
                      <a:pt x="25323" y="50257"/>
                      <a:pt x="25470" y="50384"/>
                    </a:cubicBezTo>
                    <a:cubicBezTo>
                      <a:pt x="26103" y="50943"/>
                      <a:pt x="26736" y="51492"/>
                      <a:pt x="27359" y="52071"/>
                    </a:cubicBezTo>
                    <a:cubicBezTo>
                      <a:pt x="27865" y="52535"/>
                      <a:pt x="28360" y="53010"/>
                      <a:pt x="28835" y="53517"/>
                    </a:cubicBezTo>
                    <a:cubicBezTo>
                      <a:pt x="29447" y="54150"/>
                      <a:pt x="30048" y="54803"/>
                      <a:pt x="30638" y="55478"/>
                    </a:cubicBezTo>
                    <a:cubicBezTo>
                      <a:pt x="31102" y="56006"/>
                      <a:pt x="31577" y="56533"/>
                      <a:pt x="32126" y="56997"/>
                    </a:cubicBezTo>
                    <a:cubicBezTo>
                      <a:pt x="32579" y="57387"/>
                      <a:pt x="32980" y="57830"/>
                      <a:pt x="33338" y="58315"/>
                    </a:cubicBezTo>
                    <a:cubicBezTo>
                      <a:pt x="33486" y="58505"/>
                      <a:pt x="33666" y="58685"/>
                      <a:pt x="33856" y="58821"/>
                    </a:cubicBezTo>
                    <a:cubicBezTo>
                      <a:pt x="33919" y="58869"/>
                      <a:pt x="33988" y="58891"/>
                      <a:pt x="34052" y="58891"/>
                    </a:cubicBezTo>
                    <a:cubicBezTo>
                      <a:pt x="34201" y="58891"/>
                      <a:pt x="34330" y="58774"/>
                      <a:pt x="34330" y="58589"/>
                    </a:cubicBezTo>
                    <a:cubicBezTo>
                      <a:pt x="34330" y="58378"/>
                      <a:pt x="34309" y="58146"/>
                      <a:pt x="34235" y="57935"/>
                    </a:cubicBezTo>
                    <a:cubicBezTo>
                      <a:pt x="33898" y="57071"/>
                      <a:pt x="33560" y="56206"/>
                      <a:pt x="33202" y="55352"/>
                    </a:cubicBezTo>
                    <a:cubicBezTo>
                      <a:pt x="33001" y="54898"/>
                      <a:pt x="32748" y="54476"/>
                      <a:pt x="32537" y="54033"/>
                    </a:cubicBezTo>
                    <a:cubicBezTo>
                      <a:pt x="31925" y="52725"/>
                      <a:pt x="31145" y="51513"/>
                      <a:pt x="30333" y="50321"/>
                    </a:cubicBezTo>
                    <a:cubicBezTo>
                      <a:pt x="30101" y="49973"/>
                      <a:pt x="29837" y="49636"/>
                      <a:pt x="29563" y="49319"/>
                    </a:cubicBezTo>
                    <a:cubicBezTo>
                      <a:pt x="28487" y="48075"/>
                      <a:pt x="27685" y="46682"/>
                      <a:pt x="27179" y="45122"/>
                    </a:cubicBezTo>
                    <a:cubicBezTo>
                      <a:pt x="26958" y="44404"/>
                      <a:pt x="26684" y="43697"/>
                      <a:pt x="26441" y="42980"/>
                    </a:cubicBezTo>
                    <a:cubicBezTo>
                      <a:pt x="26399" y="42875"/>
                      <a:pt x="26377" y="42769"/>
                      <a:pt x="26335" y="42590"/>
                    </a:cubicBezTo>
                    <a:lnTo>
                      <a:pt x="26335" y="42590"/>
                    </a:lnTo>
                    <a:cubicBezTo>
                      <a:pt x="26557" y="42664"/>
                      <a:pt x="26736" y="42717"/>
                      <a:pt x="26989" y="42801"/>
                    </a:cubicBezTo>
                    <a:cubicBezTo>
                      <a:pt x="26810" y="42516"/>
                      <a:pt x="26631" y="42368"/>
                      <a:pt x="26441" y="42232"/>
                    </a:cubicBezTo>
                    <a:cubicBezTo>
                      <a:pt x="25967" y="41894"/>
                      <a:pt x="25703" y="41430"/>
                      <a:pt x="25503" y="40818"/>
                    </a:cubicBezTo>
                    <a:lnTo>
                      <a:pt x="25503" y="40818"/>
                    </a:lnTo>
                    <a:cubicBezTo>
                      <a:pt x="25639" y="40850"/>
                      <a:pt x="25724" y="40850"/>
                      <a:pt x="25787" y="40892"/>
                    </a:cubicBezTo>
                    <a:cubicBezTo>
                      <a:pt x="26051" y="41082"/>
                      <a:pt x="26314" y="41293"/>
                      <a:pt x="26578" y="41493"/>
                    </a:cubicBezTo>
                    <a:cubicBezTo>
                      <a:pt x="26768" y="41630"/>
                      <a:pt x="26968" y="41778"/>
                      <a:pt x="27200" y="41958"/>
                    </a:cubicBezTo>
                    <a:cubicBezTo>
                      <a:pt x="27085" y="41599"/>
                      <a:pt x="27085" y="41578"/>
                      <a:pt x="26853" y="41409"/>
                    </a:cubicBezTo>
                    <a:cubicBezTo>
                      <a:pt x="26483" y="41135"/>
                      <a:pt x="26093" y="40871"/>
                      <a:pt x="25713" y="40597"/>
                    </a:cubicBezTo>
                    <a:cubicBezTo>
                      <a:pt x="25555" y="40481"/>
                      <a:pt x="25386" y="40375"/>
                      <a:pt x="25228" y="40249"/>
                    </a:cubicBezTo>
                    <a:cubicBezTo>
                      <a:pt x="25144" y="40186"/>
                      <a:pt x="25070" y="40090"/>
                      <a:pt x="25006" y="40006"/>
                    </a:cubicBezTo>
                    <a:cubicBezTo>
                      <a:pt x="24954" y="39943"/>
                      <a:pt x="24933" y="39858"/>
                      <a:pt x="24891" y="39764"/>
                    </a:cubicBezTo>
                    <a:lnTo>
                      <a:pt x="24891" y="39764"/>
                    </a:lnTo>
                    <a:cubicBezTo>
                      <a:pt x="25271" y="39774"/>
                      <a:pt x="25271" y="39774"/>
                      <a:pt x="25882" y="40101"/>
                    </a:cubicBezTo>
                    <a:cubicBezTo>
                      <a:pt x="26209" y="40291"/>
                      <a:pt x="26536" y="40481"/>
                      <a:pt x="26853" y="40681"/>
                    </a:cubicBezTo>
                    <a:cubicBezTo>
                      <a:pt x="27158" y="40861"/>
                      <a:pt x="27464" y="41040"/>
                      <a:pt x="27760" y="41229"/>
                    </a:cubicBezTo>
                    <a:cubicBezTo>
                      <a:pt x="28055" y="41419"/>
                      <a:pt x="28266" y="41736"/>
                      <a:pt x="28709" y="41915"/>
                    </a:cubicBezTo>
                    <a:cubicBezTo>
                      <a:pt x="28603" y="41588"/>
                      <a:pt x="28424" y="41493"/>
                      <a:pt x="28266" y="41367"/>
                    </a:cubicBezTo>
                    <a:cubicBezTo>
                      <a:pt x="27169" y="40533"/>
                      <a:pt x="26009" y="39795"/>
                      <a:pt x="24732" y="39258"/>
                    </a:cubicBezTo>
                    <a:cubicBezTo>
                      <a:pt x="24542" y="39183"/>
                      <a:pt x="24374" y="39089"/>
                      <a:pt x="24268" y="38909"/>
                    </a:cubicBezTo>
                    <a:cubicBezTo>
                      <a:pt x="23825" y="38224"/>
                      <a:pt x="23288" y="37643"/>
                      <a:pt x="22613" y="37201"/>
                    </a:cubicBezTo>
                    <a:cubicBezTo>
                      <a:pt x="22581" y="37179"/>
                      <a:pt x="22571" y="37116"/>
                      <a:pt x="22539" y="37043"/>
                    </a:cubicBezTo>
                    <a:cubicBezTo>
                      <a:pt x="22633" y="37024"/>
                      <a:pt x="22719" y="36988"/>
                      <a:pt x="22804" y="36988"/>
                    </a:cubicBezTo>
                    <a:close/>
                    <a:moveTo>
                      <a:pt x="15240" y="54877"/>
                    </a:moveTo>
                    <a:cubicBezTo>
                      <a:pt x="15314" y="55605"/>
                      <a:pt x="15409" y="56269"/>
                      <a:pt x="15462" y="56923"/>
                    </a:cubicBezTo>
                    <a:cubicBezTo>
                      <a:pt x="15514" y="57556"/>
                      <a:pt x="15546" y="58188"/>
                      <a:pt x="15589" y="58959"/>
                    </a:cubicBezTo>
                    <a:cubicBezTo>
                      <a:pt x="15694" y="58779"/>
                      <a:pt x="15768" y="58716"/>
                      <a:pt x="15757" y="58664"/>
                    </a:cubicBezTo>
                    <a:cubicBezTo>
                      <a:pt x="15746" y="58125"/>
                      <a:pt x="15746" y="57598"/>
                      <a:pt x="15704" y="57071"/>
                    </a:cubicBezTo>
                    <a:cubicBezTo>
                      <a:pt x="15683" y="56765"/>
                      <a:pt x="15704" y="56470"/>
                      <a:pt x="15736" y="56164"/>
                    </a:cubicBezTo>
                    <a:cubicBezTo>
                      <a:pt x="15936" y="56385"/>
                      <a:pt x="16032" y="56639"/>
                      <a:pt x="16021" y="56934"/>
                    </a:cubicBezTo>
                    <a:cubicBezTo>
                      <a:pt x="16011" y="57281"/>
                      <a:pt x="16021" y="57630"/>
                      <a:pt x="16021" y="58104"/>
                    </a:cubicBezTo>
                    <a:cubicBezTo>
                      <a:pt x="16147" y="57946"/>
                      <a:pt x="16189" y="57883"/>
                      <a:pt x="16243" y="57820"/>
                    </a:cubicBezTo>
                    <a:cubicBezTo>
                      <a:pt x="16274" y="57841"/>
                      <a:pt x="16337" y="57841"/>
                      <a:pt x="16348" y="57862"/>
                    </a:cubicBezTo>
                    <a:cubicBezTo>
                      <a:pt x="16432" y="58073"/>
                      <a:pt x="16517" y="58273"/>
                      <a:pt x="16580" y="58484"/>
                    </a:cubicBezTo>
                    <a:cubicBezTo>
                      <a:pt x="16780" y="59149"/>
                      <a:pt x="17054" y="59781"/>
                      <a:pt x="17382" y="60382"/>
                    </a:cubicBezTo>
                    <a:cubicBezTo>
                      <a:pt x="17835" y="61195"/>
                      <a:pt x="18489" y="61817"/>
                      <a:pt x="19206" y="62386"/>
                    </a:cubicBezTo>
                    <a:cubicBezTo>
                      <a:pt x="19543" y="62650"/>
                      <a:pt x="19881" y="62892"/>
                      <a:pt x="20229" y="63135"/>
                    </a:cubicBezTo>
                    <a:cubicBezTo>
                      <a:pt x="20514" y="63325"/>
                      <a:pt x="20724" y="63578"/>
                      <a:pt x="20830" y="63905"/>
                    </a:cubicBezTo>
                    <a:cubicBezTo>
                      <a:pt x="20999" y="64380"/>
                      <a:pt x="21167" y="64865"/>
                      <a:pt x="21336" y="65339"/>
                    </a:cubicBezTo>
                    <a:cubicBezTo>
                      <a:pt x="21357" y="65402"/>
                      <a:pt x="21399" y="65456"/>
                      <a:pt x="21432" y="65508"/>
                    </a:cubicBezTo>
                    <a:cubicBezTo>
                      <a:pt x="21631" y="65445"/>
                      <a:pt x="21568" y="65287"/>
                      <a:pt x="21526" y="65181"/>
                    </a:cubicBezTo>
                    <a:cubicBezTo>
                      <a:pt x="21421" y="64823"/>
                      <a:pt x="21284" y="64474"/>
                      <a:pt x="21157" y="64116"/>
                    </a:cubicBezTo>
                    <a:cubicBezTo>
                      <a:pt x="21136" y="64042"/>
                      <a:pt x="21146" y="63947"/>
                      <a:pt x="21146" y="63842"/>
                    </a:cubicBezTo>
                    <a:lnTo>
                      <a:pt x="21146" y="63842"/>
                    </a:lnTo>
                    <a:cubicBezTo>
                      <a:pt x="21664" y="64000"/>
                      <a:pt x="21505" y="64570"/>
                      <a:pt x="21864" y="64970"/>
                    </a:cubicBezTo>
                    <a:lnTo>
                      <a:pt x="21864" y="64232"/>
                    </a:lnTo>
                    <a:cubicBezTo>
                      <a:pt x="22201" y="64263"/>
                      <a:pt x="22222" y="64559"/>
                      <a:pt x="22381" y="64717"/>
                    </a:cubicBezTo>
                    <a:cubicBezTo>
                      <a:pt x="22411" y="64734"/>
                      <a:pt x="22436" y="64740"/>
                      <a:pt x="22457" y="64740"/>
                    </a:cubicBezTo>
                    <a:cubicBezTo>
                      <a:pt x="22547" y="64740"/>
                      <a:pt x="22576" y="64619"/>
                      <a:pt x="22686" y="64559"/>
                    </a:cubicBezTo>
                    <a:cubicBezTo>
                      <a:pt x="23161" y="64706"/>
                      <a:pt x="23646" y="64917"/>
                      <a:pt x="24089" y="65202"/>
                    </a:cubicBezTo>
                    <a:cubicBezTo>
                      <a:pt x="24364" y="65392"/>
                      <a:pt x="24585" y="65645"/>
                      <a:pt x="24574" y="66077"/>
                    </a:cubicBezTo>
                    <a:cubicBezTo>
                      <a:pt x="24469" y="66035"/>
                      <a:pt x="24385" y="66025"/>
                      <a:pt x="24331" y="65983"/>
                    </a:cubicBezTo>
                    <a:cubicBezTo>
                      <a:pt x="24131" y="65824"/>
                      <a:pt x="24015" y="65561"/>
                      <a:pt x="23699" y="65413"/>
                    </a:cubicBezTo>
                    <a:lnTo>
                      <a:pt x="23699" y="65413"/>
                    </a:lnTo>
                    <a:cubicBezTo>
                      <a:pt x="23825" y="65962"/>
                      <a:pt x="24310" y="66162"/>
                      <a:pt x="24532" y="66626"/>
                    </a:cubicBezTo>
                    <a:cubicBezTo>
                      <a:pt x="24110" y="67312"/>
                      <a:pt x="23467" y="67659"/>
                      <a:pt x="22718" y="67828"/>
                    </a:cubicBezTo>
                    <a:cubicBezTo>
                      <a:pt x="22360" y="67638"/>
                      <a:pt x="22444" y="67206"/>
                      <a:pt x="22107" y="66921"/>
                    </a:cubicBezTo>
                    <a:lnTo>
                      <a:pt x="22107" y="66921"/>
                    </a:lnTo>
                    <a:cubicBezTo>
                      <a:pt x="22117" y="67111"/>
                      <a:pt x="22107" y="67216"/>
                      <a:pt x="22138" y="67301"/>
                    </a:cubicBezTo>
                    <a:cubicBezTo>
                      <a:pt x="22191" y="67491"/>
                      <a:pt x="22285" y="67670"/>
                      <a:pt x="22328" y="67860"/>
                    </a:cubicBezTo>
                    <a:cubicBezTo>
                      <a:pt x="22351" y="67969"/>
                      <a:pt x="22289" y="68014"/>
                      <a:pt x="22196" y="68014"/>
                    </a:cubicBezTo>
                    <a:cubicBezTo>
                      <a:pt x="22163" y="68014"/>
                      <a:pt x="22125" y="68008"/>
                      <a:pt x="22085" y="67997"/>
                    </a:cubicBezTo>
                    <a:cubicBezTo>
                      <a:pt x="22011" y="67818"/>
                      <a:pt x="21927" y="67617"/>
                      <a:pt x="21821" y="67343"/>
                    </a:cubicBezTo>
                    <a:lnTo>
                      <a:pt x="21821" y="67343"/>
                    </a:lnTo>
                    <a:cubicBezTo>
                      <a:pt x="21653" y="67628"/>
                      <a:pt x="21842" y="67870"/>
                      <a:pt x="21737" y="68081"/>
                    </a:cubicBezTo>
                    <a:cubicBezTo>
                      <a:pt x="21624" y="68232"/>
                      <a:pt x="21461" y="68240"/>
                      <a:pt x="21307" y="68240"/>
                    </a:cubicBezTo>
                    <a:cubicBezTo>
                      <a:pt x="21288" y="68240"/>
                      <a:pt x="21270" y="68240"/>
                      <a:pt x="21252" y="68240"/>
                    </a:cubicBezTo>
                    <a:cubicBezTo>
                      <a:pt x="21114" y="68244"/>
                      <a:pt x="20976" y="68252"/>
                      <a:pt x="20839" y="68252"/>
                    </a:cubicBezTo>
                    <a:cubicBezTo>
                      <a:pt x="20599" y="68252"/>
                      <a:pt x="20362" y="68227"/>
                      <a:pt x="20134" y="68113"/>
                    </a:cubicBezTo>
                    <a:cubicBezTo>
                      <a:pt x="19839" y="67280"/>
                      <a:pt x="19892" y="66352"/>
                      <a:pt x="19543" y="65529"/>
                    </a:cubicBezTo>
                    <a:cubicBezTo>
                      <a:pt x="19512" y="65477"/>
                      <a:pt x="19459" y="65435"/>
                      <a:pt x="19353" y="65329"/>
                    </a:cubicBezTo>
                    <a:lnTo>
                      <a:pt x="19353" y="65329"/>
                    </a:lnTo>
                    <a:cubicBezTo>
                      <a:pt x="19480" y="66278"/>
                      <a:pt x="19691" y="67122"/>
                      <a:pt x="19786" y="68029"/>
                    </a:cubicBezTo>
                    <a:cubicBezTo>
                      <a:pt x="19739" y="68033"/>
                      <a:pt x="19693" y="68035"/>
                      <a:pt x="19647" y="68035"/>
                    </a:cubicBezTo>
                    <a:cubicBezTo>
                      <a:pt x="19350" y="68035"/>
                      <a:pt x="19096" y="67952"/>
                      <a:pt x="18858" y="67860"/>
                    </a:cubicBezTo>
                    <a:cubicBezTo>
                      <a:pt x="17792" y="67427"/>
                      <a:pt x="16686" y="67238"/>
                      <a:pt x="15546" y="67143"/>
                    </a:cubicBezTo>
                    <a:cubicBezTo>
                      <a:pt x="15303" y="67132"/>
                      <a:pt x="15061" y="67080"/>
                      <a:pt x="14829" y="67027"/>
                    </a:cubicBezTo>
                    <a:cubicBezTo>
                      <a:pt x="14354" y="66921"/>
                      <a:pt x="13953" y="66689"/>
                      <a:pt x="13658" y="66309"/>
                    </a:cubicBezTo>
                    <a:cubicBezTo>
                      <a:pt x="13353" y="65909"/>
                      <a:pt x="13004" y="65592"/>
                      <a:pt x="12540" y="65381"/>
                    </a:cubicBezTo>
                    <a:cubicBezTo>
                      <a:pt x="12308" y="65287"/>
                      <a:pt x="12129" y="65128"/>
                      <a:pt x="12076" y="64833"/>
                    </a:cubicBezTo>
                    <a:cubicBezTo>
                      <a:pt x="12161" y="64622"/>
                      <a:pt x="12329" y="64443"/>
                      <a:pt x="12551" y="64285"/>
                    </a:cubicBezTo>
                    <a:cubicBezTo>
                      <a:pt x="12614" y="64348"/>
                      <a:pt x="12678" y="64411"/>
                      <a:pt x="12741" y="64464"/>
                    </a:cubicBezTo>
                    <a:cubicBezTo>
                      <a:pt x="12772" y="64422"/>
                      <a:pt x="12825" y="64390"/>
                      <a:pt x="12825" y="64359"/>
                    </a:cubicBezTo>
                    <a:cubicBezTo>
                      <a:pt x="12868" y="63726"/>
                      <a:pt x="13110" y="63156"/>
                      <a:pt x="13363" y="62587"/>
                    </a:cubicBezTo>
                    <a:cubicBezTo>
                      <a:pt x="13827" y="61500"/>
                      <a:pt x="14122" y="60361"/>
                      <a:pt x="14291" y="59191"/>
                    </a:cubicBezTo>
                    <a:cubicBezTo>
                      <a:pt x="14396" y="58495"/>
                      <a:pt x="14492" y="57788"/>
                      <a:pt x="14607" y="57092"/>
                    </a:cubicBezTo>
                    <a:cubicBezTo>
                      <a:pt x="14636" y="56896"/>
                      <a:pt x="14697" y="56708"/>
                      <a:pt x="14747" y="56521"/>
                    </a:cubicBezTo>
                    <a:lnTo>
                      <a:pt x="14747" y="56521"/>
                    </a:lnTo>
                    <a:cubicBezTo>
                      <a:pt x="14760" y="56936"/>
                      <a:pt x="14795" y="57351"/>
                      <a:pt x="14766" y="57767"/>
                    </a:cubicBezTo>
                    <a:cubicBezTo>
                      <a:pt x="14692" y="58758"/>
                      <a:pt x="14576" y="59749"/>
                      <a:pt x="14481" y="60741"/>
                    </a:cubicBezTo>
                    <a:cubicBezTo>
                      <a:pt x="14471" y="60888"/>
                      <a:pt x="14375" y="61047"/>
                      <a:pt x="14555" y="61216"/>
                    </a:cubicBezTo>
                    <a:cubicBezTo>
                      <a:pt x="14713" y="60973"/>
                      <a:pt x="14682" y="60699"/>
                      <a:pt x="14734" y="60456"/>
                    </a:cubicBezTo>
                    <a:cubicBezTo>
                      <a:pt x="14776" y="60192"/>
                      <a:pt x="14797" y="59929"/>
                      <a:pt x="14829" y="59665"/>
                    </a:cubicBezTo>
                    <a:cubicBezTo>
                      <a:pt x="14861" y="59402"/>
                      <a:pt x="14893" y="59138"/>
                      <a:pt x="14924" y="58863"/>
                    </a:cubicBezTo>
                    <a:cubicBezTo>
                      <a:pt x="14945" y="58600"/>
                      <a:pt x="14977" y="58336"/>
                      <a:pt x="15008" y="58073"/>
                    </a:cubicBezTo>
                    <a:cubicBezTo>
                      <a:pt x="15029" y="57809"/>
                      <a:pt x="15050" y="57546"/>
                      <a:pt x="15061" y="57281"/>
                    </a:cubicBezTo>
                    <a:cubicBezTo>
                      <a:pt x="15082" y="57018"/>
                      <a:pt x="15093" y="56744"/>
                      <a:pt x="15104" y="56480"/>
                    </a:cubicBezTo>
                    <a:cubicBezTo>
                      <a:pt x="15114" y="56217"/>
                      <a:pt x="15125" y="55953"/>
                      <a:pt x="15125" y="55689"/>
                    </a:cubicBezTo>
                    <a:cubicBezTo>
                      <a:pt x="15125" y="55436"/>
                      <a:pt x="15029" y="55183"/>
                      <a:pt x="15240" y="54877"/>
                    </a:cubicBezTo>
                    <a:close/>
                    <a:moveTo>
                      <a:pt x="41" y="1"/>
                    </a:moveTo>
                    <a:cubicBezTo>
                      <a:pt x="28" y="1"/>
                      <a:pt x="15" y="1"/>
                      <a:pt x="1" y="3"/>
                    </a:cubicBezTo>
                    <a:cubicBezTo>
                      <a:pt x="43" y="97"/>
                      <a:pt x="64" y="181"/>
                      <a:pt x="106" y="245"/>
                    </a:cubicBezTo>
                    <a:cubicBezTo>
                      <a:pt x="1087" y="1585"/>
                      <a:pt x="1962" y="3008"/>
                      <a:pt x="2837" y="4421"/>
                    </a:cubicBezTo>
                    <a:cubicBezTo>
                      <a:pt x="3038" y="4738"/>
                      <a:pt x="3207" y="5086"/>
                      <a:pt x="3439" y="5381"/>
                    </a:cubicBezTo>
                    <a:cubicBezTo>
                      <a:pt x="3744" y="5771"/>
                      <a:pt x="3934" y="6214"/>
                      <a:pt x="4124" y="6668"/>
                    </a:cubicBezTo>
                    <a:cubicBezTo>
                      <a:pt x="5221" y="9431"/>
                      <a:pt x="6223" y="12226"/>
                      <a:pt x="7140" y="15052"/>
                    </a:cubicBezTo>
                    <a:cubicBezTo>
                      <a:pt x="7773" y="17014"/>
                      <a:pt x="8396" y="18987"/>
                      <a:pt x="9334" y="20832"/>
                    </a:cubicBezTo>
                    <a:cubicBezTo>
                      <a:pt x="9418" y="20991"/>
                      <a:pt x="9472" y="21148"/>
                      <a:pt x="9408" y="21338"/>
                    </a:cubicBezTo>
                    <a:cubicBezTo>
                      <a:pt x="9366" y="21455"/>
                      <a:pt x="9397" y="21602"/>
                      <a:pt x="9429" y="21729"/>
                    </a:cubicBezTo>
                    <a:cubicBezTo>
                      <a:pt x="9566" y="22224"/>
                      <a:pt x="9777" y="22678"/>
                      <a:pt x="10041" y="23121"/>
                    </a:cubicBezTo>
                    <a:cubicBezTo>
                      <a:pt x="10093" y="23194"/>
                      <a:pt x="10189" y="23248"/>
                      <a:pt x="10347" y="23374"/>
                    </a:cubicBezTo>
                    <a:cubicBezTo>
                      <a:pt x="10283" y="22994"/>
                      <a:pt x="10072" y="22805"/>
                      <a:pt x="9999" y="22562"/>
                    </a:cubicBezTo>
                    <a:cubicBezTo>
                      <a:pt x="9915" y="22309"/>
                      <a:pt x="9704" y="22109"/>
                      <a:pt x="9735" y="21718"/>
                    </a:cubicBezTo>
                    <a:lnTo>
                      <a:pt x="9735" y="21718"/>
                    </a:lnTo>
                    <a:cubicBezTo>
                      <a:pt x="9893" y="21961"/>
                      <a:pt x="10020" y="22109"/>
                      <a:pt x="10104" y="22277"/>
                    </a:cubicBezTo>
                    <a:cubicBezTo>
                      <a:pt x="10800" y="23669"/>
                      <a:pt x="11633" y="24987"/>
                      <a:pt x="12414" y="26327"/>
                    </a:cubicBezTo>
                    <a:cubicBezTo>
                      <a:pt x="12557" y="26563"/>
                      <a:pt x="12672" y="26819"/>
                      <a:pt x="12794" y="27076"/>
                    </a:cubicBezTo>
                    <a:lnTo>
                      <a:pt x="12794" y="27076"/>
                    </a:lnTo>
                    <a:cubicBezTo>
                      <a:pt x="12658" y="27066"/>
                      <a:pt x="12597" y="26866"/>
                      <a:pt x="12420" y="26866"/>
                    </a:cubicBezTo>
                    <a:cubicBezTo>
                      <a:pt x="12399" y="26866"/>
                      <a:pt x="12376" y="26869"/>
                      <a:pt x="12350" y="26876"/>
                    </a:cubicBezTo>
                    <a:cubicBezTo>
                      <a:pt x="12709" y="27614"/>
                      <a:pt x="13257" y="28162"/>
                      <a:pt x="13690" y="28805"/>
                    </a:cubicBezTo>
                    <a:cubicBezTo>
                      <a:pt x="13806" y="28784"/>
                      <a:pt x="13911" y="28763"/>
                      <a:pt x="14017" y="28742"/>
                    </a:cubicBezTo>
                    <a:cubicBezTo>
                      <a:pt x="14070" y="28795"/>
                      <a:pt x="14133" y="28826"/>
                      <a:pt x="14164" y="28880"/>
                    </a:cubicBezTo>
                    <a:cubicBezTo>
                      <a:pt x="14354" y="29227"/>
                      <a:pt x="14661" y="29323"/>
                      <a:pt x="15019" y="29438"/>
                    </a:cubicBezTo>
                    <a:cubicBezTo>
                      <a:pt x="16095" y="29776"/>
                      <a:pt x="17139" y="30208"/>
                      <a:pt x="18057" y="30894"/>
                    </a:cubicBezTo>
                    <a:cubicBezTo>
                      <a:pt x="18478" y="31210"/>
                      <a:pt x="18763" y="31622"/>
                      <a:pt x="18943" y="32107"/>
                    </a:cubicBezTo>
                    <a:cubicBezTo>
                      <a:pt x="19048" y="32370"/>
                      <a:pt x="19100" y="32655"/>
                      <a:pt x="19217" y="32930"/>
                    </a:cubicBezTo>
                    <a:cubicBezTo>
                      <a:pt x="19301" y="33151"/>
                      <a:pt x="19407" y="33372"/>
                      <a:pt x="19554" y="33562"/>
                    </a:cubicBezTo>
                    <a:cubicBezTo>
                      <a:pt x="19666" y="33716"/>
                      <a:pt x="19801" y="33793"/>
                      <a:pt x="19941" y="33793"/>
                    </a:cubicBezTo>
                    <a:cubicBezTo>
                      <a:pt x="20078" y="33793"/>
                      <a:pt x="20219" y="33719"/>
                      <a:pt x="20345" y="33572"/>
                    </a:cubicBezTo>
                    <a:cubicBezTo>
                      <a:pt x="20514" y="33383"/>
                      <a:pt x="20651" y="33151"/>
                      <a:pt x="20788" y="32919"/>
                    </a:cubicBezTo>
                    <a:cubicBezTo>
                      <a:pt x="20989" y="32571"/>
                      <a:pt x="21242" y="32265"/>
                      <a:pt x="21547" y="32012"/>
                    </a:cubicBezTo>
                    <a:cubicBezTo>
                      <a:pt x="22391" y="31315"/>
                      <a:pt x="23298" y="30725"/>
                      <a:pt x="24268" y="30240"/>
                    </a:cubicBezTo>
                    <a:cubicBezTo>
                      <a:pt x="24393" y="30186"/>
                      <a:pt x="24506" y="30154"/>
                      <a:pt x="24633" y="30154"/>
                    </a:cubicBezTo>
                    <a:cubicBezTo>
                      <a:pt x="24678" y="30154"/>
                      <a:pt x="24725" y="30158"/>
                      <a:pt x="24774" y="30166"/>
                    </a:cubicBezTo>
                    <a:cubicBezTo>
                      <a:pt x="24908" y="30189"/>
                      <a:pt x="25044" y="30206"/>
                      <a:pt x="25176" y="30206"/>
                    </a:cubicBezTo>
                    <a:cubicBezTo>
                      <a:pt x="25285" y="30206"/>
                      <a:pt x="25392" y="30195"/>
                      <a:pt x="25492" y="30166"/>
                    </a:cubicBezTo>
                    <a:cubicBezTo>
                      <a:pt x="25798" y="30071"/>
                      <a:pt x="26061" y="29860"/>
                      <a:pt x="26304" y="29555"/>
                    </a:cubicBezTo>
                    <a:cubicBezTo>
                      <a:pt x="26167" y="29533"/>
                      <a:pt x="26093" y="29522"/>
                      <a:pt x="25988" y="29501"/>
                    </a:cubicBezTo>
                    <a:cubicBezTo>
                      <a:pt x="26114" y="29323"/>
                      <a:pt x="26230" y="29154"/>
                      <a:pt x="26431" y="28869"/>
                    </a:cubicBezTo>
                    <a:lnTo>
                      <a:pt x="26431" y="28869"/>
                    </a:lnTo>
                    <a:cubicBezTo>
                      <a:pt x="26175" y="28961"/>
                      <a:pt x="26039" y="29013"/>
                      <a:pt x="25906" y="29073"/>
                    </a:cubicBezTo>
                    <a:lnTo>
                      <a:pt x="25906" y="29073"/>
                    </a:lnTo>
                    <a:cubicBezTo>
                      <a:pt x="26034" y="28751"/>
                      <a:pt x="26327" y="28583"/>
                      <a:pt x="26578" y="28373"/>
                    </a:cubicBezTo>
                    <a:cubicBezTo>
                      <a:pt x="27010" y="28025"/>
                      <a:pt x="27274" y="27582"/>
                      <a:pt x="27401" y="27044"/>
                    </a:cubicBezTo>
                    <a:cubicBezTo>
                      <a:pt x="27622" y="26159"/>
                      <a:pt x="27886" y="25294"/>
                      <a:pt x="28065" y="24397"/>
                    </a:cubicBezTo>
                    <a:cubicBezTo>
                      <a:pt x="28276" y="23426"/>
                      <a:pt x="28740" y="22625"/>
                      <a:pt x="29489" y="21982"/>
                    </a:cubicBezTo>
                    <a:cubicBezTo>
                      <a:pt x="29658" y="21834"/>
                      <a:pt x="29827" y="21697"/>
                      <a:pt x="29984" y="21539"/>
                    </a:cubicBezTo>
                    <a:cubicBezTo>
                      <a:pt x="30249" y="21275"/>
                      <a:pt x="30523" y="21012"/>
                      <a:pt x="30755" y="20716"/>
                    </a:cubicBezTo>
                    <a:cubicBezTo>
                      <a:pt x="31071" y="20316"/>
                      <a:pt x="31345" y="19883"/>
                      <a:pt x="31641" y="19461"/>
                    </a:cubicBezTo>
                    <a:cubicBezTo>
                      <a:pt x="31841" y="19177"/>
                      <a:pt x="32063" y="18912"/>
                      <a:pt x="32442" y="18702"/>
                    </a:cubicBezTo>
                    <a:lnTo>
                      <a:pt x="32442" y="18702"/>
                    </a:lnTo>
                    <a:cubicBezTo>
                      <a:pt x="32431" y="18860"/>
                      <a:pt x="32442" y="18945"/>
                      <a:pt x="32421" y="19018"/>
                    </a:cubicBezTo>
                    <a:cubicBezTo>
                      <a:pt x="32168" y="19777"/>
                      <a:pt x="31925" y="20537"/>
                      <a:pt x="31651" y="21286"/>
                    </a:cubicBezTo>
                    <a:cubicBezTo>
                      <a:pt x="31219" y="22446"/>
                      <a:pt x="30744" y="23606"/>
                      <a:pt x="30301" y="24766"/>
                    </a:cubicBezTo>
                    <a:cubicBezTo>
                      <a:pt x="30185" y="25072"/>
                      <a:pt x="30080" y="25388"/>
                      <a:pt x="29995" y="25705"/>
                    </a:cubicBezTo>
                    <a:cubicBezTo>
                      <a:pt x="29647" y="26991"/>
                      <a:pt x="29352" y="28289"/>
                      <a:pt x="28888" y="29544"/>
                    </a:cubicBezTo>
                    <a:cubicBezTo>
                      <a:pt x="28751" y="29923"/>
                      <a:pt x="28592" y="30282"/>
                      <a:pt x="28297" y="30567"/>
                    </a:cubicBezTo>
                    <a:cubicBezTo>
                      <a:pt x="27823" y="31031"/>
                      <a:pt x="27359" y="31516"/>
                      <a:pt x="26863" y="31948"/>
                    </a:cubicBezTo>
                    <a:cubicBezTo>
                      <a:pt x="25808" y="32876"/>
                      <a:pt x="24753" y="33794"/>
                      <a:pt x="23551" y="34522"/>
                    </a:cubicBezTo>
                    <a:cubicBezTo>
                      <a:pt x="23140" y="34786"/>
                      <a:pt x="22749" y="35081"/>
                      <a:pt x="22339" y="35344"/>
                    </a:cubicBezTo>
                    <a:cubicBezTo>
                      <a:pt x="21938" y="35608"/>
                      <a:pt x="21526" y="35872"/>
                      <a:pt x="21157" y="36104"/>
                    </a:cubicBezTo>
                    <a:cubicBezTo>
                      <a:pt x="20785" y="36030"/>
                      <a:pt x="20504" y="35715"/>
                      <a:pt x="20115" y="35715"/>
                    </a:cubicBezTo>
                    <a:cubicBezTo>
                      <a:pt x="20008" y="35715"/>
                      <a:pt x="19893" y="35739"/>
                      <a:pt x="19765" y="35798"/>
                    </a:cubicBezTo>
                    <a:cubicBezTo>
                      <a:pt x="20060" y="35977"/>
                      <a:pt x="20314" y="36115"/>
                      <a:pt x="20535" y="36272"/>
                    </a:cubicBezTo>
                    <a:cubicBezTo>
                      <a:pt x="21252" y="36769"/>
                      <a:pt x="21959" y="37264"/>
                      <a:pt x="22644" y="37791"/>
                    </a:cubicBezTo>
                    <a:cubicBezTo>
                      <a:pt x="22939" y="38013"/>
                      <a:pt x="23235" y="38276"/>
                      <a:pt x="23456" y="38572"/>
                    </a:cubicBezTo>
                    <a:cubicBezTo>
                      <a:pt x="24606" y="40059"/>
                      <a:pt x="25492" y="41693"/>
                      <a:pt x="26114" y="43465"/>
                    </a:cubicBezTo>
                    <a:cubicBezTo>
                      <a:pt x="26610" y="44889"/>
                      <a:pt x="27042" y="46334"/>
                      <a:pt x="27749" y="47674"/>
                    </a:cubicBezTo>
                    <a:cubicBezTo>
                      <a:pt x="27781" y="47726"/>
                      <a:pt x="27802" y="47800"/>
                      <a:pt x="27823" y="47853"/>
                    </a:cubicBezTo>
                    <a:lnTo>
                      <a:pt x="27802" y="47843"/>
                    </a:lnTo>
                    <a:lnTo>
                      <a:pt x="27802" y="47843"/>
                    </a:lnTo>
                    <a:cubicBezTo>
                      <a:pt x="27917" y="47979"/>
                      <a:pt x="28034" y="48106"/>
                      <a:pt x="28139" y="48243"/>
                    </a:cubicBezTo>
                    <a:cubicBezTo>
                      <a:pt x="28392" y="48581"/>
                      <a:pt x="28613" y="48939"/>
                      <a:pt x="28877" y="49266"/>
                    </a:cubicBezTo>
                    <a:cubicBezTo>
                      <a:pt x="29046" y="49456"/>
                      <a:pt x="29025" y="49646"/>
                      <a:pt x="28972" y="49857"/>
                    </a:cubicBezTo>
                    <a:cubicBezTo>
                      <a:pt x="29152" y="50068"/>
                      <a:pt x="29320" y="50278"/>
                      <a:pt x="29510" y="50468"/>
                    </a:cubicBezTo>
                    <a:cubicBezTo>
                      <a:pt x="29574" y="50543"/>
                      <a:pt x="29679" y="50616"/>
                      <a:pt x="29774" y="50627"/>
                    </a:cubicBezTo>
                    <a:cubicBezTo>
                      <a:pt x="30059" y="50658"/>
                      <a:pt x="30164" y="50838"/>
                      <a:pt x="30143" y="51080"/>
                    </a:cubicBezTo>
                    <a:cubicBezTo>
                      <a:pt x="30122" y="51417"/>
                      <a:pt x="30259" y="51607"/>
                      <a:pt x="30554" y="51755"/>
                    </a:cubicBezTo>
                    <a:cubicBezTo>
                      <a:pt x="30902" y="51945"/>
                      <a:pt x="31071" y="52272"/>
                      <a:pt x="31166" y="52641"/>
                    </a:cubicBezTo>
                    <a:cubicBezTo>
                      <a:pt x="31008" y="52926"/>
                      <a:pt x="31187" y="53158"/>
                      <a:pt x="31292" y="53390"/>
                    </a:cubicBezTo>
                    <a:cubicBezTo>
                      <a:pt x="31820" y="54529"/>
                      <a:pt x="32358" y="55668"/>
                      <a:pt x="32895" y="56807"/>
                    </a:cubicBezTo>
                    <a:cubicBezTo>
                      <a:pt x="32916" y="56849"/>
                      <a:pt x="32991" y="56871"/>
                      <a:pt x="33085" y="56923"/>
                    </a:cubicBezTo>
                    <a:cubicBezTo>
                      <a:pt x="33024" y="56639"/>
                      <a:pt x="32983" y="56395"/>
                      <a:pt x="32943" y="56152"/>
                    </a:cubicBezTo>
                    <a:lnTo>
                      <a:pt x="32943" y="56152"/>
                    </a:lnTo>
                    <a:cubicBezTo>
                      <a:pt x="32974" y="56170"/>
                      <a:pt x="33013" y="56191"/>
                      <a:pt x="33022" y="56227"/>
                    </a:cubicBezTo>
                    <a:cubicBezTo>
                      <a:pt x="33233" y="56691"/>
                      <a:pt x="33434" y="57155"/>
                      <a:pt x="33634" y="57619"/>
                    </a:cubicBezTo>
                    <a:cubicBezTo>
                      <a:pt x="33666" y="57693"/>
                      <a:pt x="33645" y="57778"/>
                      <a:pt x="33655" y="57862"/>
                    </a:cubicBezTo>
                    <a:cubicBezTo>
                      <a:pt x="33630" y="57867"/>
                      <a:pt x="33607" y="57869"/>
                      <a:pt x="33585" y="57869"/>
                    </a:cubicBezTo>
                    <a:cubicBezTo>
                      <a:pt x="33409" y="57869"/>
                      <a:pt x="33348" y="57724"/>
                      <a:pt x="33254" y="57630"/>
                    </a:cubicBezTo>
                    <a:cubicBezTo>
                      <a:pt x="32864" y="57229"/>
                      <a:pt x="32484" y="56828"/>
                      <a:pt x="32105" y="56428"/>
                    </a:cubicBezTo>
                    <a:cubicBezTo>
                      <a:pt x="31820" y="56121"/>
                      <a:pt x="31514" y="55826"/>
                      <a:pt x="31250" y="55500"/>
                    </a:cubicBezTo>
                    <a:cubicBezTo>
                      <a:pt x="30048" y="54012"/>
                      <a:pt x="28688" y="52673"/>
                      <a:pt x="27338" y="51333"/>
                    </a:cubicBezTo>
                    <a:cubicBezTo>
                      <a:pt x="26399" y="50405"/>
                      <a:pt x="25386" y="49603"/>
                      <a:pt x="24163" y="49055"/>
                    </a:cubicBezTo>
                    <a:cubicBezTo>
                      <a:pt x="23403" y="48718"/>
                      <a:pt x="22697" y="48232"/>
                      <a:pt x="22011" y="47747"/>
                    </a:cubicBezTo>
                    <a:cubicBezTo>
                      <a:pt x="21210" y="47189"/>
                      <a:pt x="20450" y="46566"/>
                      <a:pt x="19681" y="45965"/>
                    </a:cubicBezTo>
                    <a:cubicBezTo>
                      <a:pt x="19006" y="45438"/>
                      <a:pt x="18489" y="44784"/>
                      <a:pt x="18141" y="43993"/>
                    </a:cubicBezTo>
                    <a:cubicBezTo>
                      <a:pt x="17771" y="43139"/>
                      <a:pt x="17466" y="42263"/>
                      <a:pt x="17213" y="41367"/>
                    </a:cubicBezTo>
                    <a:cubicBezTo>
                      <a:pt x="16981" y="40491"/>
                      <a:pt x="16759" y="39605"/>
                      <a:pt x="16538" y="38719"/>
                    </a:cubicBezTo>
                    <a:cubicBezTo>
                      <a:pt x="16475" y="38487"/>
                      <a:pt x="16411" y="38255"/>
                      <a:pt x="16147" y="38150"/>
                    </a:cubicBezTo>
                    <a:cubicBezTo>
                      <a:pt x="15821" y="38245"/>
                      <a:pt x="15631" y="38498"/>
                      <a:pt x="15357" y="38635"/>
                    </a:cubicBezTo>
                    <a:cubicBezTo>
                      <a:pt x="15125" y="39837"/>
                      <a:pt x="14755" y="40976"/>
                      <a:pt x="14354" y="42105"/>
                    </a:cubicBezTo>
                    <a:cubicBezTo>
                      <a:pt x="14112" y="42790"/>
                      <a:pt x="13796" y="43455"/>
                      <a:pt x="13426" y="44088"/>
                    </a:cubicBezTo>
                    <a:cubicBezTo>
                      <a:pt x="13025" y="44752"/>
                      <a:pt x="12657" y="45438"/>
                      <a:pt x="12245" y="46092"/>
                    </a:cubicBezTo>
                    <a:cubicBezTo>
                      <a:pt x="11992" y="46514"/>
                      <a:pt x="11739" y="46936"/>
                      <a:pt x="11422" y="47304"/>
                    </a:cubicBezTo>
                    <a:cubicBezTo>
                      <a:pt x="10663" y="48201"/>
                      <a:pt x="9830" y="49013"/>
                      <a:pt x="8954" y="49804"/>
                    </a:cubicBezTo>
                    <a:lnTo>
                      <a:pt x="7246" y="51291"/>
                    </a:lnTo>
                    <a:cubicBezTo>
                      <a:pt x="7103" y="51413"/>
                      <a:pt x="6952" y="51526"/>
                      <a:pt x="6799" y="51647"/>
                    </a:cubicBezTo>
                    <a:lnTo>
                      <a:pt x="6799" y="51647"/>
                    </a:lnTo>
                    <a:cubicBezTo>
                      <a:pt x="6800" y="51644"/>
                      <a:pt x="6802" y="51642"/>
                      <a:pt x="6803" y="51639"/>
                    </a:cubicBezTo>
                    <a:lnTo>
                      <a:pt x="6803" y="51639"/>
                    </a:lnTo>
                    <a:lnTo>
                      <a:pt x="6782" y="51660"/>
                    </a:lnTo>
                    <a:cubicBezTo>
                      <a:pt x="6787" y="51656"/>
                      <a:pt x="6793" y="51651"/>
                      <a:pt x="6799" y="51647"/>
                    </a:cubicBezTo>
                    <a:lnTo>
                      <a:pt x="6799" y="51647"/>
                    </a:lnTo>
                    <a:cubicBezTo>
                      <a:pt x="6728" y="51781"/>
                      <a:pt x="6686" y="51926"/>
                      <a:pt x="6592" y="52050"/>
                    </a:cubicBezTo>
                    <a:cubicBezTo>
                      <a:pt x="6139" y="52620"/>
                      <a:pt x="5717" y="53221"/>
                      <a:pt x="5432" y="53907"/>
                    </a:cubicBezTo>
                    <a:cubicBezTo>
                      <a:pt x="5390" y="54023"/>
                      <a:pt x="5274" y="54107"/>
                      <a:pt x="5179" y="54192"/>
                    </a:cubicBezTo>
                    <a:cubicBezTo>
                      <a:pt x="4831" y="54466"/>
                      <a:pt x="4810" y="54560"/>
                      <a:pt x="4958" y="55014"/>
                    </a:cubicBezTo>
                    <a:cubicBezTo>
                      <a:pt x="4989" y="55109"/>
                      <a:pt x="5000" y="55225"/>
                      <a:pt x="4979" y="55331"/>
                    </a:cubicBezTo>
                    <a:cubicBezTo>
                      <a:pt x="4778" y="56417"/>
                      <a:pt x="4820" y="57492"/>
                      <a:pt x="4937" y="58579"/>
                    </a:cubicBezTo>
                    <a:cubicBezTo>
                      <a:pt x="5031" y="59444"/>
                      <a:pt x="5105" y="60298"/>
                      <a:pt x="5190" y="61163"/>
                    </a:cubicBezTo>
                    <a:cubicBezTo>
                      <a:pt x="5200" y="61279"/>
                      <a:pt x="5274" y="61427"/>
                      <a:pt x="5063" y="61521"/>
                    </a:cubicBezTo>
                    <a:cubicBezTo>
                      <a:pt x="4958" y="61363"/>
                      <a:pt x="4831" y="61216"/>
                      <a:pt x="4747" y="61047"/>
                    </a:cubicBezTo>
                    <a:cubicBezTo>
                      <a:pt x="3882" y="59507"/>
                      <a:pt x="3491" y="57830"/>
                      <a:pt x="3280" y="56100"/>
                    </a:cubicBezTo>
                    <a:cubicBezTo>
                      <a:pt x="3238" y="55689"/>
                      <a:pt x="3312" y="55289"/>
                      <a:pt x="3512" y="54940"/>
                    </a:cubicBezTo>
                    <a:cubicBezTo>
                      <a:pt x="3924" y="54265"/>
                      <a:pt x="4114" y="53506"/>
                      <a:pt x="4335" y="52767"/>
                    </a:cubicBezTo>
                    <a:cubicBezTo>
                      <a:pt x="4588" y="51893"/>
                      <a:pt x="4831" y="51017"/>
                      <a:pt x="5126" y="50152"/>
                    </a:cubicBezTo>
                    <a:cubicBezTo>
                      <a:pt x="5516" y="49024"/>
                      <a:pt x="5949" y="47906"/>
                      <a:pt x="6550" y="46851"/>
                    </a:cubicBezTo>
                    <a:cubicBezTo>
                      <a:pt x="7278" y="45575"/>
                      <a:pt x="8185" y="44425"/>
                      <a:pt x="9176" y="43350"/>
                    </a:cubicBezTo>
                    <a:cubicBezTo>
                      <a:pt x="10147" y="42295"/>
                      <a:pt x="10969" y="41145"/>
                      <a:pt x="11802" y="39996"/>
                    </a:cubicBezTo>
                    <a:cubicBezTo>
                      <a:pt x="12172" y="39490"/>
                      <a:pt x="12498" y="38962"/>
                      <a:pt x="12836" y="38435"/>
                    </a:cubicBezTo>
                    <a:cubicBezTo>
                      <a:pt x="12889" y="38351"/>
                      <a:pt x="12973" y="38245"/>
                      <a:pt x="12814" y="38129"/>
                    </a:cubicBezTo>
                    <a:cubicBezTo>
                      <a:pt x="12699" y="38224"/>
                      <a:pt x="12572" y="38308"/>
                      <a:pt x="12477" y="38414"/>
                    </a:cubicBezTo>
                    <a:cubicBezTo>
                      <a:pt x="11729" y="39258"/>
                      <a:pt x="10979" y="40111"/>
                      <a:pt x="10336" y="41050"/>
                    </a:cubicBezTo>
                    <a:cubicBezTo>
                      <a:pt x="10093" y="41388"/>
                      <a:pt x="9830" y="41725"/>
                      <a:pt x="9556" y="42042"/>
                    </a:cubicBezTo>
                    <a:cubicBezTo>
                      <a:pt x="8933" y="42769"/>
                      <a:pt x="8290" y="43476"/>
                      <a:pt x="7689" y="44215"/>
                    </a:cubicBezTo>
                    <a:cubicBezTo>
                      <a:pt x="6814" y="45279"/>
                      <a:pt x="6054" y="46429"/>
                      <a:pt x="5495" y="47695"/>
                    </a:cubicBezTo>
                    <a:cubicBezTo>
                      <a:pt x="4799" y="49245"/>
                      <a:pt x="4240" y="50838"/>
                      <a:pt x="3861" y="52483"/>
                    </a:cubicBezTo>
                    <a:cubicBezTo>
                      <a:pt x="3608" y="53601"/>
                      <a:pt x="3027" y="54582"/>
                      <a:pt x="2690" y="55657"/>
                    </a:cubicBezTo>
                    <a:cubicBezTo>
                      <a:pt x="2680" y="55699"/>
                      <a:pt x="2647" y="55732"/>
                      <a:pt x="2626" y="55774"/>
                    </a:cubicBezTo>
                    <a:cubicBezTo>
                      <a:pt x="2479" y="56090"/>
                      <a:pt x="2310" y="56407"/>
                      <a:pt x="2173" y="56733"/>
                    </a:cubicBezTo>
                    <a:cubicBezTo>
                      <a:pt x="1709" y="57799"/>
                      <a:pt x="1487" y="58938"/>
                      <a:pt x="1266" y="60066"/>
                    </a:cubicBezTo>
                    <a:cubicBezTo>
                      <a:pt x="1192" y="60445"/>
                      <a:pt x="1213" y="60825"/>
                      <a:pt x="1297" y="61195"/>
                    </a:cubicBezTo>
                    <a:cubicBezTo>
                      <a:pt x="1466" y="61859"/>
                      <a:pt x="1625" y="62524"/>
                      <a:pt x="1794" y="63199"/>
                    </a:cubicBezTo>
                    <a:cubicBezTo>
                      <a:pt x="2005" y="63989"/>
                      <a:pt x="2342" y="64738"/>
                      <a:pt x="2690" y="65487"/>
                    </a:cubicBezTo>
                    <a:cubicBezTo>
                      <a:pt x="3059" y="66288"/>
                      <a:pt x="3713" y="66721"/>
                      <a:pt x="4557" y="66795"/>
                    </a:cubicBezTo>
                    <a:cubicBezTo>
                      <a:pt x="4803" y="66816"/>
                      <a:pt x="5048" y="66828"/>
                      <a:pt x="5292" y="66828"/>
                    </a:cubicBezTo>
                    <a:cubicBezTo>
                      <a:pt x="6001" y="66828"/>
                      <a:pt x="6703" y="66733"/>
                      <a:pt x="7393" y="66520"/>
                    </a:cubicBezTo>
                    <a:cubicBezTo>
                      <a:pt x="7858" y="66384"/>
                      <a:pt x="8343" y="66309"/>
                      <a:pt x="8818" y="66215"/>
                    </a:cubicBezTo>
                    <a:cubicBezTo>
                      <a:pt x="9313" y="66120"/>
                      <a:pt x="9819" y="66046"/>
                      <a:pt x="10325" y="65962"/>
                    </a:cubicBezTo>
                    <a:cubicBezTo>
                      <a:pt x="10684" y="65888"/>
                      <a:pt x="10990" y="65730"/>
                      <a:pt x="11275" y="65508"/>
                    </a:cubicBezTo>
                    <a:cubicBezTo>
                      <a:pt x="11412" y="65402"/>
                      <a:pt x="11560" y="65318"/>
                      <a:pt x="11665" y="65255"/>
                    </a:cubicBezTo>
                    <a:cubicBezTo>
                      <a:pt x="11992" y="65456"/>
                      <a:pt x="12266" y="65667"/>
                      <a:pt x="12561" y="65793"/>
                    </a:cubicBezTo>
                    <a:cubicBezTo>
                      <a:pt x="12825" y="65899"/>
                      <a:pt x="13015" y="66056"/>
                      <a:pt x="13163" y="66288"/>
                    </a:cubicBezTo>
                    <a:cubicBezTo>
                      <a:pt x="13247" y="66415"/>
                      <a:pt x="13332" y="66542"/>
                      <a:pt x="13416" y="66679"/>
                    </a:cubicBezTo>
                    <a:cubicBezTo>
                      <a:pt x="13743" y="67195"/>
                      <a:pt x="14218" y="67502"/>
                      <a:pt x="14818" y="67607"/>
                    </a:cubicBezTo>
                    <a:cubicBezTo>
                      <a:pt x="15167" y="67670"/>
                      <a:pt x="15525" y="67702"/>
                      <a:pt x="15873" y="67734"/>
                    </a:cubicBezTo>
                    <a:cubicBezTo>
                      <a:pt x="16780" y="67818"/>
                      <a:pt x="17677" y="67966"/>
                      <a:pt x="18542" y="68292"/>
                    </a:cubicBezTo>
                    <a:cubicBezTo>
                      <a:pt x="18953" y="68451"/>
                      <a:pt x="19385" y="68556"/>
                      <a:pt x="19817" y="68641"/>
                    </a:cubicBezTo>
                    <a:cubicBezTo>
                      <a:pt x="20205" y="68719"/>
                      <a:pt x="20591" y="68762"/>
                      <a:pt x="20973" y="68762"/>
                    </a:cubicBezTo>
                    <a:cubicBezTo>
                      <a:pt x="21621" y="68762"/>
                      <a:pt x="22259" y="68637"/>
                      <a:pt x="22876" y="68345"/>
                    </a:cubicBezTo>
                    <a:cubicBezTo>
                      <a:pt x="23056" y="68261"/>
                      <a:pt x="23246" y="68187"/>
                      <a:pt x="23424" y="68102"/>
                    </a:cubicBezTo>
                    <a:cubicBezTo>
                      <a:pt x="23910" y="67902"/>
                      <a:pt x="24321" y="67617"/>
                      <a:pt x="24669" y="67227"/>
                    </a:cubicBezTo>
                    <a:cubicBezTo>
                      <a:pt x="24996" y="66869"/>
                      <a:pt x="25376" y="66563"/>
                      <a:pt x="25829" y="66320"/>
                    </a:cubicBezTo>
                    <a:cubicBezTo>
                      <a:pt x="25946" y="66363"/>
                      <a:pt x="26072" y="66405"/>
                      <a:pt x="26199" y="66457"/>
                    </a:cubicBezTo>
                    <a:cubicBezTo>
                      <a:pt x="26684" y="66679"/>
                      <a:pt x="27211" y="66785"/>
                      <a:pt x="27738" y="66837"/>
                    </a:cubicBezTo>
                    <a:cubicBezTo>
                      <a:pt x="27832" y="66845"/>
                      <a:pt x="27925" y="66849"/>
                      <a:pt x="28017" y="66849"/>
                    </a:cubicBezTo>
                    <a:cubicBezTo>
                      <a:pt x="28413" y="66849"/>
                      <a:pt x="28794" y="66772"/>
                      <a:pt x="29162" y="66584"/>
                    </a:cubicBezTo>
                    <a:cubicBezTo>
                      <a:pt x="29415" y="66457"/>
                      <a:pt x="29679" y="66320"/>
                      <a:pt x="29942" y="66215"/>
                    </a:cubicBezTo>
                    <a:cubicBezTo>
                      <a:pt x="30607" y="65951"/>
                      <a:pt x="31271" y="65709"/>
                      <a:pt x="31925" y="65445"/>
                    </a:cubicBezTo>
                    <a:cubicBezTo>
                      <a:pt x="33666" y="64770"/>
                      <a:pt x="35405" y="64095"/>
                      <a:pt x="37125" y="63388"/>
                    </a:cubicBezTo>
                    <a:cubicBezTo>
                      <a:pt x="37821" y="63103"/>
                      <a:pt x="38496" y="62766"/>
                      <a:pt x="39171" y="62418"/>
                    </a:cubicBezTo>
                    <a:cubicBezTo>
                      <a:pt x="39877" y="62060"/>
                      <a:pt x="40341" y="61500"/>
                      <a:pt x="40563" y="60720"/>
                    </a:cubicBezTo>
                    <a:cubicBezTo>
                      <a:pt x="40732" y="60098"/>
                      <a:pt x="40869" y="59475"/>
                      <a:pt x="40848" y="58821"/>
                    </a:cubicBezTo>
                    <a:cubicBezTo>
                      <a:pt x="40826" y="58537"/>
                      <a:pt x="40848" y="58252"/>
                      <a:pt x="40859" y="57967"/>
                    </a:cubicBezTo>
                    <a:cubicBezTo>
                      <a:pt x="41101" y="57820"/>
                      <a:pt x="41312" y="57693"/>
                      <a:pt x="41512" y="57567"/>
                    </a:cubicBezTo>
                    <a:cubicBezTo>
                      <a:pt x="41733" y="57429"/>
                      <a:pt x="41976" y="57292"/>
                      <a:pt x="42176" y="57124"/>
                    </a:cubicBezTo>
                    <a:cubicBezTo>
                      <a:pt x="43516" y="55995"/>
                      <a:pt x="44834" y="54835"/>
                      <a:pt x="46026" y="53548"/>
                    </a:cubicBezTo>
                    <a:cubicBezTo>
                      <a:pt x="46955" y="52535"/>
                      <a:pt x="47534" y="51354"/>
                      <a:pt x="47587" y="49962"/>
                    </a:cubicBezTo>
                    <a:cubicBezTo>
                      <a:pt x="47597" y="49804"/>
                      <a:pt x="47608" y="49646"/>
                      <a:pt x="47619" y="49498"/>
                    </a:cubicBezTo>
                    <a:cubicBezTo>
                      <a:pt x="47703" y="48602"/>
                      <a:pt x="47566" y="47726"/>
                      <a:pt x="47323" y="46861"/>
                    </a:cubicBezTo>
                    <a:cubicBezTo>
                      <a:pt x="47250" y="46629"/>
                      <a:pt x="47281" y="46450"/>
                      <a:pt x="47386" y="46239"/>
                    </a:cubicBezTo>
                    <a:cubicBezTo>
                      <a:pt x="47819" y="45459"/>
                      <a:pt x="48104" y="44615"/>
                      <a:pt x="48357" y="43761"/>
                    </a:cubicBezTo>
                    <a:cubicBezTo>
                      <a:pt x="48504" y="43244"/>
                      <a:pt x="48558" y="42717"/>
                      <a:pt x="48537" y="42179"/>
                    </a:cubicBezTo>
                    <a:cubicBezTo>
                      <a:pt x="48483" y="40650"/>
                      <a:pt x="48399" y="39120"/>
                      <a:pt x="48504" y="37591"/>
                    </a:cubicBezTo>
                    <a:lnTo>
                      <a:pt x="48504" y="37454"/>
                    </a:lnTo>
                    <a:cubicBezTo>
                      <a:pt x="48452" y="37043"/>
                      <a:pt x="48431" y="36610"/>
                      <a:pt x="48326" y="36209"/>
                    </a:cubicBezTo>
                    <a:cubicBezTo>
                      <a:pt x="48146" y="35503"/>
                      <a:pt x="47735" y="34912"/>
                      <a:pt x="47102" y="34522"/>
                    </a:cubicBezTo>
                    <a:cubicBezTo>
                      <a:pt x="46247" y="33994"/>
                      <a:pt x="45351" y="33572"/>
                      <a:pt x="44349" y="33394"/>
                    </a:cubicBezTo>
                    <a:cubicBezTo>
                      <a:pt x="43864" y="33309"/>
                      <a:pt x="43390" y="33183"/>
                      <a:pt x="42915" y="33098"/>
                    </a:cubicBezTo>
                    <a:cubicBezTo>
                      <a:pt x="41070" y="32746"/>
                      <a:pt x="39226" y="32377"/>
                      <a:pt x="37335" y="32377"/>
                    </a:cubicBezTo>
                    <a:cubicBezTo>
                      <a:pt x="37128" y="32377"/>
                      <a:pt x="36921" y="32382"/>
                      <a:pt x="36713" y="32391"/>
                    </a:cubicBezTo>
                    <a:cubicBezTo>
                      <a:pt x="35269" y="32454"/>
                      <a:pt x="33834" y="32539"/>
                      <a:pt x="32410" y="32803"/>
                    </a:cubicBezTo>
                    <a:cubicBezTo>
                      <a:pt x="31672" y="32951"/>
                      <a:pt x="30934" y="33108"/>
                      <a:pt x="30195" y="33256"/>
                    </a:cubicBezTo>
                    <a:cubicBezTo>
                      <a:pt x="28951" y="33499"/>
                      <a:pt x="27706" y="33731"/>
                      <a:pt x="26462" y="33963"/>
                    </a:cubicBezTo>
                    <a:cubicBezTo>
                      <a:pt x="26256" y="34002"/>
                      <a:pt x="26047" y="34025"/>
                      <a:pt x="25822" y="34025"/>
                    </a:cubicBezTo>
                    <a:cubicBezTo>
                      <a:pt x="25677" y="34025"/>
                      <a:pt x="25526" y="34015"/>
                      <a:pt x="25365" y="33994"/>
                    </a:cubicBezTo>
                    <a:cubicBezTo>
                      <a:pt x="25460" y="33868"/>
                      <a:pt x="25513" y="33794"/>
                      <a:pt x="25566" y="33741"/>
                    </a:cubicBezTo>
                    <a:cubicBezTo>
                      <a:pt x="25787" y="33562"/>
                      <a:pt x="26019" y="33372"/>
                      <a:pt x="26241" y="33193"/>
                    </a:cubicBezTo>
                    <a:cubicBezTo>
                      <a:pt x="27074" y="32508"/>
                      <a:pt x="27886" y="31779"/>
                      <a:pt x="28634" y="30989"/>
                    </a:cubicBezTo>
                    <a:cubicBezTo>
                      <a:pt x="28920" y="30694"/>
                      <a:pt x="29183" y="30387"/>
                      <a:pt x="29288" y="29987"/>
                    </a:cubicBezTo>
                    <a:cubicBezTo>
                      <a:pt x="29531" y="29090"/>
                      <a:pt x="29921" y="28236"/>
                      <a:pt x="30122" y="27329"/>
                    </a:cubicBezTo>
                    <a:cubicBezTo>
                      <a:pt x="30301" y="26527"/>
                      <a:pt x="30533" y="25737"/>
                      <a:pt x="30786" y="24956"/>
                    </a:cubicBezTo>
                    <a:cubicBezTo>
                      <a:pt x="31071" y="24112"/>
                      <a:pt x="31440" y="23300"/>
                      <a:pt x="31735" y="22467"/>
                    </a:cubicBezTo>
                    <a:cubicBezTo>
                      <a:pt x="32168" y="21254"/>
                      <a:pt x="32579" y="20030"/>
                      <a:pt x="32991" y="18818"/>
                    </a:cubicBezTo>
                    <a:cubicBezTo>
                      <a:pt x="33033" y="18691"/>
                      <a:pt x="33064" y="18554"/>
                      <a:pt x="33085" y="18427"/>
                    </a:cubicBezTo>
                    <a:cubicBezTo>
                      <a:pt x="33117" y="18227"/>
                      <a:pt x="33127" y="18016"/>
                      <a:pt x="32916" y="17890"/>
                    </a:cubicBezTo>
                    <a:cubicBezTo>
                      <a:pt x="32869" y="17866"/>
                      <a:pt x="32825" y="17856"/>
                      <a:pt x="32782" y="17856"/>
                    </a:cubicBezTo>
                    <a:cubicBezTo>
                      <a:pt x="32654" y="17856"/>
                      <a:pt x="32545" y="17947"/>
                      <a:pt x="32442" y="18027"/>
                    </a:cubicBezTo>
                    <a:cubicBezTo>
                      <a:pt x="31925" y="18448"/>
                      <a:pt x="31430" y="18891"/>
                      <a:pt x="31071" y="19472"/>
                    </a:cubicBezTo>
                    <a:cubicBezTo>
                      <a:pt x="30607" y="20199"/>
                      <a:pt x="30069" y="20885"/>
                      <a:pt x="29373" y="21412"/>
                    </a:cubicBezTo>
                    <a:cubicBezTo>
                      <a:pt x="29267" y="21497"/>
                      <a:pt x="29173" y="21591"/>
                      <a:pt x="29077" y="21687"/>
                    </a:cubicBezTo>
                    <a:cubicBezTo>
                      <a:pt x="28297" y="22362"/>
                      <a:pt x="27791" y="23194"/>
                      <a:pt x="27559" y="24207"/>
                    </a:cubicBezTo>
                    <a:cubicBezTo>
                      <a:pt x="27348" y="25093"/>
                      <a:pt x="27095" y="25969"/>
                      <a:pt x="26874" y="26844"/>
                    </a:cubicBezTo>
                    <a:cubicBezTo>
                      <a:pt x="26757" y="27298"/>
                      <a:pt x="26557" y="27666"/>
                      <a:pt x="26188" y="27962"/>
                    </a:cubicBezTo>
                    <a:cubicBezTo>
                      <a:pt x="25808" y="28268"/>
                      <a:pt x="25439" y="28584"/>
                      <a:pt x="25081" y="28922"/>
                    </a:cubicBezTo>
                    <a:cubicBezTo>
                      <a:pt x="24659" y="29323"/>
                      <a:pt x="24195" y="29649"/>
                      <a:pt x="23667" y="29902"/>
                    </a:cubicBezTo>
                    <a:cubicBezTo>
                      <a:pt x="22803" y="30324"/>
                      <a:pt x="22022" y="30862"/>
                      <a:pt x="21273" y="31463"/>
                    </a:cubicBezTo>
                    <a:cubicBezTo>
                      <a:pt x="20872" y="31790"/>
                      <a:pt x="20525" y="32149"/>
                      <a:pt x="20271" y="32602"/>
                    </a:cubicBezTo>
                    <a:cubicBezTo>
                      <a:pt x="20197" y="32729"/>
                      <a:pt x="20092" y="32834"/>
                      <a:pt x="19965" y="33003"/>
                    </a:cubicBezTo>
                    <a:cubicBezTo>
                      <a:pt x="19871" y="32845"/>
                      <a:pt x="19796" y="32740"/>
                      <a:pt x="19754" y="32623"/>
                    </a:cubicBezTo>
                    <a:cubicBezTo>
                      <a:pt x="19649" y="32328"/>
                      <a:pt x="19564" y="32033"/>
                      <a:pt x="19470" y="31737"/>
                    </a:cubicBezTo>
                    <a:cubicBezTo>
                      <a:pt x="19343" y="31390"/>
                      <a:pt x="19132" y="31104"/>
                      <a:pt x="18837" y="30894"/>
                    </a:cubicBezTo>
                    <a:cubicBezTo>
                      <a:pt x="18436" y="30609"/>
                      <a:pt x="18057" y="30303"/>
                      <a:pt x="17624" y="30082"/>
                    </a:cubicBezTo>
                    <a:cubicBezTo>
                      <a:pt x="16728" y="29607"/>
                      <a:pt x="15842" y="29080"/>
                      <a:pt x="14766" y="29069"/>
                    </a:cubicBezTo>
                    <a:cubicBezTo>
                      <a:pt x="14133" y="28067"/>
                      <a:pt x="13489" y="27108"/>
                      <a:pt x="12899" y="26116"/>
                    </a:cubicBezTo>
                    <a:cubicBezTo>
                      <a:pt x="12034" y="24650"/>
                      <a:pt x="11190" y="23163"/>
                      <a:pt x="10347" y="21676"/>
                    </a:cubicBezTo>
                    <a:cubicBezTo>
                      <a:pt x="9482" y="20168"/>
                      <a:pt x="8818" y="18575"/>
                      <a:pt x="8290" y="16920"/>
                    </a:cubicBezTo>
                    <a:cubicBezTo>
                      <a:pt x="7447" y="14272"/>
                      <a:pt x="6550" y="11656"/>
                      <a:pt x="5579" y="9052"/>
                    </a:cubicBezTo>
                    <a:cubicBezTo>
                      <a:pt x="5094" y="7744"/>
                      <a:pt x="4515" y="6467"/>
                      <a:pt x="3797" y="5265"/>
                    </a:cubicBezTo>
                    <a:cubicBezTo>
                      <a:pt x="3259" y="4369"/>
                      <a:pt x="2680" y="3504"/>
                      <a:pt x="2089" y="2639"/>
                    </a:cubicBezTo>
                    <a:cubicBezTo>
                      <a:pt x="1540" y="1838"/>
                      <a:pt x="960" y="1057"/>
                      <a:pt x="380" y="266"/>
                    </a:cubicBezTo>
                    <a:cubicBezTo>
                      <a:pt x="301" y="157"/>
                      <a:pt x="249" y="1"/>
                      <a:pt x="4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8" name="Google Shape;4198;p24"/>
              <p:cNvSpPr/>
              <p:nvPr/>
            </p:nvSpPr>
            <p:spPr>
              <a:xfrm>
                <a:off x="2763875" y="3698500"/>
                <a:ext cx="416850" cy="1005150"/>
              </a:xfrm>
              <a:custGeom>
                <a:avLst/>
                <a:gdLst/>
                <a:ahLst/>
                <a:cxnLst/>
                <a:rect l="l" t="t" r="r" b="b"/>
                <a:pathLst>
                  <a:path w="16674" h="40206" extrusionOk="0">
                    <a:moveTo>
                      <a:pt x="95" y="0"/>
                    </a:moveTo>
                    <a:lnTo>
                      <a:pt x="0" y="96"/>
                    </a:lnTo>
                    <a:cubicBezTo>
                      <a:pt x="95" y="222"/>
                      <a:pt x="179" y="338"/>
                      <a:pt x="275" y="454"/>
                    </a:cubicBezTo>
                    <a:cubicBezTo>
                      <a:pt x="770" y="1087"/>
                      <a:pt x="1297" y="1688"/>
                      <a:pt x="1751" y="2342"/>
                    </a:cubicBezTo>
                    <a:cubicBezTo>
                      <a:pt x="3322" y="4610"/>
                      <a:pt x="4704" y="6982"/>
                      <a:pt x="5907" y="9461"/>
                    </a:cubicBezTo>
                    <a:cubicBezTo>
                      <a:pt x="6971" y="11665"/>
                      <a:pt x="7752" y="13975"/>
                      <a:pt x="8427" y="16327"/>
                    </a:cubicBezTo>
                    <a:cubicBezTo>
                      <a:pt x="8817" y="17688"/>
                      <a:pt x="9239" y="19048"/>
                      <a:pt x="9746" y="20366"/>
                    </a:cubicBezTo>
                    <a:cubicBezTo>
                      <a:pt x="10674" y="22813"/>
                      <a:pt x="11675" y="25228"/>
                      <a:pt x="12994" y="27506"/>
                    </a:cubicBezTo>
                    <a:cubicBezTo>
                      <a:pt x="13732" y="28762"/>
                      <a:pt x="14375" y="30091"/>
                      <a:pt x="15071" y="31377"/>
                    </a:cubicBezTo>
                    <a:cubicBezTo>
                      <a:pt x="15303" y="31799"/>
                      <a:pt x="15388" y="32231"/>
                      <a:pt x="15324" y="32716"/>
                    </a:cubicBezTo>
                    <a:cubicBezTo>
                      <a:pt x="15282" y="32969"/>
                      <a:pt x="15272" y="33265"/>
                      <a:pt x="15345" y="33508"/>
                    </a:cubicBezTo>
                    <a:cubicBezTo>
                      <a:pt x="15472" y="33876"/>
                      <a:pt x="15472" y="34235"/>
                      <a:pt x="15399" y="34615"/>
                    </a:cubicBezTo>
                    <a:cubicBezTo>
                      <a:pt x="15356" y="34858"/>
                      <a:pt x="15324" y="35100"/>
                      <a:pt x="15303" y="35343"/>
                    </a:cubicBezTo>
                    <a:cubicBezTo>
                      <a:pt x="15177" y="36376"/>
                      <a:pt x="15324" y="37378"/>
                      <a:pt x="15725" y="38338"/>
                    </a:cubicBezTo>
                    <a:cubicBezTo>
                      <a:pt x="15926" y="38833"/>
                      <a:pt x="16137" y="39318"/>
                      <a:pt x="16210" y="39857"/>
                    </a:cubicBezTo>
                    <a:cubicBezTo>
                      <a:pt x="16221" y="40015"/>
                      <a:pt x="16274" y="40173"/>
                      <a:pt x="16453" y="40204"/>
                    </a:cubicBezTo>
                    <a:cubicBezTo>
                      <a:pt x="16459" y="40205"/>
                      <a:pt x="16465" y="40206"/>
                      <a:pt x="16471" y="40206"/>
                    </a:cubicBezTo>
                    <a:cubicBezTo>
                      <a:pt x="16589" y="40206"/>
                      <a:pt x="16674" y="40013"/>
                      <a:pt x="16664" y="39772"/>
                    </a:cubicBezTo>
                    <a:cubicBezTo>
                      <a:pt x="16622" y="39234"/>
                      <a:pt x="16495" y="38728"/>
                      <a:pt x="16274" y="38233"/>
                    </a:cubicBezTo>
                    <a:cubicBezTo>
                      <a:pt x="15989" y="37568"/>
                      <a:pt x="15894" y="36872"/>
                      <a:pt x="15852" y="36154"/>
                    </a:cubicBezTo>
                    <a:cubicBezTo>
                      <a:pt x="15809" y="35690"/>
                      <a:pt x="15820" y="35226"/>
                      <a:pt x="15809" y="34762"/>
                    </a:cubicBezTo>
                    <a:cubicBezTo>
                      <a:pt x="15788" y="34256"/>
                      <a:pt x="15863" y="33740"/>
                      <a:pt x="15652" y="33255"/>
                    </a:cubicBezTo>
                    <a:cubicBezTo>
                      <a:pt x="15599" y="33128"/>
                      <a:pt x="15641" y="32938"/>
                      <a:pt x="15673" y="32790"/>
                    </a:cubicBezTo>
                    <a:cubicBezTo>
                      <a:pt x="15842" y="32179"/>
                      <a:pt x="15704" y="31609"/>
                      <a:pt x="15409" y="31061"/>
                    </a:cubicBezTo>
                    <a:cubicBezTo>
                      <a:pt x="14945" y="30206"/>
                      <a:pt x="14502" y="29331"/>
                      <a:pt x="14038" y="28476"/>
                    </a:cubicBezTo>
                    <a:cubicBezTo>
                      <a:pt x="13711" y="27876"/>
                      <a:pt x="13374" y="27274"/>
                      <a:pt x="13015" y="26683"/>
                    </a:cubicBezTo>
                    <a:cubicBezTo>
                      <a:pt x="12530" y="25914"/>
                      <a:pt x="12160" y="25080"/>
                      <a:pt x="11802" y="24248"/>
                    </a:cubicBezTo>
                    <a:cubicBezTo>
                      <a:pt x="11285" y="23045"/>
                      <a:pt x="10747" y="21853"/>
                      <a:pt x="10262" y="20641"/>
                    </a:cubicBezTo>
                    <a:cubicBezTo>
                      <a:pt x="9999" y="19997"/>
                      <a:pt x="9819" y="19333"/>
                      <a:pt x="9608" y="18679"/>
                    </a:cubicBezTo>
                    <a:cubicBezTo>
                      <a:pt x="9313" y="17782"/>
                      <a:pt x="9007" y="16875"/>
                      <a:pt x="8722" y="15968"/>
                    </a:cubicBezTo>
                    <a:cubicBezTo>
                      <a:pt x="8342" y="14756"/>
                      <a:pt x="8058" y="13532"/>
                      <a:pt x="7552" y="12361"/>
                    </a:cubicBezTo>
                    <a:cubicBezTo>
                      <a:pt x="7320" y="11834"/>
                      <a:pt x="7130" y="11285"/>
                      <a:pt x="6919" y="10758"/>
                    </a:cubicBezTo>
                    <a:cubicBezTo>
                      <a:pt x="6729" y="10284"/>
                      <a:pt x="6539" y="9809"/>
                      <a:pt x="6317" y="9345"/>
                    </a:cubicBezTo>
                    <a:cubicBezTo>
                      <a:pt x="5537" y="7678"/>
                      <a:pt x="4641" y="6065"/>
                      <a:pt x="3681" y="4493"/>
                    </a:cubicBezTo>
                    <a:cubicBezTo>
                      <a:pt x="2764" y="2996"/>
                      <a:pt x="1740" y="1572"/>
                      <a:pt x="486" y="338"/>
                    </a:cubicBezTo>
                    <a:cubicBezTo>
                      <a:pt x="359" y="211"/>
                      <a:pt x="221" y="106"/>
                      <a:pt x="9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9" name="Google Shape;4199;p24"/>
              <p:cNvSpPr/>
              <p:nvPr/>
            </p:nvSpPr>
            <p:spPr>
              <a:xfrm>
                <a:off x="3297250" y="4676975"/>
                <a:ext cx="121600" cy="168525"/>
              </a:xfrm>
              <a:custGeom>
                <a:avLst/>
                <a:gdLst/>
                <a:ahLst/>
                <a:cxnLst/>
                <a:rect l="l" t="t" r="r" b="b"/>
                <a:pathLst>
                  <a:path w="4864" h="6741" extrusionOk="0">
                    <a:moveTo>
                      <a:pt x="43" y="1"/>
                    </a:moveTo>
                    <a:cubicBezTo>
                      <a:pt x="22" y="74"/>
                      <a:pt x="1" y="127"/>
                      <a:pt x="12" y="158"/>
                    </a:cubicBezTo>
                    <a:cubicBezTo>
                      <a:pt x="54" y="264"/>
                      <a:pt x="85" y="369"/>
                      <a:pt x="149" y="465"/>
                    </a:cubicBezTo>
                    <a:cubicBezTo>
                      <a:pt x="328" y="718"/>
                      <a:pt x="507" y="971"/>
                      <a:pt x="697" y="1213"/>
                    </a:cubicBezTo>
                    <a:cubicBezTo>
                      <a:pt x="2068" y="2964"/>
                      <a:pt x="3460" y="4683"/>
                      <a:pt x="4610" y="6592"/>
                    </a:cubicBezTo>
                    <a:cubicBezTo>
                      <a:pt x="4651" y="6650"/>
                      <a:pt x="4686" y="6741"/>
                      <a:pt x="4776" y="6741"/>
                    </a:cubicBezTo>
                    <a:cubicBezTo>
                      <a:pt x="4801" y="6741"/>
                      <a:pt x="4829" y="6734"/>
                      <a:pt x="4863" y="6718"/>
                    </a:cubicBezTo>
                    <a:cubicBezTo>
                      <a:pt x="4831" y="6444"/>
                      <a:pt x="4663" y="6233"/>
                      <a:pt x="4526" y="6012"/>
                    </a:cubicBezTo>
                    <a:cubicBezTo>
                      <a:pt x="3376" y="4029"/>
                      <a:pt x="1984" y="2215"/>
                      <a:pt x="592" y="401"/>
                    </a:cubicBezTo>
                    <a:cubicBezTo>
                      <a:pt x="497" y="285"/>
                      <a:pt x="392" y="169"/>
                      <a:pt x="275" y="64"/>
                    </a:cubicBezTo>
                    <a:cubicBezTo>
                      <a:pt x="212" y="22"/>
                      <a:pt x="117" y="22"/>
                      <a:pt x="4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0" name="Google Shape;4200;p24"/>
              <p:cNvSpPr/>
              <p:nvPr/>
            </p:nvSpPr>
            <p:spPr>
              <a:xfrm>
                <a:off x="2993800" y="4822525"/>
                <a:ext cx="119975" cy="172450"/>
              </a:xfrm>
              <a:custGeom>
                <a:avLst/>
                <a:gdLst/>
                <a:ahLst/>
                <a:cxnLst/>
                <a:rect l="l" t="t" r="r" b="b"/>
                <a:pathLst>
                  <a:path w="4799" h="6898" extrusionOk="0">
                    <a:moveTo>
                      <a:pt x="4693" y="0"/>
                    </a:moveTo>
                    <a:lnTo>
                      <a:pt x="4693" y="0"/>
                    </a:lnTo>
                    <a:cubicBezTo>
                      <a:pt x="4472" y="43"/>
                      <a:pt x="4388" y="232"/>
                      <a:pt x="4271" y="380"/>
                    </a:cubicBezTo>
                    <a:lnTo>
                      <a:pt x="2056" y="3196"/>
                    </a:lnTo>
                    <a:cubicBezTo>
                      <a:pt x="1339" y="4124"/>
                      <a:pt x="717" y="5115"/>
                      <a:pt x="221" y="6191"/>
                    </a:cubicBezTo>
                    <a:cubicBezTo>
                      <a:pt x="127" y="6402"/>
                      <a:pt x="21" y="6613"/>
                      <a:pt x="0" y="6856"/>
                    </a:cubicBezTo>
                    <a:cubicBezTo>
                      <a:pt x="42" y="6866"/>
                      <a:pt x="95" y="6887"/>
                      <a:pt x="137" y="6898"/>
                    </a:cubicBezTo>
                    <a:cubicBezTo>
                      <a:pt x="295" y="6571"/>
                      <a:pt x="453" y="6233"/>
                      <a:pt x="633" y="5907"/>
                    </a:cubicBezTo>
                    <a:cubicBezTo>
                      <a:pt x="1381" y="4567"/>
                      <a:pt x="2299" y="3354"/>
                      <a:pt x="3216" y="2131"/>
                    </a:cubicBezTo>
                    <a:cubicBezTo>
                      <a:pt x="3659" y="1529"/>
                      <a:pt x="4134" y="950"/>
                      <a:pt x="4598" y="348"/>
                    </a:cubicBezTo>
                    <a:cubicBezTo>
                      <a:pt x="4662" y="254"/>
                      <a:pt x="4798" y="169"/>
                      <a:pt x="469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1" name="Google Shape;4201;p24"/>
              <p:cNvSpPr/>
              <p:nvPr/>
            </p:nvSpPr>
            <p:spPr>
              <a:xfrm>
                <a:off x="3165175" y="4501700"/>
                <a:ext cx="47725" cy="71425"/>
              </a:xfrm>
              <a:custGeom>
                <a:avLst/>
                <a:gdLst/>
                <a:ahLst/>
                <a:cxnLst/>
                <a:rect l="l" t="t" r="r" b="b"/>
                <a:pathLst>
                  <a:path w="1909" h="2857" extrusionOk="0">
                    <a:moveTo>
                      <a:pt x="686" y="1"/>
                    </a:moveTo>
                    <a:cubicBezTo>
                      <a:pt x="630" y="1"/>
                      <a:pt x="578" y="19"/>
                      <a:pt x="549" y="61"/>
                    </a:cubicBezTo>
                    <a:cubicBezTo>
                      <a:pt x="380" y="262"/>
                      <a:pt x="211" y="473"/>
                      <a:pt x="106" y="705"/>
                    </a:cubicBezTo>
                    <a:cubicBezTo>
                      <a:pt x="0" y="926"/>
                      <a:pt x="43" y="1179"/>
                      <a:pt x="243" y="1411"/>
                    </a:cubicBezTo>
                    <a:cubicBezTo>
                      <a:pt x="401" y="1221"/>
                      <a:pt x="243" y="1010"/>
                      <a:pt x="454" y="841"/>
                    </a:cubicBezTo>
                    <a:cubicBezTo>
                      <a:pt x="580" y="1295"/>
                      <a:pt x="686" y="1696"/>
                      <a:pt x="812" y="2086"/>
                    </a:cubicBezTo>
                    <a:cubicBezTo>
                      <a:pt x="833" y="2170"/>
                      <a:pt x="918" y="2234"/>
                      <a:pt x="1002" y="2350"/>
                    </a:cubicBezTo>
                    <a:cubicBezTo>
                      <a:pt x="1129" y="1823"/>
                      <a:pt x="643" y="1432"/>
                      <a:pt x="844" y="862"/>
                    </a:cubicBezTo>
                    <a:lnTo>
                      <a:pt x="844" y="862"/>
                    </a:lnTo>
                    <a:cubicBezTo>
                      <a:pt x="1023" y="1274"/>
                      <a:pt x="1150" y="1591"/>
                      <a:pt x="1297" y="1896"/>
                    </a:cubicBezTo>
                    <a:cubicBezTo>
                      <a:pt x="1456" y="2234"/>
                      <a:pt x="1540" y="2603"/>
                      <a:pt x="1867" y="2856"/>
                    </a:cubicBezTo>
                    <a:cubicBezTo>
                      <a:pt x="1888" y="2803"/>
                      <a:pt x="1909" y="2782"/>
                      <a:pt x="1899" y="2761"/>
                    </a:cubicBezTo>
                    <a:cubicBezTo>
                      <a:pt x="1561" y="1875"/>
                      <a:pt x="1224" y="989"/>
                      <a:pt x="886" y="114"/>
                    </a:cubicBezTo>
                    <a:cubicBezTo>
                      <a:pt x="861" y="44"/>
                      <a:pt x="770" y="1"/>
                      <a:pt x="68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2" name="Google Shape;4202;p24"/>
              <p:cNvSpPr/>
              <p:nvPr/>
            </p:nvSpPr>
            <p:spPr>
              <a:xfrm>
                <a:off x="2946050" y="3967700"/>
                <a:ext cx="60425" cy="151900"/>
              </a:xfrm>
              <a:custGeom>
                <a:avLst/>
                <a:gdLst/>
                <a:ahLst/>
                <a:cxnLst/>
                <a:rect l="l" t="t" r="r" b="b"/>
                <a:pathLst>
                  <a:path w="2417" h="6076" extrusionOk="0">
                    <a:moveTo>
                      <a:pt x="1" y="1"/>
                    </a:moveTo>
                    <a:lnTo>
                      <a:pt x="1" y="1"/>
                    </a:lnTo>
                    <a:cubicBezTo>
                      <a:pt x="623" y="2068"/>
                      <a:pt x="1393" y="4072"/>
                      <a:pt x="2342" y="6076"/>
                    </a:cubicBezTo>
                    <a:cubicBezTo>
                      <a:pt x="2374" y="5928"/>
                      <a:pt x="2416" y="5865"/>
                      <a:pt x="2395" y="5812"/>
                    </a:cubicBezTo>
                    <a:cubicBezTo>
                      <a:pt x="2279" y="5464"/>
                      <a:pt x="2173" y="5106"/>
                      <a:pt x="2005" y="4768"/>
                    </a:cubicBezTo>
                    <a:cubicBezTo>
                      <a:pt x="1562" y="3829"/>
                      <a:pt x="1172" y="2870"/>
                      <a:pt x="834" y="1888"/>
                    </a:cubicBezTo>
                    <a:cubicBezTo>
                      <a:pt x="655" y="1340"/>
                      <a:pt x="434" y="813"/>
                      <a:pt x="212" y="285"/>
                    </a:cubicBezTo>
                    <a:cubicBezTo>
                      <a:pt x="169" y="180"/>
                      <a:pt x="75" y="95"/>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3" name="Google Shape;4203;p24"/>
              <p:cNvSpPr/>
              <p:nvPr/>
            </p:nvSpPr>
            <p:spPr>
              <a:xfrm>
                <a:off x="3563025" y="4295450"/>
                <a:ext cx="46725" cy="131850"/>
              </a:xfrm>
              <a:custGeom>
                <a:avLst/>
                <a:gdLst/>
                <a:ahLst/>
                <a:cxnLst/>
                <a:rect l="l" t="t" r="r" b="b"/>
                <a:pathLst>
                  <a:path w="1869" h="5274" extrusionOk="0">
                    <a:moveTo>
                      <a:pt x="1721" y="0"/>
                    </a:moveTo>
                    <a:cubicBezTo>
                      <a:pt x="1435" y="464"/>
                      <a:pt x="413" y="3333"/>
                      <a:pt x="149" y="4420"/>
                    </a:cubicBezTo>
                    <a:cubicBezTo>
                      <a:pt x="96" y="4641"/>
                      <a:pt x="1" y="4873"/>
                      <a:pt x="64" y="5273"/>
                    </a:cubicBezTo>
                    <a:cubicBezTo>
                      <a:pt x="181" y="5041"/>
                      <a:pt x="223" y="4957"/>
                      <a:pt x="254" y="4863"/>
                    </a:cubicBezTo>
                    <a:cubicBezTo>
                      <a:pt x="392" y="4420"/>
                      <a:pt x="507" y="3977"/>
                      <a:pt x="655" y="3534"/>
                    </a:cubicBezTo>
                    <a:lnTo>
                      <a:pt x="1763" y="274"/>
                    </a:lnTo>
                    <a:cubicBezTo>
                      <a:pt x="1784" y="180"/>
                      <a:pt x="1868" y="74"/>
                      <a:pt x="172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4" name="Google Shape;4204;p24"/>
              <p:cNvSpPr/>
              <p:nvPr/>
            </p:nvSpPr>
            <p:spPr>
              <a:xfrm>
                <a:off x="3391125" y="4715350"/>
                <a:ext cx="73600" cy="102175"/>
              </a:xfrm>
              <a:custGeom>
                <a:avLst/>
                <a:gdLst/>
                <a:ahLst/>
                <a:cxnLst/>
                <a:rect l="l" t="t" r="r" b="b"/>
                <a:pathLst>
                  <a:path w="2944" h="4087" extrusionOk="0">
                    <a:moveTo>
                      <a:pt x="84" y="1"/>
                    </a:moveTo>
                    <a:cubicBezTo>
                      <a:pt x="54" y="1"/>
                      <a:pt x="26" y="16"/>
                      <a:pt x="1" y="58"/>
                    </a:cubicBezTo>
                    <a:cubicBezTo>
                      <a:pt x="528" y="680"/>
                      <a:pt x="1097" y="1281"/>
                      <a:pt x="1561" y="1935"/>
                    </a:cubicBezTo>
                    <a:cubicBezTo>
                      <a:pt x="2036" y="2621"/>
                      <a:pt x="2416" y="3369"/>
                      <a:pt x="2848" y="4087"/>
                    </a:cubicBezTo>
                    <a:lnTo>
                      <a:pt x="2943" y="4055"/>
                    </a:lnTo>
                    <a:cubicBezTo>
                      <a:pt x="2933" y="3992"/>
                      <a:pt x="2943" y="3918"/>
                      <a:pt x="2922" y="3866"/>
                    </a:cubicBezTo>
                    <a:cubicBezTo>
                      <a:pt x="2363" y="2568"/>
                      <a:pt x="1540" y="1461"/>
                      <a:pt x="612" y="406"/>
                    </a:cubicBezTo>
                    <a:cubicBezTo>
                      <a:pt x="497" y="280"/>
                      <a:pt x="359" y="174"/>
                      <a:pt x="222" y="69"/>
                    </a:cubicBezTo>
                    <a:cubicBezTo>
                      <a:pt x="178" y="37"/>
                      <a:pt x="129" y="1"/>
                      <a:pt x="8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5" name="Google Shape;4205;p24"/>
              <p:cNvSpPr/>
              <p:nvPr/>
            </p:nvSpPr>
            <p:spPr>
              <a:xfrm>
                <a:off x="3530625" y="5032650"/>
                <a:ext cx="74625" cy="74775"/>
              </a:xfrm>
              <a:custGeom>
                <a:avLst/>
                <a:gdLst/>
                <a:ahLst/>
                <a:cxnLst/>
                <a:rect l="l" t="t" r="r" b="b"/>
                <a:pathLst>
                  <a:path w="2985" h="2991" extrusionOk="0">
                    <a:moveTo>
                      <a:pt x="85" y="1"/>
                    </a:moveTo>
                    <a:cubicBezTo>
                      <a:pt x="52" y="43"/>
                      <a:pt x="31" y="85"/>
                      <a:pt x="0" y="127"/>
                    </a:cubicBezTo>
                    <a:cubicBezTo>
                      <a:pt x="949" y="1076"/>
                      <a:pt x="1909" y="2026"/>
                      <a:pt x="2858" y="2975"/>
                    </a:cubicBezTo>
                    <a:cubicBezTo>
                      <a:pt x="2873" y="2983"/>
                      <a:pt x="2893" y="2990"/>
                      <a:pt x="2908" y="2990"/>
                    </a:cubicBezTo>
                    <a:cubicBezTo>
                      <a:pt x="2913" y="2990"/>
                      <a:pt x="2918" y="2989"/>
                      <a:pt x="2921" y="2986"/>
                    </a:cubicBezTo>
                    <a:cubicBezTo>
                      <a:pt x="2942" y="2986"/>
                      <a:pt x="2953" y="2954"/>
                      <a:pt x="2984" y="2901"/>
                    </a:cubicBezTo>
                    <a:cubicBezTo>
                      <a:pt x="2774" y="2511"/>
                      <a:pt x="2415" y="2205"/>
                      <a:pt x="2099" y="1889"/>
                    </a:cubicBezTo>
                    <a:cubicBezTo>
                      <a:pt x="1445" y="1235"/>
                      <a:pt x="833" y="539"/>
                      <a:pt x="8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6" name="Google Shape;4206;p24"/>
              <p:cNvSpPr/>
              <p:nvPr/>
            </p:nvSpPr>
            <p:spPr>
              <a:xfrm>
                <a:off x="3355025" y="4544725"/>
                <a:ext cx="73575" cy="66075"/>
              </a:xfrm>
              <a:custGeom>
                <a:avLst/>
                <a:gdLst/>
                <a:ahLst/>
                <a:cxnLst/>
                <a:rect l="l" t="t" r="r" b="b"/>
                <a:pathLst>
                  <a:path w="2943" h="2643" extrusionOk="0">
                    <a:moveTo>
                      <a:pt x="2850" y="0"/>
                    </a:moveTo>
                    <a:cubicBezTo>
                      <a:pt x="2586" y="0"/>
                      <a:pt x="2407" y="160"/>
                      <a:pt x="2236" y="302"/>
                    </a:cubicBezTo>
                    <a:cubicBezTo>
                      <a:pt x="1413" y="966"/>
                      <a:pt x="548" y="1599"/>
                      <a:pt x="10" y="2537"/>
                    </a:cubicBezTo>
                    <a:cubicBezTo>
                      <a:pt x="0" y="2559"/>
                      <a:pt x="42" y="2612"/>
                      <a:pt x="52" y="2643"/>
                    </a:cubicBezTo>
                    <a:cubicBezTo>
                      <a:pt x="516" y="2179"/>
                      <a:pt x="959" y="1694"/>
                      <a:pt x="1445" y="1262"/>
                    </a:cubicBezTo>
                    <a:cubicBezTo>
                      <a:pt x="1930" y="819"/>
                      <a:pt x="2447" y="418"/>
                      <a:pt x="2942" y="6"/>
                    </a:cubicBezTo>
                    <a:cubicBezTo>
                      <a:pt x="2910" y="2"/>
                      <a:pt x="2880" y="0"/>
                      <a:pt x="285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7" name="Google Shape;4207;p24"/>
              <p:cNvSpPr/>
              <p:nvPr/>
            </p:nvSpPr>
            <p:spPr>
              <a:xfrm>
                <a:off x="3172025" y="4595650"/>
                <a:ext cx="21375" cy="74500"/>
              </a:xfrm>
              <a:custGeom>
                <a:avLst/>
                <a:gdLst/>
                <a:ahLst/>
                <a:cxnLst/>
                <a:rect l="l" t="t" r="r" b="b"/>
                <a:pathLst>
                  <a:path w="855" h="2980" extrusionOk="0">
                    <a:moveTo>
                      <a:pt x="76" y="1"/>
                    </a:moveTo>
                    <a:cubicBezTo>
                      <a:pt x="62" y="1"/>
                      <a:pt x="47" y="2"/>
                      <a:pt x="32" y="5"/>
                    </a:cubicBezTo>
                    <a:cubicBezTo>
                      <a:pt x="1" y="891"/>
                      <a:pt x="390" y="2378"/>
                      <a:pt x="855" y="2979"/>
                    </a:cubicBezTo>
                    <a:cubicBezTo>
                      <a:pt x="844" y="2853"/>
                      <a:pt x="855" y="2768"/>
                      <a:pt x="833" y="2694"/>
                    </a:cubicBezTo>
                    <a:cubicBezTo>
                      <a:pt x="622" y="2093"/>
                      <a:pt x="444" y="1482"/>
                      <a:pt x="338" y="849"/>
                    </a:cubicBezTo>
                    <a:cubicBezTo>
                      <a:pt x="296" y="617"/>
                      <a:pt x="254" y="374"/>
                      <a:pt x="212" y="142"/>
                    </a:cubicBezTo>
                    <a:cubicBezTo>
                      <a:pt x="202" y="52"/>
                      <a:pt x="155" y="1"/>
                      <a:pt x="7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8" name="Google Shape;4208;p24"/>
              <p:cNvSpPr/>
              <p:nvPr/>
            </p:nvSpPr>
            <p:spPr>
              <a:xfrm>
                <a:off x="3154100" y="4750275"/>
                <a:ext cx="40350" cy="68050"/>
              </a:xfrm>
              <a:custGeom>
                <a:avLst/>
                <a:gdLst/>
                <a:ahLst/>
                <a:cxnLst/>
                <a:rect l="l" t="t" r="r" b="b"/>
                <a:pathLst>
                  <a:path w="1614" h="2722" extrusionOk="0">
                    <a:moveTo>
                      <a:pt x="1435" y="1"/>
                    </a:moveTo>
                    <a:cubicBezTo>
                      <a:pt x="1382" y="106"/>
                      <a:pt x="1329" y="190"/>
                      <a:pt x="1276" y="285"/>
                    </a:cubicBezTo>
                    <a:cubicBezTo>
                      <a:pt x="1086" y="676"/>
                      <a:pt x="908" y="1086"/>
                      <a:pt x="697" y="1477"/>
                    </a:cubicBezTo>
                    <a:cubicBezTo>
                      <a:pt x="517" y="1804"/>
                      <a:pt x="306" y="2120"/>
                      <a:pt x="127" y="2447"/>
                    </a:cubicBezTo>
                    <a:cubicBezTo>
                      <a:pt x="74" y="2532"/>
                      <a:pt x="0" y="2637"/>
                      <a:pt x="137" y="2722"/>
                    </a:cubicBezTo>
                    <a:cubicBezTo>
                      <a:pt x="591" y="2237"/>
                      <a:pt x="1276" y="1076"/>
                      <a:pt x="1466" y="454"/>
                    </a:cubicBezTo>
                    <a:cubicBezTo>
                      <a:pt x="1508" y="317"/>
                      <a:pt x="1614" y="169"/>
                      <a:pt x="143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9" name="Google Shape;4209;p24"/>
              <p:cNvSpPr/>
              <p:nvPr/>
            </p:nvSpPr>
            <p:spPr>
              <a:xfrm>
                <a:off x="3156725" y="4720475"/>
                <a:ext cx="30100" cy="64350"/>
              </a:xfrm>
              <a:custGeom>
                <a:avLst/>
                <a:gdLst/>
                <a:ahLst/>
                <a:cxnLst/>
                <a:rect l="l" t="t" r="r" b="b"/>
                <a:pathLst>
                  <a:path w="1204" h="2574" extrusionOk="0">
                    <a:moveTo>
                      <a:pt x="1140" y="0"/>
                    </a:moveTo>
                    <a:cubicBezTo>
                      <a:pt x="1087" y="54"/>
                      <a:pt x="1035" y="85"/>
                      <a:pt x="1013" y="138"/>
                    </a:cubicBezTo>
                    <a:cubicBezTo>
                      <a:pt x="676" y="907"/>
                      <a:pt x="338" y="1678"/>
                      <a:pt x="11" y="2447"/>
                    </a:cubicBezTo>
                    <a:cubicBezTo>
                      <a:pt x="1" y="2479"/>
                      <a:pt x="22" y="2532"/>
                      <a:pt x="32" y="2574"/>
                    </a:cubicBezTo>
                    <a:cubicBezTo>
                      <a:pt x="212" y="2574"/>
                      <a:pt x="243" y="2416"/>
                      <a:pt x="296" y="2321"/>
                    </a:cubicBezTo>
                    <a:cubicBezTo>
                      <a:pt x="676" y="1614"/>
                      <a:pt x="992" y="886"/>
                      <a:pt x="1203" y="117"/>
                    </a:cubicBezTo>
                    <a:cubicBezTo>
                      <a:pt x="1203" y="96"/>
                      <a:pt x="1161" y="54"/>
                      <a:pt x="114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0" name="Google Shape;4210;p24"/>
              <p:cNvSpPr/>
              <p:nvPr/>
            </p:nvSpPr>
            <p:spPr>
              <a:xfrm>
                <a:off x="3421175" y="4562150"/>
                <a:ext cx="55675" cy="47075"/>
              </a:xfrm>
              <a:custGeom>
                <a:avLst/>
                <a:gdLst/>
                <a:ahLst/>
                <a:cxnLst/>
                <a:rect l="l" t="t" r="r" b="b"/>
                <a:pathLst>
                  <a:path w="2227" h="1883" extrusionOk="0">
                    <a:moveTo>
                      <a:pt x="2129" y="1"/>
                    </a:moveTo>
                    <a:cubicBezTo>
                      <a:pt x="2120" y="1"/>
                      <a:pt x="2114" y="2"/>
                      <a:pt x="2110" y="5"/>
                    </a:cubicBezTo>
                    <a:cubicBezTo>
                      <a:pt x="1752" y="269"/>
                      <a:pt x="1393" y="523"/>
                      <a:pt x="1056" y="797"/>
                    </a:cubicBezTo>
                    <a:cubicBezTo>
                      <a:pt x="739" y="1060"/>
                      <a:pt x="434" y="1355"/>
                      <a:pt x="138" y="1651"/>
                    </a:cubicBezTo>
                    <a:cubicBezTo>
                      <a:pt x="85" y="1693"/>
                      <a:pt x="1" y="1767"/>
                      <a:pt x="117" y="1883"/>
                    </a:cubicBezTo>
                    <a:cubicBezTo>
                      <a:pt x="666" y="1430"/>
                      <a:pt x="1224" y="976"/>
                      <a:pt x="1784" y="523"/>
                    </a:cubicBezTo>
                    <a:cubicBezTo>
                      <a:pt x="1920" y="406"/>
                      <a:pt x="2047" y="291"/>
                      <a:pt x="2173" y="164"/>
                    </a:cubicBezTo>
                    <a:cubicBezTo>
                      <a:pt x="2195" y="143"/>
                      <a:pt x="2195" y="90"/>
                      <a:pt x="2227" y="5"/>
                    </a:cubicBezTo>
                    <a:cubicBezTo>
                      <a:pt x="2177" y="5"/>
                      <a:pt x="2147" y="1"/>
                      <a:pt x="212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1" name="Google Shape;4211;p24"/>
              <p:cNvSpPr/>
              <p:nvPr/>
            </p:nvSpPr>
            <p:spPr>
              <a:xfrm>
                <a:off x="3247450" y="4583900"/>
                <a:ext cx="41925" cy="59875"/>
              </a:xfrm>
              <a:custGeom>
                <a:avLst/>
                <a:gdLst/>
                <a:ahLst/>
                <a:cxnLst/>
                <a:rect l="l" t="t" r="r" b="b"/>
                <a:pathLst>
                  <a:path w="1677" h="2395" extrusionOk="0">
                    <a:moveTo>
                      <a:pt x="31" y="0"/>
                    </a:moveTo>
                    <a:cubicBezTo>
                      <a:pt x="21" y="21"/>
                      <a:pt x="0" y="53"/>
                      <a:pt x="10" y="63"/>
                    </a:cubicBezTo>
                    <a:cubicBezTo>
                      <a:pt x="516" y="823"/>
                      <a:pt x="1023" y="1582"/>
                      <a:pt x="1571" y="2395"/>
                    </a:cubicBezTo>
                    <a:cubicBezTo>
                      <a:pt x="1677" y="2142"/>
                      <a:pt x="1550" y="1994"/>
                      <a:pt x="1477" y="1846"/>
                    </a:cubicBezTo>
                    <a:cubicBezTo>
                      <a:pt x="1055" y="1097"/>
                      <a:pt x="432" y="306"/>
                      <a:pt x="3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2" name="Google Shape;4212;p24"/>
              <p:cNvSpPr/>
              <p:nvPr/>
            </p:nvSpPr>
            <p:spPr>
              <a:xfrm>
                <a:off x="3083175" y="4912425"/>
                <a:ext cx="45100" cy="52225"/>
              </a:xfrm>
              <a:custGeom>
                <a:avLst/>
                <a:gdLst/>
                <a:ahLst/>
                <a:cxnLst/>
                <a:rect l="l" t="t" r="r" b="b"/>
                <a:pathLst>
                  <a:path w="1804" h="2089" extrusionOk="0">
                    <a:moveTo>
                      <a:pt x="1804" y="0"/>
                    </a:moveTo>
                    <a:lnTo>
                      <a:pt x="1804" y="0"/>
                    </a:lnTo>
                    <a:cubicBezTo>
                      <a:pt x="1656" y="159"/>
                      <a:pt x="1509" y="317"/>
                      <a:pt x="1371" y="486"/>
                    </a:cubicBezTo>
                    <a:cubicBezTo>
                      <a:pt x="1223" y="665"/>
                      <a:pt x="1118" y="855"/>
                      <a:pt x="970" y="1024"/>
                    </a:cubicBezTo>
                    <a:cubicBezTo>
                      <a:pt x="802" y="1203"/>
                      <a:pt x="612" y="1340"/>
                      <a:pt x="433" y="1519"/>
                    </a:cubicBezTo>
                    <a:cubicBezTo>
                      <a:pt x="285" y="1657"/>
                      <a:pt x="74" y="1751"/>
                      <a:pt x="0" y="2089"/>
                    </a:cubicBezTo>
                    <a:cubicBezTo>
                      <a:pt x="855" y="1530"/>
                      <a:pt x="1498" y="907"/>
                      <a:pt x="180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3" name="Google Shape;4213;p24"/>
              <p:cNvSpPr/>
              <p:nvPr/>
            </p:nvSpPr>
            <p:spPr>
              <a:xfrm>
                <a:off x="3527975" y="4454700"/>
                <a:ext cx="29025" cy="55400"/>
              </a:xfrm>
              <a:custGeom>
                <a:avLst/>
                <a:gdLst/>
                <a:ahLst/>
                <a:cxnLst/>
                <a:rect l="l" t="t" r="r" b="b"/>
                <a:pathLst>
                  <a:path w="1161" h="2216" extrusionOk="0">
                    <a:moveTo>
                      <a:pt x="1161" y="0"/>
                    </a:moveTo>
                    <a:lnTo>
                      <a:pt x="1161" y="0"/>
                    </a:lnTo>
                    <a:cubicBezTo>
                      <a:pt x="1129" y="11"/>
                      <a:pt x="1076" y="11"/>
                      <a:pt x="1055" y="42"/>
                    </a:cubicBezTo>
                    <a:cubicBezTo>
                      <a:pt x="707" y="771"/>
                      <a:pt x="348" y="1488"/>
                      <a:pt x="1" y="2215"/>
                    </a:cubicBezTo>
                    <a:cubicBezTo>
                      <a:pt x="623" y="1593"/>
                      <a:pt x="1087" y="654"/>
                      <a:pt x="116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4" name="Google Shape;4214;p24"/>
              <p:cNvSpPr/>
              <p:nvPr/>
            </p:nvSpPr>
            <p:spPr>
              <a:xfrm>
                <a:off x="3360025" y="4908200"/>
                <a:ext cx="46700" cy="34575"/>
              </a:xfrm>
              <a:custGeom>
                <a:avLst/>
                <a:gdLst/>
                <a:ahLst/>
                <a:cxnLst/>
                <a:rect l="l" t="t" r="r" b="b"/>
                <a:pathLst>
                  <a:path w="1868" h="1383" extrusionOk="0">
                    <a:moveTo>
                      <a:pt x="0" y="1"/>
                    </a:moveTo>
                    <a:cubicBezTo>
                      <a:pt x="422" y="718"/>
                      <a:pt x="1076" y="1140"/>
                      <a:pt x="1867" y="1383"/>
                    </a:cubicBezTo>
                    <a:cubicBezTo>
                      <a:pt x="1716" y="1231"/>
                      <a:pt x="1555" y="1080"/>
                      <a:pt x="1403" y="929"/>
                    </a:cubicBezTo>
                    <a:lnTo>
                      <a:pt x="1403" y="929"/>
                    </a:lnTo>
                    <a:cubicBezTo>
                      <a:pt x="1403" y="929"/>
                      <a:pt x="1403" y="929"/>
                      <a:pt x="1403" y="929"/>
                    </a:cubicBezTo>
                    <a:lnTo>
                      <a:pt x="1382" y="908"/>
                    </a:lnTo>
                    <a:lnTo>
                      <a:pt x="1382" y="908"/>
                    </a:lnTo>
                    <a:cubicBezTo>
                      <a:pt x="1389" y="915"/>
                      <a:pt x="1396" y="922"/>
                      <a:pt x="1403" y="929"/>
                    </a:cubicBezTo>
                    <a:lnTo>
                      <a:pt x="1403" y="929"/>
                    </a:lnTo>
                    <a:cubicBezTo>
                      <a:pt x="855" y="729"/>
                      <a:pt x="475" y="296"/>
                      <a:pt x="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5" name="Google Shape;4215;p24"/>
              <p:cNvSpPr/>
              <p:nvPr/>
            </p:nvSpPr>
            <p:spPr>
              <a:xfrm>
                <a:off x="3222900" y="4511400"/>
                <a:ext cx="58300" cy="26675"/>
              </a:xfrm>
              <a:custGeom>
                <a:avLst/>
                <a:gdLst/>
                <a:ahLst/>
                <a:cxnLst/>
                <a:rect l="l" t="t" r="r" b="b"/>
                <a:pathLst>
                  <a:path w="2332" h="1067" extrusionOk="0">
                    <a:moveTo>
                      <a:pt x="170" y="0"/>
                    </a:moveTo>
                    <a:cubicBezTo>
                      <a:pt x="112" y="0"/>
                      <a:pt x="55" y="4"/>
                      <a:pt x="1" y="10"/>
                    </a:cubicBezTo>
                    <a:cubicBezTo>
                      <a:pt x="12" y="31"/>
                      <a:pt x="12" y="64"/>
                      <a:pt x="22" y="74"/>
                    </a:cubicBezTo>
                    <a:cubicBezTo>
                      <a:pt x="75" y="95"/>
                      <a:pt x="138" y="137"/>
                      <a:pt x="202" y="148"/>
                    </a:cubicBezTo>
                    <a:cubicBezTo>
                      <a:pt x="908" y="327"/>
                      <a:pt x="1583" y="591"/>
                      <a:pt x="2163" y="1055"/>
                    </a:cubicBezTo>
                    <a:cubicBezTo>
                      <a:pt x="2171" y="1063"/>
                      <a:pt x="2183" y="1066"/>
                      <a:pt x="2196" y="1066"/>
                    </a:cubicBezTo>
                    <a:cubicBezTo>
                      <a:pt x="2233" y="1066"/>
                      <a:pt x="2285" y="1041"/>
                      <a:pt x="2332" y="1034"/>
                    </a:cubicBezTo>
                    <a:cubicBezTo>
                      <a:pt x="1759" y="433"/>
                      <a:pt x="839" y="0"/>
                      <a:pt x="17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6" name="Google Shape;4216;p24"/>
              <p:cNvSpPr/>
              <p:nvPr/>
            </p:nvSpPr>
            <p:spPr>
              <a:xfrm>
                <a:off x="3323375" y="4659575"/>
                <a:ext cx="42475" cy="35600"/>
              </a:xfrm>
              <a:custGeom>
                <a:avLst/>
                <a:gdLst/>
                <a:ahLst/>
                <a:cxnLst/>
                <a:rect l="l" t="t" r="r" b="b"/>
                <a:pathLst>
                  <a:path w="1699" h="1424" extrusionOk="0">
                    <a:moveTo>
                      <a:pt x="0" y="1"/>
                    </a:moveTo>
                    <a:cubicBezTo>
                      <a:pt x="369" y="528"/>
                      <a:pt x="1287" y="1276"/>
                      <a:pt x="1698" y="1424"/>
                    </a:cubicBezTo>
                    <a:cubicBezTo>
                      <a:pt x="1382" y="939"/>
                      <a:pt x="664" y="317"/>
                      <a:pt x="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7" name="Google Shape;4217;p24"/>
              <p:cNvSpPr/>
              <p:nvPr/>
            </p:nvSpPr>
            <p:spPr>
              <a:xfrm>
                <a:off x="3365825" y="4573875"/>
                <a:ext cx="46425" cy="38275"/>
              </a:xfrm>
              <a:custGeom>
                <a:avLst/>
                <a:gdLst/>
                <a:ahLst/>
                <a:cxnLst/>
                <a:rect l="l" t="t" r="r" b="b"/>
                <a:pathLst>
                  <a:path w="1857" h="1531" extrusionOk="0">
                    <a:moveTo>
                      <a:pt x="1825" y="0"/>
                    </a:moveTo>
                    <a:cubicBezTo>
                      <a:pt x="1720" y="54"/>
                      <a:pt x="1614" y="75"/>
                      <a:pt x="1530" y="138"/>
                    </a:cubicBezTo>
                    <a:cubicBezTo>
                      <a:pt x="1097" y="486"/>
                      <a:pt x="675" y="834"/>
                      <a:pt x="253" y="1182"/>
                    </a:cubicBezTo>
                    <a:cubicBezTo>
                      <a:pt x="159" y="1266"/>
                      <a:pt x="84" y="1371"/>
                      <a:pt x="0" y="1467"/>
                    </a:cubicBezTo>
                    <a:cubicBezTo>
                      <a:pt x="53" y="1509"/>
                      <a:pt x="84" y="1530"/>
                      <a:pt x="84" y="1530"/>
                    </a:cubicBezTo>
                    <a:cubicBezTo>
                      <a:pt x="665" y="1076"/>
                      <a:pt x="1256" y="612"/>
                      <a:pt x="1835" y="148"/>
                    </a:cubicBezTo>
                    <a:cubicBezTo>
                      <a:pt x="1856" y="138"/>
                      <a:pt x="1835" y="85"/>
                      <a:pt x="182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8" name="Google Shape;4218;p24"/>
              <p:cNvSpPr/>
              <p:nvPr/>
            </p:nvSpPr>
            <p:spPr>
              <a:xfrm>
                <a:off x="2897300" y="3863300"/>
                <a:ext cx="27675" cy="50900"/>
              </a:xfrm>
              <a:custGeom>
                <a:avLst/>
                <a:gdLst/>
                <a:ahLst/>
                <a:cxnLst/>
                <a:rect l="l" t="t" r="r" b="b"/>
                <a:pathLst>
                  <a:path w="1107" h="2036" extrusionOk="0">
                    <a:moveTo>
                      <a:pt x="0" y="0"/>
                    </a:moveTo>
                    <a:lnTo>
                      <a:pt x="0" y="0"/>
                    </a:lnTo>
                    <a:cubicBezTo>
                      <a:pt x="190" y="696"/>
                      <a:pt x="516" y="1287"/>
                      <a:pt x="886" y="1867"/>
                    </a:cubicBezTo>
                    <a:cubicBezTo>
                      <a:pt x="917" y="1930"/>
                      <a:pt x="1002" y="1972"/>
                      <a:pt x="1076" y="2035"/>
                    </a:cubicBezTo>
                    <a:cubicBezTo>
                      <a:pt x="1086" y="1951"/>
                      <a:pt x="1107" y="1899"/>
                      <a:pt x="1097" y="1867"/>
                    </a:cubicBezTo>
                    <a:cubicBezTo>
                      <a:pt x="770" y="1287"/>
                      <a:pt x="453" y="707"/>
                      <a:pt x="127" y="127"/>
                    </a:cubicBezTo>
                    <a:cubicBezTo>
                      <a:pt x="95" y="74"/>
                      <a:pt x="42" y="43"/>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9" name="Google Shape;4219;p24"/>
              <p:cNvSpPr/>
              <p:nvPr/>
            </p:nvSpPr>
            <p:spPr>
              <a:xfrm>
                <a:off x="3368450" y="4808800"/>
                <a:ext cx="35350" cy="46975"/>
              </a:xfrm>
              <a:custGeom>
                <a:avLst/>
                <a:gdLst/>
                <a:ahLst/>
                <a:cxnLst/>
                <a:rect l="l" t="t" r="r" b="b"/>
                <a:pathLst>
                  <a:path w="1414" h="1879" extrusionOk="0">
                    <a:moveTo>
                      <a:pt x="33" y="1"/>
                    </a:moveTo>
                    <a:cubicBezTo>
                      <a:pt x="22" y="43"/>
                      <a:pt x="1" y="95"/>
                      <a:pt x="11" y="117"/>
                    </a:cubicBezTo>
                    <a:lnTo>
                      <a:pt x="1214" y="1857"/>
                    </a:lnTo>
                    <a:cubicBezTo>
                      <a:pt x="1235" y="1878"/>
                      <a:pt x="1298" y="1867"/>
                      <a:pt x="1329" y="1878"/>
                    </a:cubicBezTo>
                    <a:cubicBezTo>
                      <a:pt x="1414" y="1762"/>
                      <a:pt x="1329" y="1677"/>
                      <a:pt x="1277" y="1583"/>
                    </a:cubicBezTo>
                    <a:cubicBezTo>
                      <a:pt x="612" y="528"/>
                      <a:pt x="443" y="306"/>
                      <a:pt x="3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0" name="Google Shape;4220;p24"/>
              <p:cNvSpPr/>
              <p:nvPr/>
            </p:nvSpPr>
            <p:spPr>
              <a:xfrm>
                <a:off x="3440700" y="4961675"/>
                <a:ext cx="47225" cy="32775"/>
              </a:xfrm>
              <a:custGeom>
                <a:avLst/>
                <a:gdLst/>
                <a:ahLst/>
                <a:cxnLst/>
                <a:rect l="l" t="t" r="r" b="b"/>
                <a:pathLst>
                  <a:path w="1889" h="1311" extrusionOk="0">
                    <a:moveTo>
                      <a:pt x="128" y="1"/>
                    </a:moveTo>
                    <a:cubicBezTo>
                      <a:pt x="104" y="1"/>
                      <a:pt x="64" y="27"/>
                      <a:pt x="0" y="45"/>
                    </a:cubicBezTo>
                    <a:cubicBezTo>
                      <a:pt x="53" y="119"/>
                      <a:pt x="85" y="203"/>
                      <a:pt x="148" y="256"/>
                    </a:cubicBezTo>
                    <a:cubicBezTo>
                      <a:pt x="665" y="657"/>
                      <a:pt x="1266" y="941"/>
                      <a:pt x="1804" y="1311"/>
                    </a:cubicBezTo>
                    <a:cubicBezTo>
                      <a:pt x="1835" y="1269"/>
                      <a:pt x="1868" y="1226"/>
                      <a:pt x="1889" y="1184"/>
                    </a:cubicBezTo>
                    <a:lnTo>
                      <a:pt x="750" y="393"/>
                    </a:lnTo>
                    <a:cubicBezTo>
                      <a:pt x="549" y="256"/>
                      <a:pt x="349" y="130"/>
                      <a:pt x="138" y="3"/>
                    </a:cubicBezTo>
                    <a:cubicBezTo>
                      <a:pt x="135" y="2"/>
                      <a:pt x="132" y="1"/>
                      <a:pt x="12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1" name="Google Shape;4221;p24"/>
              <p:cNvSpPr/>
              <p:nvPr/>
            </p:nvSpPr>
            <p:spPr>
              <a:xfrm>
                <a:off x="3282500" y="4683650"/>
                <a:ext cx="26375" cy="41125"/>
              </a:xfrm>
              <a:custGeom>
                <a:avLst/>
                <a:gdLst/>
                <a:ahLst/>
                <a:cxnLst/>
                <a:rect l="l" t="t" r="r" b="b"/>
                <a:pathLst>
                  <a:path w="1055" h="1645" extrusionOk="0">
                    <a:moveTo>
                      <a:pt x="623" y="1379"/>
                    </a:moveTo>
                    <a:lnTo>
                      <a:pt x="633" y="1389"/>
                    </a:lnTo>
                    <a:cubicBezTo>
                      <a:pt x="632" y="1387"/>
                      <a:pt x="631" y="1385"/>
                      <a:pt x="630" y="1383"/>
                    </a:cubicBezTo>
                    <a:lnTo>
                      <a:pt x="630" y="1383"/>
                    </a:lnTo>
                    <a:cubicBezTo>
                      <a:pt x="628" y="1382"/>
                      <a:pt x="625" y="1380"/>
                      <a:pt x="623" y="1379"/>
                    </a:cubicBezTo>
                    <a:close/>
                    <a:moveTo>
                      <a:pt x="118" y="1"/>
                    </a:moveTo>
                    <a:cubicBezTo>
                      <a:pt x="85" y="1"/>
                      <a:pt x="43" y="8"/>
                      <a:pt x="0" y="8"/>
                    </a:cubicBezTo>
                    <a:cubicBezTo>
                      <a:pt x="221" y="491"/>
                      <a:pt x="420" y="942"/>
                      <a:pt x="630" y="1383"/>
                    </a:cubicBezTo>
                    <a:lnTo>
                      <a:pt x="630" y="1383"/>
                    </a:lnTo>
                    <a:cubicBezTo>
                      <a:pt x="739" y="1449"/>
                      <a:pt x="768" y="1645"/>
                      <a:pt x="939" y="1645"/>
                    </a:cubicBezTo>
                    <a:cubicBezTo>
                      <a:pt x="972" y="1645"/>
                      <a:pt x="1010" y="1638"/>
                      <a:pt x="1055" y="1621"/>
                    </a:cubicBezTo>
                    <a:cubicBezTo>
                      <a:pt x="823" y="1041"/>
                      <a:pt x="560" y="503"/>
                      <a:pt x="169" y="18"/>
                    </a:cubicBezTo>
                    <a:cubicBezTo>
                      <a:pt x="160" y="5"/>
                      <a:pt x="142" y="1"/>
                      <a:pt x="11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2" name="Google Shape;4222;p24"/>
              <p:cNvSpPr/>
              <p:nvPr/>
            </p:nvSpPr>
            <p:spPr>
              <a:xfrm>
                <a:off x="3554600" y="5040850"/>
                <a:ext cx="37475" cy="34950"/>
              </a:xfrm>
              <a:custGeom>
                <a:avLst/>
                <a:gdLst/>
                <a:ahLst/>
                <a:cxnLst/>
                <a:rect l="l" t="t" r="r" b="b"/>
                <a:pathLst>
                  <a:path w="1499" h="1398" extrusionOk="0">
                    <a:moveTo>
                      <a:pt x="0" y="0"/>
                    </a:moveTo>
                    <a:cubicBezTo>
                      <a:pt x="201" y="380"/>
                      <a:pt x="855" y="1023"/>
                      <a:pt x="1361" y="1392"/>
                    </a:cubicBezTo>
                    <a:cubicBezTo>
                      <a:pt x="1365" y="1396"/>
                      <a:pt x="1370" y="1398"/>
                      <a:pt x="1376" y="1398"/>
                    </a:cubicBezTo>
                    <a:cubicBezTo>
                      <a:pt x="1400" y="1398"/>
                      <a:pt x="1439" y="1367"/>
                      <a:pt x="1498" y="1350"/>
                    </a:cubicBezTo>
                    <a:cubicBezTo>
                      <a:pt x="1066" y="812"/>
                      <a:pt x="539" y="390"/>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3" name="Google Shape;4223;p24"/>
              <p:cNvSpPr/>
              <p:nvPr/>
            </p:nvSpPr>
            <p:spPr>
              <a:xfrm>
                <a:off x="3144850" y="4440975"/>
                <a:ext cx="27450" cy="38800"/>
              </a:xfrm>
              <a:custGeom>
                <a:avLst/>
                <a:gdLst/>
                <a:ahLst/>
                <a:cxnLst/>
                <a:rect l="l" t="t" r="r" b="b"/>
                <a:pathLst>
                  <a:path w="1098" h="1552" extrusionOk="0">
                    <a:moveTo>
                      <a:pt x="1" y="1"/>
                    </a:moveTo>
                    <a:lnTo>
                      <a:pt x="1" y="1"/>
                    </a:lnTo>
                    <a:cubicBezTo>
                      <a:pt x="254" y="581"/>
                      <a:pt x="613" y="1056"/>
                      <a:pt x="1077" y="1552"/>
                    </a:cubicBezTo>
                    <a:cubicBezTo>
                      <a:pt x="1077" y="1414"/>
                      <a:pt x="1098" y="1341"/>
                      <a:pt x="1077" y="1299"/>
                    </a:cubicBezTo>
                    <a:cubicBezTo>
                      <a:pt x="866" y="908"/>
                      <a:pt x="307" y="202"/>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4" name="Google Shape;4224;p24"/>
              <p:cNvSpPr/>
              <p:nvPr/>
            </p:nvSpPr>
            <p:spPr>
              <a:xfrm>
                <a:off x="3288050" y="4811175"/>
                <a:ext cx="22175" cy="44600"/>
              </a:xfrm>
              <a:custGeom>
                <a:avLst/>
                <a:gdLst/>
                <a:ahLst/>
                <a:cxnLst/>
                <a:rect l="l" t="t" r="r" b="b"/>
                <a:pathLst>
                  <a:path w="887" h="1784" extrusionOk="0">
                    <a:moveTo>
                      <a:pt x="127" y="0"/>
                    </a:moveTo>
                    <a:cubicBezTo>
                      <a:pt x="63" y="22"/>
                      <a:pt x="0" y="43"/>
                      <a:pt x="0" y="54"/>
                    </a:cubicBezTo>
                    <a:cubicBezTo>
                      <a:pt x="95" y="612"/>
                      <a:pt x="443" y="1329"/>
                      <a:pt x="844" y="1783"/>
                    </a:cubicBezTo>
                    <a:cubicBezTo>
                      <a:pt x="854" y="1772"/>
                      <a:pt x="886" y="1751"/>
                      <a:pt x="875" y="1741"/>
                    </a:cubicBezTo>
                    <a:cubicBezTo>
                      <a:pt x="633" y="1161"/>
                      <a:pt x="380" y="581"/>
                      <a:pt x="12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5" name="Google Shape;4225;p24"/>
              <p:cNvSpPr/>
              <p:nvPr/>
            </p:nvSpPr>
            <p:spPr>
              <a:xfrm>
                <a:off x="3563300" y="4327075"/>
                <a:ext cx="18500" cy="45125"/>
              </a:xfrm>
              <a:custGeom>
                <a:avLst/>
                <a:gdLst/>
                <a:ahLst/>
                <a:cxnLst/>
                <a:rect l="l" t="t" r="r" b="b"/>
                <a:pathLst>
                  <a:path w="740" h="1805" extrusionOk="0">
                    <a:moveTo>
                      <a:pt x="697" y="1"/>
                    </a:moveTo>
                    <a:cubicBezTo>
                      <a:pt x="391" y="296"/>
                      <a:pt x="74" y="1003"/>
                      <a:pt x="1" y="1805"/>
                    </a:cubicBezTo>
                    <a:cubicBezTo>
                      <a:pt x="32" y="1751"/>
                      <a:pt x="85" y="1709"/>
                      <a:pt x="117" y="1646"/>
                    </a:cubicBezTo>
                    <a:cubicBezTo>
                      <a:pt x="327" y="1119"/>
                      <a:pt x="528" y="581"/>
                      <a:pt x="728" y="43"/>
                    </a:cubicBezTo>
                    <a:cubicBezTo>
                      <a:pt x="739" y="33"/>
                      <a:pt x="707" y="12"/>
                      <a:pt x="69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6" name="Google Shape;4226;p24"/>
              <p:cNvSpPr/>
              <p:nvPr/>
            </p:nvSpPr>
            <p:spPr>
              <a:xfrm>
                <a:off x="3003525" y="5007350"/>
                <a:ext cx="34300" cy="41425"/>
              </a:xfrm>
              <a:custGeom>
                <a:avLst/>
                <a:gdLst/>
                <a:ahLst/>
                <a:cxnLst/>
                <a:rect l="l" t="t" r="r" b="b"/>
                <a:pathLst>
                  <a:path w="1372" h="1657" extrusionOk="0">
                    <a:moveTo>
                      <a:pt x="1193" y="0"/>
                    </a:moveTo>
                    <a:cubicBezTo>
                      <a:pt x="771" y="496"/>
                      <a:pt x="275" y="928"/>
                      <a:pt x="1" y="1561"/>
                    </a:cubicBezTo>
                    <a:cubicBezTo>
                      <a:pt x="82" y="1592"/>
                      <a:pt x="144" y="1613"/>
                      <a:pt x="205" y="1633"/>
                    </a:cubicBezTo>
                    <a:lnTo>
                      <a:pt x="205" y="1633"/>
                    </a:lnTo>
                    <a:cubicBezTo>
                      <a:pt x="272" y="1523"/>
                      <a:pt x="322" y="1407"/>
                      <a:pt x="392" y="1319"/>
                    </a:cubicBezTo>
                    <a:cubicBezTo>
                      <a:pt x="666" y="960"/>
                      <a:pt x="950" y="623"/>
                      <a:pt x="1224" y="274"/>
                    </a:cubicBezTo>
                    <a:cubicBezTo>
                      <a:pt x="1277" y="201"/>
                      <a:pt x="1372" y="106"/>
                      <a:pt x="1193" y="0"/>
                    </a:cubicBezTo>
                    <a:close/>
                    <a:moveTo>
                      <a:pt x="205" y="1633"/>
                    </a:moveTo>
                    <a:lnTo>
                      <a:pt x="205" y="1633"/>
                    </a:lnTo>
                    <a:cubicBezTo>
                      <a:pt x="201" y="1641"/>
                      <a:pt x="196" y="1649"/>
                      <a:pt x="191" y="1656"/>
                    </a:cubicBezTo>
                    <a:lnTo>
                      <a:pt x="212" y="1635"/>
                    </a:lnTo>
                    <a:cubicBezTo>
                      <a:pt x="210" y="1635"/>
                      <a:pt x="207" y="1634"/>
                      <a:pt x="205" y="1633"/>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7" name="Google Shape;4227;p24"/>
              <p:cNvSpPr/>
              <p:nvPr/>
            </p:nvSpPr>
            <p:spPr>
              <a:xfrm>
                <a:off x="3050475" y="4896075"/>
                <a:ext cx="26900" cy="41425"/>
              </a:xfrm>
              <a:custGeom>
                <a:avLst/>
                <a:gdLst/>
                <a:ahLst/>
                <a:cxnLst/>
                <a:rect l="l" t="t" r="r" b="b"/>
                <a:pathLst>
                  <a:path w="1076" h="1657" extrusionOk="0">
                    <a:moveTo>
                      <a:pt x="1024" y="1"/>
                    </a:moveTo>
                    <a:cubicBezTo>
                      <a:pt x="549" y="317"/>
                      <a:pt x="96" y="1024"/>
                      <a:pt x="0" y="1657"/>
                    </a:cubicBezTo>
                    <a:cubicBezTo>
                      <a:pt x="359" y="1140"/>
                      <a:pt x="717" y="623"/>
                      <a:pt x="1066" y="106"/>
                    </a:cubicBezTo>
                    <a:cubicBezTo>
                      <a:pt x="1076" y="85"/>
                      <a:pt x="1045" y="33"/>
                      <a:pt x="102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8" name="Google Shape;4228;p24"/>
              <p:cNvSpPr/>
              <p:nvPr/>
            </p:nvSpPr>
            <p:spPr>
              <a:xfrm>
                <a:off x="3362925" y="4822000"/>
                <a:ext cx="24800" cy="33250"/>
              </a:xfrm>
              <a:custGeom>
                <a:avLst/>
                <a:gdLst/>
                <a:ahLst/>
                <a:cxnLst/>
                <a:rect l="l" t="t" r="r" b="b"/>
                <a:pathLst>
                  <a:path w="992" h="1330" extrusionOk="0">
                    <a:moveTo>
                      <a:pt x="0" y="0"/>
                    </a:moveTo>
                    <a:lnTo>
                      <a:pt x="0" y="0"/>
                    </a:lnTo>
                    <a:cubicBezTo>
                      <a:pt x="64" y="390"/>
                      <a:pt x="327" y="802"/>
                      <a:pt x="749" y="1245"/>
                    </a:cubicBezTo>
                    <a:cubicBezTo>
                      <a:pt x="781" y="1283"/>
                      <a:pt x="821" y="1329"/>
                      <a:pt x="872" y="1329"/>
                    </a:cubicBezTo>
                    <a:cubicBezTo>
                      <a:pt x="906" y="1329"/>
                      <a:pt x="946" y="1309"/>
                      <a:pt x="992" y="1255"/>
                    </a:cubicBezTo>
                    <a:cubicBezTo>
                      <a:pt x="697" y="844"/>
                      <a:pt x="411" y="411"/>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9" name="Google Shape;4229;p24"/>
              <p:cNvSpPr/>
              <p:nvPr/>
            </p:nvSpPr>
            <p:spPr>
              <a:xfrm>
                <a:off x="3012500" y="4145950"/>
                <a:ext cx="13200" cy="32725"/>
              </a:xfrm>
              <a:custGeom>
                <a:avLst/>
                <a:gdLst/>
                <a:ahLst/>
                <a:cxnLst/>
                <a:rect l="l" t="t" r="r" b="b"/>
                <a:pathLst>
                  <a:path w="528" h="1309" extrusionOk="0">
                    <a:moveTo>
                      <a:pt x="0" y="0"/>
                    </a:moveTo>
                    <a:cubicBezTo>
                      <a:pt x="75" y="454"/>
                      <a:pt x="233" y="875"/>
                      <a:pt x="359" y="1308"/>
                    </a:cubicBezTo>
                    <a:cubicBezTo>
                      <a:pt x="412" y="1297"/>
                      <a:pt x="454" y="1287"/>
                      <a:pt x="497" y="1287"/>
                    </a:cubicBezTo>
                    <a:cubicBezTo>
                      <a:pt x="497" y="1182"/>
                      <a:pt x="528" y="1076"/>
                      <a:pt x="507" y="992"/>
                    </a:cubicBezTo>
                    <a:cubicBezTo>
                      <a:pt x="401" y="654"/>
                      <a:pt x="275" y="338"/>
                      <a:pt x="148" y="11"/>
                    </a:cubicBezTo>
                    <a:cubicBezTo>
                      <a:pt x="148" y="6"/>
                      <a:pt x="130" y="6"/>
                      <a:pt x="102" y="6"/>
                    </a:cubicBezTo>
                    <a:cubicBezTo>
                      <a:pt x="75" y="6"/>
                      <a:pt x="38" y="6"/>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0" name="Google Shape;4230;p24"/>
              <p:cNvSpPr/>
              <p:nvPr/>
            </p:nvSpPr>
            <p:spPr>
              <a:xfrm>
                <a:off x="3278550" y="4694625"/>
                <a:ext cx="20325" cy="29850"/>
              </a:xfrm>
              <a:custGeom>
                <a:avLst/>
                <a:gdLst/>
                <a:ahLst/>
                <a:cxnLst/>
                <a:rect l="l" t="t" r="r" b="b"/>
                <a:pathLst>
                  <a:path w="813" h="1194" extrusionOk="0">
                    <a:moveTo>
                      <a:pt x="1" y="1"/>
                    </a:moveTo>
                    <a:lnTo>
                      <a:pt x="1" y="1"/>
                    </a:lnTo>
                    <a:cubicBezTo>
                      <a:pt x="64" y="370"/>
                      <a:pt x="148" y="560"/>
                      <a:pt x="486" y="1003"/>
                    </a:cubicBezTo>
                    <a:cubicBezTo>
                      <a:pt x="548" y="1083"/>
                      <a:pt x="595" y="1194"/>
                      <a:pt x="711" y="1194"/>
                    </a:cubicBezTo>
                    <a:cubicBezTo>
                      <a:pt x="732" y="1194"/>
                      <a:pt x="755" y="1190"/>
                      <a:pt x="781" y="1182"/>
                    </a:cubicBezTo>
                    <a:cubicBezTo>
                      <a:pt x="791" y="1140"/>
                      <a:pt x="812" y="1109"/>
                      <a:pt x="812" y="1066"/>
                    </a:cubicBezTo>
                    <a:cubicBezTo>
                      <a:pt x="812" y="1025"/>
                      <a:pt x="792" y="985"/>
                      <a:pt x="782" y="944"/>
                    </a:cubicBezTo>
                    <a:lnTo>
                      <a:pt x="782" y="944"/>
                    </a:lnTo>
                    <a:cubicBezTo>
                      <a:pt x="785" y="946"/>
                      <a:pt x="788" y="948"/>
                      <a:pt x="791" y="950"/>
                    </a:cubicBezTo>
                    <a:lnTo>
                      <a:pt x="781" y="940"/>
                    </a:lnTo>
                    <a:lnTo>
                      <a:pt x="781" y="940"/>
                    </a:lnTo>
                    <a:cubicBezTo>
                      <a:pt x="781" y="941"/>
                      <a:pt x="782" y="942"/>
                      <a:pt x="782" y="944"/>
                    </a:cubicBezTo>
                    <a:lnTo>
                      <a:pt x="782" y="944"/>
                    </a:lnTo>
                    <a:cubicBezTo>
                      <a:pt x="453" y="709"/>
                      <a:pt x="398" y="231"/>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1" name="Google Shape;4231;p24"/>
              <p:cNvSpPr/>
              <p:nvPr/>
            </p:nvSpPr>
            <p:spPr>
              <a:xfrm>
                <a:off x="3191550" y="4624250"/>
                <a:ext cx="9225" cy="33500"/>
              </a:xfrm>
              <a:custGeom>
                <a:avLst/>
                <a:gdLst/>
                <a:ahLst/>
                <a:cxnLst/>
                <a:rect l="l" t="t" r="r" b="b"/>
                <a:pathLst>
                  <a:path w="369" h="1340" extrusionOk="0">
                    <a:moveTo>
                      <a:pt x="0" y="0"/>
                    </a:moveTo>
                    <a:cubicBezTo>
                      <a:pt x="0" y="549"/>
                      <a:pt x="21" y="633"/>
                      <a:pt x="369" y="1339"/>
                    </a:cubicBezTo>
                    <a:cubicBezTo>
                      <a:pt x="232" y="190"/>
                      <a:pt x="232" y="190"/>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2" name="Google Shape;4232;p24"/>
              <p:cNvSpPr/>
              <p:nvPr/>
            </p:nvSpPr>
            <p:spPr>
              <a:xfrm>
                <a:off x="3305700" y="4577300"/>
                <a:ext cx="14250" cy="33250"/>
              </a:xfrm>
              <a:custGeom>
                <a:avLst/>
                <a:gdLst/>
                <a:ahLst/>
                <a:cxnLst/>
                <a:rect l="l" t="t" r="r" b="b"/>
                <a:pathLst>
                  <a:path w="570" h="1330" extrusionOk="0">
                    <a:moveTo>
                      <a:pt x="85" y="1"/>
                    </a:moveTo>
                    <a:cubicBezTo>
                      <a:pt x="54" y="32"/>
                      <a:pt x="0" y="64"/>
                      <a:pt x="0" y="85"/>
                    </a:cubicBezTo>
                    <a:cubicBezTo>
                      <a:pt x="96" y="528"/>
                      <a:pt x="254" y="950"/>
                      <a:pt x="528" y="1330"/>
                    </a:cubicBezTo>
                    <a:cubicBezTo>
                      <a:pt x="570" y="992"/>
                      <a:pt x="380" y="475"/>
                      <a:pt x="8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3" name="Google Shape;4233;p24"/>
              <p:cNvSpPr/>
              <p:nvPr/>
            </p:nvSpPr>
            <p:spPr>
              <a:xfrm>
                <a:off x="3379525" y="4620025"/>
                <a:ext cx="30075" cy="17425"/>
              </a:xfrm>
              <a:custGeom>
                <a:avLst/>
                <a:gdLst/>
                <a:ahLst/>
                <a:cxnLst/>
                <a:rect l="l" t="t" r="r" b="b"/>
                <a:pathLst>
                  <a:path w="1203" h="697" extrusionOk="0">
                    <a:moveTo>
                      <a:pt x="1203" y="1"/>
                    </a:moveTo>
                    <a:cubicBezTo>
                      <a:pt x="665" y="116"/>
                      <a:pt x="138" y="422"/>
                      <a:pt x="0" y="697"/>
                    </a:cubicBezTo>
                    <a:cubicBezTo>
                      <a:pt x="591" y="496"/>
                      <a:pt x="876" y="338"/>
                      <a:pt x="120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4" name="Google Shape;4234;p24"/>
              <p:cNvSpPr/>
              <p:nvPr/>
            </p:nvSpPr>
            <p:spPr>
              <a:xfrm>
                <a:off x="3264575" y="4718375"/>
                <a:ext cx="9250" cy="31650"/>
              </a:xfrm>
              <a:custGeom>
                <a:avLst/>
                <a:gdLst/>
                <a:ahLst/>
                <a:cxnLst/>
                <a:rect l="l" t="t" r="r" b="b"/>
                <a:pathLst>
                  <a:path w="370" h="1266" extrusionOk="0">
                    <a:moveTo>
                      <a:pt x="0" y="0"/>
                    </a:moveTo>
                    <a:lnTo>
                      <a:pt x="0" y="0"/>
                    </a:lnTo>
                    <a:cubicBezTo>
                      <a:pt x="63" y="391"/>
                      <a:pt x="138" y="770"/>
                      <a:pt x="211" y="1160"/>
                    </a:cubicBezTo>
                    <a:cubicBezTo>
                      <a:pt x="211" y="1181"/>
                      <a:pt x="264" y="1202"/>
                      <a:pt x="359" y="1266"/>
                    </a:cubicBezTo>
                    <a:cubicBezTo>
                      <a:pt x="370" y="591"/>
                      <a:pt x="317" y="443"/>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5" name="Google Shape;4235;p24"/>
              <p:cNvSpPr/>
              <p:nvPr/>
            </p:nvSpPr>
            <p:spPr>
              <a:xfrm>
                <a:off x="2946575" y="5165825"/>
                <a:ext cx="7950" cy="37175"/>
              </a:xfrm>
              <a:custGeom>
                <a:avLst/>
                <a:gdLst/>
                <a:ahLst/>
                <a:cxnLst/>
                <a:rect l="l" t="t" r="r" b="b"/>
                <a:pathLst>
                  <a:path w="318" h="1487" extrusionOk="0">
                    <a:moveTo>
                      <a:pt x="181" y="0"/>
                    </a:moveTo>
                    <a:cubicBezTo>
                      <a:pt x="1" y="675"/>
                      <a:pt x="1" y="917"/>
                      <a:pt x="159" y="1487"/>
                    </a:cubicBezTo>
                    <a:cubicBezTo>
                      <a:pt x="317" y="1002"/>
                      <a:pt x="233" y="570"/>
                      <a:pt x="286" y="148"/>
                    </a:cubicBezTo>
                    <a:cubicBezTo>
                      <a:pt x="286" y="106"/>
                      <a:pt x="223" y="64"/>
                      <a:pt x="18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6" name="Google Shape;4236;p24"/>
              <p:cNvSpPr/>
              <p:nvPr/>
            </p:nvSpPr>
            <p:spPr>
              <a:xfrm>
                <a:off x="3196275" y="4701525"/>
                <a:ext cx="10250" cy="28750"/>
              </a:xfrm>
              <a:custGeom>
                <a:avLst/>
                <a:gdLst/>
                <a:ahLst/>
                <a:cxnLst/>
                <a:rect l="l" t="t" r="r" b="b"/>
                <a:pathLst>
                  <a:path w="410" h="1150" extrusionOk="0">
                    <a:moveTo>
                      <a:pt x="284" y="1"/>
                    </a:moveTo>
                    <a:cubicBezTo>
                      <a:pt x="263" y="1"/>
                      <a:pt x="239" y="4"/>
                      <a:pt x="212" y="10"/>
                    </a:cubicBezTo>
                    <a:cubicBezTo>
                      <a:pt x="128" y="369"/>
                      <a:pt x="1" y="737"/>
                      <a:pt x="22" y="1149"/>
                    </a:cubicBezTo>
                    <a:cubicBezTo>
                      <a:pt x="264" y="854"/>
                      <a:pt x="349" y="495"/>
                      <a:pt x="402" y="137"/>
                    </a:cubicBezTo>
                    <a:cubicBezTo>
                      <a:pt x="410" y="52"/>
                      <a:pt x="371" y="1"/>
                      <a:pt x="28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7" name="Google Shape;4237;p24"/>
              <p:cNvSpPr/>
              <p:nvPr/>
            </p:nvSpPr>
            <p:spPr>
              <a:xfrm>
                <a:off x="3138275" y="4875250"/>
                <a:ext cx="14800" cy="23475"/>
              </a:xfrm>
              <a:custGeom>
                <a:avLst/>
                <a:gdLst/>
                <a:ahLst/>
                <a:cxnLst/>
                <a:rect l="l" t="t" r="r" b="b"/>
                <a:pathLst>
                  <a:path w="592" h="939" extrusionOk="0">
                    <a:moveTo>
                      <a:pt x="580" y="1"/>
                    </a:moveTo>
                    <a:lnTo>
                      <a:pt x="580" y="1"/>
                    </a:lnTo>
                    <a:cubicBezTo>
                      <a:pt x="296" y="264"/>
                      <a:pt x="243" y="634"/>
                      <a:pt x="1" y="939"/>
                    </a:cubicBezTo>
                    <a:cubicBezTo>
                      <a:pt x="454" y="770"/>
                      <a:pt x="591" y="528"/>
                      <a:pt x="58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8" name="Google Shape;4238;p24"/>
              <p:cNvSpPr/>
              <p:nvPr/>
            </p:nvSpPr>
            <p:spPr>
              <a:xfrm>
                <a:off x="3522700" y="4943275"/>
                <a:ext cx="14800" cy="24825"/>
              </a:xfrm>
              <a:custGeom>
                <a:avLst/>
                <a:gdLst/>
                <a:ahLst/>
                <a:cxnLst/>
                <a:rect l="l" t="t" r="r" b="b"/>
                <a:pathLst>
                  <a:path w="592" h="993" extrusionOk="0">
                    <a:moveTo>
                      <a:pt x="1" y="1"/>
                    </a:moveTo>
                    <a:cubicBezTo>
                      <a:pt x="170" y="623"/>
                      <a:pt x="222" y="718"/>
                      <a:pt x="591" y="992"/>
                    </a:cubicBezTo>
                    <a:cubicBezTo>
                      <a:pt x="538" y="770"/>
                      <a:pt x="496" y="580"/>
                      <a:pt x="444" y="402"/>
                    </a:cubicBezTo>
                    <a:lnTo>
                      <a:pt x="444" y="402"/>
                    </a:lnTo>
                    <a:lnTo>
                      <a:pt x="465" y="412"/>
                    </a:lnTo>
                    <a:cubicBezTo>
                      <a:pt x="327" y="296"/>
                      <a:pt x="191" y="170"/>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9" name="Google Shape;4239;p24"/>
              <p:cNvSpPr/>
              <p:nvPr/>
            </p:nvSpPr>
            <p:spPr>
              <a:xfrm>
                <a:off x="3378475" y="4912175"/>
                <a:ext cx="20050" cy="19250"/>
              </a:xfrm>
              <a:custGeom>
                <a:avLst/>
                <a:gdLst/>
                <a:ahLst/>
                <a:cxnLst/>
                <a:rect l="l" t="t" r="r" b="b"/>
                <a:pathLst>
                  <a:path w="802" h="770" extrusionOk="0">
                    <a:moveTo>
                      <a:pt x="0" y="0"/>
                    </a:moveTo>
                    <a:lnTo>
                      <a:pt x="0" y="0"/>
                    </a:lnTo>
                    <a:cubicBezTo>
                      <a:pt x="106" y="127"/>
                      <a:pt x="180" y="232"/>
                      <a:pt x="264" y="327"/>
                    </a:cubicBezTo>
                    <a:cubicBezTo>
                      <a:pt x="394" y="467"/>
                      <a:pt x="515" y="607"/>
                      <a:pt x="645" y="748"/>
                    </a:cubicBezTo>
                    <a:lnTo>
                      <a:pt x="645" y="748"/>
                    </a:lnTo>
                    <a:cubicBezTo>
                      <a:pt x="697" y="685"/>
                      <a:pt x="750" y="633"/>
                      <a:pt x="802" y="570"/>
                    </a:cubicBezTo>
                    <a:cubicBezTo>
                      <a:pt x="328" y="53"/>
                      <a:pt x="328" y="53"/>
                      <a:pt x="0" y="0"/>
                    </a:cubicBezTo>
                    <a:close/>
                    <a:moveTo>
                      <a:pt x="645" y="748"/>
                    </a:moveTo>
                    <a:cubicBezTo>
                      <a:pt x="645" y="748"/>
                      <a:pt x="644" y="748"/>
                      <a:pt x="644" y="749"/>
                    </a:cubicBezTo>
                    <a:lnTo>
                      <a:pt x="665" y="770"/>
                    </a:lnTo>
                    <a:cubicBezTo>
                      <a:pt x="658" y="762"/>
                      <a:pt x="652" y="755"/>
                      <a:pt x="645" y="748"/>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0" name="Google Shape;4240;p24"/>
              <p:cNvSpPr/>
              <p:nvPr/>
            </p:nvSpPr>
            <p:spPr>
              <a:xfrm>
                <a:off x="3245575" y="4643475"/>
                <a:ext cx="9000" cy="17425"/>
              </a:xfrm>
              <a:custGeom>
                <a:avLst/>
                <a:gdLst/>
                <a:ahLst/>
                <a:cxnLst/>
                <a:rect l="l" t="t" r="r" b="b"/>
                <a:pathLst>
                  <a:path w="360" h="697" extrusionOk="0">
                    <a:moveTo>
                      <a:pt x="1" y="1"/>
                    </a:moveTo>
                    <a:lnTo>
                      <a:pt x="1" y="1"/>
                    </a:lnTo>
                    <a:cubicBezTo>
                      <a:pt x="33" y="423"/>
                      <a:pt x="43" y="444"/>
                      <a:pt x="359" y="697"/>
                    </a:cubicBezTo>
                    <a:cubicBezTo>
                      <a:pt x="254" y="296"/>
                      <a:pt x="254" y="296"/>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1" name="Google Shape;4241;p24"/>
              <p:cNvSpPr/>
              <p:nvPr/>
            </p:nvSpPr>
            <p:spPr>
              <a:xfrm>
                <a:off x="3546150" y="4349750"/>
                <a:ext cx="9800" cy="22450"/>
              </a:xfrm>
              <a:custGeom>
                <a:avLst/>
                <a:gdLst/>
                <a:ahLst/>
                <a:cxnLst/>
                <a:rect l="l" t="t" r="r" b="b"/>
                <a:pathLst>
                  <a:path w="392" h="898" extrusionOk="0">
                    <a:moveTo>
                      <a:pt x="317" y="1"/>
                    </a:moveTo>
                    <a:lnTo>
                      <a:pt x="317" y="1"/>
                    </a:lnTo>
                    <a:cubicBezTo>
                      <a:pt x="12" y="476"/>
                      <a:pt x="1" y="518"/>
                      <a:pt x="64" y="898"/>
                    </a:cubicBezTo>
                    <a:cubicBezTo>
                      <a:pt x="392" y="296"/>
                      <a:pt x="392" y="296"/>
                      <a:pt x="31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2" name="Google Shape;4242;p24"/>
              <p:cNvSpPr/>
              <p:nvPr/>
            </p:nvSpPr>
            <p:spPr>
              <a:xfrm>
                <a:off x="3249275" y="4613700"/>
                <a:ext cx="16375" cy="22425"/>
              </a:xfrm>
              <a:custGeom>
                <a:avLst/>
                <a:gdLst/>
                <a:ahLst/>
                <a:cxnLst/>
                <a:rect l="l" t="t" r="r" b="b"/>
                <a:pathLst>
                  <a:path w="655" h="897" extrusionOk="0">
                    <a:moveTo>
                      <a:pt x="0" y="0"/>
                    </a:moveTo>
                    <a:lnTo>
                      <a:pt x="0" y="0"/>
                    </a:lnTo>
                    <a:cubicBezTo>
                      <a:pt x="180" y="359"/>
                      <a:pt x="370" y="622"/>
                      <a:pt x="654" y="896"/>
                    </a:cubicBezTo>
                    <a:cubicBezTo>
                      <a:pt x="570" y="411"/>
                      <a:pt x="443" y="243"/>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3" name="Google Shape;4243;p24"/>
              <p:cNvSpPr/>
              <p:nvPr/>
            </p:nvSpPr>
            <p:spPr>
              <a:xfrm>
                <a:off x="3494225" y="4895025"/>
                <a:ext cx="9000" cy="14525"/>
              </a:xfrm>
              <a:custGeom>
                <a:avLst/>
                <a:gdLst/>
                <a:ahLst/>
                <a:cxnLst/>
                <a:rect l="l" t="t" r="r" b="b"/>
                <a:pathLst>
                  <a:path w="360" h="581" extrusionOk="0">
                    <a:moveTo>
                      <a:pt x="1" y="0"/>
                    </a:moveTo>
                    <a:lnTo>
                      <a:pt x="1" y="0"/>
                    </a:lnTo>
                    <a:cubicBezTo>
                      <a:pt x="74" y="370"/>
                      <a:pt x="74" y="370"/>
                      <a:pt x="359" y="581"/>
                    </a:cubicBezTo>
                    <a:cubicBezTo>
                      <a:pt x="306" y="359"/>
                      <a:pt x="264" y="117"/>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4" name="Google Shape;4244;p24"/>
              <p:cNvSpPr/>
              <p:nvPr/>
            </p:nvSpPr>
            <p:spPr>
              <a:xfrm>
                <a:off x="3057850" y="4973075"/>
                <a:ext cx="14550" cy="15575"/>
              </a:xfrm>
              <a:custGeom>
                <a:avLst/>
                <a:gdLst/>
                <a:ahLst/>
                <a:cxnLst/>
                <a:rect l="l" t="t" r="r" b="b"/>
                <a:pathLst>
                  <a:path w="582" h="623" extrusionOk="0">
                    <a:moveTo>
                      <a:pt x="581" y="0"/>
                    </a:moveTo>
                    <a:lnTo>
                      <a:pt x="581" y="0"/>
                    </a:lnTo>
                    <a:cubicBezTo>
                      <a:pt x="96" y="222"/>
                      <a:pt x="75" y="253"/>
                      <a:pt x="1" y="623"/>
                    </a:cubicBezTo>
                    <a:cubicBezTo>
                      <a:pt x="275" y="496"/>
                      <a:pt x="422" y="285"/>
                      <a:pt x="58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5" name="Google Shape;4245;p24"/>
              <p:cNvSpPr/>
              <p:nvPr/>
            </p:nvSpPr>
            <p:spPr>
              <a:xfrm>
                <a:off x="3476825" y="4849675"/>
                <a:ext cx="7675" cy="14250"/>
              </a:xfrm>
              <a:custGeom>
                <a:avLst/>
                <a:gdLst/>
                <a:ahLst/>
                <a:cxnLst/>
                <a:rect l="l" t="t" r="r" b="b"/>
                <a:pathLst>
                  <a:path w="307" h="570" extrusionOk="0">
                    <a:moveTo>
                      <a:pt x="74" y="0"/>
                    </a:moveTo>
                    <a:lnTo>
                      <a:pt x="74" y="0"/>
                    </a:lnTo>
                    <a:cubicBezTo>
                      <a:pt x="1" y="232"/>
                      <a:pt x="32" y="401"/>
                      <a:pt x="243" y="570"/>
                    </a:cubicBezTo>
                    <a:cubicBezTo>
                      <a:pt x="275" y="328"/>
                      <a:pt x="306" y="148"/>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6" name="Google Shape;4246;p24"/>
              <p:cNvSpPr/>
              <p:nvPr/>
            </p:nvSpPr>
            <p:spPr>
              <a:xfrm>
                <a:off x="3339975" y="5064300"/>
                <a:ext cx="75175" cy="140475"/>
              </a:xfrm>
              <a:custGeom>
                <a:avLst/>
                <a:gdLst/>
                <a:ahLst/>
                <a:cxnLst/>
                <a:rect l="l" t="t" r="r" b="b"/>
                <a:pathLst>
                  <a:path w="3007" h="5619" extrusionOk="0">
                    <a:moveTo>
                      <a:pt x="117" y="0"/>
                    </a:moveTo>
                    <a:cubicBezTo>
                      <a:pt x="75" y="11"/>
                      <a:pt x="33" y="21"/>
                      <a:pt x="0" y="32"/>
                    </a:cubicBezTo>
                    <a:cubicBezTo>
                      <a:pt x="22" y="127"/>
                      <a:pt x="43" y="222"/>
                      <a:pt x="85" y="317"/>
                    </a:cubicBezTo>
                    <a:cubicBezTo>
                      <a:pt x="370" y="918"/>
                      <a:pt x="654" y="1519"/>
                      <a:pt x="961" y="2110"/>
                    </a:cubicBezTo>
                    <a:cubicBezTo>
                      <a:pt x="1561" y="3249"/>
                      <a:pt x="2173" y="4378"/>
                      <a:pt x="2775" y="5506"/>
                    </a:cubicBezTo>
                    <a:cubicBezTo>
                      <a:pt x="2803" y="5562"/>
                      <a:pt x="2831" y="5618"/>
                      <a:pt x="2890" y="5618"/>
                    </a:cubicBezTo>
                    <a:cubicBezTo>
                      <a:pt x="2920" y="5618"/>
                      <a:pt x="2957" y="5604"/>
                      <a:pt x="3007" y="5569"/>
                    </a:cubicBezTo>
                    <a:cubicBezTo>
                      <a:pt x="2047" y="3713"/>
                      <a:pt x="1087" y="1857"/>
                      <a:pt x="11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7" name="Google Shape;4247;p24"/>
              <p:cNvSpPr/>
              <p:nvPr/>
            </p:nvSpPr>
            <p:spPr>
              <a:xfrm>
                <a:off x="3566475" y="4907450"/>
                <a:ext cx="104175" cy="79175"/>
              </a:xfrm>
              <a:custGeom>
                <a:avLst/>
                <a:gdLst/>
                <a:ahLst/>
                <a:cxnLst/>
                <a:rect l="l" t="t" r="r" b="b"/>
                <a:pathLst>
                  <a:path w="4167" h="3167" extrusionOk="0">
                    <a:moveTo>
                      <a:pt x="130" y="0"/>
                    </a:moveTo>
                    <a:cubicBezTo>
                      <a:pt x="100" y="0"/>
                      <a:pt x="68" y="6"/>
                      <a:pt x="32" y="21"/>
                    </a:cubicBezTo>
                    <a:cubicBezTo>
                      <a:pt x="1" y="157"/>
                      <a:pt x="95" y="221"/>
                      <a:pt x="179" y="284"/>
                    </a:cubicBezTo>
                    <a:lnTo>
                      <a:pt x="3154" y="2625"/>
                    </a:lnTo>
                    <a:cubicBezTo>
                      <a:pt x="3397" y="2815"/>
                      <a:pt x="3660" y="2984"/>
                      <a:pt x="3913" y="3152"/>
                    </a:cubicBezTo>
                    <a:cubicBezTo>
                      <a:pt x="3926" y="3163"/>
                      <a:pt x="3943" y="3166"/>
                      <a:pt x="3964" y="3166"/>
                    </a:cubicBezTo>
                    <a:cubicBezTo>
                      <a:pt x="4009" y="3166"/>
                      <a:pt x="4073" y="3149"/>
                      <a:pt x="4166" y="3142"/>
                    </a:cubicBezTo>
                    <a:cubicBezTo>
                      <a:pt x="4039" y="3016"/>
                      <a:pt x="3976" y="2931"/>
                      <a:pt x="3892" y="2868"/>
                    </a:cubicBezTo>
                    <a:cubicBezTo>
                      <a:pt x="2679" y="2056"/>
                      <a:pt x="1583" y="1085"/>
                      <a:pt x="433" y="189"/>
                    </a:cubicBezTo>
                    <a:cubicBezTo>
                      <a:pt x="339" y="112"/>
                      <a:pt x="258" y="0"/>
                      <a:pt x="13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8" name="Google Shape;4248;p24"/>
              <p:cNvSpPr/>
              <p:nvPr/>
            </p:nvSpPr>
            <p:spPr>
              <a:xfrm>
                <a:off x="3483400" y="5295400"/>
                <a:ext cx="68850" cy="105100"/>
              </a:xfrm>
              <a:custGeom>
                <a:avLst/>
                <a:gdLst/>
                <a:ahLst/>
                <a:cxnLst/>
                <a:rect l="l" t="t" r="r" b="b"/>
                <a:pathLst>
                  <a:path w="2754" h="4204" extrusionOk="0">
                    <a:moveTo>
                      <a:pt x="76" y="0"/>
                    </a:moveTo>
                    <a:cubicBezTo>
                      <a:pt x="55" y="0"/>
                      <a:pt x="31" y="8"/>
                      <a:pt x="1" y="27"/>
                    </a:cubicBezTo>
                    <a:cubicBezTo>
                      <a:pt x="223" y="639"/>
                      <a:pt x="1077" y="2062"/>
                      <a:pt x="2363" y="3909"/>
                    </a:cubicBezTo>
                    <a:cubicBezTo>
                      <a:pt x="2438" y="4024"/>
                      <a:pt x="2469" y="4204"/>
                      <a:pt x="2670" y="4204"/>
                    </a:cubicBezTo>
                    <a:cubicBezTo>
                      <a:pt x="2754" y="4087"/>
                      <a:pt x="2670" y="3993"/>
                      <a:pt x="2606" y="3909"/>
                    </a:cubicBezTo>
                    <a:cubicBezTo>
                      <a:pt x="1805" y="2643"/>
                      <a:pt x="1003" y="1377"/>
                      <a:pt x="191" y="112"/>
                    </a:cubicBezTo>
                    <a:cubicBezTo>
                      <a:pt x="159" y="65"/>
                      <a:pt x="134" y="0"/>
                      <a:pt x="7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9" name="Google Shape;4249;p24"/>
              <p:cNvSpPr/>
              <p:nvPr/>
            </p:nvSpPr>
            <p:spPr>
              <a:xfrm>
                <a:off x="3530625" y="4748700"/>
                <a:ext cx="93075" cy="45900"/>
              </a:xfrm>
              <a:custGeom>
                <a:avLst/>
                <a:gdLst/>
                <a:ahLst/>
                <a:cxnLst/>
                <a:rect l="l" t="t" r="r" b="b"/>
                <a:pathLst>
                  <a:path w="3723" h="1836" extrusionOk="0">
                    <a:moveTo>
                      <a:pt x="0" y="0"/>
                    </a:moveTo>
                    <a:lnTo>
                      <a:pt x="0" y="0"/>
                    </a:lnTo>
                    <a:cubicBezTo>
                      <a:pt x="369" y="264"/>
                      <a:pt x="802" y="401"/>
                      <a:pt x="1202" y="612"/>
                    </a:cubicBezTo>
                    <a:cubicBezTo>
                      <a:pt x="1613" y="823"/>
                      <a:pt x="2014" y="1044"/>
                      <a:pt x="2436" y="1245"/>
                    </a:cubicBezTo>
                    <a:cubicBezTo>
                      <a:pt x="2837" y="1424"/>
                      <a:pt x="3195" y="1709"/>
                      <a:pt x="3723" y="1835"/>
                    </a:cubicBezTo>
                    <a:cubicBezTo>
                      <a:pt x="3006" y="1192"/>
                      <a:pt x="981" y="169"/>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0" name="Google Shape;4250;p24"/>
              <p:cNvSpPr/>
              <p:nvPr/>
            </p:nvSpPr>
            <p:spPr>
              <a:xfrm>
                <a:off x="3338675" y="5116250"/>
                <a:ext cx="47200" cy="87275"/>
              </a:xfrm>
              <a:custGeom>
                <a:avLst/>
                <a:gdLst/>
                <a:ahLst/>
                <a:cxnLst/>
                <a:rect l="l" t="t" r="r" b="b"/>
                <a:pathLst>
                  <a:path w="1888" h="3491" extrusionOk="0">
                    <a:moveTo>
                      <a:pt x="85" y="0"/>
                    </a:moveTo>
                    <a:cubicBezTo>
                      <a:pt x="21" y="148"/>
                      <a:pt x="0" y="169"/>
                      <a:pt x="0" y="179"/>
                    </a:cubicBezTo>
                    <a:cubicBezTo>
                      <a:pt x="549" y="1266"/>
                      <a:pt x="1097" y="2342"/>
                      <a:pt x="1656" y="3418"/>
                    </a:cubicBezTo>
                    <a:cubicBezTo>
                      <a:pt x="1677" y="3449"/>
                      <a:pt x="1761" y="3449"/>
                      <a:pt x="1888" y="3491"/>
                    </a:cubicBezTo>
                    <a:cubicBezTo>
                      <a:pt x="1561" y="2743"/>
                      <a:pt x="1202" y="2099"/>
                      <a:pt x="865" y="1435"/>
                    </a:cubicBezTo>
                    <a:cubicBezTo>
                      <a:pt x="633" y="971"/>
                      <a:pt x="380" y="517"/>
                      <a:pt x="8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1" name="Google Shape;4251;p24"/>
              <p:cNvSpPr/>
              <p:nvPr/>
            </p:nvSpPr>
            <p:spPr>
              <a:xfrm>
                <a:off x="3249800" y="4929300"/>
                <a:ext cx="44325" cy="85725"/>
              </a:xfrm>
              <a:custGeom>
                <a:avLst/>
                <a:gdLst/>
                <a:ahLst/>
                <a:cxnLst/>
                <a:rect l="l" t="t" r="r" b="b"/>
                <a:pathLst>
                  <a:path w="1773" h="3429" extrusionOk="0">
                    <a:moveTo>
                      <a:pt x="64" y="0"/>
                    </a:moveTo>
                    <a:cubicBezTo>
                      <a:pt x="43" y="32"/>
                      <a:pt x="1" y="75"/>
                      <a:pt x="11" y="96"/>
                    </a:cubicBezTo>
                    <a:cubicBezTo>
                      <a:pt x="549" y="1203"/>
                      <a:pt x="1087" y="2311"/>
                      <a:pt x="1636" y="3418"/>
                    </a:cubicBezTo>
                    <a:cubicBezTo>
                      <a:pt x="1646" y="3429"/>
                      <a:pt x="1699" y="3429"/>
                      <a:pt x="1751" y="3429"/>
                    </a:cubicBezTo>
                    <a:cubicBezTo>
                      <a:pt x="1751" y="3365"/>
                      <a:pt x="1772" y="3291"/>
                      <a:pt x="1741" y="3239"/>
                    </a:cubicBezTo>
                    <a:cubicBezTo>
                      <a:pt x="1224" y="2173"/>
                      <a:pt x="697" y="1097"/>
                      <a:pt x="180" y="32"/>
                    </a:cubicBezTo>
                    <a:cubicBezTo>
                      <a:pt x="159" y="11"/>
                      <a:pt x="106" y="11"/>
                      <a:pt x="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2" name="Google Shape;4252;p24"/>
              <p:cNvSpPr/>
              <p:nvPr/>
            </p:nvSpPr>
            <p:spPr>
              <a:xfrm>
                <a:off x="3516375" y="5083025"/>
                <a:ext cx="60150" cy="77025"/>
              </a:xfrm>
              <a:custGeom>
                <a:avLst/>
                <a:gdLst/>
                <a:ahLst/>
                <a:cxnLst/>
                <a:rect l="l" t="t" r="r" b="b"/>
                <a:pathLst>
                  <a:path w="2406" h="3081" extrusionOk="0">
                    <a:moveTo>
                      <a:pt x="32" y="1"/>
                    </a:moveTo>
                    <a:cubicBezTo>
                      <a:pt x="32" y="22"/>
                      <a:pt x="1" y="43"/>
                      <a:pt x="11" y="53"/>
                    </a:cubicBezTo>
                    <a:cubicBezTo>
                      <a:pt x="591" y="1044"/>
                      <a:pt x="1382" y="1888"/>
                      <a:pt x="2047" y="2806"/>
                    </a:cubicBezTo>
                    <a:cubicBezTo>
                      <a:pt x="2120" y="2911"/>
                      <a:pt x="2226" y="2996"/>
                      <a:pt x="2310" y="3080"/>
                    </a:cubicBezTo>
                    <a:lnTo>
                      <a:pt x="2405" y="3017"/>
                    </a:lnTo>
                    <a:cubicBezTo>
                      <a:pt x="2384" y="2964"/>
                      <a:pt x="2373" y="2890"/>
                      <a:pt x="2342" y="2848"/>
                    </a:cubicBezTo>
                    <a:lnTo>
                      <a:pt x="158" y="32"/>
                    </a:lnTo>
                    <a:cubicBezTo>
                      <a:pt x="137" y="1"/>
                      <a:pt x="74" y="11"/>
                      <a:pt x="3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3" name="Google Shape;4253;p24"/>
              <p:cNvSpPr/>
              <p:nvPr/>
            </p:nvSpPr>
            <p:spPr>
              <a:xfrm>
                <a:off x="3416450" y="5109925"/>
                <a:ext cx="49050" cy="79125"/>
              </a:xfrm>
              <a:custGeom>
                <a:avLst/>
                <a:gdLst/>
                <a:ahLst/>
                <a:cxnLst/>
                <a:rect l="l" t="t" r="r" b="b"/>
                <a:pathLst>
                  <a:path w="1962" h="3165" extrusionOk="0">
                    <a:moveTo>
                      <a:pt x="32" y="0"/>
                    </a:moveTo>
                    <a:lnTo>
                      <a:pt x="32" y="0"/>
                    </a:lnTo>
                    <a:cubicBezTo>
                      <a:pt x="0" y="348"/>
                      <a:pt x="169" y="601"/>
                      <a:pt x="316" y="854"/>
                    </a:cubicBezTo>
                    <a:cubicBezTo>
                      <a:pt x="813" y="1730"/>
                      <a:pt x="1614" y="2879"/>
                      <a:pt x="1920" y="3164"/>
                    </a:cubicBezTo>
                    <a:cubicBezTo>
                      <a:pt x="1941" y="3153"/>
                      <a:pt x="1962" y="3132"/>
                      <a:pt x="1962" y="3122"/>
                    </a:cubicBezTo>
                    <a:cubicBezTo>
                      <a:pt x="1466" y="2110"/>
                      <a:pt x="738" y="1245"/>
                      <a:pt x="211" y="253"/>
                    </a:cubicBezTo>
                    <a:cubicBezTo>
                      <a:pt x="169" y="169"/>
                      <a:pt x="95" y="85"/>
                      <a:pt x="3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4" name="Google Shape;4254;p24"/>
              <p:cNvSpPr/>
              <p:nvPr/>
            </p:nvSpPr>
            <p:spPr>
              <a:xfrm>
                <a:off x="3214225" y="5039500"/>
                <a:ext cx="41675" cy="81000"/>
              </a:xfrm>
              <a:custGeom>
                <a:avLst/>
                <a:gdLst/>
                <a:ahLst/>
                <a:cxnLst/>
                <a:rect l="l" t="t" r="r" b="b"/>
                <a:pathLst>
                  <a:path w="1667" h="3240" extrusionOk="0">
                    <a:moveTo>
                      <a:pt x="42" y="1"/>
                    </a:moveTo>
                    <a:cubicBezTo>
                      <a:pt x="21" y="85"/>
                      <a:pt x="0" y="106"/>
                      <a:pt x="10" y="127"/>
                    </a:cubicBezTo>
                    <a:cubicBezTo>
                      <a:pt x="31" y="191"/>
                      <a:pt x="52" y="254"/>
                      <a:pt x="85" y="307"/>
                    </a:cubicBezTo>
                    <a:cubicBezTo>
                      <a:pt x="538" y="961"/>
                      <a:pt x="907" y="1657"/>
                      <a:pt x="1160" y="2417"/>
                    </a:cubicBezTo>
                    <a:cubicBezTo>
                      <a:pt x="1245" y="2659"/>
                      <a:pt x="1381" y="2891"/>
                      <a:pt x="1508" y="3123"/>
                    </a:cubicBezTo>
                    <a:cubicBezTo>
                      <a:pt x="1529" y="3165"/>
                      <a:pt x="1592" y="3197"/>
                      <a:pt x="1667" y="3239"/>
                    </a:cubicBezTo>
                    <a:cubicBezTo>
                      <a:pt x="1498" y="2279"/>
                      <a:pt x="633" y="549"/>
                      <a:pt x="4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5" name="Google Shape;4255;p24"/>
              <p:cNvSpPr/>
              <p:nvPr/>
            </p:nvSpPr>
            <p:spPr>
              <a:xfrm>
                <a:off x="3705700" y="5243875"/>
                <a:ext cx="43775" cy="58800"/>
              </a:xfrm>
              <a:custGeom>
                <a:avLst/>
                <a:gdLst/>
                <a:ahLst/>
                <a:cxnLst/>
                <a:rect l="l" t="t" r="r" b="b"/>
                <a:pathLst>
                  <a:path w="1751" h="2352" extrusionOk="0">
                    <a:moveTo>
                      <a:pt x="0" y="0"/>
                    </a:moveTo>
                    <a:lnTo>
                      <a:pt x="0" y="0"/>
                    </a:lnTo>
                    <a:cubicBezTo>
                      <a:pt x="211" y="538"/>
                      <a:pt x="654" y="1181"/>
                      <a:pt x="1508" y="2194"/>
                    </a:cubicBezTo>
                    <a:cubicBezTo>
                      <a:pt x="1561" y="2246"/>
                      <a:pt x="1634" y="2278"/>
                      <a:pt x="1751" y="2352"/>
                    </a:cubicBezTo>
                    <a:cubicBezTo>
                      <a:pt x="1571" y="1888"/>
                      <a:pt x="685" y="696"/>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6" name="Google Shape;4256;p24"/>
              <p:cNvSpPr/>
              <p:nvPr/>
            </p:nvSpPr>
            <p:spPr>
              <a:xfrm>
                <a:off x="3598650" y="4911325"/>
                <a:ext cx="45625" cy="30650"/>
              </a:xfrm>
              <a:custGeom>
                <a:avLst/>
                <a:gdLst/>
                <a:ahLst/>
                <a:cxnLst/>
                <a:rect l="l" t="t" r="r" b="b"/>
                <a:pathLst>
                  <a:path w="1825" h="1226" extrusionOk="0">
                    <a:moveTo>
                      <a:pt x="81" y="1"/>
                    </a:moveTo>
                    <a:cubicBezTo>
                      <a:pt x="66" y="1"/>
                      <a:pt x="29" y="46"/>
                      <a:pt x="0" y="66"/>
                    </a:cubicBezTo>
                    <a:cubicBezTo>
                      <a:pt x="474" y="593"/>
                      <a:pt x="1255" y="1089"/>
                      <a:pt x="1824" y="1226"/>
                    </a:cubicBezTo>
                    <a:cubicBezTo>
                      <a:pt x="1456" y="857"/>
                      <a:pt x="474" y="161"/>
                      <a:pt x="85" y="2"/>
                    </a:cubicBezTo>
                    <a:cubicBezTo>
                      <a:pt x="84" y="1"/>
                      <a:pt x="82" y="1"/>
                      <a:pt x="8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7" name="Google Shape;4257;p24"/>
              <p:cNvSpPr/>
              <p:nvPr/>
            </p:nvSpPr>
            <p:spPr>
              <a:xfrm>
                <a:off x="3190200" y="4931400"/>
                <a:ext cx="10575" cy="64125"/>
              </a:xfrm>
              <a:custGeom>
                <a:avLst/>
                <a:gdLst/>
                <a:ahLst/>
                <a:cxnLst/>
                <a:rect l="l" t="t" r="r" b="b"/>
                <a:pathLst>
                  <a:path w="423" h="2565" extrusionOk="0">
                    <a:moveTo>
                      <a:pt x="128" y="1"/>
                    </a:moveTo>
                    <a:cubicBezTo>
                      <a:pt x="64" y="117"/>
                      <a:pt x="1" y="170"/>
                      <a:pt x="1" y="223"/>
                    </a:cubicBezTo>
                    <a:cubicBezTo>
                      <a:pt x="22" y="1425"/>
                      <a:pt x="106" y="2131"/>
                      <a:pt x="307" y="2564"/>
                    </a:cubicBezTo>
                    <a:cubicBezTo>
                      <a:pt x="423" y="1773"/>
                      <a:pt x="191" y="1066"/>
                      <a:pt x="233" y="349"/>
                    </a:cubicBezTo>
                    <a:cubicBezTo>
                      <a:pt x="233" y="254"/>
                      <a:pt x="181" y="159"/>
                      <a:pt x="12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8" name="Google Shape;4258;p24"/>
              <p:cNvSpPr/>
              <p:nvPr/>
            </p:nvSpPr>
            <p:spPr>
              <a:xfrm>
                <a:off x="3221600" y="4825675"/>
                <a:ext cx="6350" cy="58300"/>
              </a:xfrm>
              <a:custGeom>
                <a:avLst/>
                <a:gdLst/>
                <a:ahLst/>
                <a:cxnLst/>
                <a:rect l="l" t="t" r="r" b="b"/>
                <a:pathLst>
                  <a:path w="254" h="2332" extrusionOk="0">
                    <a:moveTo>
                      <a:pt x="169" y="1"/>
                    </a:moveTo>
                    <a:cubicBezTo>
                      <a:pt x="74" y="106"/>
                      <a:pt x="0" y="149"/>
                      <a:pt x="0" y="191"/>
                    </a:cubicBezTo>
                    <a:cubicBezTo>
                      <a:pt x="0" y="855"/>
                      <a:pt x="0" y="1509"/>
                      <a:pt x="11" y="2163"/>
                    </a:cubicBezTo>
                    <a:cubicBezTo>
                      <a:pt x="11" y="2205"/>
                      <a:pt x="74" y="2237"/>
                      <a:pt x="169" y="2331"/>
                    </a:cubicBezTo>
                    <a:cubicBezTo>
                      <a:pt x="243" y="1530"/>
                      <a:pt x="254" y="792"/>
                      <a:pt x="16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9" name="Google Shape;4259;p24"/>
              <p:cNvSpPr/>
              <p:nvPr/>
            </p:nvSpPr>
            <p:spPr>
              <a:xfrm>
                <a:off x="3518500" y="5111750"/>
                <a:ext cx="32175" cy="48300"/>
              </a:xfrm>
              <a:custGeom>
                <a:avLst/>
                <a:gdLst/>
                <a:ahLst/>
                <a:cxnLst/>
                <a:rect l="l" t="t" r="r" b="b"/>
                <a:pathLst>
                  <a:path w="1287" h="1932" extrusionOk="0">
                    <a:moveTo>
                      <a:pt x="0" y="1"/>
                    </a:moveTo>
                    <a:lnTo>
                      <a:pt x="0" y="1"/>
                    </a:lnTo>
                    <a:cubicBezTo>
                      <a:pt x="305" y="781"/>
                      <a:pt x="917" y="1667"/>
                      <a:pt x="1287" y="1931"/>
                    </a:cubicBezTo>
                    <a:cubicBezTo>
                      <a:pt x="1160" y="1552"/>
                      <a:pt x="516" y="560"/>
                      <a:pt x="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0" name="Google Shape;4260;p24"/>
              <p:cNvSpPr/>
              <p:nvPr/>
            </p:nvSpPr>
            <p:spPr>
              <a:xfrm>
                <a:off x="3651375" y="4817200"/>
                <a:ext cx="40625" cy="35925"/>
              </a:xfrm>
              <a:custGeom>
                <a:avLst/>
                <a:gdLst/>
                <a:ahLst/>
                <a:cxnLst/>
                <a:rect l="l" t="t" r="r" b="b"/>
                <a:pathLst>
                  <a:path w="1625" h="1437" extrusionOk="0">
                    <a:moveTo>
                      <a:pt x="108" y="1"/>
                    </a:moveTo>
                    <a:cubicBezTo>
                      <a:pt x="84" y="1"/>
                      <a:pt x="39" y="36"/>
                      <a:pt x="11" y="55"/>
                    </a:cubicBezTo>
                    <a:cubicBezTo>
                      <a:pt x="11" y="76"/>
                      <a:pt x="1" y="97"/>
                      <a:pt x="11" y="108"/>
                    </a:cubicBezTo>
                    <a:lnTo>
                      <a:pt x="1529" y="1437"/>
                    </a:lnTo>
                    <a:cubicBezTo>
                      <a:pt x="1561" y="1416"/>
                      <a:pt x="1593" y="1405"/>
                      <a:pt x="1625" y="1395"/>
                    </a:cubicBezTo>
                    <a:cubicBezTo>
                      <a:pt x="1583" y="1299"/>
                      <a:pt x="1540" y="1205"/>
                      <a:pt x="1477" y="1131"/>
                    </a:cubicBezTo>
                    <a:cubicBezTo>
                      <a:pt x="1086" y="688"/>
                      <a:pt x="580" y="371"/>
                      <a:pt x="116" y="2"/>
                    </a:cubicBezTo>
                    <a:cubicBezTo>
                      <a:pt x="114" y="1"/>
                      <a:pt x="111" y="1"/>
                      <a:pt x="10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1" name="Google Shape;4261;p24"/>
              <p:cNvSpPr/>
              <p:nvPr/>
            </p:nvSpPr>
            <p:spPr>
              <a:xfrm>
                <a:off x="3266675" y="5156575"/>
                <a:ext cx="18750" cy="51200"/>
              </a:xfrm>
              <a:custGeom>
                <a:avLst/>
                <a:gdLst/>
                <a:ahLst/>
                <a:cxnLst/>
                <a:rect l="l" t="t" r="r" b="b"/>
                <a:pathLst>
                  <a:path w="750" h="2048" extrusionOk="0">
                    <a:moveTo>
                      <a:pt x="22" y="1"/>
                    </a:moveTo>
                    <a:lnTo>
                      <a:pt x="22" y="1"/>
                    </a:lnTo>
                    <a:cubicBezTo>
                      <a:pt x="1" y="338"/>
                      <a:pt x="201" y="1119"/>
                      <a:pt x="486" y="1730"/>
                    </a:cubicBezTo>
                    <a:cubicBezTo>
                      <a:pt x="537" y="1844"/>
                      <a:pt x="528" y="2047"/>
                      <a:pt x="733" y="2047"/>
                    </a:cubicBezTo>
                    <a:cubicBezTo>
                      <a:pt x="739" y="2047"/>
                      <a:pt x="744" y="2047"/>
                      <a:pt x="750" y="2047"/>
                    </a:cubicBezTo>
                    <a:cubicBezTo>
                      <a:pt x="644" y="1467"/>
                      <a:pt x="233" y="317"/>
                      <a:pt x="2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2" name="Google Shape;4262;p24"/>
              <p:cNvSpPr/>
              <p:nvPr/>
            </p:nvSpPr>
            <p:spPr>
              <a:xfrm>
                <a:off x="3692500" y="5253600"/>
                <a:ext cx="27450" cy="41700"/>
              </a:xfrm>
              <a:custGeom>
                <a:avLst/>
                <a:gdLst/>
                <a:ahLst/>
                <a:cxnLst/>
                <a:rect l="l" t="t" r="r" b="b"/>
                <a:pathLst>
                  <a:path w="1098" h="1668" extrusionOk="0">
                    <a:moveTo>
                      <a:pt x="85" y="1"/>
                    </a:moveTo>
                    <a:cubicBezTo>
                      <a:pt x="11" y="138"/>
                      <a:pt x="1" y="202"/>
                      <a:pt x="32" y="254"/>
                    </a:cubicBezTo>
                    <a:cubicBezTo>
                      <a:pt x="306" y="697"/>
                      <a:pt x="602" y="1140"/>
                      <a:pt x="887" y="1573"/>
                    </a:cubicBezTo>
                    <a:cubicBezTo>
                      <a:pt x="918" y="1625"/>
                      <a:pt x="992" y="1636"/>
                      <a:pt x="1055" y="1667"/>
                    </a:cubicBezTo>
                    <a:cubicBezTo>
                      <a:pt x="1066" y="1615"/>
                      <a:pt x="1098" y="1562"/>
                      <a:pt x="1077" y="1531"/>
                    </a:cubicBezTo>
                    <a:cubicBezTo>
                      <a:pt x="781" y="1077"/>
                      <a:pt x="486" y="613"/>
                      <a:pt x="191" y="160"/>
                    </a:cubicBezTo>
                    <a:cubicBezTo>
                      <a:pt x="148" y="106"/>
                      <a:pt x="116" y="54"/>
                      <a:pt x="8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3" name="Google Shape;4263;p24"/>
              <p:cNvSpPr/>
              <p:nvPr/>
            </p:nvSpPr>
            <p:spPr>
              <a:xfrm>
                <a:off x="3416175" y="5136550"/>
                <a:ext cx="24825" cy="37725"/>
              </a:xfrm>
              <a:custGeom>
                <a:avLst/>
                <a:gdLst/>
                <a:ahLst/>
                <a:cxnLst/>
                <a:rect l="l" t="t" r="r" b="b"/>
                <a:pathLst>
                  <a:path w="993" h="1509" extrusionOk="0">
                    <a:moveTo>
                      <a:pt x="1" y="0"/>
                    </a:moveTo>
                    <a:lnTo>
                      <a:pt x="1" y="0"/>
                    </a:lnTo>
                    <a:cubicBezTo>
                      <a:pt x="11" y="63"/>
                      <a:pt x="11" y="138"/>
                      <a:pt x="43" y="180"/>
                    </a:cubicBezTo>
                    <a:cubicBezTo>
                      <a:pt x="306" y="612"/>
                      <a:pt x="570" y="1034"/>
                      <a:pt x="845" y="1467"/>
                    </a:cubicBezTo>
                    <a:cubicBezTo>
                      <a:pt x="866" y="1488"/>
                      <a:pt x="918" y="1498"/>
                      <a:pt x="960" y="1509"/>
                    </a:cubicBezTo>
                    <a:cubicBezTo>
                      <a:pt x="971" y="1467"/>
                      <a:pt x="992" y="1413"/>
                      <a:pt x="981" y="1382"/>
                    </a:cubicBezTo>
                    <a:cubicBezTo>
                      <a:pt x="707" y="928"/>
                      <a:pt x="433" y="485"/>
                      <a:pt x="149" y="42"/>
                    </a:cubicBezTo>
                    <a:cubicBezTo>
                      <a:pt x="138" y="11"/>
                      <a:pt x="74" y="11"/>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4" name="Google Shape;4264;p24"/>
              <p:cNvSpPr/>
              <p:nvPr/>
            </p:nvSpPr>
            <p:spPr>
              <a:xfrm>
                <a:off x="3590975" y="5328775"/>
                <a:ext cx="26400" cy="34025"/>
              </a:xfrm>
              <a:custGeom>
                <a:avLst/>
                <a:gdLst/>
                <a:ahLst/>
                <a:cxnLst/>
                <a:rect l="l" t="t" r="r" b="b"/>
                <a:pathLst>
                  <a:path w="1056" h="1361" extrusionOk="0">
                    <a:moveTo>
                      <a:pt x="1" y="0"/>
                    </a:moveTo>
                    <a:lnTo>
                      <a:pt x="1" y="0"/>
                    </a:lnTo>
                    <a:cubicBezTo>
                      <a:pt x="360" y="749"/>
                      <a:pt x="729" y="1213"/>
                      <a:pt x="1056" y="1360"/>
                    </a:cubicBezTo>
                    <a:cubicBezTo>
                      <a:pt x="877" y="928"/>
                      <a:pt x="549" y="495"/>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5" name="Google Shape;4265;p24"/>
              <p:cNvSpPr/>
              <p:nvPr/>
            </p:nvSpPr>
            <p:spPr>
              <a:xfrm>
                <a:off x="3407225" y="5148175"/>
                <a:ext cx="17425" cy="35325"/>
              </a:xfrm>
              <a:custGeom>
                <a:avLst/>
                <a:gdLst/>
                <a:ahLst/>
                <a:cxnLst/>
                <a:rect l="l" t="t" r="r" b="b"/>
                <a:pathLst>
                  <a:path w="697" h="1413" extrusionOk="0">
                    <a:moveTo>
                      <a:pt x="93" y="1"/>
                    </a:moveTo>
                    <a:cubicBezTo>
                      <a:pt x="70" y="1"/>
                      <a:pt x="35" y="10"/>
                      <a:pt x="0" y="10"/>
                    </a:cubicBezTo>
                    <a:cubicBezTo>
                      <a:pt x="10" y="84"/>
                      <a:pt x="10" y="147"/>
                      <a:pt x="32" y="200"/>
                    </a:cubicBezTo>
                    <a:cubicBezTo>
                      <a:pt x="242" y="611"/>
                      <a:pt x="464" y="1012"/>
                      <a:pt x="675" y="1412"/>
                    </a:cubicBezTo>
                    <a:cubicBezTo>
                      <a:pt x="696" y="980"/>
                      <a:pt x="507" y="559"/>
                      <a:pt x="116" y="10"/>
                    </a:cubicBezTo>
                    <a:cubicBezTo>
                      <a:pt x="113" y="3"/>
                      <a:pt x="104" y="1"/>
                      <a:pt x="9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6" name="Google Shape;4266;p24"/>
              <p:cNvSpPr/>
              <p:nvPr/>
            </p:nvSpPr>
            <p:spPr>
              <a:xfrm>
                <a:off x="3290675" y="5233050"/>
                <a:ext cx="18750" cy="34050"/>
              </a:xfrm>
              <a:custGeom>
                <a:avLst/>
                <a:gdLst/>
                <a:ahLst/>
                <a:cxnLst/>
                <a:rect l="l" t="t" r="r" b="b"/>
                <a:pathLst>
                  <a:path w="750" h="1362" extrusionOk="0">
                    <a:moveTo>
                      <a:pt x="1" y="0"/>
                    </a:moveTo>
                    <a:cubicBezTo>
                      <a:pt x="158" y="644"/>
                      <a:pt x="348" y="992"/>
                      <a:pt x="749" y="1361"/>
                    </a:cubicBezTo>
                    <a:cubicBezTo>
                      <a:pt x="633" y="855"/>
                      <a:pt x="359" y="485"/>
                      <a:pt x="158" y="85"/>
                    </a:cubicBezTo>
                    <a:cubicBezTo>
                      <a:pt x="137" y="42"/>
                      <a:pt x="74" y="32"/>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7" name="Google Shape;4267;p24"/>
              <p:cNvSpPr/>
              <p:nvPr/>
            </p:nvSpPr>
            <p:spPr>
              <a:xfrm>
                <a:off x="3581500" y="5340100"/>
                <a:ext cx="20325" cy="28250"/>
              </a:xfrm>
              <a:custGeom>
                <a:avLst/>
                <a:gdLst/>
                <a:ahLst/>
                <a:cxnLst/>
                <a:rect l="l" t="t" r="r" b="b"/>
                <a:pathLst>
                  <a:path w="813" h="1130" extrusionOk="0">
                    <a:moveTo>
                      <a:pt x="42" y="0"/>
                    </a:moveTo>
                    <a:cubicBezTo>
                      <a:pt x="0" y="169"/>
                      <a:pt x="106" y="296"/>
                      <a:pt x="180" y="422"/>
                    </a:cubicBezTo>
                    <a:cubicBezTo>
                      <a:pt x="328" y="654"/>
                      <a:pt x="506" y="876"/>
                      <a:pt x="675" y="1097"/>
                    </a:cubicBezTo>
                    <a:cubicBezTo>
                      <a:pt x="696" y="1129"/>
                      <a:pt x="749" y="1118"/>
                      <a:pt x="813" y="1129"/>
                    </a:cubicBezTo>
                    <a:cubicBezTo>
                      <a:pt x="802" y="1055"/>
                      <a:pt x="802" y="992"/>
                      <a:pt x="771" y="939"/>
                    </a:cubicBezTo>
                    <a:cubicBezTo>
                      <a:pt x="570" y="633"/>
                      <a:pt x="370" y="328"/>
                      <a:pt x="159" y="21"/>
                    </a:cubicBezTo>
                    <a:cubicBezTo>
                      <a:pt x="148" y="0"/>
                      <a:pt x="85" y="11"/>
                      <a:pt x="4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8" name="Google Shape;4268;p24"/>
              <p:cNvSpPr/>
              <p:nvPr/>
            </p:nvSpPr>
            <p:spPr>
              <a:xfrm>
                <a:off x="3192600" y="4888975"/>
                <a:ext cx="8175" cy="28225"/>
              </a:xfrm>
              <a:custGeom>
                <a:avLst/>
                <a:gdLst/>
                <a:ahLst/>
                <a:cxnLst/>
                <a:rect l="l" t="t" r="r" b="b"/>
                <a:pathLst>
                  <a:path w="327" h="1129" extrusionOk="0">
                    <a:moveTo>
                      <a:pt x="317" y="0"/>
                    </a:moveTo>
                    <a:lnTo>
                      <a:pt x="317" y="0"/>
                    </a:lnTo>
                    <a:cubicBezTo>
                      <a:pt x="42" y="401"/>
                      <a:pt x="0" y="591"/>
                      <a:pt x="85" y="1128"/>
                    </a:cubicBezTo>
                    <a:cubicBezTo>
                      <a:pt x="232" y="791"/>
                      <a:pt x="327" y="443"/>
                      <a:pt x="31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9" name="Google Shape;4269;p24"/>
              <p:cNvSpPr/>
              <p:nvPr/>
            </p:nvSpPr>
            <p:spPr>
              <a:xfrm>
                <a:off x="3232150" y="4845975"/>
                <a:ext cx="8975" cy="28150"/>
              </a:xfrm>
              <a:custGeom>
                <a:avLst/>
                <a:gdLst/>
                <a:ahLst/>
                <a:cxnLst/>
                <a:rect l="l" t="t" r="r" b="b"/>
                <a:pathLst>
                  <a:path w="359" h="1126" extrusionOk="0">
                    <a:moveTo>
                      <a:pt x="95" y="1"/>
                    </a:moveTo>
                    <a:cubicBezTo>
                      <a:pt x="0" y="391"/>
                      <a:pt x="74" y="687"/>
                      <a:pt x="64" y="992"/>
                    </a:cubicBezTo>
                    <a:cubicBezTo>
                      <a:pt x="64" y="1035"/>
                      <a:pt x="77" y="1126"/>
                      <a:pt x="172" y="1126"/>
                    </a:cubicBezTo>
                    <a:cubicBezTo>
                      <a:pt x="194" y="1126"/>
                      <a:pt x="221" y="1121"/>
                      <a:pt x="253" y="1108"/>
                    </a:cubicBezTo>
                    <a:cubicBezTo>
                      <a:pt x="179" y="781"/>
                      <a:pt x="359" y="423"/>
                      <a:pt x="9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0" name="Google Shape;4270;p24"/>
              <p:cNvSpPr/>
              <p:nvPr/>
            </p:nvSpPr>
            <p:spPr>
              <a:xfrm>
                <a:off x="3727300" y="4891600"/>
                <a:ext cx="12425" cy="14800"/>
              </a:xfrm>
              <a:custGeom>
                <a:avLst/>
                <a:gdLst/>
                <a:ahLst/>
                <a:cxnLst/>
                <a:rect l="l" t="t" r="r" b="b"/>
                <a:pathLst>
                  <a:path w="497" h="592" extrusionOk="0">
                    <a:moveTo>
                      <a:pt x="1" y="1"/>
                    </a:moveTo>
                    <a:lnTo>
                      <a:pt x="1" y="1"/>
                    </a:lnTo>
                    <a:cubicBezTo>
                      <a:pt x="138" y="412"/>
                      <a:pt x="138" y="412"/>
                      <a:pt x="496" y="591"/>
                    </a:cubicBezTo>
                    <a:cubicBezTo>
                      <a:pt x="391" y="369"/>
                      <a:pt x="317" y="127"/>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1" name="Google Shape;4271;p24"/>
              <p:cNvSpPr/>
              <p:nvPr/>
            </p:nvSpPr>
            <p:spPr>
              <a:xfrm>
                <a:off x="3234500" y="4960400"/>
                <a:ext cx="5575" cy="20350"/>
              </a:xfrm>
              <a:custGeom>
                <a:avLst/>
                <a:gdLst/>
                <a:ahLst/>
                <a:cxnLst/>
                <a:rect l="l" t="t" r="r" b="b"/>
                <a:pathLst>
                  <a:path w="223" h="814" extrusionOk="0">
                    <a:moveTo>
                      <a:pt x="1" y="1"/>
                    </a:moveTo>
                    <a:lnTo>
                      <a:pt x="1" y="1"/>
                    </a:lnTo>
                    <a:cubicBezTo>
                      <a:pt x="33" y="149"/>
                      <a:pt x="54" y="296"/>
                      <a:pt x="85" y="444"/>
                    </a:cubicBezTo>
                    <a:cubicBezTo>
                      <a:pt x="117" y="570"/>
                      <a:pt x="159" y="687"/>
                      <a:pt x="191" y="813"/>
                    </a:cubicBezTo>
                    <a:cubicBezTo>
                      <a:pt x="223" y="518"/>
                      <a:pt x="191" y="244"/>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2" name="Google Shape;4272;p24"/>
              <p:cNvSpPr/>
              <p:nvPr/>
            </p:nvSpPr>
            <p:spPr>
              <a:xfrm>
                <a:off x="3808525" y="5251500"/>
                <a:ext cx="1075" cy="1600"/>
              </a:xfrm>
              <a:custGeom>
                <a:avLst/>
                <a:gdLst/>
                <a:ahLst/>
                <a:cxnLst/>
                <a:rect l="l" t="t" r="r" b="b"/>
                <a:pathLst>
                  <a:path w="43" h="64" extrusionOk="0">
                    <a:moveTo>
                      <a:pt x="43" y="1"/>
                    </a:moveTo>
                    <a:cubicBezTo>
                      <a:pt x="32" y="11"/>
                      <a:pt x="10" y="11"/>
                      <a:pt x="0" y="22"/>
                    </a:cubicBezTo>
                    <a:cubicBezTo>
                      <a:pt x="10" y="33"/>
                      <a:pt x="10" y="54"/>
                      <a:pt x="21" y="64"/>
                    </a:cubicBezTo>
                    <a:cubicBezTo>
                      <a:pt x="32" y="43"/>
                      <a:pt x="32" y="22"/>
                      <a:pt x="4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3" name="Google Shape;4273;p24"/>
              <p:cNvSpPr/>
              <p:nvPr/>
            </p:nvSpPr>
            <p:spPr>
              <a:xfrm>
                <a:off x="3651100" y="4638075"/>
                <a:ext cx="235225" cy="20250"/>
              </a:xfrm>
              <a:custGeom>
                <a:avLst/>
                <a:gdLst/>
                <a:ahLst/>
                <a:cxnLst/>
                <a:rect l="l" t="t" r="r" b="b"/>
                <a:pathLst>
                  <a:path w="9409" h="810" extrusionOk="0">
                    <a:moveTo>
                      <a:pt x="2745" y="0"/>
                    </a:moveTo>
                    <a:cubicBezTo>
                      <a:pt x="1868" y="0"/>
                      <a:pt x="1000" y="100"/>
                      <a:pt x="148" y="322"/>
                    </a:cubicBezTo>
                    <a:cubicBezTo>
                      <a:pt x="64" y="343"/>
                      <a:pt x="1" y="407"/>
                      <a:pt x="96" y="523"/>
                    </a:cubicBezTo>
                    <a:cubicBezTo>
                      <a:pt x="718" y="312"/>
                      <a:pt x="1372" y="270"/>
                      <a:pt x="2037" y="270"/>
                    </a:cubicBezTo>
                    <a:cubicBezTo>
                      <a:pt x="2205" y="267"/>
                      <a:pt x="2373" y="266"/>
                      <a:pt x="2541" y="266"/>
                    </a:cubicBezTo>
                    <a:cubicBezTo>
                      <a:pt x="3079" y="266"/>
                      <a:pt x="3618" y="280"/>
                      <a:pt x="4156" y="312"/>
                    </a:cubicBezTo>
                    <a:cubicBezTo>
                      <a:pt x="5865" y="407"/>
                      <a:pt x="7573" y="481"/>
                      <a:pt x="9250" y="807"/>
                    </a:cubicBezTo>
                    <a:cubicBezTo>
                      <a:pt x="9254" y="809"/>
                      <a:pt x="9257" y="809"/>
                      <a:pt x="9261" y="809"/>
                    </a:cubicBezTo>
                    <a:cubicBezTo>
                      <a:pt x="9291" y="809"/>
                      <a:pt x="9333" y="773"/>
                      <a:pt x="9408" y="744"/>
                    </a:cubicBezTo>
                    <a:cubicBezTo>
                      <a:pt x="9324" y="681"/>
                      <a:pt x="9261" y="618"/>
                      <a:pt x="9187" y="607"/>
                    </a:cubicBezTo>
                    <a:cubicBezTo>
                      <a:pt x="8807" y="523"/>
                      <a:pt x="8417" y="428"/>
                      <a:pt x="8016" y="375"/>
                    </a:cubicBezTo>
                    <a:cubicBezTo>
                      <a:pt x="6392" y="164"/>
                      <a:pt x="4758" y="48"/>
                      <a:pt x="3112" y="6"/>
                    </a:cubicBezTo>
                    <a:cubicBezTo>
                      <a:pt x="2990" y="2"/>
                      <a:pt x="2867" y="0"/>
                      <a:pt x="274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4" name="Google Shape;4274;p24"/>
              <p:cNvSpPr/>
              <p:nvPr/>
            </p:nvSpPr>
            <p:spPr>
              <a:xfrm>
                <a:off x="3793475" y="4847825"/>
                <a:ext cx="197250" cy="12950"/>
              </a:xfrm>
              <a:custGeom>
                <a:avLst/>
                <a:gdLst/>
                <a:ahLst/>
                <a:cxnLst/>
                <a:rect l="l" t="t" r="r" b="b"/>
                <a:pathLst>
                  <a:path w="7890" h="518" extrusionOk="0">
                    <a:moveTo>
                      <a:pt x="233" y="1"/>
                    </a:moveTo>
                    <a:cubicBezTo>
                      <a:pt x="138" y="1"/>
                      <a:pt x="1" y="11"/>
                      <a:pt x="75" y="201"/>
                    </a:cubicBezTo>
                    <a:cubicBezTo>
                      <a:pt x="2670" y="296"/>
                      <a:pt x="5274" y="486"/>
                      <a:pt x="7890" y="517"/>
                    </a:cubicBezTo>
                    <a:cubicBezTo>
                      <a:pt x="7732" y="338"/>
                      <a:pt x="7531" y="349"/>
                      <a:pt x="7341" y="338"/>
                    </a:cubicBezTo>
                    <a:cubicBezTo>
                      <a:pt x="5506" y="243"/>
                      <a:pt x="3661" y="138"/>
                      <a:pt x="1826" y="43"/>
                    </a:cubicBezTo>
                    <a:cubicBezTo>
                      <a:pt x="1298" y="22"/>
                      <a:pt x="771" y="11"/>
                      <a:pt x="23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5" name="Google Shape;4275;p24"/>
              <p:cNvSpPr/>
              <p:nvPr/>
            </p:nvSpPr>
            <p:spPr>
              <a:xfrm>
                <a:off x="3761850" y="4778225"/>
                <a:ext cx="89950" cy="7300"/>
              </a:xfrm>
              <a:custGeom>
                <a:avLst/>
                <a:gdLst/>
                <a:ahLst/>
                <a:cxnLst/>
                <a:rect l="l" t="t" r="r" b="b"/>
                <a:pathLst>
                  <a:path w="3598" h="292" extrusionOk="0">
                    <a:moveTo>
                      <a:pt x="591" y="1"/>
                    </a:moveTo>
                    <a:cubicBezTo>
                      <a:pt x="401" y="1"/>
                      <a:pt x="201" y="43"/>
                      <a:pt x="11" y="64"/>
                    </a:cubicBezTo>
                    <a:cubicBezTo>
                      <a:pt x="11" y="85"/>
                      <a:pt x="11" y="116"/>
                      <a:pt x="0" y="137"/>
                    </a:cubicBezTo>
                    <a:cubicBezTo>
                      <a:pt x="97" y="167"/>
                      <a:pt x="195" y="223"/>
                      <a:pt x="284" y="223"/>
                    </a:cubicBezTo>
                    <a:cubicBezTo>
                      <a:pt x="291" y="223"/>
                      <a:pt x="299" y="222"/>
                      <a:pt x="306" y="222"/>
                    </a:cubicBezTo>
                    <a:cubicBezTo>
                      <a:pt x="444" y="215"/>
                      <a:pt x="581" y="212"/>
                      <a:pt x="718" y="212"/>
                    </a:cubicBezTo>
                    <a:cubicBezTo>
                      <a:pt x="1451" y="212"/>
                      <a:pt x="2184" y="291"/>
                      <a:pt x="2917" y="291"/>
                    </a:cubicBezTo>
                    <a:cubicBezTo>
                      <a:pt x="3144" y="291"/>
                      <a:pt x="3370" y="283"/>
                      <a:pt x="3597" y="264"/>
                    </a:cubicBezTo>
                    <a:cubicBezTo>
                      <a:pt x="3597" y="264"/>
                      <a:pt x="3586" y="233"/>
                      <a:pt x="3586" y="169"/>
                    </a:cubicBezTo>
                    <a:cubicBezTo>
                      <a:pt x="2595" y="11"/>
                      <a:pt x="1593" y="32"/>
                      <a:pt x="59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6" name="Google Shape;4276;p24"/>
              <p:cNvSpPr/>
              <p:nvPr/>
            </p:nvSpPr>
            <p:spPr>
              <a:xfrm>
                <a:off x="3814050" y="4865175"/>
                <a:ext cx="91250" cy="9325"/>
              </a:xfrm>
              <a:custGeom>
                <a:avLst/>
                <a:gdLst/>
                <a:ahLst/>
                <a:cxnLst/>
                <a:rect l="l" t="t" r="r" b="b"/>
                <a:pathLst>
                  <a:path w="3650" h="373" extrusionOk="0">
                    <a:moveTo>
                      <a:pt x="239" y="1"/>
                    </a:moveTo>
                    <a:cubicBezTo>
                      <a:pt x="166" y="1"/>
                      <a:pt x="91" y="27"/>
                      <a:pt x="0" y="45"/>
                    </a:cubicBezTo>
                    <a:cubicBezTo>
                      <a:pt x="201" y="245"/>
                      <a:pt x="443" y="203"/>
                      <a:pt x="654" y="224"/>
                    </a:cubicBezTo>
                    <a:cubicBezTo>
                      <a:pt x="1676" y="323"/>
                      <a:pt x="2422" y="373"/>
                      <a:pt x="2943" y="373"/>
                    </a:cubicBezTo>
                    <a:cubicBezTo>
                      <a:pt x="3256" y="373"/>
                      <a:pt x="3488" y="355"/>
                      <a:pt x="3650" y="319"/>
                    </a:cubicBezTo>
                    <a:cubicBezTo>
                      <a:pt x="3628" y="287"/>
                      <a:pt x="3597" y="235"/>
                      <a:pt x="3565" y="235"/>
                    </a:cubicBezTo>
                    <a:cubicBezTo>
                      <a:pt x="2468" y="151"/>
                      <a:pt x="1371" y="76"/>
                      <a:pt x="275" y="3"/>
                    </a:cubicBezTo>
                    <a:cubicBezTo>
                      <a:pt x="263" y="1"/>
                      <a:pt x="251" y="1"/>
                      <a:pt x="23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7" name="Google Shape;4277;p24"/>
              <p:cNvSpPr/>
              <p:nvPr/>
            </p:nvSpPr>
            <p:spPr>
              <a:xfrm>
                <a:off x="3720700" y="4592375"/>
                <a:ext cx="86275" cy="6050"/>
              </a:xfrm>
              <a:custGeom>
                <a:avLst/>
                <a:gdLst/>
                <a:ahLst/>
                <a:cxnLst/>
                <a:rect l="l" t="t" r="r" b="b"/>
                <a:pathLst>
                  <a:path w="3451" h="242" extrusionOk="0">
                    <a:moveTo>
                      <a:pt x="1601" y="0"/>
                    </a:moveTo>
                    <a:cubicBezTo>
                      <a:pt x="978" y="0"/>
                      <a:pt x="362" y="39"/>
                      <a:pt x="1" y="125"/>
                    </a:cubicBezTo>
                    <a:cubicBezTo>
                      <a:pt x="1130" y="242"/>
                      <a:pt x="2258" y="242"/>
                      <a:pt x="3397" y="242"/>
                    </a:cubicBezTo>
                    <a:cubicBezTo>
                      <a:pt x="3408" y="242"/>
                      <a:pt x="3429" y="221"/>
                      <a:pt x="3439" y="199"/>
                    </a:cubicBezTo>
                    <a:cubicBezTo>
                      <a:pt x="3450" y="189"/>
                      <a:pt x="3439" y="167"/>
                      <a:pt x="3439" y="146"/>
                    </a:cubicBezTo>
                    <a:cubicBezTo>
                      <a:pt x="3095" y="55"/>
                      <a:pt x="2343" y="0"/>
                      <a:pt x="160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8" name="Google Shape;4278;p24"/>
              <p:cNvSpPr/>
              <p:nvPr/>
            </p:nvSpPr>
            <p:spPr>
              <a:xfrm>
                <a:off x="3719125" y="4661675"/>
                <a:ext cx="76775" cy="7425"/>
              </a:xfrm>
              <a:custGeom>
                <a:avLst/>
                <a:gdLst/>
                <a:ahLst/>
                <a:cxnLst/>
                <a:rect l="l" t="t" r="r" b="b"/>
                <a:pathLst>
                  <a:path w="3071" h="297" extrusionOk="0">
                    <a:moveTo>
                      <a:pt x="117" y="1"/>
                    </a:moveTo>
                    <a:cubicBezTo>
                      <a:pt x="96" y="1"/>
                      <a:pt x="64" y="53"/>
                      <a:pt x="1" y="127"/>
                    </a:cubicBezTo>
                    <a:cubicBezTo>
                      <a:pt x="940" y="296"/>
                      <a:pt x="1857" y="191"/>
                      <a:pt x="2764" y="264"/>
                    </a:cubicBezTo>
                    <a:cubicBezTo>
                      <a:pt x="2776" y="265"/>
                      <a:pt x="2787" y="266"/>
                      <a:pt x="2799" y="266"/>
                    </a:cubicBezTo>
                    <a:cubicBezTo>
                      <a:pt x="2893" y="266"/>
                      <a:pt x="2985" y="231"/>
                      <a:pt x="3070" y="212"/>
                    </a:cubicBezTo>
                    <a:cubicBezTo>
                      <a:pt x="3070" y="170"/>
                      <a:pt x="3059" y="116"/>
                      <a:pt x="3049" y="64"/>
                    </a:cubicBezTo>
                    <a:cubicBezTo>
                      <a:pt x="2079" y="11"/>
                      <a:pt x="1097" y="1"/>
                      <a:pt x="11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9" name="Google Shape;4279;p24"/>
              <p:cNvSpPr/>
              <p:nvPr/>
            </p:nvSpPr>
            <p:spPr>
              <a:xfrm>
                <a:off x="3621575" y="4601825"/>
                <a:ext cx="65675" cy="12500"/>
              </a:xfrm>
              <a:custGeom>
                <a:avLst/>
                <a:gdLst/>
                <a:ahLst/>
                <a:cxnLst/>
                <a:rect l="l" t="t" r="r" b="b"/>
                <a:pathLst>
                  <a:path w="2627" h="500" extrusionOk="0">
                    <a:moveTo>
                      <a:pt x="2447" y="0"/>
                    </a:moveTo>
                    <a:cubicBezTo>
                      <a:pt x="1878" y="64"/>
                      <a:pt x="1308" y="117"/>
                      <a:pt x="739" y="180"/>
                    </a:cubicBezTo>
                    <a:cubicBezTo>
                      <a:pt x="560" y="201"/>
                      <a:pt x="391" y="243"/>
                      <a:pt x="222" y="286"/>
                    </a:cubicBezTo>
                    <a:cubicBezTo>
                      <a:pt x="169" y="296"/>
                      <a:pt x="138" y="359"/>
                      <a:pt x="0" y="475"/>
                    </a:cubicBezTo>
                    <a:cubicBezTo>
                      <a:pt x="155" y="484"/>
                      <a:pt x="226" y="499"/>
                      <a:pt x="281" y="499"/>
                    </a:cubicBezTo>
                    <a:cubicBezTo>
                      <a:pt x="293" y="499"/>
                      <a:pt x="305" y="498"/>
                      <a:pt x="317" y="496"/>
                    </a:cubicBezTo>
                    <a:cubicBezTo>
                      <a:pt x="866" y="423"/>
                      <a:pt x="1399" y="262"/>
                      <a:pt x="1957" y="262"/>
                    </a:cubicBezTo>
                    <a:cubicBezTo>
                      <a:pt x="2043" y="262"/>
                      <a:pt x="2129" y="266"/>
                      <a:pt x="2215" y="275"/>
                    </a:cubicBezTo>
                    <a:cubicBezTo>
                      <a:pt x="2300" y="275"/>
                      <a:pt x="2384" y="243"/>
                      <a:pt x="2479" y="222"/>
                    </a:cubicBezTo>
                    <a:cubicBezTo>
                      <a:pt x="2574" y="201"/>
                      <a:pt x="2627" y="148"/>
                      <a:pt x="2574" y="43"/>
                    </a:cubicBezTo>
                    <a:cubicBezTo>
                      <a:pt x="2532" y="32"/>
                      <a:pt x="2489" y="0"/>
                      <a:pt x="244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0" name="Google Shape;4280;p24"/>
              <p:cNvSpPr/>
              <p:nvPr/>
            </p:nvSpPr>
            <p:spPr>
              <a:xfrm>
                <a:off x="3944825" y="4689325"/>
                <a:ext cx="60675" cy="13525"/>
              </a:xfrm>
              <a:custGeom>
                <a:avLst/>
                <a:gdLst/>
                <a:ahLst/>
                <a:cxnLst/>
                <a:rect l="l" t="t" r="r" b="b"/>
                <a:pathLst>
                  <a:path w="2427" h="541" extrusionOk="0">
                    <a:moveTo>
                      <a:pt x="176" y="1"/>
                    </a:moveTo>
                    <a:cubicBezTo>
                      <a:pt x="111" y="1"/>
                      <a:pt x="48" y="25"/>
                      <a:pt x="1" y="139"/>
                    </a:cubicBezTo>
                    <a:cubicBezTo>
                      <a:pt x="813" y="276"/>
                      <a:pt x="1625" y="403"/>
                      <a:pt x="2426" y="540"/>
                    </a:cubicBezTo>
                    <a:cubicBezTo>
                      <a:pt x="1962" y="224"/>
                      <a:pt x="1214" y="65"/>
                      <a:pt x="286" y="13"/>
                    </a:cubicBezTo>
                    <a:cubicBezTo>
                      <a:pt x="251" y="9"/>
                      <a:pt x="213" y="1"/>
                      <a:pt x="17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1" name="Google Shape;4281;p24"/>
              <p:cNvSpPr/>
              <p:nvPr/>
            </p:nvSpPr>
            <p:spPr>
              <a:xfrm>
                <a:off x="3771600" y="4795175"/>
                <a:ext cx="59100" cy="6075"/>
              </a:xfrm>
              <a:custGeom>
                <a:avLst/>
                <a:gdLst/>
                <a:ahLst/>
                <a:cxnLst/>
                <a:rect l="l" t="t" r="r" b="b"/>
                <a:pathLst>
                  <a:path w="2364" h="243" extrusionOk="0">
                    <a:moveTo>
                      <a:pt x="870" y="1"/>
                    </a:moveTo>
                    <a:cubicBezTo>
                      <a:pt x="461" y="1"/>
                      <a:pt x="325" y="50"/>
                      <a:pt x="1" y="166"/>
                    </a:cubicBezTo>
                    <a:cubicBezTo>
                      <a:pt x="509" y="219"/>
                      <a:pt x="988" y="243"/>
                      <a:pt x="1457" y="243"/>
                    </a:cubicBezTo>
                    <a:cubicBezTo>
                      <a:pt x="1737" y="243"/>
                      <a:pt x="2013" y="234"/>
                      <a:pt x="2289" y="219"/>
                    </a:cubicBezTo>
                    <a:cubicBezTo>
                      <a:pt x="2310" y="219"/>
                      <a:pt x="2321" y="155"/>
                      <a:pt x="2363" y="71"/>
                    </a:cubicBezTo>
                    <a:cubicBezTo>
                      <a:pt x="1605" y="27"/>
                      <a:pt x="1166" y="1"/>
                      <a:pt x="87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2" name="Google Shape;4282;p24"/>
              <p:cNvSpPr/>
              <p:nvPr/>
            </p:nvSpPr>
            <p:spPr>
              <a:xfrm>
                <a:off x="3835950" y="4884175"/>
                <a:ext cx="46425" cy="6700"/>
              </a:xfrm>
              <a:custGeom>
                <a:avLst/>
                <a:gdLst/>
                <a:ahLst/>
                <a:cxnLst/>
                <a:rect l="l" t="t" r="r" b="b"/>
                <a:pathLst>
                  <a:path w="1857" h="268" extrusionOk="0">
                    <a:moveTo>
                      <a:pt x="323" y="1"/>
                    </a:moveTo>
                    <a:cubicBezTo>
                      <a:pt x="222" y="1"/>
                      <a:pt x="114" y="26"/>
                      <a:pt x="0" y="129"/>
                    </a:cubicBezTo>
                    <a:cubicBezTo>
                      <a:pt x="529" y="231"/>
                      <a:pt x="1009" y="268"/>
                      <a:pt x="1490" y="268"/>
                    </a:cubicBezTo>
                    <a:cubicBezTo>
                      <a:pt x="1556" y="268"/>
                      <a:pt x="1622" y="267"/>
                      <a:pt x="1688" y="266"/>
                    </a:cubicBezTo>
                    <a:cubicBezTo>
                      <a:pt x="1730" y="266"/>
                      <a:pt x="1772" y="202"/>
                      <a:pt x="1856" y="139"/>
                    </a:cubicBezTo>
                    <a:cubicBezTo>
                      <a:pt x="1635" y="23"/>
                      <a:pt x="1435" y="66"/>
                      <a:pt x="1245" y="45"/>
                    </a:cubicBezTo>
                    <a:cubicBezTo>
                      <a:pt x="1034" y="23"/>
                      <a:pt x="812" y="23"/>
                      <a:pt x="591" y="23"/>
                    </a:cubicBezTo>
                    <a:cubicBezTo>
                      <a:pt x="509" y="23"/>
                      <a:pt x="419" y="1"/>
                      <a:pt x="32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3" name="Google Shape;4283;p24"/>
              <p:cNvSpPr/>
              <p:nvPr/>
            </p:nvSpPr>
            <p:spPr>
              <a:xfrm>
                <a:off x="3931125" y="4703475"/>
                <a:ext cx="40625" cy="7150"/>
              </a:xfrm>
              <a:custGeom>
                <a:avLst/>
                <a:gdLst/>
                <a:ahLst/>
                <a:cxnLst/>
                <a:rect l="l" t="t" r="r" b="b"/>
                <a:pathLst>
                  <a:path w="1625" h="286" extrusionOk="0">
                    <a:moveTo>
                      <a:pt x="525" y="0"/>
                    </a:moveTo>
                    <a:cubicBezTo>
                      <a:pt x="342" y="0"/>
                      <a:pt x="166" y="19"/>
                      <a:pt x="0" y="59"/>
                    </a:cubicBezTo>
                    <a:cubicBezTo>
                      <a:pt x="295" y="216"/>
                      <a:pt x="581" y="206"/>
                      <a:pt x="865" y="237"/>
                    </a:cubicBezTo>
                    <a:cubicBezTo>
                      <a:pt x="1090" y="269"/>
                      <a:pt x="1218" y="285"/>
                      <a:pt x="1310" y="285"/>
                    </a:cubicBezTo>
                    <a:cubicBezTo>
                      <a:pt x="1434" y="285"/>
                      <a:pt x="1491" y="256"/>
                      <a:pt x="1624" y="195"/>
                    </a:cubicBezTo>
                    <a:cubicBezTo>
                      <a:pt x="1256" y="70"/>
                      <a:pt x="879" y="0"/>
                      <a:pt x="52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4" name="Google Shape;4284;p24"/>
              <p:cNvSpPr/>
              <p:nvPr/>
            </p:nvSpPr>
            <p:spPr>
              <a:xfrm>
                <a:off x="3802450" y="4922425"/>
                <a:ext cx="34575" cy="5225"/>
              </a:xfrm>
              <a:custGeom>
                <a:avLst/>
                <a:gdLst/>
                <a:ahLst/>
                <a:cxnLst/>
                <a:rect l="l" t="t" r="r" b="b"/>
                <a:pathLst>
                  <a:path w="1383" h="209" extrusionOk="0">
                    <a:moveTo>
                      <a:pt x="691" y="0"/>
                    </a:moveTo>
                    <a:cubicBezTo>
                      <a:pt x="484" y="0"/>
                      <a:pt x="274" y="23"/>
                      <a:pt x="62" y="23"/>
                    </a:cubicBezTo>
                    <a:cubicBezTo>
                      <a:pt x="42" y="23"/>
                      <a:pt x="21" y="23"/>
                      <a:pt x="0" y="22"/>
                    </a:cubicBezTo>
                    <a:lnTo>
                      <a:pt x="0" y="22"/>
                    </a:lnTo>
                    <a:cubicBezTo>
                      <a:pt x="259" y="164"/>
                      <a:pt x="525" y="209"/>
                      <a:pt x="796" y="209"/>
                    </a:cubicBezTo>
                    <a:cubicBezTo>
                      <a:pt x="989" y="209"/>
                      <a:pt x="1185" y="186"/>
                      <a:pt x="1382" y="160"/>
                    </a:cubicBezTo>
                    <a:cubicBezTo>
                      <a:pt x="1161" y="30"/>
                      <a:pt x="929" y="0"/>
                      <a:pt x="69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5" name="Google Shape;4285;p24"/>
              <p:cNvSpPr/>
              <p:nvPr/>
            </p:nvSpPr>
            <p:spPr>
              <a:xfrm>
                <a:off x="3786375" y="4809750"/>
                <a:ext cx="30075" cy="5200"/>
              </a:xfrm>
              <a:custGeom>
                <a:avLst/>
                <a:gdLst/>
                <a:ahLst/>
                <a:cxnLst/>
                <a:rect l="l" t="t" r="r" b="b"/>
                <a:pathLst>
                  <a:path w="1203" h="208" extrusionOk="0">
                    <a:moveTo>
                      <a:pt x="738" y="0"/>
                    </a:moveTo>
                    <a:cubicBezTo>
                      <a:pt x="492" y="0"/>
                      <a:pt x="246" y="5"/>
                      <a:pt x="0" y="5"/>
                    </a:cubicBezTo>
                    <a:cubicBezTo>
                      <a:pt x="285" y="145"/>
                      <a:pt x="514" y="207"/>
                      <a:pt x="714" y="207"/>
                    </a:cubicBezTo>
                    <a:cubicBezTo>
                      <a:pt x="892" y="207"/>
                      <a:pt x="1049" y="158"/>
                      <a:pt x="1203" y="68"/>
                    </a:cubicBezTo>
                    <a:cubicBezTo>
                      <a:pt x="1171" y="47"/>
                      <a:pt x="1139" y="5"/>
                      <a:pt x="1107" y="5"/>
                    </a:cubicBezTo>
                    <a:cubicBezTo>
                      <a:pt x="985" y="2"/>
                      <a:pt x="862" y="0"/>
                      <a:pt x="73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6" name="Google Shape;4286;p24"/>
              <p:cNvSpPr/>
              <p:nvPr/>
            </p:nvSpPr>
            <p:spPr>
              <a:xfrm>
                <a:off x="3965675" y="4622650"/>
                <a:ext cx="27175" cy="11400"/>
              </a:xfrm>
              <a:custGeom>
                <a:avLst/>
                <a:gdLst/>
                <a:ahLst/>
                <a:cxnLst/>
                <a:rect l="l" t="t" r="r" b="b"/>
                <a:pathLst>
                  <a:path w="1087" h="456" extrusionOk="0">
                    <a:moveTo>
                      <a:pt x="0" y="1"/>
                    </a:moveTo>
                    <a:lnTo>
                      <a:pt x="0" y="1"/>
                    </a:lnTo>
                    <a:cubicBezTo>
                      <a:pt x="470" y="357"/>
                      <a:pt x="653" y="456"/>
                      <a:pt x="909" y="456"/>
                    </a:cubicBezTo>
                    <a:cubicBezTo>
                      <a:pt x="963" y="456"/>
                      <a:pt x="1021" y="451"/>
                      <a:pt x="1086" y="444"/>
                    </a:cubicBezTo>
                    <a:cubicBezTo>
                      <a:pt x="760" y="170"/>
                      <a:pt x="380" y="74"/>
                      <a:pt x="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7" name="Google Shape;4287;p24"/>
              <p:cNvSpPr/>
              <p:nvPr/>
            </p:nvSpPr>
            <p:spPr>
              <a:xfrm>
                <a:off x="3144075" y="5240175"/>
                <a:ext cx="26650" cy="79125"/>
              </a:xfrm>
              <a:custGeom>
                <a:avLst/>
                <a:gdLst/>
                <a:ahLst/>
                <a:cxnLst/>
                <a:rect l="l" t="t" r="r" b="b"/>
                <a:pathLst>
                  <a:path w="1066" h="3165" extrusionOk="0">
                    <a:moveTo>
                      <a:pt x="939" y="0"/>
                    </a:moveTo>
                    <a:cubicBezTo>
                      <a:pt x="791" y="591"/>
                      <a:pt x="686" y="1107"/>
                      <a:pt x="538" y="1614"/>
                    </a:cubicBezTo>
                    <a:cubicBezTo>
                      <a:pt x="380" y="2120"/>
                      <a:pt x="180" y="2605"/>
                      <a:pt x="1" y="3101"/>
                    </a:cubicBezTo>
                    <a:cubicBezTo>
                      <a:pt x="32" y="3122"/>
                      <a:pt x="64" y="3143"/>
                      <a:pt x="85" y="3164"/>
                    </a:cubicBezTo>
                    <a:cubicBezTo>
                      <a:pt x="148" y="3090"/>
                      <a:pt x="233" y="3017"/>
                      <a:pt x="275" y="2921"/>
                    </a:cubicBezTo>
                    <a:cubicBezTo>
                      <a:pt x="718" y="2068"/>
                      <a:pt x="960" y="1150"/>
                      <a:pt x="1066" y="200"/>
                    </a:cubicBezTo>
                    <a:cubicBezTo>
                      <a:pt x="1066" y="158"/>
                      <a:pt x="1013" y="116"/>
                      <a:pt x="93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8" name="Google Shape;4288;p24"/>
              <p:cNvSpPr/>
              <p:nvPr/>
            </p:nvSpPr>
            <p:spPr>
              <a:xfrm>
                <a:off x="3032000" y="5310550"/>
                <a:ext cx="13750" cy="78350"/>
              </a:xfrm>
              <a:custGeom>
                <a:avLst/>
                <a:gdLst/>
                <a:ahLst/>
                <a:cxnLst/>
                <a:rect l="l" t="t" r="r" b="b"/>
                <a:pathLst>
                  <a:path w="550" h="3134" extrusionOk="0">
                    <a:moveTo>
                      <a:pt x="434" y="1"/>
                    </a:moveTo>
                    <a:cubicBezTo>
                      <a:pt x="191" y="645"/>
                      <a:pt x="1" y="2216"/>
                      <a:pt x="64" y="2923"/>
                    </a:cubicBezTo>
                    <a:cubicBezTo>
                      <a:pt x="64" y="2996"/>
                      <a:pt x="128" y="3070"/>
                      <a:pt x="160" y="3134"/>
                    </a:cubicBezTo>
                    <a:cubicBezTo>
                      <a:pt x="191" y="3134"/>
                      <a:pt x="233" y="3123"/>
                      <a:pt x="265" y="3113"/>
                    </a:cubicBezTo>
                    <a:cubicBezTo>
                      <a:pt x="275" y="2849"/>
                      <a:pt x="275" y="2585"/>
                      <a:pt x="286" y="2321"/>
                    </a:cubicBezTo>
                    <a:cubicBezTo>
                      <a:pt x="307" y="2079"/>
                      <a:pt x="317" y="1826"/>
                      <a:pt x="338" y="1583"/>
                    </a:cubicBezTo>
                    <a:cubicBezTo>
                      <a:pt x="360" y="1320"/>
                      <a:pt x="413" y="1056"/>
                      <a:pt x="444" y="792"/>
                    </a:cubicBezTo>
                    <a:cubicBezTo>
                      <a:pt x="465" y="549"/>
                      <a:pt x="549" y="296"/>
                      <a:pt x="43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9" name="Google Shape;4289;p24"/>
              <p:cNvSpPr/>
              <p:nvPr/>
            </p:nvSpPr>
            <p:spPr>
              <a:xfrm>
                <a:off x="3017775" y="5149200"/>
                <a:ext cx="20050" cy="73325"/>
              </a:xfrm>
              <a:custGeom>
                <a:avLst/>
                <a:gdLst/>
                <a:ahLst/>
                <a:cxnLst/>
                <a:rect l="l" t="t" r="r" b="b"/>
                <a:pathLst>
                  <a:path w="802" h="2933" extrusionOk="0">
                    <a:moveTo>
                      <a:pt x="750" y="0"/>
                    </a:moveTo>
                    <a:cubicBezTo>
                      <a:pt x="697" y="75"/>
                      <a:pt x="633" y="117"/>
                      <a:pt x="623" y="169"/>
                    </a:cubicBezTo>
                    <a:cubicBezTo>
                      <a:pt x="412" y="1055"/>
                      <a:pt x="211" y="1941"/>
                      <a:pt x="0" y="2827"/>
                    </a:cubicBezTo>
                    <a:cubicBezTo>
                      <a:pt x="0" y="2859"/>
                      <a:pt x="43" y="2901"/>
                      <a:pt x="54" y="2932"/>
                    </a:cubicBezTo>
                    <a:cubicBezTo>
                      <a:pt x="96" y="2911"/>
                      <a:pt x="148" y="2901"/>
                      <a:pt x="159" y="2869"/>
                    </a:cubicBezTo>
                    <a:cubicBezTo>
                      <a:pt x="370" y="1994"/>
                      <a:pt x="581" y="1108"/>
                      <a:pt x="792" y="222"/>
                    </a:cubicBezTo>
                    <a:cubicBezTo>
                      <a:pt x="802" y="169"/>
                      <a:pt x="771" y="106"/>
                      <a:pt x="75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0" name="Google Shape;4290;p24"/>
              <p:cNvSpPr/>
              <p:nvPr/>
            </p:nvSpPr>
            <p:spPr>
              <a:xfrm>
                <a:off x="3143550" y="5133125"/>
                <a:ext cx="16375" cy="78600"/>
              </a:xfrm>
              <a:custGeom>
                <a:avLst/>
                <a:gdLst/>
                <a:ahLst/>
                <a:cxnLst/>
                <a:rect l="l" t="t" r="r" b="b"/>
                <a:pathLst>
                  <a:path w="655" h="3144" extrusionOk="0">
                    <a:moveTo>
                      <a:pt x="559" y="0"/>
                    </a:moveTo>
                    <a:cubicBezTo>
                      <a:pt x="538" y="0"/>
                      <a:pt x="507" y="0"/>
                      <a:pt x="496" y="11"/>
                    </a:cubicBezTo>
                    <a:cubicBezTo>
                      <a:pt x="243" y="939"/>
                      <a:pt x="254" y="1909"/>
                      <a:pt x="22" y="2848"/>
                    </a:cubicBezTo>
                    <a:cubicBezTo>
                      <a:pt x="1" y="2921"/>
                      <a:pt x="22" y="3006"/>
                      <a:pt x="22" y="3143"/>
                    </a:cubicBezTo>
                    <a:cubicBezTo>
                      <a:pt x="338" y="2647"/>
                      <a:pt x="655" y="697"/>
                      <a:pt x="55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1" name="Google Shape;4291;p24"/>
              <p:cNvSpPr/>
              <p:nvPr/>
            </p:nvSpPr>
            <p:spPr>
              <a:xfrm>
                <a:off x="3106375" y="5309250"/>
                <a:ext cx="14250" cy="68050"/>
              </a:xfrm>
              <a:custGeom>
                <a:avLst/>
                <a:gdLst/>
                <a:ahLst/>
                <a:cxnLst/>
                <a:rect l="l" t="t" r="r" b="b"/>
                <a:pathLst>
                  <a:path w="570" h="2722" extrusionOk="0">
                    <a:moveTo>
                      <a:pt x="496" y="1"/>
                    </a:moveTo>
                    <a:cubicBezTo>
                      <a:pt x="306" y="401"/>
                      <a:pt x="169" y="1044"/>
                      <a:pt x="21" y="2310"/>
                    </a:cubicBezTo>
                    <a:cubicBezTo>
                      <a:pt x="0" y="2437"/>
                      <a:pt x="21" y="2553"/>
                      <a:pt x="21" y="2722"/>
                    </a:cubicBezTo>
                    <a:cubicBezTo>
                      <a:pt x="106" y="2647"/>
                      <a:pt x="159" y="2626"/>
                      <a:pt x="159" y="2595"/>
                    </a:cubicBezTo>
                    <a:cubicBezTo>
                      <a:pt x="295" y="1762"/>
                      <a:pt x="433" y="929"/>
                      <a:pt x="560" y="106"/>
                    </a:cubicBezTo>
                    <a:cubicBezTo>
                      <a:pt x="570" y="74"/>
                      <a:pt x="517" y="32"/>
                      <a:pt x="49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2" name="Google Shape;4292;p24"/>
              <p:cNvSpPr/>
              <p:nvPr/>
            </p:nvSpPr>
            <p:spPr>
              <a:xfrm>
                <a:off x="2905450" y="5261000"/>
                <a:ext cx="11100" cy="46950"/>
              </a:xfrm>
              <a:custGeom>
                <a:avLst/>
                <a:gdLst/>
                <a:ahLst/>
                <a:cxnLst/>
                <a:rect l="l" t="t" r="r" b="b"/>
                <a:pathLst>
                  <a:path w="444" h="1878" extrusionOk="0">
                    <a:moveTo>
                      <a:pt x="401" y="0"/>
                    </a:moveTo>
                    <a:cubicBezTo>
                      <a:pt x="159" y="412"/>
                      <a:pt x="1" y="1287"/>
                      <a:pt x="54" y="1878"/>
                    </a:cubicBezTo>
                    <a:cubicBezTo>
                      <a:pt x="64" y="1878"/>
                      <a:pt x="96" y="1878"/>
                      <a:pt x="106" y="1867"/>
                    </a:cubicBezTo>
                    <a:cubicBezTo>
                      <a:pt x="138" y="1835"/>
                      <a:pt x="169" y="1804"/>
                      <a:pt x="180" y="1772"/>
                    </a:cubicBezTo>
                    <a:cubicBezTo>
                      <a:pt x="265" y="1245"/>
                      <a:pt x="349" y="717"/>
                      <a:pt x="433" y="201"/>
                    </a:cubicBezTo>
                    <a:cubicBezTo>
                      <a:pt x="444" y="138"/>
                      <a:pt x="412" y="74"/>
                      <a:pt x="40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3" name="Google Shape;4293;p24"/>
              <p:cNvSpPr/>
              <p:nvPr/>
            </p:nvSpPr>
            <p:spPr>
              <a:xfrm>
                <a:off x="3092925" y="5319525"/>
                <a:ext cx="8725" cy="44325"/>
              </a:xfrm>
              <a:custGeom>
                <a:avLst/>
                <a:gdLst/>
                <a:ahLst/>
                <a:cxnLst/>
                <a:rect l="l" t="t" r="r" b="b"/>
                <a:pathLst>
                  <a:path w="349" h="1773" extrusionOk="0">
                    <a:moveTo>
                      <a:pt x="338" y="1"/>
                    </a:moveTo>
                    <a:lnTo>
                      <a:pt x="338" y="1"/>
                    </a:lnTo>
                    <a:cubicBezTo>
                      <a:pt x="85" y="528"/>
                      <a:pt x="22" y="1087"/>
                      <a:pt x="1" y="1657"/>
                    </a:cubicBezTo>
                    <a:cubicBezTo>
                      <a:pt x="1" y="1678"/>
                      <a:pt x="53" y="1709"/>
                      <a:pt x="148" y="1772"/>
                    </a:cubicBezTo>
                    <a:cubicBezTo>
                      <a:pt x="243" y="1172"/>
                      <a:pt x="348" y="602"/>
                      <a:pt x="33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4" name="Google Shape;4294;p24"/>
              <p:cNvSpPr/>
              <p:nvPr/>
            </p:nvSpPr>
            <p:spPr>
              <a:xfrm>
                <a:off x="3008025" y="5153150"/>
                <a:ext cx="11625" cy="42475"/>
              </a:xfrm>
              <a:custGeom>
                <a:avLst/>
                <a:gdLst/>
                <a:ahLst/>
                <a:cxnLst/>
                <a:rect l="l" t="t" r="r" b="b"/>
                <a:pathLst>
                  <a:path w="465" h="1699" extrusionOk="0">
                    <a:moveTo>
                      <a:pt x="422" y="1"/>
                    </a:moveTo>
                    <a:cubicBezTo>
                      <a:pt x="179" y="349"/>
                      <a:pt x="85" y="665"/>
                      <a:pt x="11" y="1351"/>
                    </a:cubicBezTo>
                    <a:cubicBezTo>
                      <a:pt x="1" y="1467"/>
                      <a:pt x="43" y="1583"/>
                      <a:pt x="64" y="1699"/>
                    </a:cubicBezTo>
                    <a:lnTo>
                      <a:pt x="148" y="1699"/>
                    </a:lnTo>
                    <a:cubicBezTo>
                      <a:pt x="254" y="1150"/>
                      <a:pt x="359" y="592"/>
                      <a:pt x="465" y="43"/>
                    </a:cubicBezTo>
                    <a:cubicBezTo>
                      <a:pt x="465" y="32"/>
                      <a:pt x="433" y="11"/>
                      <a:pt x="42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5" name="Google Shape;4295;p24"/>
              <p:cNvSpPr/>
              <p:nvPr/>
            </p:nvSpPr>
            <p:spPr>
              <a:xfrm>
                <a:off x="3130625" y="5145500"/>
                <a:ext cx="9800" cy="42225"/>
              </a:xfrm>
              <a:custGeom>
                <a:avLst/>
                <a:gdLst/>
                <a:ahLst/>
                <a:cxnLst/>
                <a:rect l="l" t="t" r="r" b="b"/>
                <a:pathLst>
                  <a:path w="392" h="1689" extrusionOk="0">
                    <a:moveTo>
                      <a:pt x="391" y="1"/>
                    </a:moveTo>
                    <a:lnTo>
                      <a:pt x="391" y="1"/>
                    </a:lnTo>
                    <a:cubicBezTo>
                      <a:pt x="96" y="623"/>
                      <a:pt x="0" y="1214"/>
                      <a:pt x="64" y="1688"/>
                    </a:cubicBezTo>
                    <a:cubicBezTo>
                      <a:pt x="243" y="1414"/>
                      <a:pt x="349" y="887"/>
                      <a:pt x="39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6" name="Google Shape;4296;p24"/>
              <p:cNvSpPr/>
              <p:nvPr/>
            </p:nvSpPr>
            <p:spPr>
              <a:xfrm>
                <a:off x="2942375" y="5319000"/>
                <a:ext cx="9775" cy="42200"/>
              </a:xfrm>
              <a:custGeom>
                <a:avLst/>
                <a:gdLst/>
                <a:ahLst/>
                <a:cxnLst/>
                <a:rect l="l" t="t" r="r" b="b"/>
                <a:pathLst>
                  <a:path w="391" h="1688" extrusionOk="0">
                    <a:moveTo>
                      <a:pt x="201" y="0"/>
                    </a:moveTo>
                    <a:cubicBezTo>
                      <a:pt x="0" y="528"/>
                      <a:pt x="201" y="1034"/>
                      <a:pt x="169" y="1530"/>
                    </a:cubicBezTo>
                    <a:cubicBezTo>
                      <a:pt x="169" y="1572"/>
                      <a:pt x="232" y="1625"/>
                      <a:pt x="274" y="1688"/>
                    </a:cubicBezTo>
                    <a:cubicBezTo>
                      <a:pt x="391" y="1277"/>
                      <a:pt x="349" y="518"/>
                      <a:pt x="20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7" name="Google Shape;4297;p24"/>
              <p:cNvSpPr/>
              <p:nvPr/>
            </p:nvSpPr>
            <p:spPr>
              <a:xfrm>
                <a:off x="3174400" y="5156575"/>
                <a:ext cx="11100" cy="38525"/>
              </a:xfrm>
              <a:custGeom>
                <a:avLst/>
                <a:gdLst/>
                <a:ahLst/>
                <a:cxnLst/>
                <a:rect l="l" t="t" r="r" b="b"/>
                <a:pathLst>
                  <a:path w="444" h="1541" extrusionOk="0">
                    <a:moveTo>
                      <a:pt x="370" y="1"/>
                    </a:moveTo>
                    <a:lnTo>
                      <a:pt x="370" y="1"/>
                    </a:lnTo>
                    <a:cubicBezTo>
                      <a:pt x="42" y="792"/>
                      <a:pt x="0" y="1151"/>
                      <a:pt x="211" y="1541"/>
                    </a:cubicBezTo>
                    <a:cubicBezTo>
                      <a:pt x="274" y="971"/>
                      <a:pt x="443" y="507"/>
                      <a:pt x="37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8" name="Google Shape;4298;p24"/>
              <p:cNvSpPr/>
              <p:nvPr/>
            </p:nvSpPr>
            <p:spPr>
              <a:xfrm>
                <a:off x="2997475" y="5370950"/>
                <a:ext cx="7425" cy="30075"/>
              </a:xfrm>
              <a:custGeom>
                <a:avLst/>
                <a:gdLst/>
                <a:ahLst/>
                <a:cxnLst/>
                <a:rect l="l" t="t" r="r" b="b"/>
                <a:pathLst>
                  <a:path w="297" h="1203" extrusionOk="0">
                    <a:moveTo>
                      <a:pt x="296" y="1"/>
                    </a:moveTo>
                    <a:cubicBezTo>
                      <a:pt x="95" y="64"/>
                      <a:pt x="85" y="222"/>
                      <a:pt x="85" y="327"/>
                    </a:cubicBezTo>
                    <a:cubicBezTo>
                      <a:pt x="106" y="601"/>
                      <a:pt x="1" y="897"/>
                      <a:pt x="148" y="1161"/>
                    </a:cubicBezTo>
                    <a:cubicBezTo>
                      <a:pt x="159" y="1182"/>
                      <a:pt x="222" y="1182"/>
                      <a:pt x="296" y="1203"/>
                    </a:cubicBezTo>
                    <a:lnTo>
                      <a:pt x="296" y="1"/>
                    </a:ln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9" name="Google Shape;4299;p24"/>
              <p:cNvSpPr/>
              <p:nvPr/>
            </p:nvSpPr>
            <p:spPr>
              <a:xfrm>
                <a:off x="3017525" y="5339575"/>
                <a:ext cx="8450" cy="28250"/>
              </a:xfrm>
              <a:custGeom>
                <a:avLst/>
                <a:gdLst/>
                <a:ahLst/>
                <a:cxnLst/>
                <a:rect l="l" t="t" r="r" b="b"/>
                <a:pathLst>
                  <a:path w="338" h="1130" extrusionOk="0">
                    <a:moveTo>
                      <a:pt x="232" y="0"/>
                    </a:moveTo>
                    <a:lnTo>
                      <a:pt x="232" y="0"/>
                    </a:lnTo>
                    <a:cubicBezTo>
                      <a:pt x="21" y="517"/>
                      <a:pt x="0" y="813"/>
                      <a:pt x="169" y="1129"/>
                    </a:cubicBezTo>
                    <a:cubicBezTo>
                      <a:pt x="327" y="612"/>
                      <a:pt x="338" y="391"/>
                      <a:pt x="23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0" name="Google Shape;4300;p24"/>
              <p:cNvSpPr/>
              <p:nvPr/>
            </p:nvSpPr>
            <p:spPr>
              <a:xfrm>
                <a:off x="2922600" y="5315300"/>
                <a:ext cx="9250" cy="19550"/>
              </a:xfrm>
              <a:custGeom>
                <a:avLst/>
                <a:gdLst/>
                <a:ahLst/>
                <a:cxnLst/>
                <a:rect l="l" t="t" r="r" b="b"/>
                <a:pathLst>
                  <a:path w="370" h="782" extrusionOk="0">
                    <a:moveTo>
                      <a:pt x="200" y="1"/>
                    </a:moveTo>
                    <a:cubicBezTo>
                      <a:pt x="0" y="434"/>
                      <a:pt x="0" y="434"/>
                      <a:pt x="254" y="781"/>
                    </a:cubicBezTo>
                    <a:cubicBezTo>
                      <a:pt x="369" y="507"/>
                      <a:pt x="254" y="254"/>
                      <a:pt x="20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1" name="Google Shape;4301;p24"/>
              <p:cNvSpPr/>
              <p:nvPr/>
            </p:nvSpPr>
            <p:spPr>
              <a:xfrm>
                <a:off x="2984825" y="5365450"/>
                <a:ext cx="7125" cy="17900"/>
              </a:xfrm>
              <a:custGeom>
                <a:avLst/>
                <a:gdLst/>
                <a:ahLst/>
                <a:cxnLst/>
                <a:rect l="l" t="t" r="r" b="b"/>
                <a:pathLst>
                  <a:path w="285" h="716" extrusionOk="0">
                    <a:moveTo>
                      <a:pt x="184" y="0"/>
                    </a:moveTo>
                    <a:cubicBezTo>
                      <a:pt x="160" y="0"/>
                      <a:pt x="131" y="6"/>
                      <a:pt x="95" y="20"/>
                    </a:cubicBezTo>
                    <a:cubicBezTo>
                      <a:pt x="106" y="252"/>
                      <a:pt x="1" y="495"/>
                      <a:pt x="243" y="716"/>
                    </a:cubicBezTo>
                    <a:cubicBezTo>
                      <a:pt x="264" y="526"/>
                      <a:pt x="285" y="336"/>
                      <a:pt x="285" y="146"/>
                    </a:cubicBezTo>
                    <a:cubicBezTo>
                      <a:pt x="285" y="80"/>
                      <a:pt x="272" y="0"/>
                      <a:pt x="18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2" name="Google Shape;4302;p24"/>
              <p:cNvSpPr/>
              <p:nvPr/>
            </p:nvSpPr>
            <p:spPr>
              <a:xfrm>
                <a:off x="3182575" y="5135475"/>
                <a:ext cx="3975" cy="5825"/>
              </a:xfrm>
              <a:custGeom>
                <a:avLst/>
                <a:gdLst/>
                <a:ahLst/>
                <a:cxnLst/>
                <a:rect l="l" t="t" r="r" b="b"/>
                <a:pathLst>
                  <a:path w="159" h="233" extrusionOk="0">
                    <a:moveTo>
                      <a:pt x="116" y="1"/>
                    </a:moveTo>
                    <a:cubicBezTo>
                      <a:pt x="64" y="33"/>
                      <a:pt x="1" y="64"/>
                      <a:pt x="1" y="75"/>
                    </a:cubicBezTo>
                    <a:cubicBezTo>
                      <a:pt x="11" y="128"/>
                      <a:pt x="43" y="181"/>
                      <a:pt x="64" y="233"/>
                    </a:cubicBezTo>
                    <a:cubicBezTo>
                      <a:pt x="95" y="212"/>
                      <a:pt x="158" y="191"/>
                      <a:pt x="158" y="170"/>
                    </a:cubicBezTo>
                    <a:cubicBezTo>
                      <a:pt x="158" y="117"/>
                      <a:pt x="137" y="64"/>
                      <a:pt x="11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3" name="Google Shape;4303;p24"/>
              <p:cNvSpPr/>
              <p:nvPr/>
            </p:nvSpPr>
            <p:spPr>
              <a:xfrm>
                <a:off x="3305175" y="5412775"/>
                <a:ext cx="20575" cy="37550"/>
              </a:xfrm>
              <a:custGeom>
                <a:avLst/>
                <a:gdLst/>
                <a:ahLst/>
                <a:cxnLst/>
                <a:rect l="l" t="t" r="r" b="b"/>
                <a:pathLst>
                  <a:path w="823" h="1502" extrusionOk="0">
                    <a:moveTo>
                      <a:pt x="109" y="1"/>
                    </a:moveTo>
                    <a:cubicBezTo>
                      <a:pt x="74" y="1"/>
                      <a:pt x="38" y="5"/>
                      <a:pt x="0" y="15"/>
                    </a:cubicBezTo>
                    <a:cubicBezTo>
                      <a:pt x="43" y="416"/>
                      <a:pt x="64" y="785"/>
                      <a:pt x="222" y="1112"/>
                    </a:cubicBezTo>
                    <a:cubicBezTo>
                      <a:pt x="549" y="1175"/>
                      <a:pt x="549" y="1175"/>
                      <a:pt x="823" y="1502"/>
                    </a:cubicBezTo>
                    <a:cubicBezTo>
                      <a:pt x="665" y="1017"/>
                      <a:pt x="707" y="542"/>
                      <a:pt x="528" y="142"/>
                    </a:cubicBezTo>
                    <a:cubicBezTo>
                      <a:pt x="383" y="81"/>
                      <a:pt x="258" y="1"/>
                      <a:pt x="10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4" name="Google Shape;4304;p24"/>
              <p:cNvSpPr/>
              <p:nvPr/>
            </p:nvSpPr>
            <p:spPr>
              <a:xfrm>
                <a:off x="3245325" y="5273400"/>
                <a:ext cx="8725" cy="54600"/>
              </a:xfrm>
              <a:custGeom>
                <a:avLst/>
                <a:gdLst/>
                <a:ahLst/>
                <a:cxnLst/>
                <a:rect l="l" t="t" r="r" b="b"/>
                <a:pathLst>
                  <a:path w="349" h="2184" extrusionOk="0">
                    <a:moveTo>
                      <a:pt x="74" y="0"/>
                    </a:moveTo>
                    <a:cubicBezTo>
                      <a:pt x="43" y="42"/>
                      <a:pt x="1" y="74"/>
                      <a:pt x="1" y="106"/>
                    </a:cubicBezTo>
                    <a:cubicBezTo>
                      <a:pt x="53" y="802"/>
                      <a:pt x="116" y="1487"/>
                      <a:pt x="180" y="2183"/>
                    </a:cubicBezTo>
                    <a:cubicBezTo>
                      <a:pt x="348" y="1550"/>
                      <a:pt x="317" y="928"/>
                      <a:pt x="233" y="306"/>
                    </a:cubicBezTo>
                    <a:cubicBezTo>
                      <a:pt x="222" y="200"/>
                      <a:pt x="243" y="42"/>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5" name="Google Shape;4305;p24"/>
              <p:cNvSpPr/>
              <p:nvPr/>
            </p:nvSpPr>
            <p:spPr>
              <a:xfrm>
                <a:off x="3276700" y="5295800"/>
                <a:ext cx="19275" cy="51700"/>
              </a:xfrm>
              <a:custGeom>
                <a:avLst/>
                <a:gdLst/>
                <a:ahLst/>
                <a:cxnLst/>
                <a:rect l="l" t="t" r="r" b="b"/>
                <a:pathLst>
                  <a:path w="771" h="2068" extrusionOk="0">
                    <a:moveTo>
                      <a:pt x="127" y="0"/>
                    </a:moveTo>
                    <a:cubicBezTo>
                      <a:pt x="53" y="190"/>
                      <a:pt x="0" y="253"/>
                      <a:pt x="11" y="296"/>
                    </a:cubicBezTo>
                    <a:cubicBezTo>
                      <a:pt x="232" y="897"/>
                      <a:pt x="359" y="1540"/>
                      <a:pt x="771" y="2068"/>
                    </a:cubicBezTo>
                    <a:cubicBezTo>
                      <a:pt x="696" y="1382"/>
                      <a:pt x="370" y="781"/>
                      <a:pt x="12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6" name="Google Shape;4306;p24"/>
              <p:cNvSpPr/>
              <p:nvPr/>
            </p:nvSpPr>
            <p:spPr>
              <a:xfrm>
                <a:off x="3180725" y="5326125"/>
                <a:ext cx="7925" cy="54875"/>
              </a:xfrm>
              <a:custGeom>
                <a:avLst/>
                <a:gdLst/>
                <a:ahLst/>
                <a:cxnLst/>
                <a:rect l="l" t="t" r="r" b="b"/>
                <a:pathLst>
                  <a:path w="317" h="2195" extrusionOk="0">
                    <a:moveTo>
                      <a:pt x="211" y="1"/>
                    </a:moveTo>
                    <a:cubicBezTo>
                      <a:pt x="42" y="412"/>
                      <a:pt x="53" y="781"/>
                      <a:pt x="42" y="1150"/>
                    </a:cubicBezTo>
                    <a:cubicBezTo>
                      <a:pt x="0" y="1846"/>
                      <a:pt x="21" y="1909"/>
                      <a:pt x="243" y="2194"/>
                    </a:cubicBezTo>
                    <a:cubicBezTo>
                      <a:pt x="274" y="1530"/>
                      <a:pt x="296" y="855"/>
                      <a:pt x="317" y="180"/>
                    </a:cubicBezTo>
                    <a:cubicBezTo>
                      <a:pt x="317" y="158"/>
                      <a:pt x="317" y="137"/>
                      <a:pt x="307" y="116"/>
                    </a:cubicBezTo>
                    <a:cubicBezTo>
                      <a:pt x="296" y="95"/>
                      <a:pt x="274" y="85"/>
                      <a:pt x="21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7" name="Google Shape;4307;p24"/>
              <p:cNvSpPr/>
              <p:nvPr/>
            </p:nvSpPr>
            <p:spPr>
              <a:xfrm>
                <a:off x="3233450" y="5280500"/>
                <a:ext cx="8750" cy="47500"/>
              </a:xfrm>
              <a:custGeom>
                <a:avLst/>
                <a:gdLst/>
                <a:ahLst/>
                <a:cxnLst/>
                <a:rect l="l" t="t" r="r" b="b"/>
                <a:pathLst>
                  <a:path w="350" h="1900" extrusionOk="0">
                    <a:moveTo>
                      <a:pt x="85" y="1"/>
                    </a:moveTo>
                    <a:cubicBezTo>
                      <a:pt x="33" y="43"/>
                      <a:pt x="1" y="54"/>
                      <a:pt x="1" y="64"/>
                    </a:cubicBezTo>
                    <a:cubicBezTo>
                      <a:pt x="43" y="623"/>
                      <a:pt x="85" y="1193"/>
                      <a:pt x="138" y="1751"/>
                    </a:cubicBezTo>
                    <a:cubicBezTo>
                      <a:pt x="148" y="1794"/>
                      <a:pt x="223" y="1836"/>
                      <a:pt x="296" y="1899"/>
                    </a:cubicBezTo>
                    <a:cubicBezTo>
                      <a:pt x="317" y="1805"/>
                      <a:pt x="349" y="1741"/>
                      <a:pt x="338" y="1688"/>
                    </a:cubicBezTo>
                    <a:cubicBezTo>
                      <a:pt x="254" y="1203"/>
                      <a:pt x="127" y="708"/>
                      <a:pt x="190" y="201"/>
                    </a:cubicBezTo>
                    <a:cubicBezTo>
                      <a:pt x="190" y="138"/>
                      <a:pt x="127" y="75"/>
                      <a:pt x="8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8" name="Google Shape;4308;p24"/>
              <p:cNvSpPr/>
              <p:nvPr/>
            </p:nvSpPr>
            <p:spPr>
              <a:xfrm>
                <a:off x="3196550" y="5353800"/>
                <a:ext cx="8200" cy="37225"/>
              </a:xfrm>
              <a:custGeom>
                <a:avLst/>
                <a:gdLst/>
                <a:ahLst/>
                <a:cxnLst/>
                <a:rect l="l" t="t" r="r" b="b"/>
                <a:pathLst>
                  <a:path w="328" h="1489" extrusionOk="0">
                    <a:moveTo>
                      <a:pt x="253" y="1"/>
                    </a:moveTo>
                    <a:cubicBezTo>
                      <a:pt x="42" y="401"/>
                      <a:pt x="0" y="876"/>
                      <a:pt x="127" y="1488"/>
                    </a:cubicBezTo>
                    <a:cubicBezTo>
                      <a:pt x="180" y="1362"/>
                      <a:pt x="232" y="1287"/>
                      <a:pt x="243" y="1214"/>
                    </a:cubicBezTo>
                    <a:cubicBezTo>
                      <a:pt x="264" y="834"/>
                      <a:pt x="327" y="444"/>
                      <a:pt x="25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9" name="Google Shape;4309;p24"/>
              <p:cNvSpPr/>
              <p:nvPr/>
            </p:nvSpPr>
            <p:spPr>
              <a:xfrm>
                <a:off x="3399575" y="5418675"/>
                <a:ext cx="11625" cy="20050"/>
              </a:xfrm>
              <a:custGeom>
                <a:avLst/>
                <a:gdLst/>
                <a:ahLst/>
                <a:cxnLst/>
                <a:rect l="l" t="t" r="r" b="b"/>
                <a:pathLst>
                  <a:path w="465" h="802" extrusionOk="0">
                    <a:moveTo>
                      <a:pt x="0" y="0"/>
                    </a:moveTo>
                    <a:lnTo>
                      <a:pt x="0" y="0"/>
                    </a:lnTo>
                    <a:cubicBezTo>
                      <a:pt x="148" y="317"/>
                      <a:pt x="264" y="560"/>
                      <a:pt x="391" y="802"/>
                    </a:cubicBezTo>
                    <a:cubicBezTo>
                      <a:pt x="464" y="380"/>
                      <a:pt x="391" y="232"/>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0" name="Google Shape;4310;p24"/>
              <p:cNvSpPr/>
              <p:nvPr/>
            </p:nvSpPr>
            <p:spPr>
              <a:xfrm>
                <a:off x="3274850" y="5383325"/>
                <a:ext cx="4250" cy="23500"/>
              </a:xfrm>
              <a:custGeom>
                <a:avLst/>
                <a:gdLst/>
                <a:ahLst/>
                <a:cxnLst/>
                <a:rect l="l" t="t" r="r" b="b"/>
                <a:pathLst>
                  <a:path w="170" h="940" extrusionOk="0">
                    <a:moveTo>
                      <a:pt x="1" y="1"/>
                    </a:moveTo>
                    <a:cubicBezTo>
                      <a:pt x="1" y="317"/>
                      <a:pt x="1" y="645"/>
                      <a:pt x="170" y="940"/>
                    </a:cubicBezTo>
                    <a:cubicBezTo>
                      <a:pt x="106" y="624"/>
                      <a:pt x="53" y="307"/>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1" name="Google Shape;4311;p24"/>
              <p:cNvSpPr/>
              <p:nvPr/>
            </p:nvSpPr>
            <p:spPr>
              <a:xfrm>
                <a:off x="3944300" y="5059550"/>
                <a:ext cx="26150" cy="10250"/>
              </a:xfrm>
              <a:custGeom>
                <a:avLst/>
                <a:gdLst/>
                <a:ahLst/>
                <a:cxnLst/>
                <a:rect l="l" t="t" r="r" b="b"/>
                <a:pathLst>
                  <a:path w="1046" h="410" extrusionOk="0">
                    <a:moveTo>
                      <a:pt x="0" y="0"/>
                    </a:moveTo>
                    <a:lnTo>
                      <a:pt x="0" y="0"/>
                    </a:lnTo>
                    <a:cubicBezTo>
                      <a:pt x="432" y="311"/>
                      <a:pt x="586" y="409"/>
                      <a:pt x="779" y="409"/>
                    </a:cubicBezTo>
                    <a:cubicBezTo>
                      <a:pt x="855" y="409"/>
                      <a:pt x="937" y="394"/>
                      <a:pt x="1045" y="370"/>
                    </a:cubicBezTo>
                    <a:cubicBezTo>
                      <a:pt x="771" y="233"/>
                      <a:pt x="539" y="127"/>
                      <a:pt x="307" y="22"/>
                    </a:cubicBezTo>
                    <a:cubicBezTo>
                      <a:pt x="265" y="0"/>
                      <a:pt x="190" y="11"/>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12" name="Google Shape;4312;p24"/>
            <p:cNvGrpSpPr/>
            <p:nvPr/>
          </p:nvGrpSpPr>
          <p:grpSpPr>
            <a:xfrm rot="4049286" flipH="1">
              <a:off x="-469081" y="-113450"/>
              <a:ext cx="882113" cy="2900621"/>
              <a:chOff x="6772950" y="1141500"/>
              <a:chExt cx="372575" cy="1225125"/>
            </a:xfrm>
          </p:grpSpPr>
          <p:sp>
            <p:nvSpPr>
              <p:cNvPr id="4313" name="Google Shape;4313;p24"/>
              <p:cNvSpPr/>
              <p:nvPr/>
            </p:nvSpPr>
            <p:spPr>
              <a:xfrm>
                <a:off x="6772950" y="1141500"/>
                <a:ext cx="372575" cy="1225125"/>
              </a:xfrm>
              <a:custGeom>
                <a:avLst/>
                <a:gdLst/>
                <a:ahLst/>
                <a:cxnLst/>
                <a:rect l="l" t="t" r="r" b="b"/>
                <a:pathLst>
                  <a:path w="14903" h="49005" extrusionOk="0">
                    <a:moveTo>
                      <a:pt x="5168" y="7261"/>
                    </a:moveTo>
                    <a:cubicBezTo>
                      <a:pt x="5167" y="7262"/>
                      <a:pt x="5166" y="7263"/>
                      <a:pt x="5165" y="7264"/>
                    </a:cubicBezTo>
                    <a:lnTo>
                      <a:pt x="5165" y="7264"/>
                    </a:lnTo>
                    <a:lnTo>
                      <a:pt x="5179" y="7271"/>
                    </a:lnTo>
                    <a:lnTo>
                      <a:pt x="5168" y="7261"/>
                    </a:lnTo>
                    <a:close/>
                    <a:moveTo>
                      <a:pt x="7810" y="1"/>
                    </a:moveTo>
                    <a:cubicBezTo>
                      <a:pt x="7054" y="1"/>
                      <a:pt x="6313" y="88"/>
                      <a:pt x="5611" y="447"/>
                    </a:cubicBezTo>
                    <a:cubicBezTo>
                      <a:pt x="5474" y="522"/>
                      <a:pt x="5327" y="574"/>
                      <a:pt x="5168" y="606"/>
                    </a:cubicBezTo>
                    <a:cubicBezTo>
                      <a:pt x="4863" y="679"/>
                      <a:pt x="4662" y="859"/>
                      <a:pt x="4546" y="1154"/>
                    </a:cubicBezTo>
                    <a:cubicBezTo>
                      <a:pt x="4441" y="1408"/>
                      <a:pt x="4303" y="1618"/>
                      <a:pt x="4029" y="1776"/>
                    </a:cubicBezTo>
                    <a:cubicBezTo>
                      <a:pt x="3866" y="1688"/>
                      <a:pt x="3700" y="1649"/>
                      <a:pt x="3533" y="1649"/>
                    </a:cubicBezTo>
                    <a:cubicBezTo>
                      <a:pt x="3320" y="1649"/>
                      <a:pt x="3107" y="1712"/>
                      <a:pt x="2901" y="1818"/>
                    </a:cubicBezTo>
                    <a:cubicBezTo>
                      <a:pt x="2278" y="2125"/>
                      <a:pt x="1814" y="2641"/>
                      <a:pt x="1329" y="3116"/>
                    </a:cubicBezTo>
                    <a:cubicBezTo>
                      <a:pt x="1287" y="3158"/>
                      <a:pt x="1256" y="3232"/>
                      <a:pt x="1234" y="3285"/>
                    </a:cubicBezTo>
                    <a:cubicBezTo>
                      <a:pt x="1055" y="3864"/>
                      <a:pt x="728" y="4371"/>
                      <a:pt x="443" y="4898"/>
                    </a:cubicBezTo>
                    <a:cubicBezTo>
                      <a:pt x="180" y="5383"/>
                      <a:pt x="0" y="5932"/>
                      <a:pt x="211" y="6491"/>
                    </a:cubicBezTo>
                    <a:cubicBezTo>
                      <a:pt x="485" y="7271"/>
                      <a:pt x="1024" y="7820"/>
                      <a:pt x="1835" y="8020"/>
                    </a:cubicBezTo>
                    <a:cubicBezTo>
                      <a:pt x="2289" y="8125"/>
                      <a:pt x="2753" y="8168"/>
                      <a:pt x="3217" y="8200"/>
                    </a:cubicBezTo>
                    <a:cubicBezTo>
                      <a:pt x="3660" y="8231"/>
                      <a:pt x="4092" y="8294"/>
                      <a:pt x="4546" y="8442"/>
                    </a:cubicBezTo>
                    <a:cubicBezTo>
                      <a:pt x="4577" y="9496"/>
                      <a:pt x="5126" y="10288"/>
                      <a:pt x="5791" y="11026"/>
                    </a:cubicBezTo>
                    <a:cubicBezTo>
                      <a:pt x="6276" y="11553"/>
                      <a:pt x="6719" y="12102"/>
                      <a:pt x="7204" y="12618"/>
                    </a:cubicBezTo>
                    <a:cubicBezTo>
                      <a:pt x="7499" y="12946"/>
                      <a:pt x="7689" y="13314"/>
                      <a:pt x="7741" y="13736"/>
                    </a:cubicBezTo>
                    <a:cubicBezTo>
                      <a:pt x="7879" y="14791"/>
                      <a:pt x="8048" y="15846"/>
                      <a:pt x="8016" y="16911"/>
                    </a:cubicBezTo>
                    <a:cubicBezTo>
                      <a:pt x="7994" y="17512"/>
                      <a:pt x="7973" y="18124"/>
                      <a:pt x="8037" y="18714"/>
                    </a:cubicBezTo>
                    <a:cubicBezTo>
                      <a:pt x="8153" y="19748"/>
                      <a:pt x="8121" y="20792"/>
                      <a:pt x="8163" y="21836"/>
                    </a:cubicBezTo>
                    <a:cubicBezTo>
                      <a:pt x="8184" y="22501"/>
                      <a:pt x="8153" y="23165"/>
                      <a:pt x="8184" y="23830"/>
                    </a:cubicBezTo>
                    <a:cubicBezTo>
                      <a:pt x="8226" y="24610"/>
                      <a:pt x="8195" y="25380"/>
                      <a:pt x="8322" y="26150"/>
                    </a:cubicBezTo>
                    <a:cubicBezTo>
                      <a:pt x="8427" y="26762"/>
                      <a:pt x="8385" y="27395"/>
                      <a:pt x="8501" y="28006"/>
                    </a:cubicBezTo>
                    <a:cubicBezTo>
                      <a:pt x="8733" y="29293"/>
                      <a:pt x="8648" y="30611"/>
                      <a:pt x="8828" y="31909"/>
                    </a:cubicBezTo>
                    <a:cubicBezTo>
                      <a:pt x="8923" y="32563"/>
                      <a:pt x="8923" y="33227"/>
                      <a:pt x="8986" y="33891"/>
                    </a:cubicBezTo>
                    <a:cubicBezTo>
                      <a:pt x="9070" y="34798"/>
                      <a:pt x="9208" y="35694"/>
                      <a:pt x="9229" y="36602"/>
                    </a:cubicBezTo>
                    <a:cubicBezTo>
                      <a:pt x="9229" y="36665"/>
                      <a:pt x="9239" y="36739"/>
                      <a:pt x="9250" y="36802"/>
                    </a:cubicBezTo>
                    <a:cubicBezTo>
                      <a:pt x="9408" y="38047"/>
                      <a:pt x="9355" y="39291"/>
                      <a:pt x="9271" y="40525"/>
                    </a:cubicBezTo>
                    <a:cubicBezTo>
                      <a:pt x="9197" y="41453"/>
                      <a:pt x="9176" y="42381"/>
                      <a:pt x="9250" y="43320"/>
                    </a:cubicBezTo>
                    <a:cubicBezTo>
                      <a:pt x="9260" y="43489"/>
                      <a:pt x="9281" y="43668"/>
                      <a:pt x="9292" y="43848"/>
                    </a:cubicBezTo>
                    <a:cubicBezTo>
                      <a:pt x="9323" y="45334"/>
                      <a:pt x="9366" y="46822"/>
                      <a:pt x="9398" y="48308"/>
                    </a:cubicBezTo>
                    <a:cubicBezTo>
                      <a:pt x="9408" y="48498"/>
                      <a:pt x="9429" y="48688"/>
                      <a:pt x="9440" y="49004"/>
                    </a:cubicBezTo>
                    <a:cubicBezTo>
                      <a:pt x="9566" y="48836"/>
                      <a:pt x="9640" y="48783"/>
                      <a:pt x="9651" y="48709"/>
                    </a:cubicBezTo>
                    <a:cubicBezTo>
                      <a:pt x="9682" y="48519"/>
                      <a:pt x="9693" y="48319"/>
                      <a:pt x="9703" y="48119"/>
                    </a:cubicBezTo>
                    <a:cubicBezTo>
                      <a:pt x="9703" y="47296"/>
                      <a:pt x="9714" y="46473"/>
                      <a:pt x="9714" y="45651"/>
                    </a:cubicBezTo>
                    <a:cubicBezTo>
                      <a:pt x="9714" y="45324"/>
                      <a:pt x="9735" y="44987"/>
                      <a:pt x="9682" y="44659"/>
                    </a:cubicBezTo>
                    <a:cubicBezTo>
                      <a:pt x="9598" y="44037"/>
                      <a:pt x="9587" y="43415"/>
                      <a:pt x="9598" y="42793"/>
                    </a:cubicBezTo>
                    <a:cubicBezTo>
                      <a:pt x="9609" y="41643"/>
                      <a:pt x="9587" y="40483"/>
                      <a:pt x="9630" y="39334"/>
                    </a:cubicBezTo>
                    <a:cubicBezTo>
                      <a:pt x="9682" y="37572"/>
                      <a:pt x="9513" y="35832"/>
                      <a:pt x="9355" y="34091"/>
                    </a:cubicBezTo>
                    <a:cubicBezTo>
                      <a:pt x="9302" y="33606"/>
                      <a:pt x="9271" y="33121"/>
                      <a:pt x="9218" y="32636"/>
                    </a:cubicBezTo>
                    <a:cubicBezTo>
                      <a:pt x="9155" y="31909"/>
                      <a:pt x="9028" y="31180"/>
                      <a:pt x="9028" y="30453"/>
                    </a:cubicBezTo>
                    <a:cubicBezTo>
                      <a:pt x="9018" y="29314"/>
                      <a:pt x="8796" y="28206"/>
                      <a:pt x="8701" y="27078"/>
                    </a:cubicBezTo>
                    <a:cubicBezTo>
                      <a:pt x="8648" y="26424"/>
                      <a:pt x="8543" y="25759"/>
                      <a:pt x="8522" y="25095"/>
                    </a:cubicBezTo>
                    <a:cubicBezTo>
                      <a:pt x="8469" y="23281"/>
                      <a:pt x="8448" y="21456"/>
                      <a:pt x="8416" y="19642"/>
                    </a:cubicBezTo>
                    <a:cubicBezTo>
                      <a:pt x="8406" y="19506"/>
                      <a:pt x="8427" y="19368"/>
                      <a:pt x="8395" y="19242"/>
                    </a:cubicBezTo>
                    <a:cubicBezTo>
                      <a:pt x="8248" y="18578"/>
                      <a:pt x="8280" y="17913"/>
                      <a:pt x="8301" y="17249"/>
                    </a:cubicBezTo>
                    <a:cubicBezTo>
                      <a:pt x="8322" y="16078"/>
                      <a:pt x="8280" y="14896"/>
                      <a:pt x="8058" y="13736"/>
                    </a:cubicBezTo>
                    <a:cubicBezTo>
                      <a:pt x="8027" y="13589"/>
                      <a:pt x="8005" y="13431"/>
                      <a:pt x="8027" y="13283"/>
                    </a:cubicBezTo>
                    <a:cubicBezTo>
                      <a:pt x="8069" y="13061"/>
                      <a:pt x="7994" y="12892"/>
                      <a:pt x="7889" y="12714"/>
                    </a:cubicBezTo>
                    <a:cubicBezTo>
                      <a:pt x="7784" y="12555"/>
                      <a:pt x="7657" y="12386"/>
                      <a:pt x="7530" y="12239"/>
                    </a:cubicBezTo>
                    <a:cubicBezTo>
                      <a:pt x="7056" y="11648"/>
                      <a:pt x="6581" y="11068"/>
                      <a:pt x="6075" y="10499"/>
                    </a:cubicBezTo>
                    <a:cubicBezTo>
                      <a:pt x="5484" y="9824"/>
                      <a:pt x="5031" y="9096"/>
                      <a:pt x="4926" y="8157"/>
                    </a:cubicBezTo>
                    <a:cubicBezTo>
                      <a:pt x="4884" y="7789"/>
                      <a:pt x="4905" y="7516"/>
                      <a:pt x="5165" y="7264"/>
                    </a:cubicBezTo>
                    <a:lnTo>
                      <a:pt x="5165" y="7264"/>
                    </a:lnTo>
                    <a:lnTo>
                      <a:pt x="4483" y="6892"/>
                    </a:lnTo>
                    <a:cubicBezTo>
                      <a:pt x="4280" y="6785"/>
                      <a:pt x="4104" y="6591"/>
                      <a:pt x="3817" y="6591"/>
                    </a:cubicBezTo>
                    <a:cubicBezTo>
                      <a:pt x="3790" y="6591"/>
                      <a:pt x="3762" y="6593"/>
                      <a:pt x="3734" y="6596"/>
                    </a:cubicBezTo>
                    <a:cubicBezTo>
                      <a:pt x="3860" y="6892"/>
                      <a:pt x="4103" y="6965"/>
                      <a:pt x="4293" y="7103"/>
                    </a:cubicBezTo>
                    <a:cubicBezTo>
                      <a:pt x="4567" y="7314"/>
                      <a:pt x="4641" y="7525"/>
                      <a:pt x="4546" y="7862"/>
                    </a:cubicBezTo>
                    <a:cubicBezTo>
                      <a:pt x="4531" y="7945"/>
                      <a:pt x="4429" y="8012"/>
                      <a:pt x="4334" y="8012"/>
                    </a:cubicBezTo>
                    <a:cubicBezTo>
                      <a:pt x="4296" y="8012"/>
                      <a:pt x="4260" y="8002"/>
                      <a:pt x="4230" y="7978"/>
                    </a:cubicBezTo>
                    <a:cubicBezTo>
                      <a:pt x="4155" y="7936"/>
                      <a:pt x="4082" y="7862"/>
                      <a:pt x="4071" y="7788"/>
                    </a:cubicBezTo>
                    <a:cubicBezTo>
                      <a:pt x="4040" y="7535"/>
                      <a:pt x="3871" y="7535"/>
                      <a:pt x="3681" y="7535"/>
                    </a:cubicBezTo>
                    <a:cubicBezTo>
                      <a:pt x="3675" y="7534"/>
                      <a:pt x="3670" y="7534"/>
                      <a:pt x="3664" y="7534"/>
                    </a:cubicBezTo>
                    <a:cubicBezTo>
                      <a:pt x="3441" y="7534"/>
                      <a:pt x="3490" y="7728"/>
                      <a:pt x="3428" y="7862"/>
                    </a:cubicBezTo>
                    <a:cubicBezTo>
                      <a:pt x="3316" y="7862"/>
                      <a:pt x="3198" y="7867"/>
                      <a:pt x="3083" y="7867"/>
                    </a:cubicBezTo>
                    <a:cubicBezTo>
                      <a:pt x="3025" y="7867"/>
                      <a:pt x="2967" y="7865"/>
                      <a:pt x="2911" y="7862"/>
                    </a:cubicBezTo>
                    <a:cubicBezTo>
                      <a:pt x="2690" y="7841"/>
                      <a:pt x="2468" y="7799"/>
                      <a:pt x="2247" y="7778"/>
                    </a:cubicBezTo>
                    <a:cubicBezTo>
                      <a:pt x="928" y="7672"/>
                      <a:pt x="180" y="6491"/>
                      <a:pt x="644" y="5236"/>
                    </a:cubicBezTo>
                    <a:cubicBezTo>
                      <a:pt x="707" y="5078"/>
                      <a:pt x="813" y="4930"/>
                      <a:pt x="886" y="4761"/>
                    </a:cubicBezTo>
                    <a:cubicBezTo>
                      <a:pt x="1076" y="4361"/>
                      <a:pt x="1277" y="3970"/>
                      <a:pt x="1424" y="3548"/>
                    </a:cubicBezTo>
                    <a:cubicBezTo>
                      <a:pt x="1540" y="3243"/>
                      <a:pt x="1688" y="3000"/>
                      <a:pt x="1994" y="2852"/>
                    </a:cubicBezTo>
                    <a:cubicBezTo>
                      <a:pt x="2163" y="2768"/>
                      <a:pt x="2299" y="2610"/>
                      <a:pt x="2447" y="2483"/>
                    </a:cubicBezTo>
                    <a:cubicBezTo>
                      <a:pt x="2500" y="2441"/>
                      <a:pt x="2531" y="2378"/>
                      <a:pt x="2584" y="2336"/>
                    </a:cubicBezTo>
                    <a:cubicBezTo>
                      <a:pt x="2916" y="2104"/>
                      <a:pt x="3186" y="1979"/>
                      <a:pt x="3441" y="1979"/>
                    </a:cubicBezTo>
                    <a:cubicBezTo>
                      <a:pt x="3673" y="1979"/>
                      <a:pt x="3893" y="2082"/>
                      <a:pt x="4134" y="2304"/>
                    </a:cubicBezTo>
                    <a:cubicBezTo>
                      <a:pt x="4387" y="2547"/>
                      <a:pt x="4641" y="2800"/>
                      <a:pt x="4863" y="3084"/>
                    </a:cubicBezTo>
                    <a:cubicBezTo>
                      <a:pt x="5379" y="3749"/>
                      <a:pt x="5822" y="4466"/>
                      <a:pt x="6212" y="5214"/>
                    </a:cubicBezTo>
                    <a:cubicBezTo>
                      <a:pt x="6284" y="5337"/>
                      <a:pt x="6306" y="5510"/>
                      <a:pt x="6548" y="5510"/>
                    </a:cubicBezTo>
                    <a:cubicBezTo>
                      <a:pt x="6556" y="5510"/>
                      <a:pt x="6563" y="5510"/>
                      <a:pt x="6571" y="5510"/>
                    </a:cubicBezTo>
                    <a:cubicBezTo>
                      <a:pt x="6539" y="5373"/>
                      <a:pt x="6529" y="5236"/>
                      <a:pt x="6476" y="5130"/>
                    </a:cubicBezTo>
                    <a:cubicBezTo>
                      <a:pt x="6033" y="4150"/>
                      <a:pt x="5495" y="3232"/>
                      <a:pt x="4778" y="2441"/>
                    </a:cubicBezTo>
                    <a:cubicBezTo>
                      <a:pt x="4673" y="2325"/>
                      <a:pt x="4577" y="2209"/>
                      <a:pt x="4483" y="2093"/>
                    </a:cubicBezTo>
                    <a:cubicBezTo>
                      <a:pt x="4577" y="1882"/>
                      <a:pt x="4662" y="1703"/>
                      <a:pt x="4746" y="1523"/>
                    </a:cubicBezTo>
                    <a:cubicBezTo>
                      <a:pt x="4863" y="1239"/>
                      <a:pt x="5062" y="1049"/>
                      <a:pt x="5358" y="954"/>
                    </a:cubicBezTo>
                    <a:cubicBezTo>
                      <a:pt x="5569" y="890"/>
                      <a:pt x="5780" y="817"/>
                      <a:pt x="5969" y="711"/>
                    </a:cubicBezTo>
                    <a:cubicBezTo>
                      <a:pt x="6644" y="353"/>
                      <a:pt x="7394" y="332"/>
                      <a:pt x="8111" y="332"/>
                    </a:cubicBezTo>
                    <a:cubicBezTo>
                      <a:pt x="9208" y="332"/>
                      <a:pt x="9956" y="996"/>
                      <a:pt x="10494" y="1914"/>
                    </a:cubicBezTo>
                    <a:cubicBezTo>
                      <a:pt x="10579" y="2072"/>
                      <a:pt x="10610" y="2240"/>
                      <a:pt x="10558" y="2420"/>
                    </a:cubicBezTo>
                    <a:cubicBezTo>
                      <a:pt x="10420" y="2957"/>
                      <a:pt x="10305" y="3496"/>
                      <a:pt x="10136" y="4023"/>
                    </a:cubicBezTo>
                    <a:cubicBezTo>
                      <a:pt x="9977" y="4508"/>
                      <a:pt x="9787" y="4982"/>
                      <a:pt x="9440" y="5373"/>
                    </a:cubicBezTo>
                    <a:cubicBezTo>
                      <a:pt x="9366" y="5457"/>
                      <a:pt x="9334" y="5573"/>
                      <a:pt x="9461" y="5647"/>
                    </a:cubicBezTo>
                    <a:cubicBezTo>
                      <a:pt x="9819" y="5394"/>
                      <a:pt x="9872" y="5373"/>
                      <a:pt x="9988" y="5088"/>
                    </a:cubicBezTo>
                    <a:cubicBezTo>
                      <a:pt x="10178" y="4645"/>
                      <a:pt x="10336" y="4181"/>
                      <a:pt x="10505" y="3717"/>
                    </a:cubicBezTo>
                    <a:cubicBezTo>
                      <a:pt x="10610" y="3432"/>
                      <a:pt x="10694" y="3137"/>
                      <a:pt x="10811" y="2842"/>
                    </a:cubicBezTo>
                    <a:cubicBezTo>
                      <a:pt x="10842" y="2768"/>
                      <a:pt x="10916" y="2694"/>
                      <a:pt x="10980" y="2662"/>
                    </a:cubicBezTo>
                    <a:cubicBezTo>
                      <a:pt x="11005" y="2651"/>
                      <a:pt x="11034" y="2647"/>
                      <a:pt x="11064" y="2647"/>
                    </a:cubicBezTo>
                    <a:cubicBezTo>
                      <a:pt x="11121" y="2647"/>
                      <a:pt x="11180" y="2663"/>
                      <a:pt x="11222" y="2683"/>
                    </a:cubicBezTo>
                    <a:cubicBezTo>
                      <a:pt x="11254" y="2694"/>
                      <a:pt x="11264" y="2800"/>
                      <a:pt x="11264" y="2852"/>
                    </a:cubicBezTo>
                    <a:cubicBezTo>
                      <a:pt x="11254" y="2957"/>
                      <a:pt x="11137" y="3053"/>
                      <a:pt x="11317" y="3158"/>
                    </a:cubicBezTo>
                    <a:cubicBezTo>
                      <a:pt x="11465" y="3000"/>
                      <a:pt x="11601" y="2842"/>
                      <a:pt x="11739" y="2694"/>
                    </a:cubicBezTo>
                    <a:cubicBezTo>
                      <a:pt x="11753" y="2694"/>
                      <a:pt x="11767" y="2693"/>
                      <a:pt x="11780" y="2693"/>
                    </a:cubicBezTo>
                    <a:cubicBezTo>
                      <a:pt x="12031" y="2693"/>
                      <a:pt x="12197" y="2790"/>
                      <a:pt x="12297" y="3000"/>
                    </a:cubicBezTo>
                    <a:cubicBezTo>
                      <a:pt x="12255" y="3253"/>
                      <a:pt x="12044" y="3369"/>
                      <a:pt x="11908" y="3538"/>
                    </a:cubicBezTo>
                    <a:cubicBezTo>
                      <a:pt x="11781" y="3696"/>
                      <a:pt x="11559" y="3791"/>
                      <a:pt x="11559" y="4139"/>
                    </a:cubicBezTo>
                    <a:cubicBezTo>
                      <a:pt x="11718" y="4023"/>
                      <a:pt x="11823" y="3960"/>
                      <a:pt x="11918" y="3875"/>
                    </a:cubicBezTo>
                    <a:cubicBezTo>
                      <a:pt x="12087" y="3707"/>
                      <a:pt x="12245" y="3517"/>
                      <a:pt x="12424" y="3358"/>
                    </a:cubicBezTo>
                    <a:cubicBezTo>
                      <a:pt x="12440" y="3343"/>
                      <a:pt x="12474" y="3335"/>
                      <a:pt x="12510" y="3335"/>
                    </a:cubicBezTo>
                    <a:cubicBezTo>
                      <a:pt x="12546" y="3335"/>
                      <a:pt x="12583" y="3343"/>
                      <a:pt x="12604" y="3358"/>
                    </a:cubicBezTo>
                    <a:cubicBezTo>
                      <a:pt x="12635" y="3390"/>
                      <a:pt x="12656" y="3496"/>
                      <a:pt x="12625" y="3527"/>
                    </a:cubicBezTo>
                    <a:cubicBezTo>
                      <a:pt x="12435" y="3738"/>
                      <a:pt x="12234" y="3939"/>
                      <a:pt x="12034" y="4150"/>
                    </a:cubicBezTo>
                    <a:cubicBezTo>
                      <a:pt x="11960" y="4223"/>
                      <a:pt x="11855" y="4297"/>
                      <a:pt x="11971" y="4466"/>
                    </a:cubicBezTo>
                    <a:cubicBezTo>
                      <a:pt x="12340" y="4276"/>
                      <a:pt x="12530" y="3854"/>
                      <a:pt x="12941" y="3675"/>
                    </a:cubicBezTo>
                    <a:cubicBezTo>
                      <a:pt x="13047" y="3759"/>
                      <a:pt x="13162" y="3822"/>
                      <a:pt x="13237" y="3918"/>
                    </a:cubicBezTo>
                    <a:cubicBezTo>
                      <a:pt x="13458" y="4171"/>
                      <a:pt x="13680" y="4424"/>
                      <a:pt x="13869" y="4698"/>
                    </a:cubicBezTo>
                    <a:cubicBezTo>
                      <a:pt x="14048" y="4951"/>
                      <a:pt x="14196" y="5225"/>
                      <a:pt x="14333" y="5500"/>
                    </a:cubicBezTo>
                    <a:cubicBezTo>
                      <a:pt x="14533" y="5879"/>
                      <a:pt x="14544" y="6259"/>
                      <a:pt x="14228" y="6607"/>
                    </a:cubicBezTo>
                    <a:cubicBezTo>
                      <a:pt x="14154" y="6681"/>
                      <a:pt x="14069" y="6775"/>
                      <a:pt x="14186" y="6913"/>
                    </a:cubicBezTo>
                    <a:cubicBezTo>
                      <a:pt x="14481" y="6871"/>
                      <a:pt x="14608" y="6639"/>
                      <a:pt x="14734" y="6417"/>
                    </a:cubicBezTo>
                    <a:cubicBezTo>
                      <a:pt x="14850" y="6217"/>
                      <a:pt x="14903" y="5995"/>
                      <a:pt x="14819" y="5774"/>
                    </a:cubicBezTo>
                    <a:cubicBezTo>
                      <a:pt x="14671" y="5310"/>
                      <a:pt x="14512" y="4846"/>
                      <a:pt x="14165" y="4476"/>
                    </a:cubicBezTo>
                    <a:cubicBezTo>
                      <a:pt x="14017" y="4307"/>
                      <a:pt x="13890" y="4129"/>
                      <a:pt x="13743" y="3960"/>
                    </a:cubicBezTo>
                    <a:cubicBezTo>
                      <a:pt x="13405" y="3548"/>
                      <a:pt x="13078" y="3137"/>
                      <a:pt x="12719" y="2736"/>
                    </a:cubicBezTo>
                    <a:cubicBezTo>
                      <a:pt x="12440" y="2432"/>
                      <a:pt x="12113" y="2236"/>
                      <a:pt x="11717" y="2236"/>
                    </a:cubicBezTo>
                    <a:cubicBezTo>
                      <a:pt x="11619" y="2236"/>
                      <a:pt x="11518" y="2247"/>
                      <a:pt x="11412" y="2272"/>
                    </a:cubicBezTo>
                    <a:cubicBezTo>
                      <a:pt x="11328" y="2292"/>
                      <a:pt x="11244" y="2309"/>
                      <a:pt x="11163" y="2309"/>
                    </a:cubicBezTo>
                    <a:cubicBezTo>
                      <a:pt x="11070" y="2309"/>
                      <a:pt x="10979" y="2287"/>
                      <a:pt x="10895" y="2219"/>
                    </a:cubicBezTo>
                    <a:cubicBezTo>
                      <a:pt x="10874" y="2177"/>
                      <a:pt x="10842" y="2135"/>
                      <a:pt x="10832" y="2104"/>
                    </a:cubicBezTo>
                    <a:cubicBezTo>
                      <a:pt x="10663" y="1323"/>
                      <a:pt x="10104" y="848"/>
                      <a:pt x="9524" y="395"/>
                    </a:cubicBezTo>
                    <a:cubicBezTo>
                      <a:pt x="9208" y="152"/>
                      <a:pt x="8807" y="36"/>
                      <a:pt x="8406" y="15"/>
                    </a:cubicBezTo>
                    <a:cubicBezTo>
                      <a:pt x="8207" y="7"/>
                      <a:pt x="8008" y="1"/>
                      <a:pt x="781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4" name="Google Shape;4314;p24"/>
              <p:cNvSpPr/>
              <p:nvPr/>
            </p:nvSpPr>
            <p:spPr>
              <a:xfrm>
                <a:off x="7000750" y="1748300"/>
                <a:ext cx="31650" cy="609875"/>
              </a:xfrm>
              <a:custGeom>
                <a:avLst/>
                <a:gdLst/>
                <a:ahLst/>
                <a:cxnLst/>
                <a:rect l="l" t="t" r="r" b="b"/>
                <a:pathLst>
                  <a:path w="1266" h="24395" extrusionOk="0">
                    <a:moveTo>
                      <a:pt x="232" y="1"/>
                    </a:moveTo>
                    <a:cubicBezTo>
                      <a:pt x="138" y="74"/>
                      <a:pt x="54" y="95"/>
                      <a:pt x="54" y="137"/>
                    </a:cubicBezTo>
                    <a:cubicBezTo>
                      <a:pt x="21" y="264"/>
                      <a:pt x="0" y="412"/>
                      <a:pt x="32" y="538"/>
                    </a:cubicBezTo>
                    <a:cubicBezTo>
                      <a:pt x="222" y="1340"/>
                      <a:pt x="106" y="2162"/>
                      <a:pt x="232" y="2975"/>
                    </a:cubicBezTo>
                    <a:cubicBezTo>
                      <a:pt x="359" y="3766"/>
                      <a:pt x="254" y="4567"/>
                      <a:pt x="359" y="5369"/>
                    </a:cubicBezTo>
                    <a:cubicBezTo>
                      <a:pt x="433" y="5886"/>
                      <a:pt x="401" y="6423"/>
                      <a:pt x="486" y="6951"/>
                    </a:cubicBezTo>
                    <a:cubicBezTo>
                      <a:pt x="570" y="7468"/>
                      <a:pt x="549" y="8005"/>
                      <a:pt x="591" y="8544"/>
                    </a:cubicBezTo>
                    <a:cubicBezTo>
                      <a:pt x="675" y="9651"/>
                      <a:pt x="771" y="10748"/>
                      <a:pt x="729" y="11865"/>
                    </a:cubicBezTo>
                    <a:cubicBezTo>
                      <a:pt x="718" y="12055"/>
                      <a:pt x="750" y="12256"/>
                      <a:pt x="760" y="12456"/>
                    </a:cubicBezTo>
                    <a:cubicBezTo>
                      <a:pt x="781" y="12878"/>
                      <a:pt x="834" y="13300"/>
                      <a:pt x="834" y="13722"/>
                    </a:cubicBezTo>
                    <a:cubicBezTo>
                      <a:pt x="834" y="16116"/>
                      <a:pt x="813" y="18510"/>
                      <a:pt x="802" y="20904"/>
                    </a:cubicBezTo>
                    <a:cubicBezTo>
                      <a:pt x="802" y="21168"/>
                      <a:pt x="844" y="21432"/>
                      <a:pt x="865" y="21695"/>
                    </a:cubicBezTo>
                    <a:cubicBezTo>
                      <a:pt x="886" y="21938"/>
                      <a:pt x="939" y="22180"/>
                      <a:pt x="950" y="22423"/>
                    </a:cubicBezTo>
                    <a:cubicBezTo>
                      <a:pt x="961" y="22950"/>
                      <a:pt x="939" y="23488"/>
                      <a:pt x="950" y="24015"/>
                    </a:cubicBezTo>
                    <a:cubicBezTo>
                      <a:pt x="950" y="24142"/>
                      <a:pt x="907" y="24290"/>
                      <a:pt x="1182" y="24395"/>
                    </a:cubicBezTo>
                    <a:cubicBezTo>
                      <a:pt x="1214" y="23952"/>
                      <a:pt x="1256" y="23562"/>
                      <a:pt x="1266" y="23172"/>
                    </a:cubicBezTo>
                    <a:cubicBezTo>
                      <a:pt x="1266" y="22550"/>
                      <a:pt x="1245" y="21927"/>
                      <a:pt x="1235" y="21315"/>
                    </a:cubicBezTo>
                    <a:cubicBezTo>
                      <a:pt x="1224" y="21073"/>
                      <a:pt x="1245" y="20820"/>
                      <a:pt x="1203" y="20577"/>
                    </a:cubicBezTo>
                    <a:cubicBezTo>
                      <a:pt x="1097" y="20103"/>
                      <a:pt x="1108" y="19607"/>
                      <a:pt x="1108" y="19122"/>
                    </a:cubicBezTo>
                    <a:lnTo>
                      <a:pt x="1139" y="13996"/>
                    </a:lnTo>
                    <a:cubicBezTo>
                      <a:pt x="1139" y="13775"/>
                      <a:pt x="1161" y="13553"/>
                      <a:pt x="1129" y="13332"/>
                    </a:cubicBezTo>
                    <a:cubicBezTo>
                      <a:pt x="971" y="12404"/>
                      <a:pt x="1055" y="11476"/>
                      <a:pt x="1034" y="10548"/>
                    </a:cubicBezTo>
                    <a:cubicBezTo>
                      <a:pt x="1034" y="10252"/>
                      <a:pt x="1013" y="9967"/>
                      <a:pt x="992" y="9683"/>
                    </a:cubicBezTo>
                    <a:cubicBezTo>
                      <a:pt x="971" y="9303"/>
                      <a:pt x="939" y="8933"/>
                      <a:pt x="907" y="8554"/>
                    </a:cubicBezTo>
                    <a:cubicBezTo>
                      <a:pt x="876" y="8174"/>
                      <a:pt x="855" y="7805"/>
                      <a:pt x="823" y="7426"/>
                    </a:cubicBezTo>
                    <a:cubicBezTo>
                      <a:pt x="771" y="6772"/>
                      <a:pt x="633" y="6107"/>
                      <a:pt x="665" y="5443"/>
                    </a:cubicBezTo>
                    <a:cubicBezTo>
                      <a:pt x="675" y="5316"/>
                      <a:pt x="686" y="5169"/>
                      <a:pt x="644" y="5042"/>
                    </a:cubicBezTo>
                    <a:cubicBezTo>
                      <a:pt x="507" y="4588"/>
                      <a:pt x="549" y="4124"/>
                      <a:pt x="539" y="3660"/>
                    </a:cubicBezTo>
                    <a:cubicBezTo>
                      <a:pt x="539" y="3418"/>
                      <a:pt x="570" y="3165"/>
                      <a:pt x="518" y="2933"/>
                    </a:cubicBezTo>
                    <a:cubicBezTo>
                      <a:pt x="412" y="2490"/>
                      <a:pt x="422" y="2047"/>
                      <a:pt x="422" y="1604"/>
                    </a:cubicBezTo>
                    <a:cubicBezTo>
                      <a:pt x="412" y="1077"/>
                      <a:pt x="296" y="570"/>
                      <a:pt x="23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5" name="Google Shape;4315;p24"/>
              <p:cNvSpPr/>
              <p:nvPr/>
            </p:nvSpPr>
            <p:spPr>
              <a:xfrm>
                <a:off x="6974650" y="1323825"/>
                <a:ext cx="136075" cy="412375"/>
              </a:xfrm>
              <a:custGeom>
                <a:avLst/>
                <a:gdLst/>
                <a:ahLst/>
                <a:cxnLst/>
                <a:rect l="l" t="t" r="r" b="b"/>
                <a:pathLst>
                  <a:path w="5443" h="16495" extrusionOk="0">
                    <a:moveTo>
                      <a:pt x="5238" y="1"/>
                    </a:moveTo>
                    <a:cubicBezTo>
                      <a:pt x="5214" y="1"/>
                      <a:pt x="5191" y="3"/>
                      <a:pt x="5169" y="10"/>
                    </a:cubicBezTo>
                    <a:cubicBezTo>
                      <a:pt x="4609" y="147"/>
                      <a:pt x="4051" y="284"/>
                      <a:pt x="3491" y="432"/>
                    </a:cubicBezTo>
                    <a:cubicBezTo>
                      <a:pt x="3359" y="471"/>
                      <a:pt x="3231" y="510"/>
                      <a:pt x="3110" y="510"/>
                    </a:cubicBezTo>
                    <a:cubicBezTo>
                      <a:pt x="2970" y="510"/>
                      <a:pt x="2840" y="458"/>
                      <a:pt x="2722" y="295"/>
                    </a:cubicBezTo>
                    <a:cubicBezTo>
                      <a:pt x="2711" y="295"/>
                      <a:pt x="2574" y="347"/>
                      <a:pt x="2521" y="400"/>
                    </a:cubicBezTo>
                    <a:cubicBezTo>
                      <a:pt x="2490" y="443"/>
                      <a:pt x="2521" y="537"/>
                      <a:pt x="2532" y="600"/>
                    </a:cubicBezTo>
                    <a:cubicBezTo>
                      <a:pt x="2616" y="1160"/>
                      <a:pt x="2448" y="1645"/>
                      <a:pt x="2110" y="2088"/>
                    </a:cubicBezTo>
                    <a:cubicBezTo>
                      <a:pt x="1773" y="2531"/>
                      <a:pt x="1414" y="2963"/>
                      <a:pt x="1150" y="3438"/>
                    </a:cubicBezTo>
                    <a:cubicBezTo>
                      <a:pt x="908" y="3870"/>
                      <a:pt x="591" y="4239"/>
                      <a:pt x="327" y="4640"/>
                    </a:cubicBezTo>
                    <a:cubicBezTo>
                      <a:pt x="233" y="4788"/>
                      <a:pt x="116" y="4924"/>
                      <a:pt x="1" y="5083"/>
                    </a:cubicBezTo>
                    <a:cubicBezTo>
                      <a:pt x="74" y="5178"/>
                      <a:pt x="158" y="5252"/>
                      <a:pt x="201" y="5346"/>
                    </a:cubicBezTo>
                    <a:cubicBezTo>
                      <a:pt x="254" y="5452"/>
                      <a:pt x="264" y="5557"/>
                      <a:pt x="285" y="5674"/>
                    </a:cubicBezTo>
                    <a:cubicBezTo>
                      <a:pt x="538" y="7087"/>
                      <a:pt x="644" y="8521"/>
                      <a:pt x="633" y="9966"/>
                    </a:cubicBezTo>
                    <a:cubicBezTo>
                      <a:pt x="623" y="10788"/>
                      <a:pt x="665" y="11611"/>
                      <a:pt x="676" y="12434"/>
                    </a:cubicBezTo>
                    <a:cubicBezTo>
                      <a:pt x="686" y="12518"/>
                      <a:pt x="676" y="12613"/>
                      <a:pt x="697" y="12698"/>
                    </a:cubicBezTo>
                    <a:cubicBezTo>
                      <a:pt x="855" y="13151"/>
                      <a:pt x="791" y="13615"/>
                      <a:pt x="812" y="14079"/>
                    </a:cubicBezTo>
                    <a:cubicBezTo>
                      <a:pt x="844" y="14744"/>
                      <a:pt x="897" y="15408"/>
                      <a:pt x="950" y="16073"/>
                    </a:cubicBezTo>
                    <a:cubicBezTo>
                      <a:pt x="960" y="16231"/>
                      <a:pt x="992" y="16410"/>
                      <a:pt x="1213" y="16495"/>
                    </a:cubicBezTo>
                    <a:cubicBezTo>
                      <a:pt x="1224" y="16410"/>
                      <a:pt x="1255" y="16347"/>
                      <a:pt x="1245" y="16284"/>
                    </a:cubicBezTo>
                    <a:cubicBezTo>
                      <a:pt x="1203" y="15777"/>
                      <a:pt x="1098" y="15271"/>
                      <a:pt x="1108" y="14765"/>
                    </a:cubicBezTo>
                    <a:cubicBezTo>
                      <a:pt x="1108" y="13900"/>
                      <a:pt x="1034" y="13045"/>
                      <a:pt x="971" y="12181"/>
                    </a:cubicBezTo>
                    <a:cubicBezTo>
                      <a:pt x="908" y="11210"/>
                      <a:pt x="908" y="10230"/>
                      <a:pt x="971" y="9260"/>
                    </a:cubicBezTo>
                    <a:cubicBezTo>
                      <a:pt x="981" y="9059"/>
                      <a:pt x="971" y="8859"/>
                      <a:pt x="950" y="8658"/>
                    </a:cubicBezTo>
                    <a:cubicBezTo>
                      <a:pt x="876" y="7973"/>
                      <a:pt x="929" y="7287"/>
                      <a:pt x="760" y="6612"/>
                    </a:cubicBezTo>
                    <a:cubicBezTo>
                      <a:pt x="697" y="6370"/>
                      <a:pt x="676" y="6127"/>
                      <a:pt x="665" y="5885"/>
                    </a:cubicBezTo>
                    <a:cubicBezTo>
                      <a:pt x="655" y="5663"/>
                      <a:pt x="644" y="5442"/>
                      <a:pt x="697" y="5231"/>
                    </a:cubicBezTo>
                    <a:cubicBezTo>
                      <a:pt x="866" y="4514"/>
                      <a:pt x="1087" y="3828"/>
                      <a:pt x="1635" y="3290"/>
                    </a:cubicBezTo>
                    <a:cubicBezTo>
                      <a:pt x="1825" y="3110"/>
                      <a:pt x="1994" y="2889"/>
                      <a:pt x="2152" y="2678"/>
                    </a:cubicBezTo>
                    <a:cubicBezTo>
                      <a:pt x="2521" y="2161"/>
                      <a:pt x="2985" y="1687"/>
                      <a:pt x="2985" y="980"/>
                    </a:cubicBezTo>
                    <a:cubicBezTo>
                      <a:pt x="2985" y="949"/>
                      <a:pt x="3038" y="917"/>
                      <a:pt x="3069" y="886"/>
                    </a:cubicBezTo>
                    <a:cubicBezTo>
                      <a:pt x="4873" y="453"/>
                      <a:pt x="5010" y="410"/>
                      <a:pt x="5443" y="21"/>
                    </a:cubicBezTo>
                    <a:cubicBezTo>
                      <a:pt x="5355" y="13"/>
                      <a:pt x="5293" y="1"/>
                      <a:pt x="523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6" name="Google Shape;4316;p24"/>
              <p:cNvSpPr/>
              <p:nvPr/>
            </p:nvSpPr>
            <p:spPr>
              <a:xfrm>
                <a:off x="6857850" y="1201975"/>
                <a:ext cx="70950" cy="105500"/>
              </a:xfrm>
              <a:custGeom>
                <a:avLst/>
                <a:gdLst/>
                <a:ahLst/>
                <a:cxnLst/>
                <a:rect l="l" t="t" r="r" b="b"/>
                <a:pathLst>
                  <a:path w="2838" h="4220" extrusionOk="0">
                    <a:moveTo>
                      <a:pt x="84" y="1"/>
                    </a:moveTo>
                    <a:cubicBezTo>
                      <a:pt x="32" y="85"/>
                      <a:pt x="0" y="106"/>
                      <a:pt x="11" y="128"/>
                    </a:cubicBezTo>
                    <a:cubicBezTo>
                      <a:pt x="21" y="191"/>
                      <a:pt x="21" y="264"/>
                      <a:pt x="53" y="306"/>
                    </a:cubicBezTo>
                    <a:cubicBezTo>
                      <a:pt x="443" y="866"/>
                      <a:pt x="792" y="1445"/>
                      <a:pt x="1087" y="2068"/>
                    </a:cubicBezTo>
                    <a:cubicBezTo>
                      <a:pt x="1434" y="2795"/>
                      <a:pt x="1909" y="3460"/>
                      <a:pt x="2374" y="4220"/>
                    </a:cubicBezTo>
                    <a:cubicBezTo>
                      <a:pt x="2426" y="4093"/>
                      <a:pt x="2468" y="4030"/>
                      <a:pt x="2479" y="3956"/>
                    </a:cubicBezTo>
                    <a:cubicBezTo>
                      <a:pt x="2500" y="3892"/>
                      <a:pt x="2405" y="3798"/>
                      <a:pt x="2521" y="3735"/>
                    </a:cubicBezTo>
                    <a:cubicBezTo>
                      <a:pt x="2560" y="3742"/>
                      <a:pt x="2585" y="3746"/>
                      <a:pt x="2610" y="3746"/>
                    </a:cubicBezTo>
                    <a:cubicBezTo>
                      <a:pt x="2659" y="3746"/>
                      <a:pt x="2704" y="3727"/>
                      <a:pt x="2838" y="3671"/>
                    </a:cubicBezTo>
                    <a:cubicBezTo>
                      <a:pt x="2669" y="3407"/>
                      <a:pt x="2510" y="3144"/>
                      <a:pt x="2331" y="2891"/>
                    </a:cubicBezTo>
                    <a:cubicBezTo>
                      <a:pt x="2310" y="2859"/>
                      <a:pt x="2226" y="2870"/>
                      <a:pt x="2173" y="2859"/>
                    </a:cubicBezTo>
                    <a:cubicBezTo>
                      <a:pt x="2152" y="2964"/>
                      <a:pt x="2131" y="3049"/>
                      <a:pt x="2099" y="3196"/>
                    </a:cubicBezTo>
                    <a:cubicBezTo>
                      <a:pt x="1846" y="2785"/>
                      <a:pt x="1561" y="2448"/>
                      <a:pt x="1424" y="2068"/>
                    </a:cubicBezTo>
                    <a:cubicBezTo>
                      <a:pt x="1287" y="1688"/>
                      <a:pt x="1076" y="1361"/>
                      <a:pt x="855" y="1035"/>
                    </a:cubicBezTo>
                    <a:cubicBezTo>
                      <a:pt x="623" y="686"/>
                      <a:pt x="412" y="328"/>
                      <a:pt x="8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7" name="Google Shape;4317;p24"/>
              <p:cNvSpPr/>
              <p:nvPr/>
            </p:nvSpPr>
            <p:spPr>
              <a:xfrm>
                <a:off x="6942225" y="1241000"/>
                <a:ext cx="30875" cy="56725"/>
              </a:xfrm>
              <a:custGeom>
                <a:avLst/>
                <a:gdLst/>
                <a:ahLst/>
                <a:cxnLst/>
                <a:rect l="l" t="t" r="r" b="b"/>
                <a:pathLst>
                  <a:path w="1235" h="2269" extrusionOk="0">
                    <a:moveTo>
                      <a:pt x="63" y="1"/>
                    </a:moveTo>
                    <a:cubicBezTo>
                      <a:pt x="32" y="170"/>
                      <a:pt x="0" y="222"/>
                      <a:pt x="11" y="275"/>
                    </a:cubicBezTo>
                    <a:cubicBezTo>
                      <a:pt x="53" y="866"/>
                      <a:pt x="95" y="1456"/>
                      <a:pt x="159" y="2047"/>
                    </a:cubicBezTo>
                    <a:cubicBezTo>
                      <a:pt x="169" y="2120"/>
                      <a:pt x="243" y="2184"/>
                      <a:pt x="306" y="2268"/>
                    </a:cubicBezTo>
                    <a:cubicBezTo>
                      <a:pt x="548" y="2163"/>
                      <a:pt x="759" y="2068"/>
                      <a:pt x="1013" y="1963"/>
                    </a:cubicBezTo>
                    <a:cubicBezTo>
                      <a:pt x="1013" y="1604"/>
                      <a:pt x="1234" y="1267"/>
                      <a:pt x="1139" y="887"/>
                    </a:cubicBezTo>
                    <a:cubicBezTo>
                      <a:pt x="970" y="887"/>
                      <a:pt x="949" y="992"/>
                      <a:pt x="907" y="1098"/>
                    </a:cubicBezTo>
                    <a:cubicBezTo>
                      <a:pt x="876" y="1203"/>
                      <a:pt x="949" y="1372"/>
                      <a:pt x="717" y="1414"/>
                    </a:cubicBezTo>
                    <a:cubicBezTo>
                      <a:pt x="696" y="1267"/>
                      <a:pt x="686" y="1140"/>
                      <a:pt x="654" y="1024"/>
                    </a:cubicBezTo>
                    <a:cubicBezTo>
                      <a:pt x="633" y="939"/>
                      <a:pt x="602" y="813"/>
                      <a:pt x="548" y="802"/>
                    </a:cubicBezTo>
                    <a:cubicBezTo>
                      <a:pt x="295" y="749"/>
                      <a:pt x="295" y="528"/>
                      <a:pt x="232" y="359"/>
                    </a:cubicBezTo>
                    <a:cubicBezTo>
                      <a:pt x="190" y="264"/>
                      <a:pt x="148" y="180"/>
                      <a:pt x="6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8" name="Google Shape;4318;p24"/>
              <p:cNvSpPr/>
              <p:nvPr/>
            </p:nvSpPr>
            <p:spPr>
              <a:xfrm>
                <a:off x="6957500" y="1309650"/>
                <a:ext cx="19825" cy="59000"/>
              </a:xfrm>
              <a:custGeom>
                <a:avLst/>
                <a:gdLst/>
                <a:ahLst/>
                <a:cxnLst/>
                <a:rect l="l" t="t" r="r" b="b"/>
                <a:pathLst>
                  <a:path w="793" h="2360" extrusionOk="0">
                    <a:moveTo>
                      <a:pt x="402" y="1453"/>
                    </a:moveTo>
                    <a:cubicBezTo>
                      <a:pt x="412" y="1474"/>
                      <a:pt x="434" y="1495"/>
                      <a:pt x="444" y="1516"/>
                    </a:cubicBezTo>
                    <a:cubicBezTo>
                      <a:pt x="423" y="1526"/>
                      <a:pt x="412" y="1537"/>
                      <a:pt x="391" y="1537"/>
                    </a:cubicBezTo>
                    <a:cubicBezTo>
                      <a:pt x="380" y="1526"/>
                      <a:pt x="359" y="1505"/>
                      <a:pt x="370" y="1495"/>
                    </a:cubicBezTo>
                    <a:cubicBezTo>
                      <a:pt x="370" y="1474"/>
                      <a:pt x="391" y="1463"/>
                      <a:pt x="402" y="1453"/>
                    </a:cubicBezTo>
                    <a:close/>
                    <a:moveTo>
                      <a:pt x="590" y="1"/>
                    </a:moveTo>
                    <a:cubicBezTo>
                      <a:pt x="541" y="1"/>
                      <a:pt x="495" y="16"/>
                      <a:pt x="465" y="49"/>
                    </a:cubicBezTo>
                    <a:cubicBezTo>
                      <a:pt x="402" y="113"/>
                      <a:pt x="338" y="187"/>
                      <a:pt x="317" y="260"/>
                    </a:cubicBezTo>
                    <a:cubicBezTo>
                      <a:pt x="212" y="778"/>
                      <a:pt x="106" y="1284"/>
                      <a:pt x="22" y="1800"/>
                    </a:cubicBezTo>
                    <a:cubicBezTo>
                      <a:pt x="1" y="1948"/>
                      <a:pt x="43" y="2106"/>
                      <a:pt x="64" y="2360"/>
                    </a:cubicBezTo>
                    <a:cubicBezTo>
                      <a:pt x="465" y="2032"/>
                      <a:pt x="739" y="1748"/>
                      <a:pt x="739" y="1305"/>
                    </a:cubicBezTo>
                    <a:cubicBezTo>
                      <a:pt x="739" y="1242"/>
                      <a:pt x="792" y="1178"/>
                      <a:pt x="792" y="1115"/>
                    </a:cubicBezTo>
                    <a:cubicBezTo>
                      <a:pt x="792" y="788"/>
                      <a:pt x="792" y="461"/>
                      <a:pt x="781" y="134"/>
                    </a:cubicBezTo>
                    <a:cubicBezTo>
                      <a:pt x="775" y="52"/>
                      <a:pt x="679" y="1"/>
                      <a:pt x="59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9" name="Google Shape;4319;p24"/>
              <p:cNvSpPr/>
              <p:nvPr/>
            </p:nvSpPr>
            <p:spPr>
              <a:xfrm>
                <a:off x="6991775" y="1339625"/>
                <a:ext cx="32475" cy="63300"/>
              </a:xfrm>
              <a:custGeom>
                <a:avLst/>
                <a:gdLst/>
                <a:ahLst/>
                <a:cxnLst/>
                <a:rect l="l" t="t" r="r" b="b"/>
                <a:pathLst>
                  <a:path w="1299" h="2532" extrusionOk="0">
                    <a:moveTo>
                      <a:pt x="1256" y="0"/>
                    </a:moveTo>
                    <a:cubicBezTo>
                      <a:pt x="1182" y="43"/>
                      <a:pt x="1130" y="53"/>
                      <a:pt x="1119" y="85"/>
                    </a:cubicBezTo>
                    <a:cubicBezTo>
                      <a:pt x="760" y="791"/>
                      <a:pt x="391" y="1508"/>
                      <a:pt x="43" y="2215"/>
                    </a:cubicBezTo>
                    <a:cubicBezTo>
                      <a:pt x="4" y="2303"/>
                      <a:pt x="19" y="2409"/>
                      <a:pt x="14" y="2508"/>
                    </a:cubicBezTo>
                    <a:lnTo>
                      <a:pt x="14" y="2508"/>
                    </a:lnTo>
                    <a:cubicBezTo>
                      <a:pt x="118" y="2408"/>
                      <a:pt x="257" y="2326"/>
                      <a:pt x="328" y="2204"/>
                    </a:cubicBezTo>
                    <a:cubicBezTo>
                      <a:pt x="539" y="1867"/>
                      <a:pt x="739" y="1529"/>
                      <a:pt x="908" y="1171"/>
                    </a:cubicBezTo>
                    <a:cubicBezTo>
                      <a:pt x="1055" y="875"/>
                      <a:pt x="1161" y="559"/>
                      <a:pt x="1277" y="243"/>
                    </a:cubicBezTo>
                    <a:cubicBezTo>
                      <a:pt x="1298" y="179"/>
                      <a:pt x="1266" y="95"/>
                      <a:pt x="1256" y="0"/>
                    </a:cubicBezTo>
                    <a:close/>
                    <a:moveTo>
                      <a:pt x="14" y="2508"/>
                    </a:moveTo>
                    <a:lnTo>
                      <a:pt x="14" y="2508"/>
                    </a:lnTo>
                    <a:cubicBezTo>
                      <a:pt x="9" y="2512"/>
                      <a:pt x="5" y="2516"/>
                      <a:pt x="1" y="2521"/>
                    </a:cubicBezTo>
                    <a:lnTo>
                      <a:pt x="12" y="2532"/>
                    </a:lnTo>
                    <a:cubicBezTo>
                      <a:pt x="13" y="2524"/>
                      <a:pt x="13" y="2516"/>
                      <a:pt x="14" y="2508"/>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0" name="Google Shape;4320;p24"/>
              <p:cNvSpPr/>
              <p:nvPr/>
            </p:nvSpPr>
            <p:spPr>
              <a:xfrm>
                <a:off x="6909800" y="1340600"/>
                <a:ext cx="19525" cy="47875"/>
              </a:xfrm>
              <a:custGeom>
                <a:avLst/>
                <a:gdLst/>
                <a:ahLst/>
                <a:cxnLst/>
                <a:rect l="l" t="t" r="r" b="b"/>
                <a:pathLst>
                  <a:path w="781" h="1915" extrusionOk="0">
                    <a:moveTo>
                      <a:pt x="56" y="1"/>
                    </a:moveTo>
                    <a:cubicBezTo>
                      <a:pt x="42" y="1"/>
                      <a:pt x="27" y="2"/>
                      <a:pt x="10" y="4"/>
                    </a:cubicBezTo>
                    <a:cubicBezTo>
                      <a:pt x="21" y="119"/>
                      <a:pt x="0" y="246"/>
                      <a:pt x="42" y="362"/>
                    </a:cubicBezTo>
                    <a:cubicBezTo>
                      <a:pt x="221" y="879"/>
                      <a:pt x="422" y="1385"/>
                      <a:pt x="622" y="1902"/>
                    </a:cubicBezTo>
                    <a:cubicBezTo>
                      <a:pt x="627" y="1912"/>
                      <a:pt x="645" y="1915"/>
                      <a:pt x="672" y="1915"/>
                    </a:cubicBezTo>
                    <a:cubicBezTo>
                      <a:pt x="700" y="1915"/>
                      <a:pt x="738" y="1912"/>
                      <a:pt x="781" y="1912"/>
                    </a:cubicBezTo>
                    <a:cubicBezTo>
                      <a:pt x="717" y="1290"/>
                      <a:pt x="411" y="742"/>
                      <a:pt x="242" y="161"/>
                    </a:cubicBezTo>
                    <a:cubicBezTo>
                      <a:pt x="223" y="85"/>
                      <a:pt x="187" y="1"/>
                      <a:pt x="5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1" name="Google Shape;4321;p24"/>
              <p:cNvSpPr/>
              <p:nvPr/>
            </p:nvSpPr>
            <p:spPr>
              <a:xfrm>
                <a:off x="7078275" y="1286350"/>
                <a:ext cx="47225" cy="30675"/>
              </a:xfrm>
              <a:custGeom>
                <a:avLst/>
                <a:gdLst/>
                <a:ahLst/>
                <a:cxnLst/>
                <a:rect l="l" t="t" r="r" b="b"/>
                <a:pathLst>
                  <a:path w="1889" h="1227" extrusionOk="0">
                    <a:moveTo>
                      <a:pt x="1888" y="1"/>
                    </a:moveTo>
                    <a:lnTo>
                      <a:pt x="1888" y="1"/>
                    </a:lnTo>
                    <a:cubicBezTo>
                      <a:pt x="1762" y="64"/>
                      <a:pt x="1688" y="106"/>
                      <a:pt x="1603" y="138"/>
                    </a:cubicBezTo>
                    <a:cubicBezTo>
                      <a:pt x="1514" y="168"/>
                      <a:pt x="1416" y="197"/>
                      <a:pt x="1317" y="227"/>
                    </a:cubicBezTo>
                    <a:lnTo>
                      <a:pt x="1317" y="227"/>
                    </a:lnTo>
                    <a:cubicBezTo>
                      <a:pt x="1318" y="225"/>
                      <a:pt x="1318" y="224"/>
                      <a:pt x="1319" y="222"/>
                    </a:cubicBezTo>
                    <a:lnTo>
                      <a:pt x="1319" y="222"/>
                    </a:lnTo>
                    <a:lnTo>
                      <a:pt x="1298" y="233"/>
                    </a:lnTo>
                    <a:cubicBezTo>
                      <a:pt x="1304" y="231"/>
                      <a:pt x="1311" y="229"/>
                      <a:pt x="1317" y="227"/>
                    </a:cubicBezTo>
                    <a:lnTo>
                      <a:pt x="1317" y="227"/>
                    </a:lnTo>
                    <a:cubicBezTo>
                      <a:pt x="1242" y="424"/>
                      <a:pt x="1085" y="486"/>
                      <a:pt x="897" y="507"/>
                    </a:cubicBezTo>
                    <a:lnTo>
                      <a:pt x="907" y="486"/>
                    </a:lnTo>
                    <a:lnTo>
                      <a:pt x="907" y="486"/>
                    </a:lnTo>
                    <a:cubicBezTo>
                      <a:pt x="728" y="855"/>
                      <a:pt x="232" y="834"/>
                      <a:pt x="0" y="1171"/>
                    </a:cubicBezTo>
                    <a:cubicBezTo>
                      <a:pt x="73" y="1199"/>
                      <a:pt x="115" y="1226"/>
                      <a:pt x="146" y="1226"/>
                    </a:cubicBezTo>
                    <a:cubicBezTo>
                      <a:pt x="150" y="1226"/>
                      <a:pt x="155" y="1226"/>
                      <a:pt x="159" y="1224"/>
                    </a:cubicBezTo>
                    <a:cubicBezTo>
                      <a:pt x="802" y="1024"/>
                      <a:pt x="1371" y="697"/>
                      <a:pt x="1846" y="212"/>
                    </a:cubicBezTo>
                    <a:cubicBezTo>
                      <a:pt x="1877" y="180"/>
                      <a:pt x="1867" y="106"/>
                      <a:pt x="188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2" name="Google Shape;4322;p24"/>
              <p:cNvSpPr/>
              <p:nvPr/>
            </p:nvSpPr>
            <p:spPr>
              <a:xfrm>
                <a:off x="6799300" y="1294250"/>
                <a:ext cx="45650" cy="22975"/>
              </a:xfrm>
              <a:custGeom>
                <a:avLst/>
                <a:gdLst/>
                <a:ahLst/>
                <a:cxnLst/>
                <a:rect l="l" t="t" r="r" b="b"/>
                <a:pathLst>
                  <a:path w="1826" h="919" extrusionOk="0">
                    <a:moveTo>
                      <a:pt x="142" y="0"/>
                    </a:moveTo>
                    <a:cubicBezTo>
                      <a:pt x="98" y="0"/>
                      <a:pt x="52" y="10"/>
                      <a:pt x="1" y="33"/>
                    </a:cubicBezTo>
                    <a:cubicBezTo>
                      <a:pt x="96" y="297"/>
                      <a:pt x="328" y="360"/>
                      <a:pt x="507" y="444"/>
                    </a:cubicBezTo>
                    <a:cubicBezTo>
                      <a:pt x="908" y="634"/>
                      <a:pt x="1266" y="918"/>
                      <a:pt x="1730" y="918"/>
                    </a:cubicBezTo>
                    <a:cubicBezTo>
                      <a:pt x="1762" y="918"/>
                      <a:pt x="1784" y="866"/>
                      <a:pt x="1826" y="834"/>
                    </a:cubicBezTo>
                    <a:cubicBezTo>
                      <a:pt x="1730" y="644"/>
                      <a:pt x="1530" y="665"/>
                      <a:pt x="1383" y="581"/>
                    </a:cubicBezTo>
                    <a:cubicBezTo>
                      <a:pt x="1245" y="508"/>
                      <a:pt x="1098" y="454"/>
                      <a:pt x="961" y="391"/>
                    </a:cubicBezTo>
                    <a:cubicBezTo>
                      <a:pt x="802" y="318"/>
                      <a:pt x="655" y="222"/>
                      <a:pt x="497" y="149"/>
                    </a:cubicBezTo>
                    <a:cubicBezTo>
                      <a:pt x="385" y="93"/>
                      <a:pt x="279" y="0"/>
                      <a:pt x="14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3" name="Google Shape;4323;p24"/>
              <p:cNvSpPr/>
              <p:nvPr/>
            </p:nvSpPr>
            <p:spPr>
              <a:xfrm>
                <a:off x="6870500" y="1283450"/>
                <a:ext cx="36150" cy="39850"/>
              </a:xfrm>
              <a:custGeom>
                <a:avLst/>
                <a:gdLst/>
                <a:ahLst/>
                <a:cxnLst/>
                <a:rect l="l" t="t" r="r" b="b"/>
                <a:pathLst>
                  <a:path w="1446" h="1594" extrusionOk="0">
                    <a:moveTo>
                      <a:pt x="0" y="1"/>
                    </a:moveTo>
                    <a:cubicBezTo>
                      <a:pt x="106" y="265"/>
                      <a:pt x="307" y="401"/>
                      <a:pt x="464" y="560"/>
                    </a:cubicBezTo>
                    <a:cubicBezTo>
                      <a:pt x="766" y="882"/>
                      <a:pt x="1099" y="1164"/>
                      <a:pt x="1270" y="1576"/>
                    </a:cubicBezTo>
                    <a:lnTo>
                      <a:pt x="1270" y="1576"/>
                    </a:lnTo>
                    <a:cubicBezTo>
                      <a:pt x="1322" y="1493"/>
                      <a:pt x="1384" y="1402"/>
                      <a:pt x="1446" y="1319"/>
                    </a:cubicBezTo>
                    <a:cubicBezTo>
                      <a:pt x="1097" y="708"/>
                      <a:pt x="549" y="201"/>
                      <a:pt x="0" y="1"/>
                    </a:cubicBezTo>
                    <a:close/>
                    <a:moveTo>
                      <a:pt x="1270" y="1576"/>
                    </a:moveTo>
                    <a:cubicBezTo>
                      <a:pt x="1269" y="1578"/>
                      <a:pt x="1267" y="1580"/>
                      <a:pt x="1266" y="1583"/>
                    </a:cubicBezTo>
                    <a:lnTo>
                      <a:pt x="1277" y="1593"/>
                    </a:lnTo>
                    <a:cubicBezTo>
                      <a:pt x="1275" y="1588"/>
                      <a:pt x="1272" y="1582"/>
                      <a:pt x="1270" y="1576"/>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4" name="Google Shape;4324;p24"/>
              <p:cNvSpPr/>
              <p:nvPr/>
            </p:nvSpPr>
            <p:spPr>
              <a:xfrm>
                <a:off x="6901875" y="1177975"/>
                <a:ext cx="20850" cy="48025"/>
              </a:xfrm>
              <a:custGeom>
                <a:avLst/>
                <a:gdLst/>
                <a:ahLst/>
                <a:cxnLst/>
                <a:rect l="l" t="t" r="r" b="b"/>
                <a:pathLst>
                  <a:path w="834" h="1921" extrusionOk="0">
                    <a:moveTo>
                      <a:pt x="53" y="1"/>
                    </a:moveTo>
                    <a:cubicBezTo>
                      <a:pt x="32" y="43"/>
                      <a:pt x="1" y="85"/>
                      <a:pt x="11" y="117"/>
                    </a:cubicBezTo>
                    <a:lnTo>
                      <a:pt x="707" y="1889"/>
                    </a:lnTo>
                    <a:cubicBezTo>
                      <a:pt x="718" y="1910"/>
                      <a:pt x="749" y="1910"/>
                      <a:pt x="770" y="1920"/>
                    </a:cubicBezTo>
                    <a:cubicBezTo>
                      <a:pt x="781" y="1920"/>
                      <a:pt x="802" y="1910"/>
                      <a:pt x="823" y="1910"/>
                    </a:cubicBezTo>
                    <a:cubicBezTo>
                      <a:pt x="834" y="1362"/>
                      <a:pt x="391" y="275"/>
                      <a:pt x="5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5" name="Google Shape;4325;p24"/>
              <p:cNvSpPr/>
              <p:nvPr/>
            </p:nvSpPr>
            <p:spPr>
              <a:xfrm>
                <a:off x="7011300" y="1265275"/>
                <a:ext cx="36400" cy="32975"/>
              </a:xfrm>
              <a:custGeom>
                <a:avLst/>
                <a:gdLst/>
                <a:ahLst/>
                <a:cxnLst/>
                <a:rect l="l" t="t" r="r" b="b"/>
                <a:pathLst>
                  <a:path w="1456" h="1319" extrusionOk="0">
                    <a:moveTo>
                      <a:pt x="1456" y="0"/>
                    </a:moveTo>
                    <a:lnTo>
                      <a:pt x="1456" y="0"/>
                    </a:lnTo>
                    <a:cubicBezTo>
                      <a:pt x="1277" y="63"/>
                      <a:pt x="1181" y="63"/>
                      <a:pt x="1139" y="116"/>
                    </a:cubicBezTo>
                    <a:cubicBezTo>
                      <a:pt x="760" y="495"/>
                      <a:pt x="285" y="791"/>
                      <a:pt x="0" y="1318"/>
                    </a:cubicBezTo>
                    <a:cubicBezTo>
                      <a:pt x="370" y="1245"/>
                      <a:pt x="380" y="1245"/>
                      <a:pt x="507" y="1107"/>
                    </a:cubicBezTo>
                    <a:cubicBezTo>
                      <a:pt x="813" y="781"/>
                      <a:pt x="1214" y="538"/>
                      <a:pt x="145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6" name="Google Shape;4326;p24"/>
              <p:cNvSpPr/>
              <p:nvPr/>
            </p:nvSpPr>
            <p:spPr>
              <a:xfrm>
                <a:off x="7002075" y="1189325"/>
                <a:ext cx="12925" cy="45100"/>
              </a:xfrm>
              <a:custGeom>
                <a:avLst/>
                <a:gdLst/>
                <a:ahLst/>
                <a:cxnLst/>
                <a:rect l="l" t="t" r="r" b="b"/>
                <a:pathLst>
                  <a:path w="517" h="1804" extrusionOk="0">
                    <a:moveTo>
                      <a:pt x="380" y="1"/>
                    </a:moveTo>
                    <a:lnTo>
                      <a:pt x="380" y="1"/>
                    </a:lnTo>
                    <a:cubicBezTo>
                      <a:pt x="158" y="612"/>
                      <a:pt x="22" y="1161"/>
                      <a:pt x="1" y="1804"/>
                    </a:cubicBezTo>
                    <a:cubicBezTo>
                      <a:pt x="390" y="1298"/>
                      <a:pt x="517" y="676"/>
                      <a:pt x="38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7" name="Google Shape;4327;p24"/>
              <p:cNvSpPr/>
              <p:nvPr/>
            </p:nvSpPr>
            <p:spPr>
              <a:xfrm>
                <a:off x="6925075" y="1347775"/>
                <a:ext cx="19800" cy="37600"/>
              </a:xfrm>
              <a:custGeom>
                <a:avLst/>
                <a:gdLst/>
                <a:ahLst/>
                <a:cxnLst/>
                <a:rect l="l" t="t" r="r" b="b"/>
                <a:pathLst>
                  <a:path w="792" h="1504" extrusionOk="0">
                    <a:moveTo>
                      <a:pt x="95" y="1"/>
                    </a:moveTo>
                    <a:cubicBezTo>
                      <a:pt x="64" y="22"/>
                      <a:pt x="32" y="43"/>
                      <a:pt x="1" y="54"/>
                    </a:cubicBezTo>
                    <a:cubicBezTo>
                      <a:pt x="32" y="160"/>
                      <a:pt x="64" y="254"/>
                      <a:pt x="95" y="349"/>
                    </a:cubicBezTo>
                    <a:cubicBezTo>
                      <a:pt x="138" y="455"/>
                      <a:pt x="191" y="549"/>
                      <a:pt x="233" y="655"/>
                    </a:cubicBezTo>
                    <a:cubicBezTo>
                      <a:pt x="285" y="771"/>
                      <a:pt x="338" y="898"/>
                      <a:pt x="391" y="1013"/>
                    </a:cubicBezTo>
                    <a:cubicBezTo>
                      <a:pt x="433" y="1119"/>
                      <a:pt x="475" y="1224"/>
                      <a:pt x="517" y="1320"/>
                    </a:cubicBezTo>
                    <a:cubicBezTo>
                      <a:pt x="555" y="1403"/>
                      <a:pt x="575" y="1504"/>
                      <a:pt x="696" y="1504"/>
                    </a:cubicBezTo>
                    <a:cubicBezTo>
                      <a:pt x="712" y="1504"/>
                      <a:pt x="730" y="1502"/>
                      <a:pt x="749" y="1499"/>
                    </a:cubicBezTo>
                    <a:cubicBezTo>
                      <a:pt x="760" y="1446"/>
                      <a:pt x="791" y="1372"/>
                      <a:pt x="770" y="1320"/>
                    </a:cubicBezTo>
                    <a:cubicBezTo>
                      <a:pt x="602" y="919"/>
                      <a:pt x="423" y="518"/>
                      <a:pt x="243" y="117"/>
                    </a:cubicBezTo>
                    <a:cubicBezTo>
                      <a:pt x="222" y="64"/>
                      <a:pt x="149" y="43"/>
                      <a:pt x="9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8" name="Google Shape;4328;p24"/>
              <p:cNvSpPr/>
              <p:nvPr/>
            </p:nvSpPr>
            <p:spPr>
              <a:xfrm>
                <a:off x="6818300" y="1259475"/>
                <a:ext cx="17175" cy="21250"/>
              </a:xfrm>
              <a:custGeom>
                <a:avLst/>
                <a:gdLst/>
                <a:ahLst/>
                <a:cxnLst/>
                <a:rect l="l" t="t" r="r" b="b"/>
                <a:pathLst>
                  <a:path w="687" h="850" extrusionOk="0">
                    <a:moveTo>
                      <a:pt x="74" y="0"/>
                    </a:moveTo>
                    <a:cubicBezTo>
                      <a:pt x="42" y="190"/>
                      <a:pt x="21" y="338"/>
                      <a:pt x="0" y="464"/>
                    </a:cubicBezTo>
                    <a:cubicBezTo>
                      <a:pt x="282" y="761"/>
                      <a:pt x="366" y="849"/>
                      <a:pt x="439" y="849"/>
                    </a:cubicBezTo>
                    <a:cubicBezTo>
                      <a:pt x="469" y="849"/>
                      <a:pt x="498" y="834"/>
                      <a:pt x="538" y="812"/>
                    </a:cubicBezTo>
                    <a:cubicBezTo>
                      <a:pt x="485" y="696"/>
                      <a:pt x="433" y="570"/>
                      <a:pt x="380" y="453"/>
                    </a:cubicBezTo>
                    <a:cubicBezTo>
                      <a:pt x="496" y="390"/>
                      <a:pt x="644" y="495"/>
                      <a:pt x="686" y="295"/>
                    </a:cubicBezTo>
                    <a:cubicBezTo>
                      <a:pt x="559" y="116"/>
                      <a:pt x="380" y="31"/>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9" name="Google Shape;4329;p24"/>
              <p:cNvSpPr/>
              <p:nvPr/>
            </p:nvSpPr>
            <p:spPr>
              <a:xfrm>
                <a:off x="7087750" y="1281350"/>
                <a:ext cx="28700" cy="19625"/>
              </a:xfrm>
              <a:custGeom>
                <a:avLst/>
                <a:gdLst/>
                <a:ahLst/>
                <a:cxnLst/>
                <a:rect l="l" t="t" r="r" b="b"/>
                <a:pathLst>
                  <a:path w="1148" h="785" extrusionOk="0">
                    <a:moveTo>
                      <a:pt x="961" y="0"/>
                    </a:moveTo>
                    <a:cubicBezTo>
                      <a:pt x="613" y="190"/>
                      <a:pt x="307" y="433"/>
                      <a:pt x="1" y="717"/>
                    </a:cubicBezTo>
                    <a:cubicBezTo>
                      <a:pt x="67" y="767"/>
                      <a:pt x="126" y="785"/>
                      <a:pt x="181" y="785"/>
                    </a:cubicBezTo>
                    <a:cubicBezTo>
                      <a:pt x="311" y="785"/>
                      <a:pt x="417" y="686"/>
                      <a:pt x="528" y="686"/>
                    </a:cubicBezTo>
                    <a:lnTo>
                      <a:pt x="518" y="707"/>
                    </a:lnTo>
                    <a:cubicBezTo>
                      <a:pt x="609" y="554"/>
                      <a:pt x="740" y="461"/>
                      <a:pt x="919" y="426"/>
                    </a:cubicBezTo>
                    <a:lnTo>
                      <a:pt x="919" y="426"/>
                    </a:lnTo>
                    <a:cubicBezTo>
                      <a:pt x="919" y="428"/>
                      <a:pt x="919" y="431"/>
                      <a:pt x="919" y="433"/>
                    </a:cubicBezTo>
                    <a:lnTo>
                      <a:pt x="940" y="422"/>
                    </a:lnTo>
                    <a:lnTo>
                      <a:pt x="940" y="422"/>
                    </a:lnTo>
                    <a:cubicBezTo>
                      <a:pt x="933" y="423"/>
                      <a:pt x="926" y="424"/>
                      <a:pt x="919" y="426"/>
                    </a:cubicBezTo>
                    <a:lnTo>
                      <a:pt x="919" y="426"/>
                    </a:lnTo>
                    <a:cubicBezTo>
                      <a:pt x="927" y="292"/>
                      <a:pt x="1148" y="197"/>
                      <a:pt x="96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0" name="Google Shape;4330;p24"/>
              <p:cNvSpPr/>
              <p:nvPr/>
            </p:nvSpPr>
            <p:spPr>
              <a:xfrm>
                <a:off x="6915850" y="1178500"/>
                <a:ext cx="12425" cy="24300"/>
              </a:xfrm>
              <a:custGeom>
                <a:avLst/>
                <a:gdLst/>
                <a:ahLst/>
                <a:cxnLst/>
                <a:rect l="l" t="t" r="r" b="b"/>
                <a:pathLst>
                  <a:path w="497" h="972" extrusionOk="0">
                    <a:moveTo>
                      <a:pt x="0" y="1"/>
                    </a:moveTo>
                    <a:lnTo>
                      <a:pt x="0" y="1"/>
                    </a:lnTo>
                    <a:cubicBezTo>
                      <a:pt x="85" y="507"/>
                      <a:pt x="169" y="666"/>
                      <a:pt x="496" y="971"/>
                    </a:cubicBezTo>
                    <a:cubicBezTo>
                      <a:pt x="496" y="476"/>
                      <a:pt x="338" y="181"/>
                      <a:pt x="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1" name="Google Shape;4331;p24"/>
              <p:cNvSpPr/>
              <p:nvPr/>
            </p:nvSpPr>
            <p:spPr>
              <a:xfrm>
                <a:off x="6982050" y="1319600"/>
                <a:ext cx="11450" cy="29800"/>
              </a:xfrm>
              <a:custGeom>
                <a:avLst/>
                <a:gdLst/>
                <a:ahLst/>
                <a:cxnLst/>
                <a:rect l="l" t="t" r="r" b="b"/>
                <a:pathLst>
                  <a:path w="458" h="1192" extrusionOk="0">
                    <a:moveTo>
                      <a:pt x="347" y="1"/>
                    </a:moveTo>
                    <a:cubicBezTo>
                      <a:pt x="312" y="1"/>
                      <a:pt x="269" y="10"/>
                      <a:pt x="221" y="31"/>
                    </a:cubicBezTo>
                    <a:cubicBezTo>
                      <a:pt x="305" y="401"/>
                      <a:pt x="0" y="748"/>
                      <a:pt x="127" y="1191"/>
                    </a:cubicBezTo>
                    <a:cubicBezTo>
                      <a:pt x="221" y="1149"/>
                      <a:pt x="253" y="1139"/>
                      <a:pt x="253" y="1128"/>
                    </a:cubicBezTo>
                    <a:cubicBezTo>
                      <a:pt x="327" y="790"/>
                      <a:pt x="401" y="453"/>
                      <a:pt x="443" y="105"/>
                    </a:cubicBezTo>
                    <a:cubicBezTo>
                      <a:pt x="457" y="41"/>
                      <a:pt x="419" y="1"/>
                      <a:pt x="34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2" name="Google Shape;4332;p24"/>
              <p:cNvSpPr/>
              <p:nvPr/>
            </p:nvSpPr>
            <p:spPr>
              <a:xfrm>
                <a:off x="6846525" y="1222850"/>
                <a:ext cx="22425" cy="22650"/>
              </a:xfrm>
              <a:custGeom>
                <a:avLst/>
                <a:gdLst/>
                <a:ahLst/>
                <a:cxnLst/>
                <a:rect l="l" t="t" r="r" b="b"/>
                <a:pathLst>
                  <a:path w="897" h="906" extrusionOk="0">
                    <a:moveTo>
                      <a:pt x="179" y="0"/>
                    </a:moveTo>
                    <a:cubicBezTo>
                      <a:pt x="136" y="0"/>
                      <a:pt x="77" y="10"/>
                      <a:pt x="0" y="10"/>
                    </a:cubicBezTo>
                    <a:cubicBezTo>
                      <a:pt x="190" y="400"/>
                      <a:pt x="453" y="621"/>
                      <a:pt x="896" y="906"/>
                    </a:cubicBezTo>
                    <a:cubicBezTo>
                      <a:pt x="759" y="389"/>
                      <a:pt x="485" y="210"/>
                      <a:pt x="232" y="10"/>
                    </a:cubicBezTo>
                    <a:cubicBezTo>
                      <a:pt x="218" y="3"/>
                      <a:pt x="200" y="0"/>
                      <a:pt x="17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3" name="Google Shape;4333;p24"/>
              <p:cNvSpPr/>
              <p:nvPr/>
            </p:nvSpPr>
            <p:spPr>
              <a:xfrm>
                <a:off x="7016575" y="1294525"/>
                <a:ext cx="24275" cy="17175"/>
              </a:xfrm>
              <a:custGeom>
                <a:avLst/>
                <a:gdLst/>
                <a:ahLst/>
                <a:cxnLst/>
                <a:rect l="l" t="t" r="r" b="b"/>
                <a:pathLst>
                  <a:path w="971" h="687" extrusionOk="0">
                    <a:moveTo>
                      <a:pt x="876" y="0"/>
                    </a:moveTo>
                    <a:cubicBezTo>
                      <a:pt x="359" y="254"/>
                      <a:pt x="243" y="338"/>
                      <a:pt x="0" y="686"/>
                    </a:cubicBezTo>
                    <a:cubicBezTo>
                      <a:pt x="391" y="654"/>
                      <a:pt x="623" y="401"/>
                      <a:pt x="876" y="211"/>
                    </a:cubicBezTo>
                    <a:cubicBezTo>
                      <a:pt x="949" y="159"/>
                      <a:pt x="970" y="75"/>
                      <a:pt x="87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4" name="Google Shape;4334;p24"/>
              <p:cNvSpPr/>
              <p:nvPr/>
            </p:nvSpPr>
            <p:spPr>
              <a:xfrm>
                <a:off x="6992050" y="1190100"/>
                <a:ext cx="10575" cy="26925"/>
              </a:xfrm>
              <a:custGeom>
                <a:avLst/>
                <a:gdLst/>
                <a:ahLst/>
                <a:cxnLst/>
                <a:rect l="l" t="t" r="r" b="b"/>
                <a:pathLst>
                  <a:path w="423" h="1077" extrusionOk="0">
                    <a:moveTo>
                      <a:pt x="116" y="1"/>
                    </a:moveTo>
                    <a:cubicBezTo>
                      <a:pt x="85" y="328"/>
                      <a:pt x="43" y="634"/>
                      <a:pt x="1" y="1077"/>
                    </a:cubicBezTo>
                    <a:cubicBezTo>
                      <a:pt x="338" y="718"/>
                      <a:pt x="423" y="371"/>
                      <a:pt x="275" y="43"/>
                    </a:cubicBezTo>
                    <a:cubicBezTo>
                      <a:pt x="264" y="22"/>
                      <a:pt x="191" y="22"/>
                      <a:pt x="11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5" name="Google Shape;4335;p24"/>
              <p:cNvSpPr/>
              <p:nvPr/>
            </p:nvSpPr>
            <p:spPr>
              <a:xfrm>
                <a:off x="6956975" y="1165075"/>
                <a:ext cx="9525" cy="24275"/>
              </a:xfrm>
              <a:custGeom>
                <a:avLst/>
                <a:gdLst/>
                <a:ahLst/>
                <a:cxnLst/>
                <a:rect l="l" t="t" r="r" b="b"/>
                <a:pathLst>
                  <a:path w="381" h="971" extrusionOk="0">
                    <a:moveTo>
                      <a:pt x="244" y="0"/>
                    </a:moveTo>
                    <a:cubicBezTo>
                      <a:pt x="1" y="275"/>
                      <a:pt x="75" y="517"/>
                      <a:pt x="75" y="739"/>
                    </a:cubicBezTo>
                    <a:cubicBezTo>
                      <a:pt x="75" y="844"/>
                      <a:pt x="106" y="960"/>
                      <a:pt x="254" y="971"/>
                    </a:cubicBezTo>
                    <a:cubicBezTo>
                      <a:pt x="380" y="580"/>
                      <a:pt x="380" y="580"/>
                      <a:pt x="24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6" name="Google Shape;4336;p24"/>
              <p:cNvSpPr/>
              <p:nvPr/>
            </p:nvSpPr>
            <p:spPr>
              <a:xfrm>
                <a:off x="6987850" y="1272125"/>
                <a:ext cx="12150" cy="19250"/>
              </a:xfrm>
              <a:custGeom>
                <a:avLst/>
                <a:gdLst/>
                <a:ahLst/>
                <a:cxnLst/>
                <a:rect l="l" t="t" r="r" b="b"/>
                <a:pathLst>
                  <a:path w="486" h="770" extrusionOk="0">
                    <a:moveTo>
                      <a:pt x="316" y="0"/>
                    </a:moveTo>
                    <a:cubicBezTo>
                      <a:pt x="0" y="190"/>
                      <a:pt x="137" y="507"/>
                      <a:pt x="105" y="770"/>
                    </a:cubicBezTo>
                    <a:cubicBezTo>
                      <a:pt x="232" y="559"/>
                      <a:pt x="485" y="359"/>
                      <a:pt x="31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7" name="Google Shape;4337;p24"/>
              <p:cNvSpPr/>
              <p:nvPr/>
            </p:nvSpPr>
            <p:spPr>
              <a:xfrm>
                <a:off x="6935100" y="1174275"/>
                <a:ext cx="13750" cy="25350"/>
              </a:xfrm>
              <a:custGeom>
                <a:avLst/>
                <a:gdLst/>
                <a:ahLst/>
                <a:cxnLst/>
                <a:rect l="l" t="t" r="r" b="b"/>
                <a:pathLst>
                  <a:path w="550" h="1014" extrusionOk="0">
                    <a:moveTo>
                      <a:pt x="128" y="1"/>
                    </a:moveTo>
                    <a:cubicBezTo>
                      <a:pt x="92" y="1"/>
                      <a:pt x="48" y="24"/>
                      <a:pt x="1" y="86"/>
                    </a:cubicBezTo>
                    <a:cubicBezTo>
                      <a:pt x="116" y="339"/>
                      <a:pt x="243" y="613"/>
                      <a:pt x="433" y="1014"/>
                    </a:cubicBezTo>
                    <a:cubicBezTo>
                      <a:pt x="507" y="824"/>
                      <a:pt x="549" y="761"/>
                      <a:pt x="538" y="718"/>
                    </a:cubicBezTo>
                    <a:cubicBezTo>
                      <a:pt x="444" y="497"/>
                      <a:pt x="338" y="286"/>
                      <a:pt x="222" y="75"/>
                    </a:cubicBezTo>
                    <a:cubicBezTo>
                      <a:pt x="205" y="35"/>
                      <a:pt x="172" y="1"/>
                      <a:pt x="12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8" name="Google Shape;4338;p24"/>
              <p:cNvSpPr/>
              <p:nvPr/>
            </p:nvSpPr>
            <p:spPr>
              <a:xfrm>
                <a:off x="6811125" y="1282225"/>
                <a:ext cx="20375" cy="9575"/>
              </a:xfrm>
              <a:custGeom>
                <a:avLst/>
                <a:gdLst/>
                <a:ahLst/>
                <a:cxnLst/>
                <a:rect l="l" t="t" r="r" b="b"/>
                <a:pathLst>
                  <a:path w="815" h="383" extrusionOk="0">
                    <a:moveTo>
                      <a:pt x="129" y="1"/>
                    </a:moveTo>
                    <a:cubicBezTo>
                      <a:pt x="68" y="1"/>
                      <a:pt x="0" y="41"/>
                      <a:pt x="34" y="176"/>
                    </a:cubicBezTo>
                    <a:cubicBezTo>
                      <a:pt x="231" y="230"/>
                      <a:pt x="420" y="382"/>
                      <a:pt x="672" y="382"/>
                    </a:cubicBezTo>
                    <a:cubicBezTo>
                      <a:pt x="717" y="382"/>
                      <a:pt x="765" y="377"/>
                      <a:pt x="814" y="366"/>
                    </a:cubicBezTo>
                    <a:cubicBezTo>
                      <a:pt x="772" y="282"/>
                      <a:pt x="762" y="187"/>
                      <a:pt x="720" y="176"/>
                    </a:cubicBezTo>
                    <a:cubicBezTo>
                      <a:pt x="540" y="103"/>
                      <a:pt x="361" y="50"/>
                      <a:pt x="171" y="7"/>
                    </a:cubicBezTo>
                    <a:cubicBezTo>
                      <a:pt x="159" y="3"/>
                      <a:pt x="144" y="1"/>
                      <a:pt x="12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9" name="Google Shape;4339;p24"/>
              <p:cNvSpPr/>
              <p:nvPr/>
            </p:nvSpPr>
            <p:spPr>
              <a:xfrm>
                <a:off x="7024750" y="1312725"/>
                <a:ext cx="17675" cy="10575"/>
              </a:xfrm>
              <a:custGeom>
                <a:avLst/>
                <a:gdLst/>
                <a:ahLst/>
                <a:cxnLst/>
                <a:rect l="l" t="t" r="r" b="b"/>
                <a:pathLst>
                  <a:path w="707" h="423" extrusionOk="0">
                    <a:moveTo>
                      <a:pt x="707" y="1"/>
                    </a:moveTo>
                    <a:cubicBezTo>
                      <a:pt x="190" y="64"/>
                      <a:pt x="127" y="106"/>
                      <a:pt x="1" y="422"/>
                    </a:cubicBezTo>
                    <a:cubicBezTo>
                      <a:pt x="306" y="380"/>
                      <a:pt x="528" y="233"/>
                      <a:pt x="70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0" name="Google Shape;4340;p24"/>
              <p:cNvSpPr/>
              <p:nvPr/>
            </p:nvSpPr>
            <p:spPr>
              <a:xfrm>
                <a:off x="6841775" y="1236000"/>
                <a:ext cx="15550" cy="16625"/>
              </a:xfrm>
              <a:custGeom>
                <a:avLst/>
                <a:gdLst/>
                <a:ahLst/>
                <a:cxnLst/>
                <a:rect l="l" t="t" r="r" b="b"/>
                <a:pathLst>
                  <a:path w="622" h="665" extrusionOk="0">
                    <a:moveTo>
                      <a:pt x="0" y="0"/>
                    </a:moveTo>
                    <a:lnTo>
                      <a:pt x="0" y="0"/>
                    </a:lnTo>
                    <a:cubicBezTo>
                      <a:pt x="106" y="327"/>
                      <a:pt x="306" y="464"/>
                      <a:pt x="601" y="665"/>
                    </a:cubicBezTo>
                    <a:cubicBezTo>
                      <a:pt x="622" y="295"/>
                      <a:pt x="411" y="190"/>
                      <a:pt x="274" y="63"/>
                    </a:cubicBezTo>
                    <a:cubicBezTo>
                      <a:pt x="221" y="21"/>
                      <a:pt x="127" y="21"/>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1" name="Google Shape;4341;p24"/>
              <p:cNvSpPr/>
              <p:nvPr/>
            </p:nvSpPr>
            <p:spPr>
              <a:xfrm>
                <a:off x="6973325" y="1278450"/>
                <a:ext cx="12425" cy="16900"/>
              </a:xfrm>
              <a:custGeom>
                <a:avLst/>
                <a:gdLst/>
                <a:ahLst/>
                <a:cxnLst/>
                <a:rect l="l" t="t" r="r" b="b"/>
                <a:pathLst>
                  <a:path w="497" h="676" extrusionOk="0">
                    <a:moveTo>
                      <a:pt x="307" y="1"/>
                    </a:moveTo>
                    <a:cubicBezTo>
                      <a:pt x="233" y="222"/>
                      <a:pt x="1" y="401"/>
                      <a:pt x="180" y="676"/>
                    </a:cubicBezTo>
                    <a:cubicBezTo>
                      <a:pt x="296" y="475"/>
                      <a:pt x="497" y="296"/>
                      <a:pt x="30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2" name="Google Shape;4342;p24"/>
              <p:cNvSpPr/>
              <p:nvPr/>
            </p:nvSpPr>
            <p:spPr>
              <a:xfrm>
                <a:off x="6955925" y="1413700"/>
                <a:ext cx="7925" cy="14550"/>
              </a:xfrm>
              <a:custGeom>
                <a:avLst/>
                <a:gdLst/>
                <a:ahLst/>
                <a:cxnLst/>
                <a:rect l="l" t="t" r="r" b="b"/>
                <a:pathLst>
                  <a:path w="317" h="582" extrusionOk="0">
                    <a:moveTo>
                      <a:pt x="54" y="1"/>
                    </a:moveTo>
                    <a:lnTo>
                      <a:pt x="54" y="1"/>
                    </a:lnTo>
                    <a:cubicBezTo>
                      <a:pt x="0" y="380"/>
                      <a:pt x="11" y="401"/>
                      <a:pt x="317" y="581"/>
                    </a:cubicBezTo>
                    <a:cubicBezTo>
                      <a:pt x="254" y="317"/>
                      <a:pt x="254" y="127"/>
                      <a:pt x="5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3" name="Google Shape;4343;p24"/>
              <p:cNvSpPr/>
              <p:nvPr/>
            </p:nvSpPr>
            <p:spPr>
              <a:xfrm>
                <a:off x="6978900" y="1402625"/>
                <a:ext cx="13175" cy="11900"/>
              </a:xfrm>
              <a:custGeom>
                <a:avLst/>
                <a:gdLst/>
                <a:ahLst/>
                <a:cxnLst/>
                <a:rect l="l" t="t" r="r" b="b"/>
                <a:pathLst>
                  <a:path w="527" h="476" extrusionOk="0">
                    <a:moveTo>
                      <a:pt x="516" y="1"/>
                    </a:moveTo>
                    <a:cubicBezTo>
                      <a:pt x="512" y="4"/>
                      <a:pt x="508" y="8"/>
                      <a:pt x="504" y="12"/>
                    </a:cubicBezTo>
                    <a:lnTo>
                      <a:pt x="504" y="12"/>
                    </a:lnTo>
                    <a:cubicBezTo>
                      <a:pt x="512" y="12"/>
                      <a:pt x="519" y="12"/>
                      <a:pt x="527" y="12"/>
                    </a:cubicBezTo>
                    <a:lnTo>
                      <a:pt x="516" y="1"/>
                    </a:lnTo>
                    <a:close/>
                    <a:moveTo>
                      <a:pt x="504" y="12"/>
                    </a:moveTo>
                    <a:lnTo>
                      <a:pt x="504" y="12"/>
                    </a:lnTo>
                    <a:cubicBezTo>
                      <a:pt x="50" y="23"/>
                      <a:pt x="0" y="70"/>
                      <a:pt x="52" y="476"/>
                    </a:cubicBezTo>
                    <a:cubicBezTo>
                      <a:pt x="216" y="301"/>
                      <a:pt x="360" y="156"/>
                      <a:pt x="504" y="12"/>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344" name="Google Shape;4344;p24"/>
          <p:cNvSpPr txBox="1">
            <a:spLocks noGrp="1"/>
          </p:cNvSpPr>
          <p:nvPr>
            <p:ph type="subTitle" idx="1"/>
          </p:nvPr>
        </p:nvSpPr>
        <p:spPr>
          <a:xfrm>
            <a:off x="708975" y="1587625"/>
            <a:ext cx="4750500" cy="5025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500"/>
              <a:buFont typeface="Bebas Neue"/>
              <a:buNone/>
              <a:defRPr>
                <a:latin typeface="Marcellus"/>
                <a:ea typeface="Marcellus"/>
                <a:cs typeface="Marcellus"/>
                <a:sym typeface="Marcellus"/>
              </a:defRPr>
            </a:lvl1pPr>
            <a:lvl2pPr lvl="1" algn="ctr" rtl="0">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a:p>
        </p:txBody>
      </p:sp>
      <p:sp>
        <p:nvSpPr>
          <p:cNvPr id="4345" name="Google Shape;4345;p24"/>
          <p:cNvSpPr txBox="1">
            <a:spLocks noGrp="1"/>
          </p:cNvSpPr>
          <p:nvPr>
            <p:ph type="subTitle" idx="2"/>
          </p:nvPr>
        </p:nvSpPr>
        <p:spPr>
          <a:xfrm>
            <a:off x="5459550" y="1587625"/>
            <a:ext cx="2964300" cy="5025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500"/>
              <a:buFont typeface="Bebas Neue"/>
              <a:buNone/>
              <a:defRPr>
                <a:latin typeface="Marcellus"/>
                <a:ea typeface="Marcellus"/>
                <a:cs typeface="Marcellus"/>
                <a:sym typeface="Marcellus"/>
              </a:defRPr>
            </a:lvl1pPr>
            <a:lvl2pPr lvl="1" algn="ctr" rtl="0">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a:p>
        </p:txBody>
      </p:sp>
      <p:sp>
        <p:nvSpPr>
          <p:cNvPr id="4346" name="Google Shape;4346;p24"/>
          <p:cNvSpPr txBox="1">
            <a:spLocks noGrp="1"/>
          </p:cNvSpPr>
          <p:nvPr>
            <p:ph type="subTitle" idx="3"/>
          </p:nvPr>
        </p:nvSpPr>
        <p:spPr>
          <a:xfrm>
            <a:off x="708975" y="2052225"/>
            <a:ext cx="4750500" cy="2416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Char char="●"/>
              <a:defRPr sz="1400"/>
            </a:lvl1pPr>
            <a:lvl2pPr lvl="1" algn="ctr" rtl="0">
              <a:lnSpc>
                <a:spcPct val="100000"/>
              </a:lnSpc>
              <a:spcBef>
                <a:spcPts val="0"/>
              </a:spcBef>
              <a:spcAft>
                <a:spcPts val="0"/>
              </a:spcAft>
              <a:buSzPts val="1400"/>
              <a:buChar char="○"/>
              <a:defRPr/>
            </a:lvl2pPr>
            <a:lvl3pPr lvl="2" algn="ctr" rtl="0">
              <a:lnSpc>
                <a:spcPct val="100000"/>
              </a:lnSpc>
              <a:spcBef>
                <a:spcPts val="0"/>
              </a:spcBef>
              <a:spcAft>
                <a:spcPts val="0"/>
              </a:spcAft>
              <a:buSzPts val="1400"/>
              <a:buChar char="■"/>
              <a:defRPr/>
            </a:lvl3pPr>
            <a:lvl4pPr lvl="3" algn="ctr" rtl="0">
              <a:lnSpc>
                <a:spcPct val="100000"/>
              </a:lnSpc>
              <a:spcBef>
                <a:spcPts val="0"/>
              </a:spcBef>
              <a:spcAft>
                <a:spcPts val="0"/>
              </a:spcAft>
              <a:buSzPts val="1400"/>
              <a:buChar char="●"/>
              <a:defRPr/>
            </a:lvl4pPr>
            <a:lvl5pPr lvl="4" algn="ctr" rtl="0">
              <a:lnSpc>
                <a:spcPct val="100000"/>
              </a:lnSpc>
              <a:spcBef>
                <a:spcPts val="0"/>
              </a:spcBef>
              <a:spcAft>
                <a:spcPts val="0"/>
              </a:spcAft>
              <a:buSzPts val="1400"/>
              <a:buChar char="○"/>
              <a:defRPr/>
            </a:lvl5pPr>
            <a:lvl6pPr lvl="5" algn="ctr" rtl="0">
              <a:lnSpc>
                <a:spcPct val="100000"/>
              </a:lnSpc>
              <a:spcBef>
                <a:spcPts val="0"/>
              </a:spcBef>
              <a:spcAft>
                <a:spcPts val="0"/>
              </a:spcAft>
              <a:buSzPts val="1400"/>
              <a:buChar char="■"/>
              <a:defRPr/>
            </a:lvl6pPr>
            <a:lvl7pPr lvl="6" algn="ctr" rtl="0">
              <a:lnSpc>
                <a:spcPct val="100000"/>
              </a:lnSpc>
              <a:spcBef>
                <a:spcPts val="0"/>
              </a:spcBef>
              <a:spcAft>
                <a:spcPts val="0"/>
              </a:spcAft>
              <a:buSzPts val="1400"/>
              <a:buChar char="●"/>
              <a:defRPr/>
            </a:lvl7pPr>
            <a:lvl8pPr lvl="7" algn="ctr" rtl="0">
              <a:lnSpc>
                <a:spcPct val="100000"/>
              </a:lnSpc>
              <a:spcBef>
                <a:spcPts val="0"/>
              </a:spcBef>
              <a:spcAft>
                <a:spcPts val="0"/>
              </a:spcAft>
              <a:buSzPts val="1400"/>
              <a:buChar char="○"/>
              <a:defRPr/>
            </a:lvl8pPr>
            <a:lvl9pPr lvl="8" algn="ctr" rtl="0">
              <a:lnSpc>
                <a:spcPct val="100000"/>
              </a:lnSpc>
              <a:spcBef>
                <a:spcPts val="0"/>
              </a:spcBef>
              <a:spcAft>
                <a:spcPts val="0"/>
              </a:spcAft>
              <a:buSzPts val="1400"/>
              <a:buChar char="■"/>
              <a:defRPr/>
            </a:lvl9pPr>
          </a:lstStyle>
          <a:p>
            <a:endParaRPr/>
          </a:p>
        </p:txBody>
      </p:sp>
      <p:sp>
        <p:nvSpPr>
          <p:cNvPr id="4347" name="Google Shape;4347;p24"/>
          <p:cNvSpPr txBox="1">
            <a:spLocks noGrp="1"/>
          </p:cNvSpPr>
          <p:nvPr>
            <p:ph type="subTitle" idx="4"/>
          </p:nvPr>
        </p:nvSpPr>
        <p:spPr>
          <a:xfrm>
            <a:off x="5459550" y="2052225"/>
            <a:ext cx="2964300" cy="2325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Char char="●"/>
              <a:defRPr sz="1400"/>
            </a:lvl1pPr>
            <a:lvl2pPr lvl="1" algn="ctr" rtl="0">
              <a:lnSpc>
                <a:spcPct val="100000"/>
              </a:lnSpc>
              <a:spcBef>
                <a:spcPts val="0"/>
              </a:spcBef>
              <a:spcAft>
                <a:spcPts val="0"/>
              </a:spcAft>
              <a:buSzPts val="1400"/>
              <a:buChar char="○"/>
              <a:defRPr/>
            </a:lvl2pPr>
            <a:lvl3pPr lvl="2" algn="ctr" rtl="0">
              <a:lnSpc>
                <a:spcPct val="100000"/>
              </a:lnSpc>
              <a:spcBef>
                <a:spcPts val="0"/>
              </a:spcBef>
              <a:spcAft>
                <a:spcPts val="0"/>
              </a:spcAft>
              <a:buSzPts val="1400"/>
              <a:buChar char="■"/>
              <a:defRPr/>
            </a:lvl3pPr>
            <a:lvl4pPr lvl="3" algn="ctr" rtl="0">
              <a:lnSpc>
                <a:spcPct val="100000"/>
              </a:lnSpc>
              <a:spcBef>
                <a:spcPts val="0"/>
              </a:spcBef>
              <a:spcAft>
                <a:spcPts val="0"/>
              </a:spcAft>
              <a:buSzPts val="1400"/>
              <a:buChar char="●"/>
              <a:defRPr/>
            </a:lvl4pPr>
            <a:lvl5pPr lvl="4" algn="ctr" rtl="0">
              <a:lnSpc>
                <a:spcPct val="100000"/>
              </a:lnSpc>
              <a:spcBef>
                <a:spcPts val="0"/>
              </a:spcBef>
              <a:spcAft>
                <a:spcPts val="0"/>
              </a:spcAft>
              <a:buSzPts val="1400"/>
              <a:buChar char="○"/>
              <a:defRPr/>
            </a:lvl5pPr>
            <a:lvl6pPr lvl="5" algn="ctr" rtl="0">
              <a:lnSpc>
                <a:spcPct val="100000"/>
              </a:lnSpc>
              <a:spcBef>
                <a:spcPts val="0"/>
              </a:spcBef>
              <a:spcAft>
                <a:spcPts val="0"/>
              </a:spcAft>
              <a:buSzPts val="1400"/>
              <a:buChar char="■"/>
              <a:defRPr/>
            </a:lvl6pPr>
            <a:lvl7pPr lvl="6" algn="ctr" rtl="0">
              <a:lnSpc>
                <a:spcPct val="100000"/>
              </a:lnSpc>
              <a:spcBef>
                <a:spcPts val="0"/>
              </a:spcBef>
              <a:spcAft>
                <a:spcPts val="0"/>
              </a:spcAft>
              <a:buSzPts val="1400"/>
              <a:buChar char="●"/>
              <a:defRPr/>
            </a:lvl7pPr>
            <a:lvl8pPr lvl="7" algn="ctr" rtl="0">
              <a:lnSpc>
                <a:spcPct val="100000"/>
              </a:lnSpc>
              <a:spcBef>
                <a:spcPts val="0"/>
              </a:spcBef>
              <a:spcAft>
                <a:spcPts val="0"/>
              </a:spcAft>
              <a:buSzPts val="1400"/>
              <a:buChar char="○"/>
              <a:defRPr/>
            </a:lvl8pPr>
            <a:lvl9pPr lvl="8" algn="ctr" rtl="0">
              <a:lnSpc>
                <a:spcPct val="100000"/>
              </a:lnSpc>
              <a:spcBef>
                <a:spcPts val="0"/>
              </a:spcBef>
              <a:spcAft>
                <a:spcPts val="0"/>
              </a:spcAft>
              <a:buSzPts val="1400"/>
              <a:buChar char="■"/>
              <a:defRPr/>
            </a:lvl9pPr>
          </a:lstStyle>
          <a:p>
            <a:endParaRPr/>
          </a:p>
        </p:txBody>
      </p:sp>
      <p:sp>
        <p:nvSpPr>
          <p:cNvPr id="4348" name="Google Shape;4348;p24"/>
          <p:cNvSpPr txBox="1">
            <a:spLocks noGrp="1"/>
          </p:cNvSpPr>
          <p:nvPr>
            <p:ph type="subTitle" idx="5"/>
          </p:nvPr>
        </p:nvSpPr>
        <p:spPr>
          <a:xfrm>
            <a:off x="1965150" y="1049150"/>
            <a:ext cx="5213700" cy="575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349" name="Google Shape;4349;p24"/>
          <p:cNvSpPr txBox="1">
            <a:spLocks noGrp="1"/>
          </p:cNvSpPr>
          <p:nvPr>
            <p:ph type="title"/>
          </p:nvPr>
        </p:nvSpPr>
        <p:spPr>
          <a:xfrm>
            <a:off x="720000" y="361250"/>
            <a:ext cx="7704000" cy="687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200"/>
              <a:buNone/>
              <a:defRPr sz="3200"/>
            </a:lvl1pPr>
            <a:lvl2pPr lvl="1" algn="ctr" rtl="0">
              <a:spcBef>
                <a:spcPts val="0"/>
              </a:spcBef>
              <a:spcAft>
                <a:spcPts val="0"/>
              </a:spcAft>
              <a:buSzPts val="3200"/>
              <a:buNone/>
              <a:defRPr/>
            </a:lvl2pPr>
            <a:lvl3pPr lvl="2" algn="ctr" rtl="0">
              <a:spcBef>
                <a:spcPts val="0"/>
              </a:spcBef>
              <a:spcAft>
                <a:spcPts val="0"/>
              </a:spcAft>
              <a:buSzPts val="3200"/>
              <a:buNone/>
              <a:defRPr/>
            </a:lvl3pPr>
            <a:lvl4pPr lvl="3" algn="ctr" rtl="0">
              <a:spcBef>
                <a:spcPts val="0"/>
              </a:spcBef>
              <a:spcAft>
                <a:spcPts val="0"/>
              </a:spcAft>
              <a:buSzPts val="3200"/>
              <a:buNone/>
              <a:defRPr/>
            </a:lvl4pPr>
            <a:lvl5pPr lvl="4" algn="ctr" rtl="0">
              <a:spcBef>
                <a:spcPts val="0"/>
              </a:spcBef>
              <a:spcAft>
                <a:spcPts val="0"/>
              </a:spcAft>
              <a:buSzPts val="3200"/>
              <a:buNone/>
              <a:defRPr/>
            </a:lvl5pPr>
            <a:lvl6pPr lvl="5" algn="ctr" rtl="0">
              <a:spcBef>
                <a:spcPts val="0"/>
              </a:spcBef>
              <a:spcAft>
                <a:spcPts val="0"/>
              </a:spcAft>
              <a:buSzPts val="3200"/>
              <a:buNone/>
              <a:defRPr/>
            </a:lvl6pPr>
            <a:lvl7pPr lvl="6" algn="ctr" rtl="0">
              <a:spcBef>
                <a:spcPts val="0"/>
              </a:spcBef>
              <a:spcAft>
                <a:spcPts val="0"/>
              </a:spcAft>
              <a:buSzPts val="3200"/>
              <a:buNone/>
              <a:defRPr/>
            </a:lvl7pPr>
            <a:lvl8pPr lvl="7" algn="ctr" rtl="0">
              <a:spcBef>
                <a:spcPts val="0"/>
              </a:spcBef>
              <a:spcAft>
                <a:spcPts val="0"/>
              </a:spcAft>
              <a:buSzPts val="3200"/>
              <a:buNone/>
              <a:defRPr/>
            </a:lvl8pPr>
            <a:lvl9pPr lvl="8" algn="ctr" rtl="0">
              <a:spcBef>
                <a:spcPts val="0"/>
              </a:spcBef>
              <a:spcAft>
                <a:spcPts val="0"/>
              </a:spcAft>
              <a:buSzPts val="3200"/>
              <a:buNone/>
              <a:defRPr/>
            </a:lvl9pPr>
          </a:lstStyle>
          <a:p>
            <a:endParaRPr/>
          </a:p>
        </p:txBody>
      </p:sp>
      <p:pic>
        <p:nvPicPr>
          <p:cNvPr id="4350" name="Google Shape;4350;p24"/>
          <p:cNvPicPr preferRelativeResize="0"/>
          <p:nvPr/>
        </p:nvPicPr>
        <p:blipFill>
          <a:blip r:embed="rId2">
            <a:alphaModFix/>
          </a:blip>
          <a:stretch>
            <a:fillRect/>
          </a:stretch>
        </p:blipFill>
        <p:spPr>
          <a:xfrm rot="5400000" flipH="1">
            <a:off x="6835297" y="3395551"/>
            <a:ext cx="1996953" cy="3027627"/>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hree columns">
  <p:cSld name="BLANK_1_1_1_1_1">
    <p:spTree>
      <p:nvGrpSpPr>
        <p:cNvPr id="1" name="Shape 4351"/>
        <p:cNvGrpSpPr/>
        <p:nvPr/>
      </p:nvGrpSpPr>
      <p:grpSpPr>
        <a:xfrm>
          <a:off x="0" y="0"/>
          <a:ext cx="0" cy="0"/>
          <a:chOff x="0" y="0"/>
          <a:chExt cx="0" cy="0"/>
        </a:xfrm>
      </p:grpSpPr>
      <p:sp>
        <p:nvSpPr>
          <p:cNvPr id="4352" name="Google Shape;4352;p25"/>
          <p:cNvSpPr txBox="1">
            <a:spLocks noGrp="1"/>
          </p:cNvSpPr>
          <p:nvPr>
            <p:ph type="title"/>
          </p:nvPr>
        </p:nvSpPr>
        <p:spPr>
          <a:xfrm>
            <a:off x="899134" y="2046600"/>
            <a:ext cx="20217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4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4353" name="Google Shape;4353;p25"/>
          <p:cNvSpPr txBox="1">
            <a:spLocks noGrp="1"/>
          </p:cNvSpPr>
          <p:nvPr>
            <p:ph type="subTitle" idx="1"/>
          </p:nvPr>
        </p:nvSpPr>
        <p:spPr>
          <a:xfrm>
            <a:off x="899134" y="2633152"/>
            <a:ext cx="2021700" cy="1067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354" name="Google Shape;4354;p25"/>
          <p:cNvSpPr txBox="1">
            <a:spLocks noGrp="1"/>
          </p:cNvSpPr>
          <p:nvPr>
            <p:ph type="title" idx="2"/>
          </p:nvPr>
        </p:nvSpPr>
        <p:spPr>
          <a:xfrm>
            <a:off x="3520125" y="2046600"/>
            <a:ext cx="20523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4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4355" name="Google Shape;4355;p25"/>
          <p:cNvSpPr txBox="1">
            <a:spLocks noGrp="1"/>
          </p:cNvSpPr>
          <p:nvPr>
            <p:ph type="subTitle" idx="3"/>
          </p:nvPr>
        </p:nvSpPr>
        <p:spPr>
          <a:xfrm>
            <a:off x="3520125" y="2633152"/>
            <a:ext cx="2052300" cy="1067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356" name="Google Shape;4356;p25"/>
          <p:cNvSpPr txBox="1">
            <a:spLocks noGrp="1"/>
          </p:cNvSpPr>
          <p:nvPr>
            <p:ph type="title" idx="4"/>
          </p:nvPr>
        </p:nvSpPr>
        <p:spPr>
          <a:xfrm>
            <a:off x="6171375" y="2046600"/>
            <a:ext cx="20217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4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4357" name="Google Shape;4357;p25"/>
          <p:cNvSpPr txBox="1">
            <a:spLocks noGrp="1"/>
          </p:cNvSpPr>
          <p:nvPr>
            <p:ph type="subTitle" idx="5"/>
          </p:nvPr>
        </p:nvSpPr>
        <p:spPr>
          <a:xfrm>
            <a:off x="6171375" y="2633152"/>
            <a:ext cx="2021700" cy="1067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358" name="Google Shape;4358;p25"/>
          <p:cNvSpPr txBox="1">
            <a:spLocks noGrp="1"/>
          </p:cNvSpPr>
          <p:nvPr>
            <p:ph type="title" idx="6"/>
          </p:nvPr>
        </p:nvSpPr>
        <p:spPr>
          <a:xfrm>
            <a:off x="636226" y="361250"/>
            <a:ext cx="2965200" cy="11805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sz="3200"/>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pic>
        <p:nvPicPr>
          <p:cNvPr id="4359" name="Google Shape;4359;p25"/>
          <p:cNvPicPr preferRelativeResize="0"/>
          <p:nvPr/>
        </p:nvPicPr>
        <p:blipFill>
          <a:blip r:embed="rId2">
            <a:alphaModFix/>
          </a:blip>
          <a:stretch>
            <a:fillRect/>
          </a:stretch>
        </p:blipFill>
        <p:spPr>
          <a:xfrm rot="6300002">
            <a:off x="4923199" y="-1069800"/>
            <a:ext cx="1996952" cy="3027629"/>
          </a:xfrm>
          <a:prstGeom prst="rect">
            <a:avLst/>
          </a:prstGeom>
          <a:noFill/>
          <a:ln>
            <a:noFill/>
          </a:ln>
        </p:spPr>
      </p:pic>
      <p:grpSp>
        <p:nvGrpSpPr>
          <p:cNvPr id="4360" name="Google Shape;4360;p25"/>
          <p:cNvGrpSpPr/>
          <p:nvPr/>
        </p:nvGrpSpPr>
        <p:grpSpPr>
          <a:xfrm>
            <a:off x="6392733" y="-548145"/>
            <a:ext cx="3505884" cy="3588519"/>
            <a:chOff x="6392733" y="-548145"/>
            <a:chExt cx="3505884" cy="3588519"/>
          </a:xfrm>
        </p:grpSpPr>
        <p:pic>
          <p:nvPicPr>
            <p:cNvPr id="4361" name="Google Shape;4361;p25"/>
            <p:cNvPicPr preferRelativeResize="0"/>
            <p:nvPr/>
          </p:nvPicPr>
          <p:blipFill>
            <a:blip r:embed="rId2">
              <a:alphaModFix/>
            </a:blip>
            <a:stretch>
              <a:fillRect/>
            </a:stretch>
          </p:blipFill>
          <p:spPr>
            <a:xfrm rot="-2505001">
              <a:off x="7147199" y="-267700"/>
              <a:ext cx="1996952" cy="3027629"/>
            </a:xfrm>
            <a:prstGeom prst="rect">
              <a:avLst/>
            </a:prstGeom>
            <a:noFill/>
            <a:ln>
              <a:noFill/>
            </a:ln>
          </p:spPr>
        </p:pic>
        <p:pic>
          <p:nvPicPr>
            <p:cNvPr id="4362" name="Google Shape;4362;p25"/>
            <p:cNvPicPr preferRelativeResize="0"/>
            <p:nvPr/>
          </p:nvPicPr>
          <p:blipFill>
            <a:blip r:embed="rId3">
              <a:alphaModFix/>
            </a:blip>
            <a:stretch>
              <a:fillRect/>
            </a:stretch>
          </p:blipFill>
          <p:spPr>
            <a:xfrm rot="5400000">
              <a:off x="8442480" y="1362709"/>
              <a:ext cx="346013" cy="875625"/>
            </a:xfrm>
            <a:prstGeom prst="rect">
              <a:avLst/>
            </a:prstGeom>
            <a:noFill/>
            <a:ln>
              <a:noFill/>
            </a:ln>
          </p:spPr>
        </p:pic>
      </p:grpSp>
      <p:pic>
        <p:nvPicPr>
          <p:cNvPr id="4363" name="Google Shape;4363;p25"/>
          <p:cNvPicPr preferRelativeResize="0"/>
          <p:nvPr/>
        </p:nvPicPr>
        <p:blipFill>
          <a:blip r:embed="rId4">
            <a:alphaModFix/>
          </a:blip>
          <a:stretch>
            <a:fillRect/>
          </a:stretch>
        </p:blipFill>
        <p:spPr>
          <a:xfrm>
            <a:off x="248323" y="3905250"/>
            <a:ext cx="1996953" cy="3027630"/>
          </a:xfrm>
          <a:prstGeom prst="rect">
            <a:avLst/>
          </a:prstGeom>
          <a:noFill/>
          <a:ln>
            <a:noFill/>
          </a:ln>
        </p:spPr>
      </p:pic>
      <p:grpSp>
        <p:nvGrpSpPr>
          <p:cNvPr id="4364" name="Google Shape;4364;p25"/>
          <p:cNvGrpSpPr/>
          <p:nvPr/>
        </p:nvGrpSpPr>
        <p:grpSpPr>
          <a:xfrm rot="-5400000">
            <a:off x="7215205" y="2962138"/>
            <a:ext cx="1051667" cy="3458160"/>
            <a:chOff x="6772950" y="1141500"/>
            <a:chExt cx="372575" cy="1225125"/>
          </a:xfrm>
        </p:grpSpPr>
        <p:sp>
          <p:nvSpPr>
            <p:cNvPr id="4365" name="Google Shape;4365;p25"/>
            <p:cNvSpPr/>
            <p:nvPr/>
          </p:nvSpPr>
          <p:spPr>
            <a:xfrm>
              <a:off x="6772950" y="1141500"/>
              <a:ext cx="372575" cy="1225125"/>
            </a:xfrm>
            <a:custGeom>
              <a:avLst/>
              <a:gdLst/>
              <a:ahLst/>
              <a:cxnLst/>
              <a:rect l="l" t="t" r="r" b="b"/>
              <a:pathLst>
                <a:path w="14903" h="49005" extrusionOk="0">
                  <a:moveTo>
                    <a:pt x="5168" y="7261"/>
                  </a:moveTo>
                  <a:cubicBezTo>
                    <a:pt x="5167" y="7262"/>
                    <a:pt x="5166" y="7263"/>
                    <a:pt x="5165" y="7264"/>
                  </a:cubicBezTo>
                  <a:lnTo>
                    <a:pt x="5165" y="7264"/>
                  </a:lnTo>
                  <a:lnTo>
                    <a:pt x="5179" y="7271"/>
                  </a:lnTo>
                  <a:lnTo>
                    <a:pt x="5168" y="7261"/>
                  </a:lnTo>
                  <a:close/>
                  <a:moveTo>
                    <a:pt x="7810" y="1"/>
                  </a:moveTo>
                  <a:cubicBezTo>
                    <a:pt x="7054" y="1"/>
                    <a:pt x="6313" y="88"/>
                    <a:pt x="5611" y="447"/>
                  </a:cubicBezTo>
                  <a:cubicBezTo>
                    <a:pt x="5474" y="522"/>
                    <a:pt x="5327" y="574"/>
                    <a:pt x="5168" y="606"/>
                  </a:cubicBezTo>
                  <a:cubicBezTo>
                    <a:pt x="4863" y="679"/>
                    <a:pt x="4662" y="859"/>
                    <a:pt x="4546" y="1154"/>
                  </a:cubicBezTo>
                  <a:cubicBezTo>
                    <a:pt x="4441" y="1408"/>
                    <a:pt x="4303" y="1618"/>
                    <a:pt x="4029" y="1776"/>
                  </a:cubicBezTo>
                  <a:cubicBezTo>
                    <a:pt x="3866" y="1688"/>
                    <a:pt x="3700" y="1649"/>
                    <a:pt x="3533" y="1649"/>
                  </a:cubicBezTo>
                  <a:cubicBezTo>
                    <a:pt x="3320" y="1649"/>
                    <a:pt x="3107" y="1712"/>
                    <a:pt x="2901" y="1818"/>
                  </a:cubicBezTo>
                  <a:cubicBezTo>
                    <a:pt x="2278" y="2125"/>
                    <a:pt x="1814" y="2641"/>
                    <a:pt x="1329" y="3116"/>
                  </a:cubicBezTo>
                  <a:cubicBezTo>
                    <a:pt x="1287" y="3158"/>
                    <a:pt x="1256" y="3232"/>
                    <a:pt x="1234" y="3285"/>
                  </a:cubicBezTo>
                  <a:cubicBezTo>
                    <a:pt x="1055" y="3864"/>
                    <a:pt x="728" y="4371"/>
                    <a:pt x="443" y="4898"/>
                  </a:cubicBezTo>
                  <a:cubicBezTo>
                    <a:pt x="180" y="5383"/>
                    <a:pt x="0" y="5932"/>
                    <a:pt x="211" y="6491"/>
                  </a:cubicBezTo>
                  <a:cubicBezTo>
                    <a:pt x="485" y="7271"/>
                    <a:pt x="1024" y="7820"/>
                    <a:pt x="1835" y="8020"/>
                  </a:cubicBezTo>
                  <a:cubicBezTo>
                    <a:pt x="2289" y="8125"/>
                    <a:pt x="2753" y="8168"/>
                    <a:pt x="3217" y="8200"/>
                  </a:cubicBezTo>
                  <a:cubicBezTo>
                    <a:pt x="3660" y="8231"/>
                    <a:pt x="4092" y="8294"/>
                    <a:pt x="4546" y="8442"/>
                  </a:cubicBezTo>
                  <a:cubicBezTo>
                    <a:pt x="4577" y="9496"/>
                    <a:pt x="5126" y="10288"/>
                    <a:pt x="5791" y="11026"/>
                  </a:cubicBezTo>
                  <a:cubicBezTo>
                    <a:pt x="6276" y="11553"/>
                    <a:pt x="6719" y="12102"/>
                    <a:pt x="7204" y="12618"/>
                  </a:cubicBezTo>
                  <a:cubicBezTo>
                    <a:pt x="7499" y="12946"/>
                    <a:pt x="7689" y="13314"/>
                    <a:pt x="7741" y="13736"/>
                  </a:cubicBezTo>
                  <a:cubicBezTo>
                    <a:pt x="7879" y="14791"/>
                    <a:pt x="8048" y="15846"/>
                    <a:pt x="8016" y="16911"/>
                  </a:cubicBezTo>
                  <a:cubicBezTo>
                    <a:pt x="7994" y="17512"/>
                    <a:pt x="7973" y="18124"/>
                    <a:pt x="8037" y="18714"/>
                  </a:cubicBezTo>
                  <a:cubicBezTo>
                    <a:pt x="8153" y="19748"/>
                    <a:pt x="8121" y="20792"/>
                    <a:pt x="8163" y="21836"/>
                  </a:cubicBezTo>
                  <a:cubicBezTo>
                    <a:pt x="8184" y="22501"/>
                    <a:pt x="8153" y="23165"/>
                    <a:pt x="8184" y="23830"/>
                  </a:cubicBezTo>
                  <a:cubicBezTo>
                    <a:pt x="8226" y="24610"/>
                    <a:pt x="8195" y="25380"/>
                    <a:pt x="8322" y="26150"/>
                  </a:cubicBezTo>
                  <a:cubicBezTo>
                    <a:pt x="8427" y="26762"/>
                    <a:pt x="8385" y="27395"/>
                    <a:pt x="8501" y="28006"/>
                  </a:cubicBezTo>
                  <a:cubicBezTo>
                    <a:pt x="8733" y="29293"/>
                    <a:pt x="8648" y="30611"/>
                    <a:pt x="8828" y="31909"/>
                  </a:cubicBezTo>
                  <a:cubicBezTo>
                    <a:pt x="8923" y="32563"/>
                    <a:pt x="8923" y="33227"/>
                    <a:pt x="8986" y="33891"/>
                  </a:cubicBezTo>
                  <a:cubicBezTo>
                    <a:pt x="9070" y="34798"/>
                    <a:pt x="9208" y="35694"/>
                    <a:pt x="9229" y="36602"/>
                  </a:cubicBezTo>
                  <a:cubicBezTo>
                    <a:pt x="9229" y="36665"/>
                    <a:pt x="9239" y="36739"/>
                    <a:pt x="9250" y="36802"/>
                  </a:cubicBezTo>
                  <a:cubicBezTo>
                    <a:pt x="9408" y="38047"/>
                    <a:pt x="9355" y="39291"/>
                    <a:pt x="9271" y="40525"/>
                  </a:cubicBezTo>
                  <a:cubicBezTo>
                    <a:pt x="9197" y="41453"/>
                    <a:pt x="9176" y="42381"/>
                    <a:pt x="9250" y="43320"/>
                  </a:cubicBezTo>
                  <a:cubicBezTo>
                    <a:pt x="9260" y="43489"/>
                    <a:pt x="9281" y="43668"/>
                    <a:pt x="9292" y="43848"/>
                  </a:cubicBezTo>
                  <a:cubicBezTo>
                    <a:pt x="9323" y="45334"/>
                    <a:pt x="9366" y="46822"/>
                    <a:pt x="9398" y="48308"/>
                  </a:cubicBezTo>
                  <a:cubicBezTo>
                    <a:pt x="9408" y="48498"/>
                    <a:pt x="9429" y="48688"/>
                    <a:pt x="9440" y="49004"/>
                  </a:cubicBezTo>
                  <a:cubicBezTo>
                    <a:pt x="9566" y="48836"/>
                    <a:pt x="9640" y="48783"/>
                    <a:pt x="9651" y="48709"/>
                  </a:cubicBezTo>
                  <a:cubicBezTo>
                    <a:pt x="9682" y="48519"/>
                    <a:pt x="9693" y="48319"/>
                    <a:pt x="9703" y="48119"/>
                  </a:cubicBezTo>
                  <a:cubicBezTo>
                    <a:pt x="9703" y="47296"/>
                    <a:pt x="9714" y="46473"/>
                    <a:pt x="9714" y="45651"/>
                  </a:cubicBezTo>
                  <a:cubicBezTo>
                    <a:pt x="9714" y="45324"/>
                    <a:pt x="9735" y="44987"/>
                    <a:pt x="9682" y="44659"/>
                  </a:cubicBezTo>
                  <a:cubicBezTo>
                    <a:pt x="9598" y="44037"/>
                    <a:pt x="9587" y="43415"/>
                    <a:pt x="9598" y="42793"/>
                  </a:cubicBezTo>
                  <a:cubicBezTo>
                    <a:pt x="9609" y="41643"/>
                    <a:pt x="9587" y="40483"/>
                    <a:pt x="9630" y="39334"/>
                  </a:cubicBezTo>
                  <a:cubicBezTo>
                    <a:pt x="9682" y="37572"/>
                    <a:pt x="9513" y="35832"/>
                    <a:pt x="9355" y="34091"/>
                  </a:cubicBezTo>
                  <a:cubicBezTo>
                    <a:pt x="9302" y="33606"/>
                    <a:pt x="9271" y="33121"/>
                    <a:pt x="9218" y="32636"/>
                  </a:cubicBezTo>
                  <a:cubicBezTo>
                    <a:pt x="9155" y="31909"/>
                    <a:pt x="9028" y="31180"/>
                    <a:pt x="9028" y="30453"/>
                  </a:cubicBezTo>
                  <a:cubicBezTo>
                    <a:pt x="9018" y="29314"/>
                    <a:pt x="8796" y="28206"/>
                    <a:pt x="8701" y="27078"/>
                  </a:cubicBezTo>
                  <a:cubicBezTo>
                    <a:pt x="8648" y="26424"/>
                    <a:pt x="8543" y="25759"/>
                    <a:pt x="8522" y="25095"/>
                  </a:cubicBezTo>
                  <a:cubicBezTo>
                    <a:pt x="8469" y="23281"/>
                    <a:pt x="8448" y="21456"/>
                    <a:pt x="8416" y="19642"/>
                  </a:cubicBezTo>
                  <a:cubicBezTo>
                    <a:pt x="8406" y="19506"/>
                    <a:pt x="8427" y="19368"/>
                    <a:pt x="8395" y="19242"/>
                  </a:cubicBezTo>
                  <a:cubicBezTo>
                    <a:pt x="8248" y="18578"/>
                    <a:pt x="8280" y="17913"/>
                    <a:pt x="8301" y="17249"/>
                  </a:cubicBezTo>
                  <a:cubicBezTo>
                    <a:pt x="8322" y="16078"/>
                    <a:pt x="8280" y="14896"/>
                    <a:pt x="8058" y="13736"/>
                  </a:cubicBezTo>
                  <a:cubicBezTo>
                    <a:pt x="8027" y="13589"/>
                    <a:pt x="8005" y="13431"/>
                    <a:pt x="8027" y="13283"/>
                  </a:cubicBezTo>
                  <a:cubicBezTo>
                    <a:pt x="8069" y="13061"/>
                    <a:pt x="7994" y="12892"/>
                    <a:pt x="7889" y="12714"/>
                  </a:cubicBezTo>
                  <a:cubicBezTo>
                    <a:pt x="7784" y="12555"/>
                    <a:pt x="7657" y="12386"/>
                    <a:pt x="7530" y="12239"/>
                  </a:cubicBezTo>
                  <a:cubicBezTo>
                    <a:pt x="7056" y="11648"/>
                    <a:pt x="6581" y="11068"/>
                    <a:pt x="6075" y="10499"/>
                  </a:cubicBezTo>
                  <a:cubicBezTo>
                    <a:pt x="5484" y="9824"/>
                    <a:pt x="5031" y="9096"/>
                    <a:pt x="4926" y="8157"/>
                  </a:cubicBezTo>
                  <a:cubicBezTo>
                    <a:pt x="4884" y="7789"/>
                    <a:pt x="4905" y="7516"/>
                    <a:pt x="5165" y="7264"/>
                  </a:cubicBezTo>
                  <a:lnTo>
                    <a:pt x="5165" y="7264"/>
                  </a:lnTo>
                  <a:lnTo>
                    <a:pt x="4483" y="6892"/>
                  </a:lnTo>
                  <a:cubicBezTo>
                    <a:pt x="4280" y="6785"/>
                    <a:pt x="4104" y="6591"/>
                    <a:pt x="3817" y="6591"/>
                  </a:cubicBezTo>
                  <a:cubicBezTo>
                    <a:pt x="3790" y="6591"/>
                    <a:pt x="3762" y="6593"/>
                    <a:pt x="3734" y="6596"/>
                  </a:cubicBezTo>
                  <a:cubicBezTo>
                    <a:pt x="3860" y="6892"/>
                    <a:pt x="4103" y="6965"/>
                    <a:pt x="4293" y="7103"/>
                  </a:cubicBezTo>
                  <a:cubicBezTo>
                    <a:pt x="4567" y="7314"/>
                    <a:pt x="4641" y="7525"/>
                    <a:pt x="4546" y="7862"/>
                  </a:cubicBezTo>
                  <a:cubicBezTo>
                    <a:pt x="4531" y="7945"/>
                    <a:pt x="4429" y="8012"/>
                    <a:pt x="4334" y="8012"/>
                  </a:cubicBezTo>
                  <a:cubicBezTo>
                    <a:pt x="4296" y="8012"/>
                    <a:pt x="4260" y="8002"/>
                    <a:pt x="4230" y="7978"/>
                  </a:cubicBezTo>
                  <a:cubicBezTo>
                    <a:pt x="4155" y="7936"/>
                    <a:pt x="4082" y="7862"/>
                    <a:pt x="4071" y="7788"/>
                  </a:cubicBezTo>
                  <a:cubicBezTo>
                    <a:pt x="4040" y="7535"/>
                    <a:pt x="3871" y="7535"/>
                    <a:pt x="3681" y="7535"/>
                  </a:cubicBezTo>
                  <a:cubicBezTo>
                    <a:pt x="3675" y="7534"/>
                    <a:pt x="3670" y="7534"/>
                    <a:pt x="3664" y="7534"/>
                  </a:cubicBezTo>
                  <a:cubicBezTo>
                    <a:pt x="3441" y="7534"/>
                    <a:pt x="3490" y="7728"/>
                    <a:pt x="3428" y="7862"/>
                  </a:cubicBezTo>
                  <a:cubicBezTo>
                    <a:pt x="3316" y="7862"/>
                    <a:pt x="3198" y="7867"/>
                    <a:pt x="3083" y="7867"/>
                  </a:cubicBezTo>
                  <a:cubicBezTo>
                    <a:pt x="3025" y="7867"/>
                    <a:pt x="2967" y="7865"/>
                    <a:pt x="2911" y="7862"/>
                  </a:cubicBezTo>
                  <a:cubicBezTo>
                    <a:pt x="2690" y="7841"/>
                    <a:pt x="2468" y="7799"/>
                    <a:pt x="2247" y="7778"/>
                  </a:cubicBezTo>
                  <a:cubicBezTo>
                    <a:pt x="928" y="7672"/>
                    <a:pt x="180" y="6491"/>
                    <a:pt x="644" y="5236"/>
                  </a:cubicBezTo>
                  <a:cubicBezTo>
                    <a:pt x="707" y="5078"/>
                    <a:pt x="813" y="4930"/>
                    <a:pt x="886" y="4761"/>
                  </a:cubicBezTo>
                  <a:cubicBezTo>
                    <a:pt x="1076" y="4361"/>
                    <a:pt x="1277" y="3970"/>
                    <a:pt x="1424" y="3548"/>
                  </a:cubicBezTo>
                  <a:cubicBezTo>
                    <a:pt x="1540" y="3243"/>
                    <a:pt x="1688" y="3000"/>
                    <a:pt x="1994" y="2852"/>
                  </a:cubicBezTo>
                  <a:cubicBezTo>
                    <a:pt x="2163" y="2768"/>
                    <a:pt x="2299" y="2610"/>
                    <a:pt x="2447" y="2483"/>
                  </a:cubicBezTo>
                  <a:cubicBezTo>
                    <a:pt x="2500" y="2441"/>
                    <a:pt x="2531" y="2378"/>
                    <a:pt x="2584" y="2336"/>
                  </a:cubicBezTo>
                  <a:cubicBezTo>
                    <a:pt x="2916" y="2104"/>
                    <a:pt x="3186" y="1979"/>
                    <a:pt x="3441" y="1979"/>
                  </a:cubicBezTo>
                  <a:cubicBezTo>
                    <a:pt x="3673" y="1979"/>
                    <a:pt x="3893" y="2082"/>
                    <a:pt x="4134" y="2304"/>
                  </a:cubicBezTo>
                  <a:cubicBezTo>
                    <a:pt x="4387" y="2547"/>
                    <a:pt x="4641" y="2800"/>
                    <a:pt x="4863" y="3084"/>
                  </a:cubicBezTo>
                  <a:cubicBezTo>
                    <a:pt x="5379" y="3749"/>
                    <a:pt x="5822" y="4466"/>
                    <a:pt x="6212" y="5214"/>
                  </a:cubicBezTo>
                  <a:cubicBezTo>
                    <a:pt x="6284" y="5337"/>
                    <a:pt x="6306" y="5510"/>
                    <a:pt x="6548" y="5510"/>
                  </a:cubicBezTo>
                  <a:cubicBezTo>
                    <a:pt x="6556" y="5510"/>
                    <a:pt x="6563" y="5510"/>
                    <a:pt x="6571" y="5510"/>
                  </a:cubicBezTo>
                  <a:cubicBezTo>
                    <a:pt x="6539" y="5373"/>
                    <a:pt x="6529" y="5236"/>
                    <a:pt x="6476" y="5130"/>
                  </a:cubicBezTo>
                  <a:cubicBezTo>
                    <a:pt x="6033" y="4150"/>
                    <a:pt x="5495" y="3232"/>
                    <a:pt x="4778" y="2441"/>
                  </a:cubicBezTo>
                  <a:cubicBezTo>
                    <a:pt x="4673" y="2325"/>
                    <a:pt x="4577" y="2209"/>
                    <a:pt x="4483" y="2093"/>
                  </a:cubicBezTo>
                  <a:cubicBezTo>
                    <a:pt x="4577" y="1882"/>
                    <a:pt x="4662" y="1703"/>
                    <a:pt x="4746" y="1523"/>
                  </a:cubicBezTo>
                  <a:cubicBezTo>
                    <a:pt x="4863" y="1239"/>
                    <a:pt x="5062" y="1049"/>
                    <a:pt x="5358" y="954"/>
                  </a:cubicBezTo>
                  <a:cubicBezTo>
                    <a:pt x="5569" y="890"/>
                    <a:pt x="5780" y="817"/>
                    <a:pt x="5969" y="711"/>
                  </a:cubicBezTo>
                  <a:cubicBezTo>
                    <a:pt x="6644" y="353"/>
                    <a:pt x="7394" y="332"/>
                    <a:pt x="8111" y="332"/>
                  </a:cubicBezTo>
                  <a:cubicBezTo>
                    <a:pt x="9208" y="332"/>
                    <a:pt x="9956" y="996"/>
                    <a:pt x="10494" y="1914"/>
                  </a:cubicBezTo>
                  <a:cubicBezTo>
                    <a:pt x="10579" y="2072"/>
                    <a:pt x="10610" y="2240"/>
                    <a:pt x="10558" y="2420"/>
                  </a:cubicBezTo>
                  <a:cubicBezTo>
                    <a:pt x="10420" y="2957"/>
                    <a:pt x="10305" y="3496"/>
                    <a:pt x="10136" y="4023"/>
                  </a:cubicBezTo>
                  <a:cubicBezTo>
                    <a:pt x="9977" y="4508"/>
                    <a:pt x="9787" y="4982"/>
                    <a:pt x="9440" y="5373"/>
                  </a:cubicBezTo>
                  <a:cubicBezTo>
                    <a:pt x="9366" y="5457"/>
                    <a:pt x="9334" y="5573"/>
                    <a:pt x="9461" y="5647"/>
                  </a:cubicBezTo>
                  <a:cubicBezTo>
                    <a:pt x="9819" y="5394"/>
                    <a:pt x="9872" y="5373"/>
                    <a:pt x="9988" y="5088"/>
                  </a:cubicBezTo>
                  <a:cubicBezTo>
                    <a:pt x="10178" y="4645"/>
                    <a:pt x="10336" y="4181"/>
                    <a:pt x="10505" y="3717"/>
                  </a:cubicBezTo>
                  <a:cubicBezTo>
                    <a:pt x="10610" y="3432"/>
                    <a:pt x="10694" y="3137"/>
                    <a:pt x="10811" y="2842"/>
                  </a:cubicBezTo>
                  <a:cubicBezTo>
                    <a:pt x="10842" y="2768"/>
                    <a:pt x="10916" y="2694"/>
                    <a:pt x="10980" y="2662"/>
                  </a:cubicBezTo>
                  <a:cubicBezTo>
                    <a:pt x="11005" y="2651"/>
                    <a:pt x="11034" y="2647"/>
                    <a:pt x="11064" y="2647"/>
                  </a:cubicBezTo>
                  <a:cubicBezTo>
                    <a:pt x="11121" y="2647"/>
                    <a:pt x="11180" y="2663"/>
                    <a:pt x="11222" y="2683"/>
                  </a:cubicBezTo>
                  <a:cubicBezTo>
                    <a:pt x="11254" y="2694"/>
                    <a:pt x="11264" y="2800"/>
                    <a:pt x="11264" y="2852"/>
                  </a:cubicBezTo>
                  <a:cubicBezTo>
                    <a:pt x="11254" y="2957"/>
                    <a:pt x="11137" y="3053"/>
                    <a:pt x="11317" y="3158"/>
                  </a:cubicBezTo>
                  <a:cubicBezTo>
                    <a:pt x="11465" y="3000"/>
                    <a:pt x="11601" y="2842"/>
                    <a:pt x="11739" y="2694"/>
                  </a:cubicBezTo>
                  <a:cubicBezTo>
                    <a:pt x="11753" y="2694"/>
                    <a:pt x="11767" y="2693"/>
                    <a:pt x="11780" y="2693"/>
                  </a:cubicBezTo>
                  <a:cubicBezTo>
                    <a:pt x="12031" y="2693"/>
                    <a:pt x="12197" y="2790"/>
                    <a:pt x="12297" y="3000"/>
                  </a:cubicBezTo>
                  <a:cubicBezTo>
                    <a:pt x="12255" y="3253"/>
                    <a:pt x="12044" y="3369"/>
                    <a:pt x="11908" y="3538"/>
                  </a:cubicBezTo>
                  <a:cubicBezTo>
                    <a:pt x="11781" y="3696"/>
                    <a:pt x="11559" y="3791"/>
                    <a:pt x="11559" y="4139"/>
                  </a:cubicBezTo>
                  <a:cubicBezTo>
                    <a:pt x="11718" y="4023"/>
                    <a:pt x="11823" y="3960"/>
                    <a:pt x="11918" y="3875"/>
                  </a:cubicBezTo>
                  <a:cubicBezTo>
                    <a:pt x="12087" y="3707"/>
                    <a:pt x="12245" y="3517"/>
                    <a:pt x="12424" y="3358"/>
                  </a:cubicBezTo>
                  <a:cubicBezTo>
                    <a:pt x="12440" y="3343"/>
                    <a:pt x="12474" y="3335"/>
                    <a:pt x="12510" y="3335"/>
                  </a:cubicBezTo>
                  <a:cubicBezTo>
                    <a:pt x="12546" y="3335"/>
                    <a:pt x="12583" y="3343"/>
                    <a:pt x="12604" y="3358"/>
                  </a:cubicBezTo>
                  <a:cubicBezTo>
                    <a:pt x="12635" y="3390"/>
                    <a:pt x="12656" y="3496"/>
                    <a:pt x="12625" y="3527"/>
                  </a:cubicBezTo>
                  <a:cubicBezTo>
                    <a:pt x="12435" y="3738"/>
                    <a:pt x="12234" y="3939"/>
                    <a:pt x="12034" y="4150"/>
                  </a:cubicBezTo>
                  <a:cubicBezTo>
                    <a:pt x="11960" y="4223"/>
                    <a:pt x="11855" y="4297"/>
                    <a:pt x="11971" y="4466"/>
                  </a:cubicBezTo>
                  <a:cubicBezTo>
                    <a:pt x="12340" y="4276"/>
                    <a:pt x="12530" y="3854"/>
                    <a:pt x="12941" y="3675"/>
                  </a:cubicBezTo>
                  <a:cubicBezTo>
                    <a:pt x="13047" y="3759"/>
                    <a:pt x="13162" y="3822"/>
                    <a:pt x="13237" y="3918"/>
                  </a:cubicBezTo>
                  <a:cubicBezTo>
                    <a:pt x="13458" y="4171"/>
                    <a:pt x="13680" y="4424"/>
                    <a:pt x="13869" y="4698"/>
                  </a:cubicBezTo>
                  <a:cubicBezTo>
                    <a:pt x="14048" y="4951"/>
                    <a:pt x="14196" y="5225"/>
                    <a:pt x="14333" y="5500"/>
                  </a:cubicBezTo>
                  <a:cubicBezTo>
                    <a:pt x="14533" y="5879"/>
                    <a:pt x="14544" y="6259"/>
                    <a:pt x="14228" y="6607"/>
                  </a:cubicBezTo>
                  <a:cubicBezTo>
                    <a:pt x="14154" y="6681"/>
                    <a:pt x="14069" y="6775"/>
                    <a:pt x="14186" y="6913"/>
                  </a:cubicBezTo>
                  <a:cubicBezTo>
                    <a:pt x="14481" y="6871"/>
                    <a:pt x="14608" y="6639"/>
                    <a:pt x="14734" y="6417"/>
                  </a:cubicBezTo>
                  <a:cubicBezTo>
                    <a:pt x="14850" y="6217"/>
                    <a:pt x="14903" y="5995"/>
                    <a:pt x="14819" y="5774"/>
                  </a:cubicBezTo>
                  <a:cubicBezTo>
                    <a:pt x="14671" y="5310"/>
                    <a:pt x="14512" y="4846"/>
                    <a:pt x="14165" y="4476"/>
                  </a:cubicBezTo>
                  <a:cubicBezTo>
                    <a:pt x="14017" y="4307"/>
                    <a:pt x="13890" y="4129"/>
                    <a:pt x="13743" y="3960"/>
                  </a:cubicBezTo>
                  <a:cubicBezTo>
                    <a:pt x="13405" y="3548"/>
                    <a:pt x="13078" y="3137"/>
                    <a:pt x="12719" y="2736"/>
                  </a:cubicBezTo>
                  <a:cubicBezTo>
                    <a:pt x="12440" y="2432"/>
                    <a:pt x="12113" y="2236"/>
                    <a:pt x="11717" y="2236"/>
                  </a:cubicBezTo>
                  <a:cubicBezTo>
                    <a:pt x="11619" y="2236"/>
                    <a:pt x="11518" y="2247"/>
                    <a:pt x="11412" y="2272"/>
                  </a:cubicBezTo>
                  <a:cubicBezTo>
                    <a:pt x="11328" y="2292"/>
                    <a:pt x="11244" y="2309"/>
                    <a:pt x="11163" y="2309"/>
                  </a:cubicBezTo>
                  <a:cubicBezTo>
                    <a:pt x="11070" y="2309"/>
                    <a:pt x="10979" y="2287"/>
                    <a:pt x="10895" y="2219"/>
                  </a:cubicBezTo>
                  <a:cubicBezTo>
                    <a:pt x="10874" y="2177"/>
                    <a:pt x="10842" y="2135"/>
                    <a:pt x="10832" y="2104"/>
                  </a:cubicBezTo>
                  <a:cubicBezTo>
                    <a:pt x="10663" y="1323"/>
                    <a:pt x="10104" y="848"/>
                    <a:pt x="9524" y="395"/>
                  </a:cubicBezTo>
                  <a:cubicBezTo>
                    <a:pt x="9208" y="152"/>
                    <a:pt x="8807" y="36"/>
                    <a:pt x="8406" y="15"/>
                  </a:cubicBezTo>
                  <a:cubicBezTo>
                    <a:pt x="8207" y="7"/>
                    <a:pt x="8008" y="1"/>
                    <a:pt x="781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6" name="Google Shape;4366;p25"/>
            <p:cNvSpPr/>
            <p:nvPr/>
          </p:nvSpPr>
          <p:spPr>
            <a:xfrm>
              <a:off x="7000750" y="1748300"/>
              <a:ext cx="31650" cy="609875"/>
            </a:xfrm>
            <a:custGeom>
              <a:avLst/>
              <a:gdLst/>
              <a:ahLst/>
              <a:cxnLst/>
              <a:rect l="l" t="t" r="r" b="b"/>
              <a:pathLst>
                <a:path w="1266" h="24395" extrusionOk="0">
                  <a:moveTo>
                    <a:pt x="232" y="1"/>
                  </a:moveTo>
                  <a:cubicBezTo>
                    <a:pt x="138" y="74"/>
                    <a:pt x="54" y="95"/>
                    <a:pt x="54" y="137"/>
                  </a:cubicBezTo>
                  <a:cubicBezTo>
                    <a:pt x="21" y="264"/>
                    <a:pt x="0" y="412"/>
                    <a:pt x="32" y="538"/>
                  </a:cubicBezTo>
                  <a:cubicBezTo>
                    <a:pt x="222" y="1340"/>
                    <a:pt x="106" y="2162"/>
                    <a:pt x="232" y="2975"/>
                  </a:cubicBezTo>
                  <a:cubicBezTo>
                    <a:pt x="359" y="3766"/>
                    <a:pt x="254" y="4567"/>
                    <a:pt x="359" y="5369"/>
                  </a:cubicBezTo>
                  <a:cubicBezTo>
                    <a:pt x="433" y="5886"/>
                    <a:pt x="401" y="6423"/>
                    <a:pt x="486" y="6951"/>
                  </a:cubicBezTo>
                  <a:cubicBezTo>
                    <a:pt x="570" y="7468"/>
                    <a:pt x="549" y="8005"/>
                    <a:pt x="591" y="8544"/>
                  </a:cubicBezTo>
                  <a:cubicBezTo>
                    <a:pt x="675" y="9651"/>
                    <a:pt x="771" y="10748"/>
                    <a:pt x="729" y="11865"/>
                  </a:cubicBezTo>
                  <a:cubicBezTo>
                    <a:pt x="718" y="12055"/>
                    <a:pt x="750" y="12256"/>
                    <a:pt x="760" y="12456"/>
                  </a:cubicBezTo>
                  <a:cubicBezTo>
                    <a:pt x="781" y="12878"/>
                    <a:pt x="834" y="13300"/>
                    <a:pt x="834" y="13722"/>
                  </a:cubicBezTo>
                  <a:cubicBezTo>
                    <a:pt x="834" y="16116"/>
                    <a:pt x="813" y="18510"/>
                    <a:pt x="802" y="20904"/>
                  </a:cubicBezTo>
                  <a:cubicBezTo>
                    <a:pt x="802" y="21168"/>
                    <a:pt x="844" y="21432"/>
                    <a:pt x="865" y="21695"/>
                  </a:cubicBezTo>
                  <a:cubicBezTo>
                    <a:pt x="886" y="21938"/>
                    <a:pt x="939" y="22180"/>
                    <a:pt x="950" y="22423"/>
                  </a:cubicBezTo>
                  <a:cubicBezTo>
                    <a:pt x="961" y="22950"/>
                    <a:pt x="939" y="23488"/>
                    <a:pt x="950" y="24015"/>
                  </a:cubicBezTo>
                  <a:cubicBezTo>
                    <a:pt x="950" y="24142"/>
                    <a:pt x="907" y="24290"/>
                    <a:pt x="1182" y="24395"/>
                  </a:cubicBezTo>
                  <a:cubicBezTo>
                    <a:pt x="1214" y="23952"/>
                    <a:pt x="1256" y="23562"/>
                    <a:pt x="1266" y="23172"/>
                  </a:cubicBezTo>
                  <a:cubicBezTo>
                    <a:pt x="1266" y="22550"/>
                    <a:pt x="1245" y="21927"/>
                    <a:pt x="1235" y="21315"/>
                  </a:cubicBezTo>
                  <a:cubicBezTo>
                    <a:pt x="1224" y="21073"/>
                    <a:pt x="1245" y="20820"/>
                    <a:pt x="1203" y="20577"/>
                  </a:cubicBezTo>
                  <a:cubicBezTo>
                    <a:pt x="1097" y="20103"/>
                    <a:pt x="1108" y="19607"/>
                    <a:pt x="1108" y="19122"/>
                  </a:cubicBezTo>
                  <a:lnTo>
                    <a:pt x="1139" y="13996"/>
                  </a:lnTo>
                  <a:cubicBezTo>
                    <a:pt x="1139" y="13775"/>
                    <a:pt x="1161" y="13553"/>
                    <a:pt x="1129" y="13332"/>
                  </a:cubicBezTo>
                  <a:cubicBezTo>
                    <a:pt x="971" y="12404"/>
                    <a:pt x="1055" y="11476"/>
                    <a:pt x="1034" y="10548"/>
                  </a:cubicBezTo>
                  <a:cubicBezTo>
                    <a:pt x="1034" y="10252"/>
                    <a:pt x="1013" y="9967"/>
                    <a:pt x="992" y="9683"/>
                  </a:cubicBezTo>
                  <a:cubicBezTo>
                    <a:pt x="971" y="9303"/>
                    <a:pt x="939" y="8933"/>
                    <a:pt x="907" y="8554"/>
                  </a:cubicBezTo>
                  <a:cubicBezTo>
                    <a:pt x="876" y="8174"/>
                    <a:pt x="855" y="7805"/>
                    <a:pt x="823" y="7426"/>
                  </a:cubicBezTo>
                  <a:cubicBezTo>
                    <a:pt x="771" y="6772"/>
                    <a:pt x="633" y="6107"/>
                    <a:pt x="665" y="5443"/>
                  </a:cubicBezTo>
                  <a:cubicBezTo>
                    <a:pt x="675" y="5316"/>
                    <a:pt x="686" y="5169"/>
                    <a:pt x="644" y="5042"/>
                  </a:cubicBezTo>
                  <a:cubicBezTo>
                    <a:pt x="507" y="4588"/>
                    <a:pt x="549" y="4124"/>
                    <a:pt x="539" y="3660"/>
                  </a:cubicBezTo>
                  <a:cubicBezTo>
                    <a:pt x="539" y="3418"/>
                    <a:pt x="570" y="3165"/>
                    <a:pt x="518" y="2933"/>
                  </a:cubicBezTo>
                  <a:cubicBezTo>
                    <a:pt x="412" y="2490"/>
                    <a:pt x="422" y="2047"/>
                    <a:pt x="422" y="1604"/>
                  </a:cubicBezTo>
                  <a:cubicBezTo>
                    <a:pt x="412" y="1077"/>
                    <a:pt x="296" y="570"/>
                    <a:pt x="23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7" name="Google Shape;4367;p25"/>
            <p:cNvSpPr/>
            <p:nvPr/>
          </p:nvSpPr>
          <p:spPr>
            <a:xfrm>
              <a:off x="6974650" y="1323825"/>
              <a:ext cx="136075" cy="412375"/>
            </a:xfrm>
            <a:custGeom>
              <a:avLst/>
              <a:gdLst/>
              <a:ahLst/>
              <a:cxnLst/>
              <a:rect l="l" t="t" r="r" b="b"/>
              <a:pathLst>
                <a:path w="5443" h="16495" extrusionOk="0">
                  <a:moveTo>
                    <a:pt x="5238" y="1"/>
                  </a:moveTo>
                  <a:cubicBezTo>
                    <a:pt x="5214" y="1"/>
                    <a:pt x="5191" y="3"/>
                    <a:pt x="5169" y="10"/>
                  </a:cubicBezTo>
                  <a:cubicBezTo>
                    <a:pt x="4609" y="147"/>
                    <a:pt x="4051" y="284"/>
                    <a:pt x="3491" y="432"/>
                  </a:cubicBezTo>
                  <a:cubicBezTo>
                    <a:pt x="3359" y="471"/>
                    <a:pt x="3231" y="510"/>
                    <a:pt x="3110" y="510"/>
                  </a:cubicBezTo>
                  <a:cubicBezTo>
                    <a:pt x="2970" y="510"/>
                    <a:pt x="2840" y="458"/>
                    <a:pt x="2722" y="295"/>
                  </a:cubicBezTo>
                  <a:cubicBezTo>
                    <a:pt x="2711" y="295"/>
                    <a:pt x="2574" y="347"/>
                    <a:pt x="2521" y="400"/>
                  </a:cubicBezTo>
                  <a:cubicBezTo>
                    <a:pt x="2490" y="443"/>
                    <a:pt x="2521" y="537"/>
                    <a:pt x="2532" y="600"/>
                  </a:cubicBezTo>
                  <a:cubicBezTo>
                    <a:pt x="2616" y="1160"/>
                    <a:pt x="2448" y="1645"/>
                    <a:pt x="2110" y="2088"/>
                  </a:cubicBezTo>
                  <a:cubicBezTo>
                    <a:pt x="1773" y="2531"/>
                    <a:pt x="1414" y="2963"/>
                    <a:pt x="1150" y="3438"/>
                  </a:cubicBezTo>
                  <a:cubicBezTo>
                    <a:pt x="908" y="3870"/>
                    <a:pt x="591" y="4239"/>
                    <a:pt x="327" y="4640"/>
                  </a:cubicBezTo>
                  <a:cubicBezTo>
                    <a:pt x="233" y="4788"/>
                    <a:pt x="116" y="4924"/>
                    <a:pt x="1" y="5083"/>
                  </a:cubicBezTo>
                  <a:cubicBezTo>
                    <a:pt x="74" y="5178"/>
                    <a:pt x="158" y="5252"/>
                    <a:pt x="201" y="5346"/>
                  </a:cubicBezTo>
                  <a:cubicBezTo>
                    <a:pt x="254" y="5452"/>
                    <a:pt x="264" y="5557"/>
                    <a:pt x="285" y="5674"/>
                  </a:cubicBezTo>
                  <a:cubicBezTo>
                    <a:pt x="538" y="7087"/>
                    <a:pt x="644" y="8521"/>
                    <a:pt x="633" y="9966"/>
                  </a:cubicBezTo>
                  <a:cubicBezTo>
                    <a:pt x="623" y="10788"/>
                    <a:pt x="665" y="11611"/>
                    <a:pt x="676" y="12434"/>
                  </a:cubicBezTo>
                  <a:cubicBezTo>
                    <a:pt x="686" y="12518"/>
                    <a:pt x="676" y="12613"/>
                    <a:pt x="697" y="12698"/>
                  </a:cubicBezTo>
                  <a:cubicBezTo>
                    <a:pt x="855" y="13151"/>
                    <a:pt x="791" y="13615"/>
                    <a:pt x="812" y="14079"/>
                  </a:cubicBezTo>
                  <a:cubicBezTo>
                    <a:pt x="844" y="14744"/>
                    <a:pt x="897" y="15408"/>
                    <a:pt x="950" y="16073"/>
                  </a:cubicBezTo>
                  <a:cubicBezTo>
                    <a:pt x="960" y="16231"/>
                    <a:pt x="992" y="16410"/>
                    <a:pt x="1213" y="16495"/>
                  </a:cubicBezTo>
                  <a:cubicBezTo>
                    <a:pt x="1224" y="16410"/>
                    <a:pt x="1255" y="16347"/>
                    <a:pt x="1245" y="16284"/>
                  </a:cubicBezTo>
                  <a:cubicBezTo>
                    <a:pt x="1203" y="15777"/>
                    <a:pt x="1098" y="15271"/>
                    <a:pt x="1108" y="14765"/>
                  </a:cubicBezTo>
                  <a:cubicBezTo>
                    <a:pt x="1108" y="13900"/>
                    <a:pt x="1034" y="13045"/>
                    <a:pt x="971" y="12181"/>
                  </a:cubicBezTo>
                  <a:cubicBezTo>
                    <a:pt x="908" y="11210"/>
                    <a:pt x="908" y="10230"/>
                    <a:pt x="971" y="9260"/>
                  </a:cubicBezTo>
                  <a:cubicBezTo>
                    <a:pt x="981" y="9059"/>
                    <a:pt x="971" y="8859"/>
                    <a:pt x="950" y="8658"/>
                  </a:cubicBezTo>
                  <a:cubicBezTo>
                    <a:pt x="876" y="7973"/>
                    <a:pt x="929" y="7287"/>
                    <a:pt x="760" y="6612"/>
                  </a:cubicBezTo>
                  <a:cubicBezTo>
                    <a:pt x="697" y="6370"/>
                    <a:pt x="676" y="6127"/>
                    <a:pt x="665" y="5885"/>
                  </a:cubicBezTo>
                  <a:cubicBezTo>
                    <a:pt x="655" y="5663"/>
                    <a:pt x="644" y="5442"/>
                    <a:pt x="697" y="5231"/>
                  </a:cubicBezTo>
                  <a:cubicBezTo>
                    <a:pt x="866" y="4514"/>
                    <a:pt x="1087" y="3828"/>
                    <a:pt x="1635" y="3290"/>
                  </a:cubicBezTo>
                  <a:cubicBezTo>
                    <a:pt x="1825" y="3110"/>
                    <a:pt x="1994" y="2889"/>
                    <a:pt x="2152" y="2678"/>
                  </a:cubicBezTo>
                  <a:cubicBezTo>
                    <a:pt x="2521" y="2161"/>
                    <a:pt x="2985" y="1687"/>
                    <a:pt x="2985" y="980"/>
                  </a:cubicBezTo>
                  <a:cubicBezTo>
                    <a:pt x="2985" y="949"/>
                    <a:pt x="3038" y="917"/>
                    <a:pt x="3069" y="886"/>
                  </a:cubicBezTo>
                  <a:cubicBezTo>
                    <a:pt x="4873" y="453"/>
                    <a:pt x="5010" y="410"/>
                    <a:pt x="5443" y="21"/>
                  </a:cubicBezTo>
                  <a:cubicBezTo>
                    <a:pt x="5355" y="13"/>
                    <a:pt x="5293" y="1"/>
                    <a:pt x="523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8" name="Google Shape;4368;p25"/>
            <p:cNvSpPr/>
            <p:nvPr/>
          </p:nvSpPr>
          <p:spPr>
            <a:xfrm>
              <a:off x="6857850" y="1201975"/>
              <a:ext cx="70950" cy="105500"/>
            </a:xfrm>
            <a:custGeom>
              <a:avLst/>
              <a:gdLst/>
              <a:ahLst/>
              <a:cxnLst/>
              <a:rect l="l" t="t" r="r" b="b"/>
              <a:pathLst>
                <a:path w="2838" h="4220" extrusionOk="0">
                  <a:moveTo>
                    <a:pt x="84" y="1"/>
                  </a:moveTo>
                  <a:cubicBezTo>
                    <a:pt x="32" y="85"/>
                    <a:pt x="0" y="106"/>
                    <a:pt x="11" y="128"/>
                  </a:cubicBezTo>
                  <a:cubicBezTo>
                    <a:pt x="21" y="191"/>
                    <a:pt x="21" y="264"/>
                    <a:pt x="53" y="306"/>
                  </a:cubicBezTo>
                  <a:cubicBezTo>
                    <a:pt x="443" y="866"/>
                    <a:pt x="792" y="1445"/>
                    <a:pt x="1087" y="2068"/>
                  </a:cubicBezTo>
                  <a:cubicBezTo>
                    <a:pt x="1434" y="2795"/>
                    <a:pt x="1909" y="3460"/>
                    <a:pt x="2374" y="4220"/>
                  </a:cubicBezTo>
                  <a:cubicBezTo>
                    <a:pt x="2426" y="4093"/>
                    <a:pt x="2468" y="4030"/>
                    <a:pt x="2479" y="3956"/>
                  </a:cubicBezTo>
                  <a:cubicBezTo>
                    <a:pt x="2500" y="3892"/>
                    <a:pt x="2405" y="3798"/>
                    <a:pt x="2521" y="3735"/>
                  </a:cubicBezTo>
                  <a:cubicBezTo>
                    <a:pt x="2560" y="3742"/>
                    <a:pt x="2585" y="3746"/>
                    <a:pt x="2610" y="3746"/>
                  </a:cubicBezTo>
                  <a:cubicBezTo>
                    <a:pt x="2659" y="3746"/>
                    <a:pt x="2704" y="3727"/>
                    <a:pt x="2838" y="3671"/>
                  </a:cubicBezTo>
                  <a:cubicBezTo>
                    <a:pt x="2669" y="3407"/>
                    <a:pt x="2510" y="3144"/>
                    <a:pt x="2331" y="2891"/>
                  </a:cubicBezTo>
                  <a:cubicBezTo>
                    <a:pt x="2310" y="2859"/>
                    <a:pt x="2226" y="2870"/>
                    <a:pt x="2173" y="2859"/>
                  </a:cubicBezTo>
                  <a:cubicBezTo>
                    <a:pt x="2152" y="2964"/>
                    <a:pt x="2131" y="3049"/>
                    <a:pt x="2099" y="3196"/>
                  </a:cubicBezTo>
                  <a:cubicBezTo>
                    <a:pt x="1846" y="2785"/>
                    <a:pt x="1561" y="2448"/>
                    <a:pt x="1424" y="2068"/>
                  </a:cubicBezTo>
                  <a:cubicBezTo>
                    <a:pt x="1287" y="1688"/>
                    <a:pt x="1076" y="1361"/>
                    <a:pt x="855" y="1035"/>
                  </a:cubicBezTo>
                  <a:cubicBezTo>
                    <a:pt x="623" y="686"/>
                    <a:pt x="412" y="328"/>
                    <a:pt x="8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9" name="Google Shape;4369;p25"/>
            <p:cNvSpPr/>
            <p:nvPr/>
          </p:nvSpPr>
          <p:spPr>
            <a:xfrm>
              <a:off x="6942225" y="1241000"/>
              <a:ext cx="30875" cy="56725"/>
            </a:xfrm>
            <a:custGeom>
              <a:avLst/>
              <a:gdLst/>
              <a:ahLst/>
              <a:cxnLst/>
              <a:rect l="l" t="t" r="r" b="b"/>
              <a:pathLst>
                <a:path w="1235" h="2269" extrusionOk="0">
                  <a:moveTo>
                    <a:pt x="63" y="1"/>
                  </a:moveTo>
                  <a:cubicBezTo>
                    <a:pt x="32" y="170"/>
                    <a:pt x="0" y="222"/>
                    <a:pt x="11" y="275"/>
                  </a:cubicBezTo>
                  <a:cubicBezTo>
                    <a:pt x="53" y="866"/>
                    <a:pt x="95" y="1456"/>
                    <a:pt x="159" y="2047"/>
                  </a:cubicBezTo>
                  <a:cubicBezTo>
                    <a:pt x="169" y="2120"/>
                    <a:pt x="243" y="2184"/>
                    <a:pt x="306" y="2268"/>
                  </a:cubicBezTo>
                  <a:cubicBezTo>
                    <a:pt x="548" y="2163"/>
                    <a:pt x="759" y="2068"/>
                    <a:pt x="1013" y="1963"/>
                  </a:cubicBezTo>
                  <a:cubicBezTo>
                    <a:pt x="1013" y="1604"/>
                    <a:pt x="1234" y="1267"/>
                    <a:pt x="1139" y="887"/>
                  </a:cubicBezTo>
                  <a:cubicBezTo>
                    <a:pt x="970" y="887"/>
                    <a:pt x="949" y="992"/>
                    <a:pt x="907" y="1098"/>
                  </a:cubicBezTo>
                  <a:cubicBezTo>
                    <a:pt x="876" y="1203"/>
                    <a:pt x="949" y="1372"/>
                    <a:pt x="717" y="1414"/>
                  </a:cubicBezTo>
                  <a:cubicBezTo>
                    <a:pt x="696" y="1267"/>
                    <a:pt x="686" y="1140"/>
                    <a:pt x="654" y="1024"/>
                  </a:cubicBezTo>
                  <a:cubicBezTo>
                    <a:pt x="633" y="939"/>
                    <a:pt x="602" y="813"/>
                    <a:pt x="548" y="802"/>
                  </a:cubicBezTo>
                  <a:cubicBezTo>
                    <a:pt x="295" y="749"/>
                    <a:pt x="295" y="528"/>
                    <a:pt x="232" y="359"/>
                  </a:cubicBezTo>
                  <a:cubicBezTo>
                    <a:pt x="190" y="264"/>
                    <a:pt x="148" y="180"/>
                    <a:pt x="6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0" name="Google Shape;4370;p25"/>
            <p:cNvSpPr/>
            <p:nvPr/>
          </p:nvSpPr>
          <p:spPr>
            <a:xfrm>
              <a:off x="6957500" y="1309650"/>
              <a:ext cx="19825" cy="59000"/>
            </a:xfrm>
            <a:custGeom>
              <a:avLst/>
              <a:gdLst/>
              <a:ahLst/>
              <a:cxnLst/>
              <a:rect l="l" t="t" r="r" b="b"/>
              <a:pathLst>
                <a:path w="793" h="2360" extrusionOk="0">
                  <a:moveTo>
                    <a:pt x="402" y="1453"/>
                  </a:moveTo>
                  <a:cubicBezTo>
                    <a:pt x="412" y="1474"/>
                    <a:pt x="434" y="1495"/>
                    <a:pt x="444" y="1516"/>
                  </a:cubicBezTo>
                  <a:cubicBezTo>
                    <a:pt x="423" y="1526"/>
                    <a:pt x="412" y="1537"/>
                    <a:pt x="391" y="1537"/>
                  </a:cubicBezTo>
                  <a:cubicBezTo>
                    <a:pt x="380" y="1526"/>
                    <a:pt x="359" y="1505"/>
                    <a:pt x="370" y="1495"/>
                  </a:cubicBezTo>
                  <a:cubicBezTo>
                    <a:pt x="370" y="1474"/>
                    <a:pt x="391" y="1463"/>
                    <a:pt x="402" y="1453"/>
                  </a:cubicBezTo>
                  <a:close/>
                  <a:moveTo>
                    <a:pt x="590" y="1"/>
                  </a:moveTo>
                  <a:cubicBezTo>
                    <a:pt x="541" y="1"/>
                    <a:pt x="495" y="16"/>
                    <a:pt x="465" y="49"/>
                  </a:cubicBezTo>
                  <a:cubicBezTo>
                    <a:pt x="402" y="113"/>
                    <a:pt x="338" y="187"/>
                    <a:pt x="317" y="260"/>
                  </a:cubicBezTo>
                  <a:cubicBezTo>
                    <a:pt x="212" y="778"/>
                    <a:pt x="106" y="1284"/>
                    <a:pt x="22" y="1800"/>
                  </a:cubicBezTo>
                  <a:cubicBezTo>
                    <a:pt x="1" y="1948"/>
                    <a:pt x="43" y="2106"/>
                    <a:pt x="64" y="2360"/>
                  </a:cubicBezTo>
                  <a:cubicBezTo>
                    <a:pt x="465" y="2032"/>
                    <a:pt x="739" y="1748"/>
                    <a:pt x="739" y="1305"/>
                  </a:cubicBezTo>
                  <a:cubicBezTo>
                    <a:pt x="739" y="1242"/>
                    <a:pt x="792" y="1178"/>
                    <a:pt x="792" y="1115"/>
                  </a:cubicBezTo>
                  <a:cubicBezTo>
                    <a:pt x="792" y="788"/>
                    <a:pt x="792" y="461"/>
                    <a:pt x="781" y="134"/>
                  </a:cubicBezTo>
                  <a:cubicBezTo>
                    <a:pt x="775" y="52"/>
                    <a:pt x="679" y="1"/>
                    <a:pt x="59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1" name="Google Shape;4371;p25"/>
            <p:cNvSpPr/>
            <p:nvPr/>
          </p:nvSpPr>
          <p:spPr>
            <a:xfrm>
              <a:off x="6991775" y="1339625"/>
              <a:ext cx="32475" cy="63300"/>
            </a:xfrm>
            <a:custGeom>
              <a:avLst/>
              <a:gdLst/>
              <a:ahLst/>
              <a:cxnLst/>
              <a:rect l="l" t="t" r="r" b="b"/>
              <a:pathLst>
                <a:path w="1299" h="2532" extrusionOk="0">
                  <a:moveTo>
                    <a:pt x="1256" y="0"/>
                  </a:moveTo>
                  <a:cubicBezTo>
                    <a:pt x="1182" y="43"/>
                    <a:pt x="1130" y="53"/>
                    <a:pt x="1119" y="85"/>
                  </a:cubicBezTo>
                  <a:cubicBezTo>
                    <a:pt x="760" y="791"/>
                    <a:pt x="391" y="1508"/>
                    <a:pt x="43" y="2215"/>
                  </a:cubicBezTo>
                  <a:cubicBezTo>
                    <a:pt x="4" y="2303"/>
                    <a:pt x="19" y="2409"/>
                    <a:pt x="14" y="2508"/>
                  </a:cubicBezTo>
                  <a:lnTo>
                    <a:pt x="14" y="2508"/>
                  </a:lnTo>
                  <a:cubicBezTo>
                    <a:pt x="118" y="2408"/>
                    <a:pt x="257" y="2326"/>
                    <a:pt x="328" y="2204"/>
                  </a:cubicBezTo>
                  <a:cubicBezTo>
                    <a:pt x="539" y="1867"/>
                    <a:pt x="739" y="1529"/>
                    <a:pt x="908" y="1171"/>
                  </a:cubicBezTo>
                  <a:cubicBezTo>
                    <a:pt x="1055" y="875"/>
                    <a:pt x="1161" y="559"/>
                    <a:pt x="1277" y="243"/>
                  </a:cubicBezTo>
                  <a:cubicBezTo>
                    <a:pt x="1298" y="179"/>
                    <a:pt x="1266" y="95"/>
                    <a:pt x="1256" y="0"/>
                  </a:cubicBezTo>
                  <a:close/>
                  <a:moveTo>
                    <a:pt x="14" y="2508"/>
                  </a:moveTo>
                  <a:lnTo>
                    <a:pt x="14" y="2508"/>
                  </a:lnTo>
                  <a:cubicBezTo>
                    <a:pt x="9" y="2512"/>
                    <a:pt x="5" y="2516"/>
                    <a:pt x="1" y="2521"/>
                  </a:cubicBezTo>
                  <a:lnTo>
                    <a:pt x="12" y="2532"/>
                  </a:lnTo>
                  <a:cubicBezTo>
                    <a:pt x="13" y="2524"/>
                    <a:pt x="13" y="2516"/>
                    <a:pt x="14" y="2508"/>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2" name="Google Shape;4372;p25"/>
            <p:cNvSpPr/>
            <p:nvPr/>
          </p:nvSpPr>
          <p:spPr>
            <a:xfrm>
              <a:off x="6909800" y="1340600"/>
              <a:ext cx="19525" cy="47875"/>
            </a:xfrm>
            <a:custGeom>
              <a:avLst/>
              <a:gdLst/>
              <a:ahLst/>
              <a:cxnLst/>
              <a:rect l="l" t="t" r="r" b="b"/>
              <a:pathLst>
                <a:path w="781" h="1915" extrusionOk="0">
                  <a:moveTo>
                    <a:pt x="56" y="1"/>
                  </a:moveTo>
                  <a:cubicBezTo>
                    <a:pt x="42" y="1"/>
                    <a:pt x="27" y="2"/>
                    <a:pt x="10" y="4"/>
                  </a:cubicBezTo>
                  <a:cubicBezTo>
                    <a:pt x="21" y="119"/>
                    <a:pt x="0" y="246"/>
                    <a:pt x="42" y="362"/>
                  </a:cubicBezTo>
                  <a:cubicBezTo>
                    <a:pt x="221" y="879"/>
                    <a:pt x="422" y="1385"/>
                    <a:pt x="622" y="1902"/>
                  </a:cubicBezTo>
                  <a:cubicBezTo>
                    <a:pt x="627" y="1912"/>
                    <a:pt x="645" y="1915"/>
                    <a:pt x="672" y="1915"/>
                  </a:cubicBezTo>
                  <a:cubicBezTo>
                    <a:pt x="700" y="1915"/>
                    <a:pt x="738" y="1912"/>
                    <a:pt x="781" y="1912"/>
                  </a:cubicBezTo>
                  <a:cubicBezTo>
                    <a:pt x="717" y="1290"/>
                    <a:pt x="411" y="742"/>
                    <a:pt x="242" y="161"/>
                  </a:cubicBezTo>
                  <a:cubicBezTo>
                    <a:pt x="223" y="85"/>
                    <a:pt x="187" y="1"/>
                    <a:pt x="5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3" name="Google Shape;4373;p25"/>
            <p:cNvSpPr/>
            <p:nvPr/>
          </p:nvSpPr>
          <p:spPr>
            <a:xfrm>
              <a:off x="7078275" y="1286350"/>
              <a:ext cx="47225" cy="30675"/>
            </a:xfrm>
            <a:custGeom>
              <a:avLst/>
              <a:gdLst/>
              <a:ahLst/>
              <a:cxnLst/>
              <a:rect l="l" t="t" r="r" b="b"/>
              <a:pathLst>
                <a:path w="1889" h="1227" extrusionOk="0">
                  <a:moveTo>
                    <a:pt x="1888" y="1"/>
                  </a:moveTo>
                  <a:lnTo>
                    <a:pt x="1888" y="1"/>
                  </a:lnTo>
                  <a:cubicBezTo>
                    <a:pt x="1762" y="64"/>
                    <a:pt x="1688" y="106"/>
                    <a:pt x="1603" y="138"/>
                  </a:cubicBezTo>
                  <a:cubicBezTo>
                    <a:pt x="1514" y="168"/>
                    <a:pt x="1416" y="197"/>
                    <a:pt x="1317" y="227"/>
                  </a:cubicBezTo>
                  <a:lnTo>
                    <a:pt x="1317" y="227"/>
                  </a:lnTo>
                  <a:cubicBezTo>
                    <a:pt x="1318" y="225"/>
                    <a:pt x="1318" y="224"/>
                    <a:pt x="1319" y="222"/>
                  </a:cubicBezTo>
                  <a:lnTo>
                    <a:pt x="1319" y="222"/>
                  </a:lnTo>
                  <a:lnTo>
                    <a:pt x="1298" y="233"/>
                  </a:lnTo>
                  <a:cubicBezTo>
                    <a:pt x="1304" y="231"/>
                    <a:pt x="1311" y="229"/>
                    <a:pt x="1317" y="227"/>
                  </a:cubicBezTo>
                  <a:lnTo>
                    <a:pt x="1317" y="227"/>
                  </a:lnTo>
                  <a:cubicBezTo>
                    <a:pt x="1242" y="424"/>
                    <a:pt x="1085" y="486"/>
                    <a:pt x="897" y="507"/>
                  </a:cubicBezTo>
                  <a:lnTo>
                    <a:pt x="907" y="486"/>
                  </a:lnTo>
                  <a:lnTo>
                    <a:pt x="907" y="486"/>
                  </a:lnTo>
                  <a:cubicBezTo>
                    <a:pt x="728" y="855"/>
                    <a:pt x="232" y="834"/>
                    <a:pt x="0" y="1171"/>
                  </a:cubicBezTo>
                  <a:cubicBezTo>
                    <a:pt x="73" y="1199"/>
                    <a:pt x="115" y="1226"/>
                    <a:pt x="146" y="1226"/>
                  </a:cubicBezTo>
                  <a:cubicBezTo>
                    <a:pt x="150" y="1226"/>
                    <a:pt x="155" y="1226"/>
                    <a:pt x="159" y="1224"/>
                  </a:cubicBezTo>
                  <a:cubicBezTo>
                    <a:pt x="802" y="1024"/>
                    <a:pt x="1371" y="697"/>
                    <a:pt x="1846" y="212"/>
                  </a:cubicBezTo>
                  <a:cubicBezTo>
                    <a:pt x="1877" y="180"/>
                    <a:pt x="1867" y="106"/>
                    <a:pt x="188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4" name="Google Shape;4374;p25"/>
            <p:cNvSpPr/>
            <p:nvPr/>
          </p:nvSpPr>
          <p:spPr>
            <a:xfrm>
              <a:off x="6799300" y="1294250"/>
              <a:ext cx="45650" cy="22975"/>
            </a:xfrm>
            <a:custGeom>
              <a:avLst/>
              <a:gdLst/>
              <a:ahLst/>
              <a:cxnLst/>
              <a:rect l="l" t="t" r="r" b="b"/>
              <a:pathLst>
                <a:path w="1826" h="919" extrusionOk="0">
                  <a:moveTo>
                    <a:pt x="142" y="0"/>
                  </a:moveTo>
                  <a:cubicBezTo>
                    <a:pt x="98" y="0"/>
                    <a:pt x="52" y="10"/>
                    <a:pt x="1" y="33"/>
                  </a:cubicBezTo>
                  <a:cubicBezTo>
                    <a:pt x="96" y="297"/>
                    <a:pt x="328" y="360"/>
                    <a:pt x="507" y="444"/>
                  </a:cubicBezTo>
                  <a:cubicBezTo>
                    <a:pt x="908" y="634"/>
                    <a:pt x="1266" y="918"/>
                    <a:pt x="1730" y="918"/>
                  </a:cubicBezTo>
                  <a:cubicBezTo>
                    <a:pt x="1762" y="918"/>
                    <a:pt x="1784" y="866"/>
                    <a:pt x="1826" y="834"/>
                  </a:cubicBezTo>
                  <a:cubicBezTo>
                    <a:pt x="1730" y="644"/>
                    <a:pt x="1530" y="665"/>
                    <a:pt x="1383" y="581"/>
                  </a:cubicBezTo>
                  <a:cubicBezTo>
                    <a:pt x="1245" y="508"/>
                    <a:pt x="1098" y="454"/>
                    <a:pt x="961" y="391"/>
                  </a:cubicBezTo>
                  <a:cubicBezTo>
                    <a:pt x="802" y="318"/>
                    <a:pt x="655" y="222"/>
                    <a:pt x="497" y="149"/>
                  </a:cubicBezTo>
                  <a:cubicBezTo>
                    <a:pt x="385" y="93"/>
                    <a:pt x="279" y="0"/>
                    <a:pt x="14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5" name="Google Shape;4375;p25"/>
            <p:cNvSpPr/>
            <p:nvPr/>
          </p:nvSpPr>
          <p:spPr>
            <a:xfrm>
              <a:off x="6870500" y="1283450"/>
              <a:ext cx="36150" cy="39850"/>
            </a:xfrm>
            <a:custGeom>
              <a:avLst/>
              <a:gdLst/>
              <a:ahLst/>
              <a:cxnLst/>
              <a:rect l="l" t="t" r="r" b="b"/>
              <a:pathLst>
                <a:path w="1446" h="1594" extrusionOk="0">
                  <a:moveTo>
                    <a:pt x="0" y="1"/>
                  </a:moveTo>
                  <a:cubicBezTo>
                    <a:pt x="106" y="265"/>
                    <a:pt x="307" y="401"/>
                    <a:pt x="464" y="560"/>
                  </a:cubicBezTo>
                  <a:cubicBezTo>
                    <a:pt x="766" y="882"/>
                    <a:pt x="1099" y="1164"/>
                    <a:pt x="1270" y="1576"/>
                  </a:cubicBezTo>
                  <a:lnTo>
                    <a:pt x="1270" y="1576"/>
                  </a:lnTo>
                  <a:cubicBezTo>
                    <a:pt x="1322" y="1493"/>
                    <a:pt x="1384" y="1402"/>
                    <a:pt x="1446" y="1319"/>
                  </a:cubicBezTo>
                  <a:cubicBezTo>
                    <a:pt x="1097" y="708"/>
                    <a:pt x="549" y="201"/>
                    <a:pt x="0" y="1"/>
                  </a:cubicBezTo>
                  <a:close/>
                  <a:moveTo>
                    <a:pt x="1270" y="1576"/>
                  </a:moveTo>
                  <a:cubicBezTo>
                    <a:pt x="1269" y="1578"/>
                    <a:pt x="1267" y="1580"/>
                    <a:pt x="1266" y="1583"/>
                  </a:cubicBezTo>
                  <a:lnTo>
                    <a:pt x="1277" y="1593"/>
                  </a:lnTo>
                  <a:cubicBezTo>
                    <a:pt x="1275" y="1588"/>
                    <a:pt x="1272" y="1582"/>
                    <a:pt x="1270" y="1576"/>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6" name="Google Shape;4376;p25"/>
            <p:cNvSpPr/>
            <p:nvPr/>
          </p:nvSpPr>
          <p:spPr>
            <a:xfrm>
              <a:off x="6901875" y="1177975"/>
              <a:ext cx="20850" cy="48025"/>
            </a:xfrm>
            <a:custGeom>
              <a:avLst/>
              <a:gdLst/>
              <a:ahLst/>
              <a:cxnLst/>
              <a:rect l="l" t="t" r="r" b="b"/>
              <a:pathLst>
                <a:path w="834" h="1921" extrusionOk="0">
                  <a:moveTo>
                    <a:pt x="53" y="1"/>
                  </a:moveTo>
                  <a:cubicBezTo>
                    <a:pt x="32" y="43"/>
                    <a:pt x="1" y="85"/>
                    <a:pt x="11" y="117"/>
                  </a:cubicBezTo>
                  <a:lnTo>
                    <a:pt x="707" y="1889"/>
                  </a:lnTo>
                  <a:cubicBezTo>
                    <a:pt x="718" y="1910"/>
                    <a:pt x="749" y="1910"/>
                    <a:pt x="770" y="1920"/>
                  </a:cubicBezTo>
                  <a:cubicBezTo>
                    <a:pt x="781" y="1920"/>
                    <a:pt x="802" y="1910"/>
                    <a:pt x="823" y="1910"/>
                  </a:cubicBezTo>
                  <a:cubicBezTo>
                    <a:pt x="834" y="1362"/>
                    <a:pt x="391" y="275"/>
                    <a:pt x="5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7" name="Google Shape;4377;p25"/>
            <p:cNvSpPr/>
            <p:nvPr/>
          </p:nvSpPr>
          <p:spPr>
            <a:xfrm>
              <a:off x="7011300" y="1265275"/>
              <a:ext cx="36400" cy="32975"/>
            </a:xfrm>
            <a:custGeom>
              <a:avLst/>
              <a:gdLst/>
              <a:ahLst/>
              <a:cxnLst/>
              <a:rect l="l" t="t" r="r" b="b"/>
              <a:pathLst>
                <a:path w="1456" h="1319" extrusionOk="0">
                  <a:moveTo>
                    <a:pt x="1456" y="0"/>
                  </a:moveTo>
                  <a:lnTo>
                    <a:pt x="1456" y="0"/>
                  </a:lnTo>
                  <a:cubicBezTo>
                    <a:pt x="1277" y="63"/>
                    <a:pt x="1181" y="63"/>
                    <a:pt x="1139" y="116"/>
                  </a:cubicBezTo>
                  <a:cubicBezTo>
                    <a:pt x="760" y="495"/>
                    <a:pt x="285" y="791"/>
                    <a:pt x="0" y="1318"/>
                  </a:cubicBezTo>
                  <a:cubicBezTo>
                    <a:pt x="370" y="1245"/>
                    <a:pt x="380" y="1245"/>
                    <a:pt x="507" y="1107"/>
                  </a:cubicBezTo>
                  <a:cubicBezTo>
                    <a:pt x="813" y="781"/>
                    <a:pt x="1214" y="538"/>
                    <a:pt x="145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8" name="Google Shape;4378;p25"/>
            <p:cNvSpPr/>
            <p:nvPr/>
          </p:nvSpPr>
          <p:spPr>
            <a:xfrm>
              <a:off x="7002075" y="1189325"/>
              <a:ext cx="12925" cy="45100"/>
            </a:xfrm>
            <a:custGeom>
              <a:avLst/>
              <a:gdLst/>
              <a:ahLst/>
              <a:cxnLst/>
              <a:rect l="l" t="t" r="r" b="b"/>
              <a:pathLst>
                <a:path w="517" h="1804" extrusionOk="0">
                  <a:moveTo>
                    <a:pt x="380" y="1"/>
                  </a:moveTo>
                  <a:lnTo>
                    <a:pt x="380" y="1"/>
                  </a:lnTo>
                  <a:cubicBezTo>
                    <a:pt x="158" y="612"/>
                    <a:pt x="22" y="1161"/>
                    <a:pt x="1" y="1804"/>
                  </a:cubicBezTo>
                  <a:cubicBezTo>
                    <a:pt x="390" y="1298"/>
                    <a:pt x="517" y="676"/>
                    <a:pt x="38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9" name="Google Shape;4379;p25"/>
            <p:cNvSpPr/>
            <p:nvPr/>
          </p:nvSpPr>
          <p:spPr>
            <a:xfrm>
              <a:off x="6925075" y="1347775"/>
              <a:ext cx="19800" cy="37600"/>
            </a:xfrm>
            <a:custGeom>
              <a:avLst/>
              <a:gdLst/>
              <a:ahLst/>
              <a:cxnLst/>
              <a:rect l="l" t="t" r="r" b="b"/>
              <a:pathLst>
                <a:path w="792" h="1504" extrusionOk="0">
                  <a:moveTo>
                    <a:pt x="95" y="1"/>
                  </a:moveTo>
                  <a:cubicBezTo>
                    <a:pt x="64" y="22"/>
                    <a:pt x="32" y="43"/>
                    <a:pt x="1" y="54"/>
                  </a:cubicBezTo>
                  <a:cubicBezTo>
                    <a:pt x="32" y="160"/>
                    <a:pt x="64" y="254"/>
                    <a:pt x="95" y="349"/>
                  </a:cubicBezTo>
                  <a:cubicBezTo>
                    <a:pt x="138" y="455"/>
                    <a:pt x="191" y="549"/>
                    <a:pt x="233" y="655"/>
                  </a:cubicBezTo>
                  <a:cubicBezTo>
                    <a:pt x="285" y="771"/>
                    <a:pt x="338" y="898"/>
                    <a:pt x="391" y="1013"/>
                  </a:cubicBezTo>
                  <a:cubicBezTo>
                    <a:pt x="433" y="1119"/>
                    <a:pt x="475" y="1224"/>
                    <a:pt x="517" y="1320"/>
                  </a:cubicBezTo>
                  <a:cubicBezTo>
                    <a:pt x="555" y="1403"/>
                    <a:pt x="575" y="1504"/>
                    <a:pt x="696" y="1504"/>
                  </a:cubicBezTo>
                  <a:cubicBezTo>
                    <a:pt x="712" y="1504"/>
                    <a:pt x="730" y="1502"/>
                    <a:pt x="749" y="1499"/>
                  </a:cubicBezTo>
                  <a:cubicBezTo>
                    <a:pt x="760" y="1446"/>
                    <a:pt x="791" y="1372"/>
                    <a:pt x="770" y="1320"/>
                  </a:cubicBezTo>
                  <a:cubicBezTo>
                    <a:pt x="602" y="919"/>
                    <a:pt x="423" y="518"/>
                    <a:pt x="243" y="117"/>
                  </a:cubicBezTo>
                  <a:cubicBezTo>
                    <a:pt x="222" y="64"/>
                    <a:pt x="149" y="43"/>
                    <a:pt x="9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0" name="Google Shape;4380;p25"/>
            <p:cNvSpPr/>
            <p:nvPr/>
          </p:nvSpPr>
          <p:spPr>
            <a:xfrm>
              <a:off x="6818300" y="1259475"/>
              <a:ext cx="17175" cy="21250"/>
            </a:xfrm>
            <a:custGeom>
              <a:avLst/>
              <a:gdLst/>
              <a:ahLst/>
              <a:cxnLst/>
              <a:rect l="l" t="t" r="r" b="b"/>
              <a:pathLst>
                <a:path w="687" h="850" extrusionOk="0">
                  <a:moveTo>
                    <a:pt x="74" y="0"/>
                  </a:moveTo>
                  <a:cubicBezTo>
                    <a:pt x="42" y="190"/>
                    <a:pt x="21" y="338"/>
                    <a:pt x="0" y="464"/>
                  </a:cubicBezTo>
                  <a:cubicBezTo>
                    <a:pt x="282" y="761"/>
                    <a:pt x="366" y="849"/>
                    <a:pt x="439" y="849"/>
                  </a:cubicBezTo>
                  <a:cubicBezTo>
                    <a:pt x="469" y="849"/>
                    <a:pt x="498" y="834"/>
                    <a:pt x="538" y="812"/>
                  </a:cubicBezTo>
                  <a:cubicBezTo>
                    <a:pt x="485" y="696"/>
                    <a:pt x="433" y="570"/>
                    <a:pt x="380" y="453"/>
                  </a:cubicBezTo>
                  <a:cubicBezTo>
                    <a:pt x="496" y="390"/>
                    <a:pt x="644" y="495"/>
                    <a:pt x="686" y="295"/>
                  </a:cubicBezTo>
                  <a:cubicBezTo>
                    <a:pt x="559" y="116"/>
                    <a:pt x="380" y="31"/>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1" name="Google Shape;4381;p25"/>
            <p:cNvSpPr/>
            <p:nvPr/>
          </p:nvSpPr>
          <p:spPr>
            <a:xfrm>
              <a:off x="7087750" y="1281350"/>
              <a:ext cx="28700" cy="19625"/>
            </a:xfrm>
            <a:custGeom>
              <a:avLst/>
              <a:gdLst/>
              <a:ahLst/>
              <a:cxnLst/>
              <a:rect l="l" t="t" r="r" b="b"/>
              <a:pathLst>
                <a:path w="1148" h="785" extrusionOk="0">
                  <a:moveTo>
                    <a:pt x="961" y="0"/>
                  </a:moveTo>
                  <a:cubicBezTo>
                    <a:pt x="613" y="190"/>
                    <a:pt x="307" y="433"/>
                    <a:pt x="1" y="717"/>
                  </a:cubicBezTo>
                  <a:cubicBezTo>
                    <a:pt x="67" y="767"/>
                    <a:pt x="126" y="785"/>
                    <a:pt x="181" y="785"/>
                  </a:cubicBezTo>
                  <a:cubicBezTo>
                    <a:pt x="311" y="785"/>
                    <a:pt x="417" y="686"/>
                    <a:pt x="528" y="686"/>
                  </a:cubicBezTo>
                  <a:lnTo>
                    <a:pt x="518" y="707"/>
                  </a:lnTo>
                  <a:cubicBezTo>
                    <a:pt x="609" y="554"/>
                    <a:pt x="740" y="461"/>
                    <a:pt x="919" y="426"/>
                  </a:cubicBezTo>
                  <a:lnTo>
                    <a:pt x="919" y="426"/>
                  </a:lnTo>
                  <a:cubicBezTo>
                    <a:pt x="919" y="428"/>
                    <a:pt x="919" y="431"/>
                    <a:pt x="919" y="433"/>
                  </a:cubicBezTo>
                  <a:lnTo>
                    <a:pt x="940" y="422"/>
                  </a:lnTo>
                  <a:lnTo>
                    <a:pt x="940" y="422"/>
                  </a:lnTo>
                  <a:cubicBezTo>
                    <a:pt x="933" y="423"/>
                    <a:pt x="926" y="424"/>
                    <a:pt x="919" y="426"/>
                  </a:cubicBezTo>
                  <a:lnTo>
                    <a:pt x="919" y="426"/>
                  </a:lnTo>
                  <a:cubicBezTo>
                    <a:pt x="927" y="292"/>
                    <a:pt x="1148" y="197"/>
                    <a:pt x="96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2" name="Google Shape;4382;p25"/>
            <p:cNvSpPr/>
            <p:nvPr/>
          </p:nvSpPr>
          <p:spPr>
            <a:xfrm>
              <a:off x="6915850" y="1178500"/>
              <a:ext cx="12425" cy="24300"/>
            </a:xfrm>
            <a:custGeom>
              <a:avLst/>
              <a:gdLst/>
              <a:ahLst/>
              <a:cxnLst/>
              <a:rect l="l" t="t" r="r" b="b"/>
              <a:pathLst>
                <a:path w="497" h="972" extrusionOk="0">
                  <a:moveTo>
                    <a:pt x="0" y="1"/>
                  </a:moveTo>
                  <a:lnTo>
                    <a:pt x="0" y="1"/>
                  </a:lnTo>
                  <a:cubicBezTo>
                    <a:pt x="85" y="507"/>
                    <a:pt x="169" y="666"/>
                    <a:pt x="496" y="971"/>
                  </a:cubicBezTo>
                  <a:cubicBezTo>
                    <a:pt x="496" y="476"/>
                    <a:pt x="338" y="181"/>
                    <a:pt x="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3" name="Google Shape;4383;p25"/>
            <p:cNvSpPr/>
            <p:nvPr/>
          </p:nvSpPr>
          <p:spPr>
            <a:xfrm>
              <a:off x="6982050" y="1319600"/>
              <a:ext cx="11450" cy="29800"/>
            </a:xfrm>
            <a:custGeom>
              <a:avLst/>
              <a:gdLst/>
              <a:ahLst/>
              <a:cxnLst/>
              <a:rect l="l" t="t" r="r" b="b"/>
              <a:pathLst>
                <a:path w="458" h="1192" extrusionOk="0">
                  <a:moveTo>
                    <a:pt x="347" y="1"/>
                  </a:moveTo>
                  <a:cubicBezTo>
                    <a:pt x="312" y="1"/>
                    <a:pt x="269" y="10"/>
                    <a:pt x="221" y="31"/>
                  </a:cubicBezTo>
                  <a:cubicBezTo>
                    <a:pt x="305" y="401"/>
                    <a:pt x="0" y="748"/>
                    <a:pt x="127" y="1191"/>
                  </a:cubicBezTo>
                  <a:cubicBezTo>
                    <a:pt x="221" y="1149"/>
                    <a:pt x="253" y="1139"/>
                    <a:pt x="253" y="1128"/>
                  </a:cubicBezTo>
                  <a:cubicBezTo>
                    <a:pt x="327" y="790"/>
                    <a:pt x="401" y="453"/>
                    <a:pt x="443" y="105"/>
                  </a:cubicBezTo>
                  <a:cubicBezTo>
                    <a:pt x="457" y="41"/>
                    <a:pt x="419" y="1"/>
                    <a:pt x="34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4" name="Google Shape;4384;p25"/>
            <p:cNvSpPr/>
            <p:nvPr/>
          </p:nvSpPr>
          <p:spPr>
            <a:xfrm>
              <a:off x="6846525" y="1222850"/>
              <a:ext cx="22425" cy="22650"/>
            </a:xfrm>
            <a:custGeom>
              <a:avLst/>
              <a:gdLst/>
              <a:ahLst/>
              <a:cxnLst/>
              <a:rect l="l" t="t" r="r" b="b"/>
              <a:pathLst>
                <a:path w="897" h="906" extrusionOk="0">
                  <a:moveTo>
                    <a:pt x="179" y="0"/>
                  </a:moveTo>
                  <a:cubicBezTo>
                    <a:pt x="136" y="0"/>
                    <a:pt x="77" y="10"/>
                    <a:pt x="0" y="10"/>
                  </a:cubicBezTo>
                  <a:cubicBezTo>
                    <a:pt x="190" y="400"/>
                    <a:pt x="453" y="621"/>
                    <a:pt x="896" y="906"/>
                  </a:cubicBezTo>
                  <a:cubicBezTo>
                    <a:pt x="759" y="389"/>
                    <a:pt x="485" y="210"/>
                    <a:pt x="232" y="10"/>
                  </a:cubicBezTo>
                  <a:cubicBezTo>
                    <a:pt x="218" y="3"/>
                    <a:pt x="200" y="0"/>
                    <a:pt x="17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5" name="Google Shape;4385;p25"/>
            <p:cNvSpPr/>
            <p:nvPr/>
          </p:nvSpPr>
          <p:spPr>
            <a:xfrm>
              <a:off x="7016575" y="1294525"/>
              <a:ext cx="24275" cy="17175"/>
            </a:xfrm>
            <a:custGeom>
              <a:avLst/>
              <a:gdLst/>
              <a:ahLst/>
              <a:cxnLst/>
              <a:rect l="l" t="t" r="r" b="b"/>
              <a:pathLst>
                <a:path w="971" h="687" extrusionOk="0">
                  <a:moveTo>
                    <a:pt x="876" y="0"/>
                  </a:moveTo>
                  <a:cubicBezTo>
                    <a:pt x="359" y="254"/>
                    <a:pt x="243" y="338"/>
                    <a:pt x="0" y="686"/>
                  </a:cubicBezTo>
                  <a:cubicBezTo>
                    <a:pt x="391" y="654"/>
                    <a:pt x="623" y="401"/>
                    <a:pt x="876" y="211"/>
                  </a:cubicBezTo>
                  <a:cubicBezTo>
                    <a:pt x="949" y="159"/>
                    <a:pt x="970" y="75"/>
                    <a:pt x="87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6" name="Google Shape;4386;p25"/>
            <p:cNvSpPr/>
            <p:nvPr/>
          </p:nvSpPr>
          <p:spPr>
            <a:xfrm>
              <a:off x="6992050" y="1190100"/>
              <a:ext cx="10575" cy="26925"/>
            </a:xfrm>
            <a:custGeom>
              <a:avLst/>
              <a:gdLst/>
              <a:ahLst/>
              <a:cxnLst/>
              <a:rect l="l" t="t" r="r" b="b"/>
              <a:pathLst>
                <a:path w="423" h="1077" extrusionOk="0">
                  <a:moveTo>
                    <a:pt x="116" y="1"/>
                  </a:moveTo>
                  <a:cubicBezTo>
                    <a:pt x="85" y="328"/>
                    <a:pt x="43" y="634"/>
                    <a:pt x="1" y="1077"/>
                  </a:cubicBezTo>
                  <a:cubicBezTo>
                    <a:pt x="338" y="718"/>
                    <a:pt x="423" y="371"/>
                    <a:pt x="275" y="43"/>
                  </a:cubicBezTo>
                  <a:cubicBezTo>
                    <a:pt x="264" y="22"/>
                    <a:pt x="191" y="22"/>
                    <a:pt x="11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7" name="Google Shape;4387;p25"/>
            <p:cNvSpPr/>
            <p:nvPr/>
          </p:nvSpPr>
          <p:spPr>
            <a:xfrm>
              <a:off x="6956975" y="1165075"/>
              <a:ext cx="9525" cy="24275"/>
            </a:xfrm>
            <a:custGeom>
              <a:avLst/>
              <a:gdLst/>
              <a:ahLst/>
              <a:cxnLst/>
              <a:rect l="l" t="t" r="r" b="b"/>
              <a:pathLst>
                <a:path w="381" h="971" extrusionOk="0">
                  <a:moveTo>
                    <a:pt x="244" y="0"/>
                  </a:moveTo>
                  <a:cubicBezTo>
                    <a:pt x="1" y="275"/>
                    <a:pt x="75" y="517"/>
                    <a:pt x="75" y="739"/>
                  </a:cubicBezTo>
                  <a:cubicBezTo>
                    <a:pt x="75" y="844"/>
                    <a:pt x="106" y="960"/>
                    <a:pt x="254" y="971"/>
                  </a:cubicBezTo>
                  <a:cubicBezTo>
                    <a:pt x="380" y="580"/>
                    <a:pt x="380" y="580"/>
                    <a:pt x="24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8" name="Google Shape;4388;p25"/>
            <p:cNvSpPr/>
            <p:nvPr/>
          </p:nvSpPr>
          <p:spPr>
            <a:xfrm>
              <a:off x="6987850" y="1272125"/>
              <a:ext cx="12150" cy="19250"/>
            </a:xfrm>
            <a:custGeom>
              <a:avLst/>
              <a:gdLst/>
              <a:ahLst/>
              <a:cxnLst/>
              <a:rect l="l" t="t" r="r" b="b"/>
              <a:pathLst>
                <a:path w="486" h="770" extrusionOk="0">
                  <a:moveTo>
                    <a:pt x="316" y="0"/>
                  </a:moveTo>
                  <a:cubicBezTo>
                    <a:pt x="0" y="190"/>
                    <a:pt x="137" y="507"/>
                    <a:pt x="105" y="770"/>
                  </a:cubicBezTo>
                  <a:cubicBezTo>
                    <a:pt x="232" y="559"/>
                    <a:pt x="485" y="359"/>
                    <a:pt x="31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9" name="Google Shape;4389;p25"/>
            <p:cNvSpPr/>
            <p:nvPr/>
          </p:nvSpPr>
          <p:spPr>
            <a:xfrm>
              <a:off x="6935100" y="1174275"/>
              <a:ext cx="13750" cy="25350"/>
            </a:xfrm>
            <a:custGeom>
              <a:avLst/>
              <a:gdLst/>
              <a:ahLst/>
              <a:cxnLst/>
              <a:rect l="l" t="t" r="r" b="b"/>
              <a:pathLst>
                <a:path w="550" h="1014" extrusionOk="0">
                  <a:moveTo>
                    <a:pt x="128" y="1"/>
                  </a:moveTo>
                  <a:cubicBezTo>
                    <a:pt x="92" y="1"/>
                    <a:pt x="48" y="24"/>
                    <a:pt x="1" y="86"/>
                  </a:cubicBezTo>
                  <a:cubicBezTo>
                    <a:pt x="116" y="339"/>
                    <a:pt x="243" y="613"/>
                    <a:pt x="433" y="1014"/>
                  </a:cubicBezTo>
                  <a:cubicBezTo>
                    <a:pt x="507" y="824"/>
                    <a:pt x="549" y="761"/>
                    <a:pt x="538" y="718"/>
                  </a:cubicBezTo>
                  <a:cubicBezTo>
                    <a:pt x="444" y="497"/>
                    <a:pt x="338" y="286"/>
                    <a:pt x="222" y="75"/>
                  </a:cubicBezTo>
                  <a:cubicBezTo>
                    <a:pt x="205" y="35"/>
                    <a:pt x="172" y="1"/>
                    <a:pt x="12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0" name="Google Shape;4390;p25"/>
            <p:cNvSpPr/>
            <p:nvPr/>
          </p:nvSpPr>
          <p:spPr>
            <a:xfrm>
              <a:off x="6811125" y="1282225"/>
              <a:ext cx="20375" cy="9575"/>
            </a:xfrm>
            <a:custGeom>
              <a:avLst/>
              <a:gdLst/>
              <a:ahLst/>
              <a:cxnLst/>
              <a:rect l="l" t="t" r="r" b="b"/>
              <a:pathLst>
                <a:path w="815" h="383" extrusionOk="0">
                  <a:moveTo>
                    <a:pt x="129" y="1"/>
                  </a:moveTo>
                  <a:cubicBezTo>
                    <a:pt x="68" y="1"/>
                    <a:pt x="0" y="41"/>
                    <a:pt x="34" y="176"/>
                  </a:cubicBezTo>
                  <a:cubicBezTo>
                    <a:pt x="231" y="230"/>
                    <a:pt x="420" y="382"/>
                    <a:pt x="672" y="382"/>
                  </a:cubicBezTo>
                  <a:cubicBezTo>
                    <a:pt x="717" y="382"/>
                    <a:pt x="765" y="377"/>
                    <a:pt x="814" y="366"/>
                  </a:cubicBezTo>
                  <a:cubicBezTo>
                    <a:pt x="772" y="282"/>
                    <a:pt x="762" y="187"/>
                    <a:pt x="720" y="176"/>
                  </a:cubicBezTo>
                  <a:cubicBezTo>
                    <a:pt x="540" y="103"/>
                    <a:pt x="361" y="50"/>
                    <a:pt x="171" y="7"/>
                  </a:cubicBezTo>
                  <a:cubicBezTo>
                    <a:pt x="159" y="3"/>
                    <a:pt x="144" y="1"/>
                    <a:pt x="12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1" name="Google Shape;4391;p25"/>
            <p:cNvSpPr/>
            <p:nvPr/>
          </p:nvSpPr>
          <p:spPr>
            <a:xfrm>
              <a:off x="7024750" y="1312725"/>
              <a:ext cx="17675" cy="10575"/>
            </a:xfrm>
            <a:custGeom>
              <a:avLst/>
              <a:gdLst/>
              <a:ahLst/>
              <a:cxnLst/>
              <a:rect l="l" t="t" r="r" b="b"/>
              <a:pathLst>
                <a:path w="707" h="423" extrusionOk="0">
                  <a:moveTo>
                    <a:pt x="707" y="1"/>
                  </a:moveTo>
                  <a:cubicBezTo>
                    <a:pt x="190" y="64"/>
                    <a:pt x="127" y="106"/>
                    <a:pt x="1" y="422"/>
                  </a:cubicBezTo>
                  <a:cubicBezTo>
                    <a:pt x="306" y="380"/>
                    <a:pt x="528" y="233"/>
                    <a:pt x="70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2" name="Google Shape;4392;p25"/>
            <p:cNvSpPr/>
            <p:nvPr/>
          </p:nvSpPr>
          <p:spPr>
            <a:xfrm>
              <a:off x="6841775" y="1236000"/>
              <a:ext cx="15550" cy="16625"/>
            </a:xfrm>
            <a:custGeom>
              <a:avLst/>
              <a:gdLst/>
              <a:ahLst/>
              <a:cxnLst/>
              <a:rect l="l" t="t" r="r" b="b"/>
              <a:pathLst>
                <a:path w="622" h="665" extrusionOk="0">
                  <a:moveTo>
                    <a:pt x="0" y="0"/>
                  </a:moveTo>
                  <a:lnTo>
                    <a:pt x="0" y="0"/>
                  </a:lnTo>
                  <a:cubicBezTo>
                    <a:pt x="106" y="327"/>
                    <a:pt x="306" y="464"/>
                    <a:pt x="601" y="665"/>
                  </a:cubicBezTo>
                  <a:cubicBezTo>
                    <a:pt x="622" y="295"/>
                    <a:pt x="411" y="190"/>
                    <a:pt x="274" y="63"/>
                  </a:cubicBezTo>
                  <a:cubicBezTo>
                    <a:pt x="221" y="21"/>
                    <a:pt x="127" y="21"/>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3" name="Google Shape;4393;p25"/>
            <p:cNvSpPr/>
            <p:nvPr/>
          </p:nvSpPr>
          <p:spPr>
            <a:xfrm>
              <a:off x="6973325" y="1278450"/>
              <a:ext cx="12425" cy="16900"/>
            </a:xfrm>
            <a:custGeom>
              <a:avLst/>
              <a:gdLst/>
              <a:ahLst/>
              <a:cxnLst/>
              <a:rect l="l" t="t" r="r" b="b"/>
              <a:pathLst>
                <a:path w="497" h="676" extrusionOk="0">
                  <a:moveTo>
                    <a:pt x="307" y="1"/>
                  </a:moveTo>
                  <a:cubicBezTo>
                    <a:pt x="233" y="222"/>
                    <a:pt x="1" y="401"/>
                    <a:pt x="180" y="676"/>
                  </a:cubicBezTo>
                  <a:cubicBezTo>
                    <a:pt x="296" y="475"/>
                    <a:pt x="497" y="296"/>
                    <a:pt x="30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4" name="Google Shape;4394;p25"/>
            <p:cNvSpPr/>
            <p:nvPr/>
          </p:nvSpPr>
          <p:spPr>
            <a:xfrm>
              <a:off x="6955925" y="1413700"/>
              <a:ext cx="7925" cy="14550"/>
            </a:xfrm>
            <a:custGeom>
              <a:avLst/>
              <a:gdLst/>
              <a:ahLst/>
              <a:cxnLst/>
              <a:rect l="l" t="t" r="r" b="b"/>
              <a:pathLst>
                <a:path w="317" h="582" extrusionOk="0">
                  <a:moveTo>
                    <a:pt x="54" y="1"/>
                  </a:moveTo>
                  <a:lnTo>
                    <a:pt x="54" y="1"/>
                  </a:lnTo>
                  <a:cubicBezTo>
                    <a:pt x="0" y="380"/>
                    <a:pt x="11" y="401"/>
                    <a:pt x="317" y="581"/>
                  </a:cubicBezTo>
                  <a:cubicBezTo>
                    <a:pt x="254" y="317"/>
                    <a:pt x="254" y="127"/>
                    <a:pt x="5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5" name="Google Shape;4395;p25"/>
            <p:cNvSpPr/>
            <p:nvPr/>
          </p:nvSpPr>
          <p:spPr>
            <a:xfrm>
              <a:off x="6978900" y="1402625"/>
              <a:ext cx="13175" cy="11900"/>
            </a:xfrm>
            <a:custGeom>
              <a:avLst/>
              <a:gdLst/>
              <a:ahLst/>
              <a:cxnLst/>
              <a:rect l="l" t="t" r="r" b="b"/>
              <a:pathLst>
                <a:path w="527" h="476" extrusionOk="0">
                  <a:moveTo>
                    <a:pt x="516" y="1"/>
                  </a:moveTo>
                  <a:cubicBezTo>
                    <a:pt x="512" y="4"/>
                    <a:pt x="508" y="8"/>
                    <a:pt x="504" y="12"/>
                  </a:cubicBezTo>
                  <a:lnTo>
                    <a:pt x="504" y="12"/>
                  </a:lnTo>
                  <a:cubicBezTo>
                    <a:pt x="512" y="12"/>
                    <a:pt x="519" y="12"/>
                    <a:pt x="527" y="12"/>
                  </a:cubicBezTo>
                  <a:lnTo>
                    <a:pt x="516" y="1"/>
                  </a:lnTo>
                  <a:close/>
                  <a:moveTo>
                    <a:pt x="504" y="12"/>
                  </a:moveTo>
                  <a:lnTo>
                    <a:pt x="504" y="12"/>
                  </a:lnTo>
                  <a:cubicBezTo>
                    <a:pt x="50" y="23"/>
                    <a:pt x="0" y="70"/>
                    <a:pt x="52" y="476"/>
                  </a:cubicBezTo>
                  <a:cubicBezTo>
                    <a:pt x="216" y="301"/>
                    <a:pt x="360" y="156"/>
                    <a:pt x="504" y="12"/>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Numbers and text">
  <p:cSld name="BLANK_1_1_1_1_1_1_1_1_1">
    <p:spTree>
      <p:nvGrpSpPr>
        <p:cNvPr id="1" name="Shape 4684"/>
        <p:cNvGrpSpPr/>
        <p:nvPr/>
      </p:nvGrpSpPr>
      <p:grpSpPr>
        <a:xfrm>
          <a:off x="0" y="0"/>
          <a:ext cx="0" cy="0"/>
          <a:chOff x="0" y="0"/>
          <a:chExt cx="0" cy="0"/>
        </a:xfrm>
      </p:grpSpPr>
      <p:sp>
        <p:nvSpPr>
          <p:cNvPr id="4685" name="Google Shape;4685;p28"/>
          <p:cNvSpPr txBox="1">
            <a:spLocks noGrp="1"/>
          </p:cNvSpPr>
          <p:nvPr>
            <p:ph type="title" hasCustomPrompt="1"/>
          </p:nvPr>
        </p:nvSpPr>
        <p:spPr>
          <a:xfrm>
            <a:off x="2212800" y="463788"/>
            <a:ext cx="4718400" cy="82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36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4686" name="Google Shape;4686;p28"/>
          <p:cNvSpPr txBox="1">
            <a:spLocks noGrp="1"/>
          </p:cNvSpPr>
          <p:nvPr>
            <p:ph type="subTitle" idx="1"/>
          </p:nvPr>
        </p:nvSpPr>
        <p:spPr>
          <a:xfrm>
            <a:off x="2443275" y="1219475"/>
            <a:ext cx="4257600" cy="345900"/>
          </a:xfrm>
          <a:prstGeom prst="rect">
            <a:avLst/>
          </a:prstGeom>
          <a:solidFill>
            <a:schemeClr val="accent2"/>
          </a:solidFill>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687" name="Google Shape;4687;p28"/>
          <p:cNvSpPr txBox="1">
            <a:spLocks noGrp="1"/>
          </p:cNvSpPr>
          <p:nvPr>
            <p:ph type="title" idx="2" hasCustomPrompt="1"/>
          </p:nvPr>
        </p:nvSpPr>
        <p:spPr>
          <a:xfrm>
            <a:off x="2212800" y="1919930"/>
            <a:ext cx="4718400" cy="82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36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4688" name="Google Shape;4688;p28"/>
          <p:cNvSpPr txBox="1">
            <a:spLocks noGrp="1"/>
          </p:cNvSpPr>
          <p:nvPr>
            <p:ph type="subTitle" idx="3"/>
          </p:nvPr>
        </p:nvSpPr>
        <p:spPr>
          <a:xfrm>
            <a:off x="2443275" y="2675562"/>
            <a:ext cx="4257600" cy="345900"/>
          </a:xfrm>
          <a:prstGeom prst="rect">
            <a:avLst/>
          </a:prstGeom>
          <a:solidFill>
            <a:schemeClr val="accent2"/>
          </a:solidFill>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689" name="Google Shape;4689;p28"/>
          <p:cNvSpPr txBox="1">
            <a:spLocks noGrp="1"/>
          </p:cNvSpPr>
          <p:nvPr>
            <p:ph type="title" idx="4" hasCustomPrompt="1"/>
          </p:nvPr>
        </p:nvSpPr>
        <p:spPr>
          <a:xfrm>
            <a:off x="2212800" y="3376085"/>
            <a:ext cx="4718400" cy="82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36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4690" name="Google Shape;4690;p28"/>
          <p:cNvSpPr txBox="1">
            <a:spLocks noGrp="1"/>
          </p:cNvSpPr>
          <p:nvPr>
            <p:ph type="subTitle" idx="5"/>
          </p:nvPr>
        </p:nvSpPr>
        <p:spPr>
          <a:xfrm>
            <a:off x="2443275" y="4131701"/>
            <a:ext cx="4257600" cy="345900"/>
          </a:xfrm>
          <a:prstGeom prst="rect">
            <a:avLst/>
          </a:prstGeom>
          <a:solidFill>
            <a:schemeClr val="accent2"/>
          </a:solidFill>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4691" name="Google Shape;4691;p28"/>
          <p:cNvGrpSpPr/>
          <p:nvPr/>
        </p:nvGrpSpPr>
        <p:grpSpPr>
          <a:xfrm>
            <a:off x="-1068284" y="1024972"/>
            <a:ext cx="11056757" cy="3361133"/>
            <a:chOff x="-1068284" y="1024972"/>
            <a:chExt cx="11056757" cy="3361133"/>
          </a:xfrm>
        </p:grpSpPr>
        <p:grpSp>
          <p:nvGrpSpPr>
            <p:cNvPr id="4692" name="Google Shape;4692;p28"/>
            <p:cNvGrpSpPr/>
            <p:nvPr/>
          </p:nvGrpSpPr>
          <p:grpSpPr>
            <a:xfrm>
              <a:off x="-1068284" y="1024972"/>
              <a:ext cx="2287941" cy="1828261"/>
              <a:chOff x="1340325" y="4148525"/>
              <a:chExt cx="1340250" cy="1070975"/>
            </a:xfrm>
          </p:grpSpPr>
          <p:sp>
            <p:nvSpPr>
              <p:cNvPr id="4693" name="Google Shape;4693;p28"/>
              <p:cNvSpPr/>
              <p:nvPr/>
            </p:nvSpPr>
            <p:spPr>
              <a:xfrm>
                <a:off x="2109700" y="4564650"/>
                <a:ext cx="162725" cy="32025"/>
              </a:xfrm>
              <a:custGeom>
                <a:avLst/>
                <a:gdLst/>
                <a:ahLst/>
                <a:cxnLst/>
                <a:rect l="l" t="t" r="r" b="b"/>
                <a:pathLst>
                  <a:path w="6509" h="1281" extrusionOk="0">
                    <a:moveTo>
                      <a:pt x="5728" y="1"/>
                    </a:moveTo>
                    <a:cubicBezTo>
                      <a:pt x="4641" y="22"/>
                      <a:pt x="3565" y="148"/>
                      <a:pt x="2511" y="423"/>
                    </a:cubicBezTo>
                    <a:cubicBezTo>
                      <a:pt x="2110" y="528"/>
                      <a:pt x="1699" y="655"/>
                      <a:pt x="1287" y="728"/>
                    </a:cubicBezTo>
                    <a:cubicBezTo>
                      <a:pt x="823" y="812"/>
                      <a:pt x="412" y="1013"/>
                      <a:pt x="1" y="1245"/>
                    </a:cubicBezTo>
                    <a:cubicBezTo>
                      <a:pt x="76" y="1270"/>
                      <a:pt x="148" y="1281"/>
                      <a:pt x="218" y="1281"/>
                    </a:cubicBezTo>
                    <a:cubicBezTo>
                      <a:pt x="410" y="1281"/>
                      <a:pt x="585" y="1202"/>
                      <a:pt x="771" y="1140"/>
                    </a:cubicBezTo>
                    <a:cubicBezTo>
                      <a:pt x="1045" y="1065"/>
                      <a:pt x="1330" y="1002"/>
                      <a:pt x="1604" y="929"/>
                    </a:cubicBezTo>
                    <a:cubicBezTo>
                      <a:pt x="1857" y="855"/>
                      <a:pt x="2110" y="781"/>
                      <a:pt x="2374" y="718"/>
                    </a:cubicBezTo>
                    <a:cubicBezTo>
                      <a:pt x="2648" y="655"/>
                      <a:pt x="2933" y="612"/>
                      <a:pt x="3218" y="549"/>
                    </a:cubicBezTo>
                    <a:cubicBezTo>
                      <a:pt x="3471" y="496"/>
                      <a:pt x="3734" y="444"/>
                      <a:pt x="3998" y="401"/>
                    </a:cubicBezTo>
                    <a:cubicBezTo>
                      <a:pt x="4283" y="359"/>
                      <a:pt x="4568" y="327"/>
                      <a:pt x="4852" y="296"/>
                    </a:cubicBezTo>
                    <a:cubicBezTo>
                      <a:pt x="5116" y="275"/>
                      <a:pt x="5379" y="285"/>
                      <a:pt x="5644" y="233"/>
                    </a:cubicBezTo>
                    <a:cubicBezTo>
                      <a:pt x="5686" y="226"/>
                      <a:pt x="5729" y="224"/>
                      <a:pt x="5772" y="224"/>
                    </a:cubicBezTo>
                    <a:cubicBezTo>
                      <a:pt x="5901" y="224"/>
                      <a:pt x="6031" y="246"/>
                      <a:pt x="6167" y="246"/>
                    </a:cubicBezTo>
                    <a:cubicBezTo>
                      <a:pt x="6276" y="246"/>
                      <a:pt x="6389" y="231"/>
                      <a:pt x="6508" y="180"/>
                    </a:cubicBezTo>
                    <a:cubicBezTo>
                      <a:pt x="6413" y="106"/>
                      <a:pt x="6371" y="43"/>
                      <a:pt x="6329" y="43"/>
                    </a:cubicBezTo>
                    <a:cubicBezTo>
                      <a:pt x="6129" y="11"/>
                      <a:pt x="5928" y="1"/>
                      <a:pt x="572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4" name="Google Shape;4694;p28"/>
              <p:cNvSpPr/>
              <p:nvPr/>
            </p:nvSpPr>
            <p:spPr>
              <a:xfrm>
                <a:off x="2006625" y="4422950"/>
                <a:ext cx="145825" cy="39150"/>
              </a:xfrm>
              <a:custGeom>
                <a:avLst/>
                <a:gdLst/>
                <a:ahLst/>
                <a:cxnLst/>
                <a:rect l="l" t="t" r="r" b="b"/>
                <a:pathLst>
                  <a:path w="5833" h="1566" extrusionOk="0">
                    <a:moveTo>
                      <a:pt x="5420" y="1"/>
                    </a:moveTo>
                    <a:cubicBezTo>
                      <a:pt x="5388" y="1"/>
                      <a:pt x="5357" y="2"/>
                      <a:pt x="5326" y="5"/>
                    </a:cubicBezTo>
                    <a:cubicBezTo>
                      <a:pt x="4419" y="79"/>
                      <a:pt x="3533" y="279"/>
                      <a:pt x="2658" y="501"/>
                    </a:cubicBezTo>
                    <a:cubicBezTo>
                      <a:pt x="2204" y="616"/>
                      <a:pt x="1761" y="775"/>
                      <a:pt x="1318" y="923"/>
                    </a:cubicBezTo>
                    <a:cubicBezTo>
                      <a:pt x="971" y="1049"/>
                      <a:pt x="612" y="1176"/>
                      <a:pt x="264" y="1323"/>
                    </a:cubicBezTo>
                    <a:cubicBezTo>
                      <a:pt x="200" y="1345"/>
                      <a:pt x="148" y="1418"/>
                      <a:pt x="0" y="1566"/>
                    </a:cubicBezTo>
                    <a:cubicBezTo>
                      <a:pt x="232" y="1545"/>
                      <a:pt x="338" y="1555"/>
                      <a:pt x="432" y="1523"/>
                    </a:cubicBezTo>
                    <a:cubicBezTo>
                      <a:pt x="1097" y="1270"/>
                      <a:pt x="1772" y="1059"/>
                      <a:pt x="2447" y="848"/>
                    </a:cubicBezTo>
                    <a:cubicBezTo>
                      <a:pt x="3017" y="670"/>
                      <a:pt x="3596" y="522"/>
                      <a:pt x="4187" y="416"/>
                    </a:cubicBezTo>
                    <a:cubicBezTo>
                      <a:pt x="4704" y="321"/>
                      <a:pt x="5220" y="248"/>
                      <a:pt x="5832" y="142"/>
                    </a:cubicBezTo>
                    <a:cubicBezTo>
                      <a:pt x="5717" y="68"/>
                      <a:pt x="5685" y="26"/>
                      <a:pt x="5653" y="16"/>
                    </a:cubicBezTo>
                    <a:cubicBezTo>
                      <a:pt x="5578" y="8"/>
                      <a:pt x="5498" y="1"/>
                      <a:pt x="542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5" name="Google Shape;4695;p28"/>
              <p:cNvSpPr/>
              <p:nvPr/>
            </p:nvSpPr>
            <p:spPr>
              <a:xfrm>
                <a:off x="1869525" y="4325725"/>
                <a:ext cx="129475" cy="37825"/>
              </a:xfrm>
              <a:custGeom>
                <a:avLst/>
                <a:gdLst/>
                <a:ahLst/>
                <a:cxnLst/>
                <a:rect l="l" t="t" r="r" b="b"/>
                <a:pathLst>
                  <a:path w="5179" h="1513" extrusionOk="0">
                    <a:moveTo>
                      <a:pt x="1413" y="793"/>
                    </a:moveTo>
                    <a:cubicBezTo>
                      <a:pt x="1417" y="795"/>
                      <a:pt x="1420" y="796"/>
                      <a:pt x="1423" y="798"/>
                    </a:cubicBezTo>
                    <a:lnTo>
                      <a:pt x="1423" y="798"/>
                    </a:lnTo>
                    <a:cubicBezTo>
                      <a:pt x="1427" y="796"/>
                      <a:pt x="1431" y="795"/>
                      <a:pt x="1434" y="793"/>
                    </a:cubicBezTo>
                    <a:close/>
                    <a:moveTo>
                      <a:pt x="5006" y="0"/>
                    </a:moveTo>
                    <a:cubicBezTo>
                      <a:pt x="5000" y="0"/>
                      <a:pt x="4994" y="1"/>
                      <a:pt x="4988" y="2"/>
                    </a:cubicBezTo>
                    <a:cubicBezTo>
                      <a:pt x="4493" y="108"/>
                      <a:pt x="3997" y="202"/>
                      <a:pt x="3512" y="329"/>
                    </a:cubicBezTo>
                    <a:cubicBezTo>
                      <a:pt x="2995" y="455"/>
                      <a:pt x="2499" y="603"/>
                      <a:pt x="1983" y="751"/>
                    </a:cubicBezTo>
                    <a:cubicBezTo>
                      <a:pt x="1855" y="786"/>
                      <a:pt x="1733" y="841"/>
                      <a:pt x="1605" y="841"/>
                    </a:cubicBezTo>
                    <a:cubicBezTo>
                      <a:pt x="1546" y="841"/>
                      <a:pt x="1486" y="829"/>
                      <a:pt x="1423" y="798"/>
                    </a:cubicBezTo>
                    <a:lnTo>
                      <a:pt x="1423" y="798"/>
                    </a:lnTo>
                    <a:cubicBezTo>
                      <a:pt x="1184" y="912"/>
                      <a:pt x="946" y="1006"/>
                      <a:pt x="706" y="1120"/>
                    </a:cubicBezTo>
                    <a:cubicBezTo>
                      <a:pt x="495" y="1236"/>
                      <a:pt x="232" y="1247"/>
                      <a:pt x="0" y="1458"/>
                    </a:cubicBezTo>
                    <a:cubicBezTo>
                      <a:pt x="108" y="1497"/>
                      <a:pt x="204" y="1512"/>
                      <a:pt x="292" y="1512"/>
                    </a:cubicBezTo>
                    <a:cubicBezTo>
                      <a:pt x="419" y="1512"/>
                      <a:pt x="531" y="1480"/>
                      <a:pt x="643" y="1437"/>
                    </a:cubicBezTo>
                    <a:cubicBezTo>
                      <a:pt x="886" y="1352"/>
                      <a:pt x="1139" y="1247"/>
                      <a:pt x="1392" y="1184"/>
                    </a:cubicBezTo>
                    <a:cubicBezTo>
                      <a:pt x="2278" y="941"/>
                      <a:pt x="3174" y="709"/>
                      <a:pt x="4071" y="477"/>
                    </a:cubicBezTo>
                    <a:cubicBezTo>
                      <a:pt x="4366" y="392"/>
                      <a:pt x="4672" y="340"/>
                      <a:pt x="4967" y="255"/>
                    </a:cubicBezTo>
                    <a:cubicBezTo>
                      <a:pt x="5062" y="234"/>
                      <a:pt x="5178" y="192"/>
                      <a:pt x="5115" y="34"/>
                    </a:cubicBezTo>
                    <a:cubicBezTo>
                      <a:pt x="5079" y="25"/>
                      <a:pt x="5042" y="0"/>
                      <a:pt x="500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6" name="Google Shape;4696;p28"/>
              <p:cNvSpPr/>
              <p:nvPr/>
            </p:nvSpPr>
            <p:spPr>
              <a:xfrm>
                <a:off x="2142400" y="4545925"/>
                <a:ext cx="106550" cy="22450"/>
              </a:xfrm>
              <a:custGeom>
                <a:avLst/>
                <a:gdLst/>
                <a:ahLst/>
                <a:cxnLst/>
                <a:rect l="l" t="t" r="r" b="b"/>
                <a:pathLst>
                  <a:path w="4262" h="898" extrusionOk="0">
                    <a:moveTo>
                      <a:pt x="4019" y="0"/>
                    </a:moveTo>
                    <a:cubicBezTo>
                      <a:pt x="2679" y="64"/>
                      <a:pt x="1404" y="391"/>
                      <a:pt x="138" y="771"/>
                    </a:cubicBezTo>
                    <a:cubicBezTo>
                      <a:pt x="85" y="792"/>
                      <a:pt x="43" y="855"/>
                      <a:pt x="0" y="897"/>
                    </a:cubicBezTo>
                    <a:cubicBezTo>
                      <a:pt x="1425" y="675"/>
                      <a:pt x="2785" y="317"/>
                      <a:pt x="4188" y="180"/>
                    </a:cubicBezTo>
                    <a:cubicBezTo>
                      <a:pt x="4209" y="180"/>
                      <a:pt x="4219" y="117"/>
                      <a:pt x="4261" y="54"/>
                    </a:cubicBezTo>
                    <a:cubicBezTo>
                      <a:pt x="4177" y="33"/>
                      <a:pt x="4093" y="0"/>
                      <a:pt x="401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7" name="Google Shape;4697;p28"/>
              <p:cNvSpPr/>
              <p:nvPr/>
            </p:nvSpPr>
            <p:spPr>
              <a:xfrm>
                <a:off x="2266075" y="4664100"/>
                <a:ext cx="95200" cy="10525"/>
              </a:xfrm>
              <a:custGeom>
                <a:avLst/>
                <a:gdLst/>
                <a:ahLst/>
                <a:cxnLst/>
                <a:rect l="l" t="t" r="r" b="b"/>
                <a:pathLst>
                  <a:path w="3808" h="421" extrusionOk="0">
                    <a:moveTo>
                      <a:pt x="1227" y="0"/>
                    </a:moveTo>
                    <a:cubicBezTo>
                      <a:pt x="937" y="0"/>
                      <a:pt x="648" y="12"/>
                      <a:pt x="359" y="41"/>
                    </a:cubicBezTo>
                    <a:cubicBezTo>
                      <a:pt x="253" y="52"/>
                      <a:pt x="169" y="115"/>
                      <a:pt x="0" y="167"/>
                    </a:cubicBezTo>
                    <a:cubicBezTo>
                      <a:pt x="127" y="230"/>
                      <a:pt x="179" y="284"/>
                      <a:pt x="232" y="284"/>
                    </a:cubicBezTo>
                    <a:cubicBezTo>
                      <a:pt x="509" y="269"/>
                      <a:pt x="785" y="262"/>
                      <a:pt x="1062" y="262"/>
                    </a:cubicBezTo>
                    <a:cubicBezTo>
                      <a:pt x="1956" y="262"/>
                      <a:pt x="2850" y="332"/>
                      <a:pt x="3744" y="420"/>
                    </a:cubicBezTo>
                    <a:cubicBezTo>
                      <a:pt x="3765" y="420"/>
                      <a:pt x="3786" y="357"/>
                      <a:pt x="3807" y="315"/>
                    </a:cubicBezTo>
                    <a:cubicBezTo>
                      <a:pt x="3660" y="146"/>
                      <a:pt x="3449" y="178"/>
                      <a:pt x="3270" y="157"/>
                    </a:cubicBezTo>
                    <a:cubicBezTo>
                      <a:pt x="2589" y="68"/>
                      <a:pt x="1908" y="0"/>
                      <a:pt x="122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8" name="Google Shape;4698;p28"/>
              <p:cNvSpPr/>
              <p:nvPr/>
            </p:nvSpPr>
            <p:spPr>
              <a:xfrm>
                <a:off x="2152175" y="4521950"/>
                <a:ext cx="91250" cy="22950"/>
              </a:xfrm>
              <a:custGeom>
                <a:avLst/>
                <a:gdLst/>
                <a:ahLst/>
                <a:cxnLst/>
                <a:rect l="l" t="t" r="r" b="b"/>
                <a:pathLst>
                  <a:path w="3650" h="918" extrusionOk="0">
                    <a:moveTo>
                      <a:pt x="3596" y="0"/>
                    </a:moveTo>
                    <a:lnTo>
                      <a:pt x="3596" y="0"/>
                    </a:lnTo>
                    <a:cubicBezTo>
                      <a:pt x="2405" y="190"/>
                      <a:pt x="1266" y="443"/>
                      <a:pt x="137" y="727"/>
                    </a:cubicBezTo>
                    <a:cubicBezTo>
                      <a:pt x="95" y="738"/>
                      <a:pt x="73" y="812"/>
                      <a:pt x="0" y="917"/>
                    </a:cubicBezTo>
                    <a:cubicBezTo>
                      <a:pt x="284" y="886"/>
                      <a:pt x="495" y="875"/>
                      <a:pt x="706" y="833"/>
                    </a:cubicBezTo>
                    <a:cubicBezTo>
                      <a:pt x="1160" y="738"/>
                      <a:pt x="1613" y="633"/>
                      <a:pt x="2067" y="538"/>
                    </a:cubicBezTo>
                    <a:cubicBezTo>
                      <a:pt x="2541" y="432"/>
                      <a:pt x="3016" y="338"/>
                      <a:pt x="3491" y="242"/>
                    </a:cubicBezTo>
                    <a:cubicBezTo>
                      <a:pt x="3586" y="221"/>
                      <a:pt x="3649" y="179"/>
                      <a:pt x="359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9" name="Google Shape;4699;p28"/>
              <p:cNvSpPr/>
              <p:nvPr/>
            </p:nvSpPr>
            <p:spPr>
              <a:xfrm>
                <a:off x="2248150" y="4640275"/>
                <a:ext cx="74375" cy="10350"/>
              </a:xfrm>
              <a:custGeom>
                <a:avLst/>
                <a:gdLst/>
                <a:ahLst/>
                <a:cxnLst/>
                <a:rect l="l" t="t" r="r" b="b"/>
                <a:pathLst>
                  <a:path w="2975" h="414" extrusionOk="0">
                    <a:moveTo>
                      <a:pt x="2675" y="1"/>
                    </a:moveTo>
                    <a:cubicBezTo>
                      <a:pt x="1910" y="1"/>
                      <a:pt x="475" y="168"/>
                      <a:pt x="0" y="351"/>
                    </a:cubicBezTo>
                    <a:cubicBezTo>
                      <a:pt x="200" y="382"/>
                      <a:pt x="263" y="414"/>
                      <a:pt x="316" y="414"/>
                    </a:cubicBezTo>
                    <a:cubicBezTo>
                      <a:pt x="1170" y="330"/>
                      <a:pt x="2014" y="245"/>
                      <a:pt x="2869" y="150"/>
                    </a:cubicBezTo>
                    <a:cubicBezTo>
                      <a:pt x="2900" y="140"/>
                      <a:pt x="2932" y="65"/>
                      <a:pt x="2974" y="13"/>
                    </a:cubicBezTo>
                    <a:cubicBezTo>
                      <a:pt x="2894" y="5"/>
                      <a:pt x="2792" y="1"/>
                      <a:pt x="267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0" name="Google Shape;4700;p28"/>
              <p:cNvSpPr/>
              <p:nvPr/>
            </p:nvSpPr>
            <p:spPr>
              <a:xfrm>
                <a:off x="1898250" y="4320575"/>
                <a:ext cx="64875" cy="24975"/>
              </a:xfrm>
              <a:custGeom>
                <a:avLst/>
                <a:gdLst/>
                <a:ahLst/>
                <a:cxnLst/>
                <a:rect l="l" t="t" r="r" b="b"/>
                <a:pathLst>
                  <a:path w="2595" h="999" extrusionOk="0">
                    <a:moveTo>
                      <a:pt x="2417" y="1"/>
                    </a:moveTo>
                    <a:cubicBezTo>
                      <a:pt x="2399" y="1"/>
                      <a:pt x="2380" y="3"/>
                      <a:pt x="2363" y="8"/>
                    </a:cubicBezTo>
                    <a:cubicBezTo>
                      <a:pt x="1656" y="240"/>
                      <a:pt x="949" y="461"/>
                      <a:pt x="243" y="704"/>
                    </a:cubicBezTo>
                    <a:cubicBezTo>
                      <a:pt x="169" y="725"/>
                      <a:pt x="117" y="809"/>
                      <a:pt x="0" y="893"/>
                    </a:cubicBezTo>
                    <a:cubicBezTo>
                      <a:pt x="132" y="944"/>
                      <a:pt x="205" y="966"/>
                      <a:pt x="276" y="995"/>
                    </a:cubicBezTo>
                    <a:lnTo>
                      <a:pt x="276" y="995"/>
                    </a:lnTo>
                    <a:cubicBezTo>
                      <a:pt x="662" y="859"/>
                      <a:pt x="1049" y="702"/>
                      <a:pt x="1435" y="577"/>
                    </a:cubicBezTo>
                    <a:cubicBezTo>
                      <a:pt x="1741" y="461"/>
                      <a:pt x="2057" y="377"/>
                      <a:pt x="2374" y="272"/>
                    </a:cubicBezTo>
                    <a:cubicBezTo>
                      <a:pt x="2468" y="240"/>
                      <a:pt x="2585" y="208"/>
                      <a:pt x="2595" y="29"/>
                    </a:cubicBezTo>
                    <a:cubicBezTo>
                      <a:pt x="2539" y="21"/>
                      <a:pt x="2477" y="1"/>
                      <a:pt x="2417" y="1"/>
                    </a:cubicBezTo>
                    <a:close/>
                    <a:moveTo>
                      <a:pt x="276" y="995"/>
                    </a:moveTo>
                    <a:cubicBezTo>
                      <a:pt x="272" y="996"/>
                      <a:pt x="268" y="998"/>
                      <a:pt x="264" y="999"/>
                    </a:cubicBezTo>
                    <a:lnTo>
                      <a:pt x="285" y="999"/>
                    </a:lnTo>
                    <a:cubicBezTo>
                      <a:pt x="282" y="998"/>
                      <a:pt x="279" y="996"/>
                      <a:pt x="276" y="995"/>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1" name="Google Shape;4701;p28"/>
              <p:cNvSpPr/>
              <p:nvPr/>
            </p:nvSpPr>
            <p:spPr>
              <a:xfrm>
                <a:off x="1870300" y="4288050"/>
                <a:ext cx="47750" cy="16675"/>
              </a:xfrm>
              <a:custGeom>
                <a:avLst/>
                <a:gdLst/>
                <a:ahLst/>
                <a:cxnLst/>
                <a:rect l="l" t="t" r="r" b="b"/>
                <a:pathLst>
                  <a:path w="1910" h="667" extrusionOk="0">
                    <a:moveTo>
                      <a:pt x="1129" y="1"/>
                    </a:moveTo>
                    <a:cubicBezTo>
                      <a:pt x="813" y="33"/>
                      <a:pt x="485" y="75"/>
                      <a:pt x="159" y="117"/>
                    </a:cubicBezTo>
                    <a:cubicBezTo>
                      <a:pt x="64" y="138"/>
                      <a:pt x="0" y="202"/>
                      <a:pt x="85" y="317"/>
                    </a:cubicBezTo>
                    <a:cubicBezTo>
                      <a:pt x="222" y="317"/>
                      <a:pt x="380" y="296"/>
                      <a:pt x="528" y="296"/>
                    </a:cubicBezTo>
                    <a:cubicBezTo>
                      <a:pt x="533" y="297"/>
                      <a:pt x="539" y="297"/>
                      <a:pt x="545" y="297"/>
                    </a:cubicBezTo>
                    <a:cubicBezTo>
                      <a:pt x="622" y="297"/>
                      <a:pt x="705" y="258"/>
                      <a:pt x="792" y="258"/>
                    </a:cubicBezTo>
                    <a:cubicBezTo>
                      <a:pt x="844" y="258"/>
                      <a:pt x="897" y="272"/>
                      <a:pt x="949" y="317"/>
                    </a:cubicBezTo>
                    <a:cubicBezTo>
                      <a:pt x="837" y="430"/>
                      <a:pt x="744" y="513"/>
                      <a:pt x="652" y="604"/>
                    </a:cubicBezTo>
                    <a:lnTo>
                      <a:pt x="652" y="604"/>
                    </a:lnTo>
                    <a:cubicBezTo>
                      <a:pt x="649" y="604"/>
                      <a:pt x="647" y="603"/>
                      <a:pt x="644" y="602"/>
                    </a:cubicBezTo>
                    <a:lnTo>
                      <a:pt x="644" y="612"/>
                    </a:lnTo>
                    <a:cubicBezTo>
                      <a:pt x="647" y="610"/>
                      <a:pt x="649" y="607"/>
                      <a:pt x="652" y="604"/>
                    </a:cubicBezTo>
                    <a:lnTo>
                      <a:pt x="652" y="604"/>
                    </a:lnTo>
                    <a:cubicBezTo>
                      <a:pt x="727" y="625"/>
                      <a:pt x="809" y="667"/>
                      <a:pt x="877" y="667"/>
                    </a:cubicBezTo>
                    <a:cubicBezTo>
                      <a:pt x="884" y="667"/>
                      <a:pt x="891" y="667"/>
                      <a:pt x="897" y="666"/>
                    </a:cubicBezTo>
                    <a:cubicBezTo>
                      <a:pt x="1214" y="591"/>
                      <a:pt x="1540" y="507"/>
                      <a:pt x="1856" y="413"/>
                    </a:cubicBezTo>
                    <a:cubicBezTo>
                      <a:pt x="1878" y="402"/>
                      <a:pt x="1889" y="317"/>
                      <a:pt x="1910" y="244"/>
                    </a:cubicBezTo>
                    <a:lnTo>
                      <a:pt x="1910" y="244"/>
                    </a:lnTo>
                    <a:cubicBezTo>
                      <a:pt x="1760" y="255"/>
                      <a:pt x="1652" y="264"/>
                      <a:pt x="1569" y="264"/>
                    </a:cubicBezTo>
                    <a:cubicBezTo>
                      <a:pt x="1353" y="264"/>
                      <a:pt x="1304" y="207"/>
                      <a:pt x="112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2" name="Google Shape;4702;p28"/>
              <p:cNvSpPr/>
              <p:nvPr/>
            </p:nvSpPr>
            <p:spPr>
              <a:xfrm>
                <a:off x="2169050" y="4478725"/>
                <a:ext cx="66975" cy="9225"/>
              </a:xfrm>
              <a:custGeom>
                <a:avLst/>
                <a:gdLst/>
                <a:ahLst/>
                <a:cxnLst/>
                <a:rect l="l" t="t" r="r" b="b"/>
                <a:pathLst>
                  <a:path w="2679" h="369" extrusionOk="0">
                    <a:moveTo>
                      <a:pt x="2153" y="0"/>
                    </a:moveTo>
                    <a:cubicBezTo>
                      <a:pt x="1960" y="0"/>
                      <a:pt x="1771" y="15"/>
                      <a:pt x="1582" y="21"/>
                    </a:cubicBezTo>
                    <a:cubicBezTo>
                      <a:pt x="1055" y="42"/>
                      <a:pt x="527" y="52"/>
                      <a:pt x="21" y="221"/>
                    </a:cubicBezTo>
                    <a:cubicBezTo>
                      <a:pt x="0" y="221"/>
                      <a:pt x="10" y="295"/>
                      <a:pt x="0" y="368"/>
                    </a:cubicBezTo>
                    <a:cubicBezTo>
                      <a:pt x="875" y="305"/>
                      <a:pt x="1751" y="242"/>
                      <a:pt x="2616" y="178"/>
                    </a:cubicBezTo>
                    <a:cubicBezTo>
                      <a:pt x="2626" y="178"/>
                      <a:pt x="2637" y="147"/>
                      <a:pt x="2679" y="52"/>
                    </a:cubicBezTo>
                    <a:cubicBezTo>
                      <a:pt x="2500" y="12"/>
                      <a:pt x="2325" y="0"/>
                      <a:pt x="215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3" name="Google Shape;4703;p28"/>
              <p:cNvSpPr/>
              <p:nvPr/>
            </p:nvSpPr>
            <p:spPr>
              <a:xfrm>
                <a:off x="2044325" y="4413175"/>
                <a:ext cx="61700" cy="19950"/>
              </a:xfrm>
              <a:custGeom>
                <a:avLst/>
                <a:gdLst/>
                <a:ahLst/>
                <a:cxnLst/>
                <a:rect l="l" t="t" r="r" b="b"/>
                <a:pathLst>
                  <a:path w="2468" h="798" extrusionOk="0">
                    <a:moveTo>
                      <a:pt x="2269" y="1"/>
                    </a:moveTo>
                    <a:cubicBezTo>
                      <a:pt x="2213" y="1"/>
                      <a:pt x="2155" y="13"/>
                      <a:pt x="2099" y="27"/>
                    </a:cubicBezTo>
                    <a:cubicBezTo>
                      <a:pt x="1720" y="132"/>
                      <a:pt x="1340" y="238"/>
                      <a:pt x="960" y="353"/>
                    </a:cubicBezTo>
                    <a:cubicBezTo>
                      <a:pt x="644" y="449"/>
                      <a:pt x="338" y="575"/>
                      <a:pt x="21" y="681"/>
                    </a:cubicBezTo>
                    <a:cubicBezTo>
                      <a:pt x="11" y="691"/>
                      <a:pt x="11" y="723"/>
                      <a:pt x="0" y="775"/>
                    </a:cubicBezTo>
                    <a:cubicBezTo>
                      <a:pt x="76" y="791"/>
                      <a:pt x="151" y="797"/>
                      <a:pt x="224" y="797"/>
                    </a:cubicBezTo>
                    <a:cubicBezTo>
                      <a:pt x="454" y="797"/>
                      <a:pt x="670" y="731"/>
                      <a:pt x="886" y="660"/>
                    </a:cubicBezTo>
                    <a:cubicBezTo>
                      <a:pt x="1181" y="564"/>
                      <a:pt x="1477" y="491"/>
                      <a:pt x="1772" y="407"/>
                    </a:cubicBezTo>
                    <a:cubicBezTo>
                      <a:pt x="2021" y="334"/>
                      <a:pt x="2280" y="292"/>
                      <a:pt x="2459" y="70"/>
                    </a:cubicBezTo>
                    <a:lnTo>
                      <a:pt x="2459" y="70"/>
                    </a:lnTo>
                    <a:cubicBezTo>
                      <a:pt x="2462" y="73"/>
                      <a:pt x="2465" y="76"/>
                      <a:pt x="2468" y="79"/>
                    </a:cubicBezTo>
                    <a:lnTo>
                      <a:pt x="2468" y="58"/>
                    </a:lnTo>
                    <a:cubicBezTo>
                      <a:pt x="2465" y="62"/>
                      <a:pt x="2462" y="66"/>
                      <a:pt x="2459" y="70"/>
                    </a:cubicBezTo>
                    <a:lnTo>
                      <a:pt x="2459" y="70"/>
                    </a:lnTo>
                    <a:cubicBezTo>
                      <a:pt x="2402" y="18"/>
                      <a:pt x="2336" y="1"/>
                      <a:pt x="226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4" name="Google Shape;4704;p28"/>
              <p:cNvSpPr/>
              <p:nvPr/>
            </p:nvSpPr>
            <p:spPr>
              <a:xfrm>
                <a:off x="1754800" y="4259100"/>
                <a:ext cx="59100" cy="23450"/>
              </a:xfrm>
              <a:custGeom>
                <a:avLst/>
                <a:gdLst/>
                <a:ahLst/>
                <a:cxnLst/>
                <a:rect l="l" t="t" r="r" b="b"/>
                <a:pathLst>
                  <a:path w="2364" h="938" extrusionOk="0">
                    <a:moveTo>
                      <a:pt x="2201" y="0"/>
                    </a:moveTo>
                    <a:cubicBezTo>
                      <a:pt x="2176" y="0"/>
                      <a:pt x="2152" y="3"/>
                      <a:pt x="2131" y="10"/>
                    </a:cubicBezTo>
                    <a:cubicBezTo>
                      <a:pt x="1667" y="188"/>
                      <a:pt x="1224" y="368"/>
                      <a:pt x="729" y="442"/>
                    </a:cubicBezTo>
                    <a:cubicBezTo>
                      <a:pt x="518" y="463"/>
                      <a:pt x="317" y="589"/>
                      <a:pt x="117" y="674"/>
                    </a:cubicBezTo>
                    <a:cubicBezTo>
                      <a:pt x="75" y="695"/>
                      <a:pt x="64" y="779"/>
                      <a:pt x="1" y="938"/>
                    </a:cubicBezTo>
                    <a:cubicBezTo>
                      <a:pt x="813" y="674"/>
                      <a:pt x="1509" y="463"/>
                      <a:pt x="2195" y="231"/>
                    </a:cubicBezTo>
                    <a:cubicBezTo>
                      <a:pt x="2258" y="221"/>
                      <a:pt x="2300" y="157"/>
                      <a:pt x="2353" y="115"/>
                    </a:cubicBezTo>
                    <a:cubicBezTo>
                      <a:pt x="2363" y="104"/>
                      <a:pt x="2353" y="73"/>
                      <a:pt x="2363" y="10"/>
                    </a:cubicBezTo>
                    <a:cubicBezTo>
                      <a:pt x="2307" y="10"/>
                      <a:pt x="2251" y="0"/>
                      <a:pt x="220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5" name="Google Shape;4705;p28"/>
              <p:cNvSpPr/>
              <p:nvPr/>
            </p:nvSpPr>
            <p:spPr>
              <a:xfrm>
                <a:off x="2160850" y="4509675"/>
                <a:ext cx="56200" cy="11050"/>
              </a:xfrm>
              <a:custGeom>
                <a:avLst/>
                <a:gdLst/>
                <a:ahLst/>
                <a:cxnLst/>
                <a:rect l="l" t="t" r="r" b="b"/>
                <a:pathLst>
                  <a:path w="2248" h="442" extrusionOk="0">
                    <a:moveTo>
                      <a:pt x="1778" y="0"/>
                    </a:moveTo>
                    <a:cubicBezTo>
                      <a:pt x="1303" y="0"/>
                      <a:pt x="676" y="100"/>
                      <a:pt x="191" y="259"/>
                    </a:cubicBezTo>
                    <a:cubicBezTo>
                      <a:pt x="127" y="280"/>
                      <a:pt x="85" y="354"/>
                      <a:pt x="1" y="438"/>
                    </a:cubicBezTo>
                    <a:cubicBezTo>
                      <a:pt x="33" y="440"/>
                      <a:pt x="69" y="442"/>
                      <a:pt x="108" y="442"/>
                    </a:cubicBezTo>
                    <a:cubicBezTo>
                      <a:pt x="572" y="442"/>
                      <a:pt x="1508" y="271"/>
                      <a:pt x="2248" y="48"/>
                    </a:cubicBezTo>
                    <a:cubicBezTo>
                      <a:pt x="2126" y="15"/>
                      <a:pt x="1963" y="0"/>
                      <a:pt x="177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6" name="Google Shape;4706;p28"/>
              <p:cNvSpPr/>
              <p:nvPr/>
            </p:nvSpPr>
            <p:spPr>
              <a:xfrm>
                <a:off x="1836550" y="4301575"/>
                <a:ext cx="49875" cy="17625"/>
              </a:xfrm>
              <a:custGeom>
                <a:avLst/>
                <a:gdLst/>
                <a:ahLst/>
                <a:cxnLst/>
                <a:rect l="l" t="t" r="r" b="b"/>
                <a:pathLst>
                  <a:path w="1995" h="705" extrusionOk="0">
                    <a:moveTo>
                      <a:pt x="1745" y="0"/>
                    </a:moveTo>
                    <a:cubicBezTo>
                      <a:pt x="1594" y="0"/>
                      <a:pt x="1448" y="66"/>
                      <a:pt x="1298" y="114"/>
                    </a:cubicBezTo>
                    <a:cubicBezTo>
                      <a:pt x="886" y="261"/>
                      <a:pt x="464" y="399"/>
                      <a:pt x="42" y="546"/>
                    </a:cubicBezTo>
                    <a:cubicBezTo>
                      <a:pt x="21" y="557"/>
                      <a:pt x="21" y="620"/>
                      <a:pt x="0" y="704"/>
                    </a:cubicBezTo>
                    <a:cubicBezTo>
                      <a:pt x="725" y="620"/>
                      <a:pt x="1386" y="443"/>
                      <a:pt x="1986" y="67"/>
                    </a:cubicBezTo>
                    <a:lnTo>
                      <a:pt x="1986" y="67"/>
                    </a:lnTo>
                    <a:cubicBezTo>
                      <a:pt x="1989" y="68"/>
                      <a:pt x="1991" y="70"/>
                      <a:pt x="1994" y="71"/>
                    </a:cubicBezTo>
                    <a:lnTo>
                      <a:pt x="1994" y="61"/>
                    </a:lnTo>
                    <a:cubicBezTo>
                      <a:pt x="1991" y="63"/>
                      <a:pt x="1989" y="65"/>
                      <a:pt x="1986" y="67"/>
                    </a:cubicBezTo>
                    <a:lnTo>
                      <a:pt x="1986" y="67"/>
                    </a:lnTo>
                    <a:cubicBezTo>
                      <a:pt x="1903" y="18"/>
                      <a:pt x="1823" y="0"/>
                      <a:pt x="174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7" name="Google Shape;4707;p28"/>
              <p:cNvSpPr/>
              <p:nvPr/>
            </p:nvSpPr>
            <p:spPr>
              <a:xfrm>
                <a:off x="2340950" y="4767925"/>
                <a:ext cx="53825" cy="7750"/>
              </a:xfrm>
              <a:custGeom>
                <a:avLst/>
                <a:gdLst/>
                <a:ahLst/>
                <a:cxnLst/>
                <a:rect l="l" t="t" r="r" b="b"/>
                <a:pathLst>
                  <a:path w="2153" h="310" extrusionOk="0">
                    <a:moveTo>
                      <a:pt x="1993" y="1"/>
                    </a:moveTo>
                    <a:cubicBezTo>
                      <a:pt x="1382" y="33"/>
                      <a:pt x="760" y="64"/>
                      <a:pt x="148" y="106"/>
                    </a:cubicBezTo>
                    <a:cubicBezTo>
                      <a:pt x="116" y="117"/>
                      <a:pt x="85" y="191"/>
                      <a:pt x="1" y="275"/>
                    </a:cubicBezTo>
                    <a:cubicBezTo>
                      <a:pt x="139" y="292"/>
                      <a:pt x="235" y="310"/>
                      <a:pt x="324" y="310"/>
                    </a:cubicBezTo>
                    <a:cubicBezTo>
                      <a:pt x="343" y="310"/>
                      <a:pt x="361" y="309"/>
                      <a:pt x="380" y="307"/>
                    </a:cubicBezTo>
                    <a:cubicBezTo>
                      <a:pt x="918" y="275"/>
                      <a:pt x="1466" y="244"/>
                      <a:pt x="2015" y="202"/>
                    </a:cubicBezTo>
                    <a:cubicBezTo>
                      <a:pt x="2047" y="191"/>
                      <a:pt x="2078" y="148"/>
                      <a:pt x="2152" y="64"/>
                    </a:cubicBezTo>
                    <a:cubicBezTo>
                      <a:pt x="2068" y="33"/>
                      <a:pt x="2025" y="1"/>
                      <a:pt x="199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8" name="Google Shape;4708;p28"/>
              <p:cNvSpPr/>
              <p:nvPr/>
            </p:nvSpPr>
            <p:spPr>
              <a:xfrm>
                <a:off x="2363350" y="4784550"/>
                <a:ext cx="39850" cy="6450"/>
              </a:xfrm>
              <a:custGeom>
                <a:avLst/>
                <a:gdLst/>
                <a:ahLst/>
                <a:cxnLst/>
                <a:rect l="l" t="t" r="r" b="b"/>
                <a:pathLst>
                  <a:path w="1594" h="258" extrusionOk="0">
                    <a:moveTo>
                      <a:pt x="1530" y="1"/>
                    </a:moveTo>
                    <a:cubicBezTo>
                      <a:pt x="1045" y="22"/>
                      <a:pt x="560" y="32"/>
                      <a:pt x="75" y="64"/>
                    </a:cubicBezTo>
                    <a:cubicBezTo>
                      <a:pt x="54" y="64"/>
                      <a:pt x="33" y="148"/>
                      <a:pt x="1" y="201"/>
                    </a:cubicBezTo>
                    <a:cubicBezTo>
                      <a:pt x="237" y="239"/>
                      <a:pt x="490" y="258"/>
                      <a:pt x="729" y="258"/>
                    </a:cubicBezTo>
                    <a:cubicBezTo>
                      <a:pt x="1014" y="258"/>
                      <a:pt x="1278" y="231"/>
                      <a:pt x="1467" y="180"/>
                    </a:cubicBezTo>
                    <a:cubicBezTo>
                      <a:pt x="1509" y="158"/>
                      <a:pt x="1551" y="95"/>
                      <a:pt x="1594" y="53"/>
                    </a:cubicBezTo>
                    <a:cubicBezTo>
                      <a:pt x="1561" y="22"/>
                      <a:pt x="1540" y="1"/>
                      <a:pt x="153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9" name="Google Shape;4709;p28"/>
              <p:cNvSpPr/>
              <p:nvPr/>
            </p:nvSpPr>
            <p:spPr>
              <a:xfrm>
                <a:off x="2307200" y="4683300"/>
                <a:ext cx="44050" cy="6075"/>
              </a:xfrm>
              <a:custGeom>
                <a:avLst/>
                <a:gdLst/>
                <a:ahLst/>
                <a:cxnLst/>
                <a:rect l="l" t="t" r="r" b="b"/>
                <a:pathLst>
                  <a:path w="1762" h="243" extrusionOk="0">
                    <a:moveTo>
                      <a:pt x="158" y="1"/>
                    </a:moveTo>
                    <a:cubicBezTo>
                      <a:pt x="64" y="1"/>
                      <a:pt x="1" y="43"/>
                      <a:pt x="32" y="191"/>
                    </a:cubicBezTo>
                    <a:cubicBezTo>
                      <a:pt x="591" y="212"/>
                      <a:pt x="1161" y="233"/>
                      <a:pt x="1730" y="243"/>
                    </a:cubicBezTo>
                    <a:lnTo>
                      <a:pt x="1761" y="116"/>
                    </a:lnTo>
                    <a:cubicBezTo>
                      <a:pt x="1667" y="85"/>
                      <a:pt x="1583" y="32"/>
                      <a:pt x="1487" y="22"/>
                    </a:cubicBezTo>
                    <a:cubicBezTo>
                      <a:pt x="1044" y="11"/>
                      <a:pt x="601" y="1"/>
                      <a:pt x="15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0" name="Google Shape;4710;p28"/>
              <p:cNvSpPr/>
              <p:nvPr/>
            </p:nvSpPr>
            <p:spPr>
              <a:xfrm>
                <a:off x="2048000" y="4386950"/>
                <a:ext cx="37750" cy="9400"/>
              </a:xfrm>
              <a:custGeom>
                <a:avLst/>
                <a:gdLst/>
                <a:ahLst/>
                <a:cxnLst/>
                <a:rect l="l" t="t" r="r" b="b"/>
                <a:pathLst>
                  <a:path w="1510" h="376" extrusionOk="0">
                    <a:moveTo>
                      <a:pt x="1509" y="0"/>
                    </a:moveTo>
                    <a:cubicBezTo>
                      <a:pt x="1341" y="21"/>
                      <a:pt x="1172" y="31"/>
                      <a:pt x="1003" y="63"/>
                    </a:cubicBezTo>
                    <a:cubicBezTo>
                      <a:pt x="813" y="85"/>
                      <a:pt x="612" y="106"/>
                      <a:pt x="434" y="169"/>
                    </a:cubicBezTo>
                    <a:cubicBezTo>
                      <a:pt x="401" y="179"/>
                      <a:pt x="364" y="181"/>
                      <a:pt x="325" y="181"/>
                    </a:cubicBezTo>
                    <a:cubicBezTo>
                      <a:pt x="305" y="181"/>
                      <a:pt x="284" y="180"/>
                      <a:pt x="264" y="180"/>
                    </a:cubicBezTo>
                    <a:cubicBezTo>
                      <a:pt x="156" y="180"/>
                      <a:pt x="48" y="193"/>
                      <a:pt x="1" y="348"/>
                    </a:cubicBezTo>
                    <a:cubicBezTo>
                      <a:pt x="146" y="365"/>
                      <a:pt x="277" y="375"/>
                      <a:pt x="400" y="375"/>
                    </a:cubicBezTo>
                    <a:cubicBezTo>
                      <a:pt x="793" y="375"/>
                      <a:pt x="1099" y="274"/>
                      <a:pt x="150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1" name="Google Shape;4711;p28"/>
              <p:cNvSpPr/>
              <p:nvPr/>
            </p:nvSpPr>
            <p:spPr>
              <a:xfrm>
                <a:off x="2182225" y="4464125"/>
                <a:ext cx="34825" cy="6125"/>
              </a:xfrm>
              <a:custGeom>
                <a:avLst/>
                <a:gdLst/>
                <a:ahLst/>
                <a:cxnLst/>
                <a:rect l="l" t="t" r="r" b="b"/>
                <a:pathLst>
                  <a:path w="1393" h="245" extrusionOk="0">
                    <a:moveTo>
                      <a:pt x="745" y="1"/>
                    </a:moveTo>
                    <a:cubicBezTo>
                      <a:pt x="415" y="1"/>
                      <a:pt x="214" y="69"/>
                      <a:pt x="0" y="214"/>
                    </a:cubicBezTo>
                    <a:cubicBezTo>
                      <a:pt x="142" y="235"/>
                      <a:pt x="279" y="245"/>
                      <a:pt x="412" y="245"/>
                    </a:cubicBezTo>
                    <a:cubicBezTo>
                      <a:pt x="758" y="245"/>
                      <a:pt x="1080" y="178"/>
                      <a:pt x="1393" y="56"/>
                    </a:cubicBezTo>
                    <a:cubicBezTo>
                      <a:pt x="1127" y="20"/>
                      <a:pt x="918" y="1"/>
                      <a:pt x="74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2" name="Google Shape;4712;p28"/>
              <p:cNvSpPr/>
              <p:nvPr/>
            </p:nvSpPr>
            <p:spPr>
              <a:xfrm>
                <a:off x="1783800" y="4271175"/>
                <a:ext cx="33000" cy="11375"/>
              </a:xfrm>
              <a:custGeom>
                <a:avLst/>
                <a:gdLst/>
                <a:ahLst/>
                <a:cxnLst/>
                <a:rect l="l" t="t" r="r" b="b"/>
                <a:pathLst>
                  <a:path w="1320" h="455" extrusionOk="0">
                    <a:moveTo>
                      <a:pt x="1203" y="1"/>
                    </a:moveTo>
                    <a:cubicBezTo>
                      <a:pt x="835" y="75"/>
                      <a:pt x="476" y="148"/>
                      <a:pt x="117" y="244"/>
                    </a:cubicBezTo>
                    <a:cubicBezTo>
                      <a:pt x="22" y="275"/>
                      <a:pt x="1" y="380"/>
                      <a:pt x="85" y="455"/>
                    </a:cubicBezTo>
                    <a:cubicBezTo>
                      <a:pt x="307" y="423"/>
                      <a:pt x="528" y="402"/>
                      <a:pt x="739" y="359"/>
                    </a:cubicBezTo>
                    <a:cubicBezTo>
                      <a:pt x="950" y="317"/>
                      <a:pt x="1172" y="286"/>
                      <a:pt x="1320" y="96"/>
                    </a:cubicBezTo>
                    <a:cubicBezTo>
                      <a:pt x="1267" y="54"/>
                      <a:pt x="1224" y="1"/>
                      <a:pt x="120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3" name="Google Shape;4713;p28"/>
              <p:cNvSpPr/>
              <p:nvPr/>
            </p:nvSpPr>
            <p:spPr>
              <a:xfrm>
                <a:off x="1907725" y="4314700"/>
                <a:ext cx="35650" cy="10825"/>
              </a:xfrm>
              <a:custGeom>
                <a:avLst/>
                <a:gdLst/>
                <a:ahLst/>
                <a:cxnLst/>
                <a:rect l="l" t="t" r="r" b="b"/>
                <a:pathLst>
                  <a:path w="1426" h="433" extrusionOk="0">
                    <a:moveTo>
                      <a:pt x="1425" y="0"/>
                    </a:moveTo>
                    <a:cubicBezTo>
                      <a:pt x="971" y="64"/>
                      <a:pt x="518" y="116"/>
                      <a:pt x="85" y="243"/>
                    </a:cubicBezTo>
                    <a:cubicBezTo>
                      <a:pt x="64" y="254"/>
                      <a:pt x="54" y="317"/>
                      <a:pt x="1" y="432"/>
                    </a:cubicBezTo>
                    <a:cubicBezTo>
                      <a:pt x="286" y="411"/>
                      <a:pt x="507" y="411"/>
                      <a:pt x="708" y="369"/>
                    </a:cubicBezTo>
                    <a:cubicBezTo>
                      <a:pt x="940" y="317"/>
                      <a:pt x="1172" y="232"/>
                      <a:pt x="1393" y="148"/>
                    </a:cubicBezTo>
                    <a:cubicBezTo>
                      <a:pt x="1414" y="148"/>
                      <a:pt x="1414" y="85"/>
                      <a:pt x="142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4" name="Google Shape;4714;p28"/>
              <p:cNvSpPr/>
              <p:nvPr/>
            </p:nvSpPr>
            <p:spPr>
              <a:xfrm>
                <a:off x="2432700" y="4866275"/>
                <a:ext cx="33775" cy="6025"/>
              </a:xfrm>
              <a:custGeom>
                <a:avLst/>
                <a:gdLst/>
                <a:ahLst/>
                <a:cxnLst/>
                <a:rect l="l" t="t" r="r" b="b"/>
                <a:pathLst>
                  <a:path w="1351" h="241" extrusionOk="0">
                    <a:moveTo>
                      <a:pt x="606" y="1"/>
                    </a:moveTo>
                    <a:cubicBezTo>
                      <a:pt x="390" y="1"/>
                      <a:pt x="191" y="56"/>
                      <a:pt x="1" y="170"/>
                    </a:cubicBezTo>
                    <a:cubicBezTo>
                      <a:pt x="297" y="207"/>
                      <a:pt x="565" y="240"/>
                      <a:pt x="821" y="240"/>
                    </a:cubicBezTo>
                    <a:cubicBezTo>
                      <a:pt x="1001" y="240"/>
                      <a:pt x="1176" y="224"/>
                      <a:pt x="1351" y="180"/>
                    </a:cubicBezTo>
                    <a:cubicBezTo>
                      <a:pt x="1076" y="61"/>
                      <a:pt x="831" y="1"/>
                      <a:pt x="60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5" name="Google Shape;4715;p28"/>
              <p:cNvSpPr/>
              <p:nvPr/>
            </p:nvSpPr>
            <p:spPr>
              <a:xfrm>
                <a:off x="2444550" y="4882050"/>
                <a:ext cx="28500" cy="6675"/>
              </a:xfrm>
              <a:custGeom>
                <a:avLst/>
                <a:gdLst/>
                <a:ahLst/>
                <a:cxnLst/>
                <a:rect l="l" t="t" r="r" b="b"/>
                <a:pathLst>
                  <a:path w="1140" h="267" extrusionOk="0">
                    <a:moveTo>
                      <a:pt x="519" y="1"/>
                    </a:moveTo>
                    <a:cubicBezTo>
                      <a:pt x="349" y="1"/>
                      <a:pt x="178" y="30"/>
                      <a:pt x="1" y="87"/>
                    </a:cubicBezTo>
                    <a:cubicBezTo>
                      <a:pt x="54" y="130"/>
                      <a:pt x="96" y="182"/>
                      <a:pt x="149" y="193"/>
                    </a:cubicBezTo>
                    <a:cubicBezTo>
                      <a:pt x="423" y="224"/>
                      <a:pt x="708" y="245"/>
                      <a:pt x="992" y="266"/>
                    </a:cubicBezTo>
                    <a:cubicBezTo>
                      <a:pt x="1024" y="266"/>
                      <a:pt x="1067" y="193"/>
                      <a:pt x="1140" y="130"/>
                    </a:cubicBezTo>
                    <a:cubicBezTo>
                      <a:pt x="927" y="43"/>
                      <a:pt x="724" y="1"/>
                      <a:pt x="51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6" name="Google Shape;4716;p28"/>
              <p:cNvSpPr/>
              <p:nvPr/>
            </p:nvSpPr>
            <p:spPr>
              <a:xfrm>
                <a:off x="2052750" y="4405725"/>
                <a:ext cx="32200" cy="10775"/>
              </a:xfrm>
              <a:custGeom>
                <a:avLst/>
                <a:gdLst/>
                <a:ahLst/>
                <a:cxnLst/>
                <a:rect l="l" t="t" r="r" b="b"/>
                <a:pathLst>
                  <a:path w="1288" h="431" extrusionOk="0">
                    <a:moveTo>
                      <a:pt x="1102" y="0"/>
                    </a:moveTo>
                    <a:cubicBezTo>
                      <a:pt x="1046" y="0"/>
                      <a:pt x="987" y="15"/>
                      <a:pt x="929" y="30"/>
                    </a:cubicBezTo>
                    <a:cubicBezTo>
                      <a:pt x="676" y="93"/>
                      <a:pt x="422" y="156"/>
                      <a:pt x="169" y="230"/>
                    </a:cubicBezTo>
                    <a:cubicBezTo>
                      <a:pt x="75" y="262"/>
                      <a:pt x="1" y="304"/>
                      <a:pt x="85" y="430"/>
                    </a:cubicBezTo>
                    <a:cubicBezTo>
                      <a:pt x="505" y="388"/>
                      <a:pt x="956" y="430"/>
                      <a:pt x="1283" y="77"/>
                    </a:cubicBezTo>
                    <a:lnTo>
                      <a:pt x="1283" y="77"/>
                    </a:lnTo>
                    <a:cubicBezTo>
                      <a:pt x="1284" y="79"/>
                      <a:pt x="1286" y="80"/>
                      <a:pt x="1287" y="82"/>
                    </a:cubicBezTo>
                    <a:lnTo>
                      <a:pt x="1287" y="72"/>
                    </a:lnTo>
                    <a:cubicBezTo>
                      <a:pt x="1286" y="74"/>
                      <a:pt x="1284" y="75"/>
                      <a:pt x="1283" y="77"/>
                    </a:cubicBezTo>
                    <a:lnTo>
                      <a:pt x="1283" y="77"/>
                    </a:lnTo>
                    <a:cubicBezTo>
                      <a:pt x="1227" y="19"/>
                      <a:pt x="1166" y="0"/>
                      <a:pt x="110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7" name="Google Shape;4717;p28"/>
              <p:cNvSpPr/>
              <p:nvPr/>
            </p:nvSpPr>
            <p:spPr>
              <a:xfrm>
                <a:off x="2330650" y="4695625"/>
                <a:ext cx="23500" cy="6275"/>
              </a:xfrm>
              <a:custGeom>
                <a:avLst/>
                <a:gdLst/>
                <a:ahLst/>
                <a:cxnLst/>
                <a:rect l="l" t="t" r="r" b="b"/>
                <a:pathLst>
                  <a:path w="940" h="251" extrusionOk="0">
                    <a:moveTo>
                      <a:pt x="286" y="0"/>
                    </a:moveTo>
                    <a:cubicBezTo>
                      <a:pt x="209" y="0"/>
                      <a:pt x="132" y="8"/>
                      <a:pt x="54" y="24"/>
                    </a:cubicBezTo>
                    <a:cubicBezTo>
                      <a:pt x="33" y="35"/>
                      <a:pt x="22" y="98"/>
                      <a:pt x="1" y="162"/>
                    </a:cubicBezTo>
                    <a:cubicBezTo>
                      <a:pt x="202" y="202"/>
                      <a:pt x="396" y="251"/>
                      <a:pt x="594" y="251"/>
                    </a:cubicBezTo>
                    <a:cubicBezTo>
                      <a:pt x="707" y="251"/>
                      <a:pt x="821" y="235"/>
                      <a:pt x="940" y="193"/>
                    </a:cubicBezTo>
                    <a:cubicBezTo>
                      <a:pt x="728" y="67"/>
                      <a:pt x="510" y="0"/>
                      <a:pt x="28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8" name="Google Shape;4718;p28"/>
              <p:cNvSpPr/>
              <p:nvPr/>
            </p:nvSpPr>
            <p:spPr>
              <a:xfrm>
                <a:off x="2084925" y="4400825"/>
                <a:ext cx="20850" cy="7125"/>
              </a:xfrm>
              <a:custGeom>
                <a:avLst/>
                <a:gdLst/>
                <a:ahLst/>
                <a:cxnLst/>
                <a:rect l="l" t="t" r="r" b="b"/>
                <a:pathLst>
                  <a:path w="834" h="285" extrusionOk="0">
                    <a:moveTo>
                      <a:pt x="634" y="1"/>
                    </a:moveTo>
                    <a:cubicBezTo>
                      <a:pt x="390" y="1"/>
                      <a:pt x="202" y="116"/>
                      <a:pt x="23" y="259"/>
                    </a:cubicBezTo>
                    <a:lnTo>
                      <a:pt x="23" y="259"/>
                    </a:lnTo>
                    <a:cubicBezTo>
                      <a:pt x="16" y="259"/>
                      <a:pt x="8" y="258"/>
                      <a:pt x="0" y="257"/>
                    </a:cubicBezTo>
                    <a:lnTo>
                      <a:pt x="0" y="278"/>
                    </a:lnTo>
                    <a:cubicBezTo>
                      <a:pt x="8" y="272"/>
                      <a:pt x="16" y="266"/>
                      <a:pt x="23" y="259"/>
                    </a:cubicBezTo>
                    <a:lnTo>
                      <a:pt x="23" y="259"/>
                    </a:lnTo>
                    <a:cubicBezTo>
                      <a:pt x="161" y="274"/>
                      <a:pt x="259" y="284"/>
                      <a:pt x="337" y="284"/>
                    </a:cubicBezTo>
                    <a:cubicBezTo>
                      <a:pt x="527" y="284"/>
                      <a:pt x="598" y="224"/>
                      <a:pt x="834" y="25"/>
                    </a:cubicBezTo>
                    <a:cubicBezTo>
                      <a:pt x="763" y="8"/>
                      <a:pt x="697" y="1"/>
                      <a:pt x="63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9" name="Google Shape;4719;p28"/>
              <p:cNvSpPr/>
              <p:nvPr/>
            </p:nvSpPr>
            <p:spPr>
              <a:xfrm>
                <a:off x="2066200" y="4368950"/>
                <a:ext cx="14275" cy="6525"/>
              </a:xfrm>
              <a:custGeom>
                <a:avLst/>
                <a:gdLst/>
                <a:ahLst/>
                <a:cxnLst/>
                <a:rect l="l" t="t" r="r" b="b"/>
                <a:pathLst>
                  <a:path w="571" h="261" extrusionOk="0">
                    <a:moveTo>
                      <a:pt x="387" y="1"/>
                    </a:moveTo>
                    <a:cubicBezTo>
                      <a:pt x="276" y="1"/>
                      <a:pt x="178" y="70"/>
                      <a:pt x="74" y="130"/>
                    </a:cubicBezTo>
                    <a:cubicBezTo>
                      <a:pt x="64" y="140"/>
                      <a:pt x="53" y="172"/>
                      <a:pt x="1" y="245"/>
                    </a:cubicBezTo>
                    <a:cubicBezTo>
                      <a:pt x="93" y="255"/>
                      <a:pt x="173" y="261"/>
                      <a:pt x="241" y="261"/>
                    </a:cubicBezTo>
                    <a:cubicBezTo>
                      <a:pt x="454" y="261"/>
                      <a:pt x="554" y="209"/>
                      <a:pt x="570" y="98"/>
                    </a:cubicBezTo>
                    <a:cubicBezTo>
                      <a:pt x="570" y="76"/>
                      <a:pt x="559" y="45"/>
                      <a:pt x="538" y="45"/>
                    </a:cubicBezTo>
                    <a:cubicBezTo>
                      <a:pt x="485" y="14"/>
                      <a:pt x="435" y="1"/>
                      <a:pt x="38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0" name="Google Shape;4720;p28"/>
              <p:cNvSpPr/>
              <p:nvPr/>
            </p:nvSpPr>
            <p:spPr>
              <a:xfrm>
                <a:off x="2106000" y="4412475"/>
                <a:ext cx="7950" cy="3750"/>
              </a:xfrm>
              <a:custGeom>
                <a:avLst/>
                <a:gdLst/>
                <a:ahLst/>
                <a:cxnLst/>
                <a:rect l="l" t="t" r="r" b="b"/>
                <a:pathLst>
                  <a:path w="318" h="150" extrusionOk="0">
                    <a:moveTo>
                      <a:pt x="239" y="1"/>
                    </a:moveTo>
                    <a:cubicBezTo>
                      <a:pt x="237" y="1"/>
                      <a:pt x="235" y="1"/>
                      <a:pt x="233" y="2"/>
                    </a:cubicBezTo>
                    <a:cubicBezTo>
                      <a:pt x="158" y="20"/>
                      <a:pt x="92" y="56"/>
                      <a:pt x="26" y="93"/>
                    </a:cubicBezTo>
                    <a:lnTo>
                      <a:pt x="26" y="93"/>
                    </a:lnTo>
                    <a:cubicBezTo>
                      <a:pt x="18" y="91"/>
                      <a:pt x="9" y="88"/>
                      <a:pt x="1" y="86"/>
                    </a:cubicBezTo>
                    <a:lnTo>
                      <a:pt x="1" y="107"/>
                    </a:lnTo>
                    <a:cubicBezTo>
                      <a:pt x="9" y="102"/>
                      <a:pt x="18" y="98"/>
                      <a:pt x="26" y="93"/>
                    </a:cubicBezTo>
                    <a:lnTo>
                      <a:pt x="26" y="93"/>
                    </a:lnTo>
                    <a:cubicBezTo>
                      <a:pt x="102" y="114"/>
                      <a:pt x="178" y="140"/>
                      <a:pt x="254" y="149"/>
                    </a:cubicBezTo>
                    <a:cubicBezTo>
                      <a:pt x="265" y="149"/>
                      <a:pt x="296" y="97"/>
                      <a:pt x="317" y="65"/>
                    </a:cubicBezTo>
                    <a:cubicBezTo>
                      <a:pt x="289" y="46"/>
                      <a:pt x="260" y="1"/>
                      <a:pt x="23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1" name="Google Shape;4721;p28"/>
              <p:cNvSpPr/>
              <p:nvPr/>
            </p:nvSpPr>
            <p:spPr>
              <a:xfrm>
                <a:off x="1340325" y="4148525"/>
                <a:ext cx="1340250" cy="1070975"/>
              </a:xfrm>
              <a:custGeom>
                <a:avLst/>
                <a:gdLst/>
                <a:ahLst/>
                <a:cxnLst/>
                <a:rect l="l" t="t" r="r" b="b"/>
                <a:pathLst>
                  <a:path w="53610" h="42839" extrusionOk="0">
                    <a:moveTo>
                      <a:pt x="729" y="372"/>
                    </a:moveTo>
                    <a:cubicBezTo>
                      <a:pt x="760" y="446"/>
                      <a:pt x="771" y="477"/>
                      <a:pt x="781" y="519"/>
                    </a:cubicBezTo>
                    <a:cubicBezTo>
                      <a:pt x="707" y="530"/>
                      <a:pt x="633" y="551"/>
                      <a:pt x="549" y="562"/>
                    </a:cubicBezTo>
                    <a:lnTo>
                      <a:pt x="518" y="456"/>
                    </a:lnTo>
                    <a:cubicBezTo>
                      <a:pt x="591" y="425"/>
                      <a:pt x="654" y="393"/>
                      <a:pt x="729" y="372"/>
                    </a:cubicBezTo>
                    <a:close/>
                    <a:moveTo>
                      <a:pt x="9461" y="9673"/>
                    </a:moveTo>
                    <a:lnTo>
                      <a:pt x="9461" y="9673"/>
                    </a:lnTo>
                    <a:cubicBezTo>
                      <a:pt x="9454" y="9673"/>
                      <a:pt x="9447" y="9674"/>
                      <a:pt x="9440" y="9674"/>
                    </a:cubicBezTo>
                    <a:lnTo>
                      <a:pt x="9461" y="9674"/>
                    </a:lnTo>
                    <a:cubicBezTo>
                      <a:pt x="9461" y="9674"/>
                      <a:pt x="9461" y="9673"/>
                      <a:pt x="9461" y="9673"/>
                    </a:cubicBezTo>
                    <a:close/>
                    <a:moveTo>
                      <a:pt x="1287" y="709"/>
                    </a:moveTo>
                    <a:cubicBezTo>
                      <a:pt x="1446" y="899"/>
                      <a:pt x="1593" y="1058"/>
                      <a:pt x="1730" y="1237"/>
                    </a:cubicBezTo>
                    <a:cubicBezTo>
                      <a:pt x="2532" y="2302"/>
                      <a:pt x="3450" y="3261"/>
                      <a:pt x="4451" y="4137"/>
                    </a:cubicBezTo>
                    <a:cubicBezTo>
                      <a:pt x="4768" y="4422"/>
                      <a:pt x="5074" y="4707"/>
                      <a:pt x="5379" y="4991"/>
                    </a:cubicBezTo>
                    <a:lnTo>
                      <a:pt x="9872" y="8947"/>
                    </a:lnTo>
                    <a:cubicBezTo>
                      <a:pt x="10031" y="9094"/>
                      <a:pt x="10221" y="9221"/>
                      <a:pt x="10389" y="9357"/>
                    </a:cubicBezTo>
                    <a:cubicBezTo>
                      <a:pt x="10516" y="9453"/>
                      <a:pt x="10631" y="9547"/>
                      <a:pt x="10748" y="9653"/>
                    </a:cubicBezTo>
                    <a:cubicBezTo>
                      <a:pt x="10917" y="9790"/>
                      <a:pt x="10948" y="9917"/>
                      <a:pt x="10863" y="9980"/>
                    </a:cubicBezTo>
                    <a:cubicBezTo>
                      <a:pt x="10821" y="10010"/>
                      <a:pt x="10782" y="10022"/>
                      <a:pt x="10746" y="10022"/>
                    </a:cubicBezTo>
                    <a:cubicBezTo>
                      <a:pt x="10656" y="10022"/>
                      <a:pt x="10583" y="9948"/>
                      <a:pt x="10516" y="9896"/>
                    </a:cubicBezTo>
                    <a:cubicBezTo>
                      <a:pt x="10336" y="9758"/>
                      <a:pt x="10178" y="9611"/>
                      <a:pt x="10010" y="9463"/>
                    </a:cubicBezTo>
                    <a:cubicBezTo>
                      <a:pt x="9567" y="9083"/>
                      <a:pt x="9145" y="8704"/>
                      <a:pt x="8702" y="8335"/>
                    </a:cubicBezTo>
                    <a:cubicBezTo>
                      <a:pt x="7921" y="7670"/>
                      <a:pt x="7141" y="7016"/>
                      <a:pt x="6360" y="6373"/>
                    </a:cubicBezTo>
                    <a:cubicBezTo>
                      <a:pt x="5770" y="5888"/>
                      <a:pt x="5158" y="5455"/>
                      <a:pt x="4589" y="4960"/>
                    </a:cubicBezTo>
                    <a:cubicBezTo>
                      <a:pt x="3375" y="3884"/>
                      <a:pt x="2205" y="2766"/>
                      <a:pt x="1182" y="1511"/>
                    </a:cubicBezTo>
                    <a:cubicBezTo>
                      <a:pt x="1066" y="1374"/>
                      <a:pt x="971" y="1226"/>
                      <a:pt x="823" y="1026"/>
                    </a:cubicBezTo>
                    <a:cubicBezTo>
                      <a:pt x="1013" y="899"/>
                      <a:pt x="1129" y="815"/>
                      <a:pt x="1287" y="709"/>
                    </a:cubicBezTo>
                    <a:close/>
                    <a:moveTo>
                      <a:pt x="29985" y="25779"/>
                    </a:moveTo>
                    <a:lnTo>
                      <a:pt x="29985" y="25779"/>
                    </a:lnTo>
                    <a:cubicBezTo>
                      <a:pt x="30016" y="25800"/>
                      <a:pt x="30037" y="25821"/>
                      <a:pt x="30058" y="25853"/>
                    </a:cubicBezTo>
                    <a:cubicBezTo>
                      <a:pt x="30037" y="25842"/>
                      <a:pt x="30016" y="25842"/>
                      <a:pt x="30006" y="25831"/>
                    </a:cubicBezTo>
                    <a:cubicBezTo>
                      <a:pt x="29995" y="25821"/>
                      <a:pt x="29995" y="25789"/>
                      <a:pt x="29985" y="25779"/>
                    </a:cubicBezTo>
                    <a:close/>
                    <a:moveTo>
                      <a:pt x="31431" y="26915"/>
                    </a:moveTo>
                    <a:lnTo>
                      <a:pt x="31431" y="26915"/>
                    </a:lnTo>
                    <a:cubicBezTo>
                      <a:pt x="31459" y="26934"/>
                      <a:pt x="31487" y="26953"/>
                      <a:pt x="31514" y="26981"/>
                    </a:cubicBezTo>
                    <a:cubicBezTo>
                      <a:pt x="31535" y="26992"/>
                      <a:pt x="31546" y="27003"/>
                      <a:pt x="31567" y="27013"/>
                    </a:cubicBezTo>
                    <a:cubicBezTo>
                      <a:pt x="31535" y="27003"/>
                      <a:pt x="31504" y="27003"/>
                      <a:pt x="31493" y="26992"/>
                    </a:cubicBezTo>
                    <a:cubicBezTo>
                      <a:pt x="31467" y="26974"/>
                      <a:pt x="31449" y="26943"/>
                      <a:pt x="31431" y="26915"/>
                    </a:cubicBezTo>
                    <a:close/>
                    <a:moveTo>
                      <a:pt x="32653" y="27931"/>
                    </a:moveTo>
                    <a:cubicBezTo>
                      <a:pt x="32822" y="28015"/>
                      <a:pt x="32948" y="28057"/>
                      <a:pt x="33054" y="28142"/>
                    </a:cubicBezTo>
                    <a:cubicBezTo>
                      <a:pt x="33824" y="28732"/>
                      <a:pt x="34583" y="29333"/>
                      <a:pt x="35374" y="29945"/>
                    </a:cubicBezTo>
                    <a:cubicBezTo>
                      <a:pt x="34773" y="29808"/>
                      <a:pt x="33412" y="28796"/>
                      <a:pt x="32653" y="27931"/>
                    </a:cubicBezTo>
                    <a:close/>
                    <a:moveTo>
                      <a:pt x="38538" y="31875"/>
                    </a:moveTo>
                    <a:lnTo>
                      <a:pt x="38538" y="31875"/>
                    </a:lnTo>
                    <a:cubicBezTo>
                      <a:pt x="39076" y="31949"/>
                      <a:pt x="39508" y="32202"/>
                      <a:pt x="39836" y="32635"/>
                    </a:cubicBezTo>
                    <a:cubicBezTo>
                      <a:pt x="39351" y="32487"/>
                      <a:pt x="38950" y="32170"/>
                      <a:pt x="38538" y="31875"/>
                    </a:cubicBezTo>
                    <a:close/>
                    <a:moveTo>
                      <a:pt x="41660" y="33974"/>
                    </a:moveTo>
                    <a:cubicBezTo>
                      <a:pt x="41681" y="33974"/>
                      <a:pt x="41702" y="33974"/>
                      <a:pt x="41713" y="33985"/>
                    </a:cubicBezTo>
                    <a:cubicBezTo>
                      <a:pt x="41723" y="34006"/>
                      <a:pt x="41723" y="34027"/>
                      <a:pt x="41734" y="34048"/>
                    </a:cubicBezTo>
                    <a:cubicBezTo>
                      <a:pt x="41713" y="34037"/>
                      <a:pt x="41692" y="34037"/>
                      <a:pt x="41681" y="34027"/>
                    </a:cubicBezTo>
                    <a:cubicBezTo>
                      <a:pt x="41671" y="34006"/>
                      <a:pt x="41671" y="33985"/>
                      <a:pt x="41660" y="33974"/>
                    </a:cubicBezTo>
                    <a:close/>
                    <a:moveTo>
                      <a:pt x="17576" y="2894"/>
                    </a:moveTo>
                    <a:cubicBezTo>
                      <a:pt x="17665" y="2894"/>
                      <a:pt x="17755" y="2897"/>
                      <a:pt x="17845" y="2903"/>
                    </a:cubicBezTo>
                    <a:cubicBezTo>
                      <a:pt x="19122" y="2956"/>
                      <a:pt x="20334" y="3294"/>
                      <a:pt x="21527" y="3737"/>
                    </a:cubicBezTo>
                    <a:cubicBezTo>
                      <a:pt x="22043" y="3926"/>
                      <a:pt x="22549" y="4168"/>
                      <a:pt x="23055" y="4390"/>
                    </a:cubicBezTo>
                    <a:cubicBezTo>
                      <a:pt x="24121" y="4854"/>
                      <a:pt x="25207" y="5234"/>
                      <a:pt x="26357" y="5392"/>
                    </a:cubicBezTo>
                    <a:cubicBezTo>
                      <a:pt x="27084" y="5497"/>
                      <a:pt x="27707" y="5793"/>
                      <a:pt x="28287" y="6236"/>
                    </a:cubicBezTo>
                    <a:cubicBezTo>
                      <a:pt x="28909" y="6732"/>
                      <a:pt x="29563" y="7185"/>
                      <a:pt x="30217" y="7660"/>
                    </a:cubicBezTo>
                    <a:cubicBezTo>
                      <a:pt x="31430" y="8525"/>
                      <a:pt x="32622" y="9400"/>
                      <a:pt x="33729" y="10391"/>
                    </a:cubicBezTo>
                    <a:cubicBezTo>
                      <a:pt x="33930" y="10571"/>
                      <a:pt x="34140" y="10740"/>
                      <a:pt x="34362" y="10887"/>
                    </a:cubicBezTo>
                    <a:cubicBezTo>
                      <a:pt x="35564" y="11731"/>
                      <a:pt x="36651" y="12711"/>
                      <a:pt x="37621" y="13819"/>
                    </a:cubicBezTo>
                    <a:cubicBezTo>
                      <a:pt x="37769" y="13988"/>
                      <a:pt x="37916" y="14157"/>
                      <a:pt x="38043" y="14336"/>
                    </a:cubicBezTo>
                    <a:cubicBezTo>
                      <a:pt x="38528" y="15043"/>
                      <a:pt x="39013" y="15760"/>
                      <a:pt x="39498" y="16477"/>
                    </a:cubicBezTo>
                    <a:cubicBezTo>
                      <a:pt x="39593" y="16625"/>
                      <a:pt x="39677" y="16782"/>
                      <a:pt x="39730" y="16951"/>
                    </a:cubicBezTo>
                    <a:cubicBezTo>
                      <a:pt x="39920" y="17457"/>
                      <a:pt x="40204" y="17900"/>
                      <a:pt x="40500" y="18354"/>
                    </a:cubicBezTo>
                    <a:cubicBezTo>
                      <a:pt x="40858" y="18913"/>
                      <a:pt x="41217" y="19472"/>
                      <a:pt x="41470" y="20084"/>
                    </a:cubicBezTo>
                    <a:cubicBezTo>
                      <a:pt x="41597" y="20410"/>
                      <a:pt x="41776" y="20727"/>
                      <a:pt x="41955" y="21033"/>
                    </a:cubicBezTo>
                    <a:cubicBezTo>
                      <a:pt x="42261" y="21528"/>
                      <a:pt x="42451" y="22067"/>
                      <a:pt x="42693" y="22594"/>
                    </a:cubicBezTo>
                    <a:cubicBezTo>
                      <a:pt x="42947" y="23142"/>
                      <a:pt x="43316" y="23617"/>
                      <a:pt x="43717" y="24060"/>
                    </a:cubicBezTo>
                    <a:cubicBezTo>
                      <a:pt x="44275" y="24692"/>
                      <a:pt x="44782" y="25357"/>
                      <a:pt x="45214" y="26085"/>
                    </a:cubicBezTo>
                    <a:cubicBezTo>
                      <a:pt x="45447" y="26464"/>
                      <a:pt x="45636" y="26865"/>
                      <a:pt x="45847" y="27256"/>
                    </a:cubicBezTo>
                    <a:cubicBezTo>
                      <a:pt x="46638" y="28774"/>
                      <a:pt x="47345" y="30324"/>
                      <a:pt x="47914" y="31938"/>
                    </a:cubicBezTo>
                    <a:cubicBezTo>
                      <a:pt x="48104" y="32455"/>
                      <a:pt x="48252" y="32993"/>
                      <a:pt x="48378" y="33531"/>
                    </a:cubicBezTo>
                    <a:cubicBezTo>
                      <a:pt x="48611" y="34480"/>
                      <a:pt x="48821" y="35429"/>
                      <a:pt x="49117" y="36357"/>
                    </a:cubicBezTo>
                    <a:cubicBezTo>
                      <a:pt x="49222" y="36674"/>
                      <a:pt x="49307" y="37001"/>
                      <a:pt x="49359" y="37317"/>
                    </a:cubicBezTo>
                    <a:cubicBezTo>
                      <a:pt x="49485" y="38056"/>
                      <a:pt x="49802" y="38720"/>
                      <a:pt x="50055" y="39406"/>
                    </a:cubicBezTo>
                    <a:cubicBezTo>
                      <a:pt x="50097" y="39500"/>
                      <a:pt x="50150" y="39606"/>
                      <a:pt x="50224" y="39690"/>
                    </a:cubicBezTo>
                    <a:cubicBezTo>
                      <a:pt x="50825" y="40460"/>
                      <a:pt x="51458" y="41198"/>
                      <a:pt x="52312" y="41715"/>
                    </a:cubicBezTo>
                    <a:cubicBezTo>
                      <a:pt x="52565" y="41884"/>
                      <a:pt x="52850" y="42031"/>
                      <a:pt x="52998" y="42316"/>
                    </a:cubicBezTo>
                    <a:cubicBezTo>
                      <a:pt x="52908" y="42468"/>
                      <a:pt x="52783" y="42502"/>
                      <a:pt x="52654" y="42502"/>
                    </a:cubicBezTo>
                    <a:cubicBezTo>
                      <a:pt x="52585" y="42502"/>
                      <a:pt x="52516" y="42493"/>
                      <a:pt x="52450" y="42485"/>
                    </a:cubicBezTo>
                    <a:cubicBezTo>
                      <a:pt x="51880" y="42432"/>
                      <a:pt x="51310" y="42348"/>
                      <a:pt x="50730" y="42284"/>
                    </a:cubicBezTo>
                    <a:cubicBezTo>
                      <a:pt x="50118" y="42221"/>
                      <a:pt x="49496" y="42148"/>
                      <a:pt x="48874" y="42137"/>
                    </a:cubicBezTo>
                    <a:cubicBezTo>
                      <a:pt x="48300" y="42126"/>
                      <a:pt x="47724" y="42124"/>
                      <a:pt x="47147" y="42124"/>
                    </a:cubicBezTo>
                    <a:cubicBezTo>
                      <a:pt x="46548" y="42124"/>
                      <a:pt x="45948" y="42127"/>
                      <a:pt x="45351" y="42127"/>
                    </a:cubicBezTo>
                    <a:cubicBezTo>
                      <a:pt x="45236" y="42127"/>
                      <a:pt x="45130" y="42127"/>
                      <a:pt x="45014" y="42116"/>
                    </a:cubicBezTo>
                    <a:cubicBezTo>
                      <a:pt x="44659" y="42085"/>
                      <a:pt x="44305" y="42072"/>
                      <a:pt x="43951" y="42072"/>
                    </a:cubicBezTo>
                    <a:cubicBezTo>
                      <a:pt x="42844" y="42072"/>
                      <a:pt x="41740" y="42197"/>
                      <a:pt x="40637" y="42284"/>
                    </a:cubicBezTo>
                    <a:cubicBezTo>
                      <a:pt x="40373" y="42305"/>
                      <a:pt x="40110" y="42369"/>
                      <a:pt x="39846" y="42380"/>
                    </a:cubicBezTo>
                    <a:cubicBezTo>
                      <a:pt x="39509" y="42393"/>
                      <a:pt x="39169" y="42411"/>
                      <a:pt x="38829" y="42411"/>
                    </a:cubicBezTo>
                    <a:cubicBezTo>
                      <a:pt x="38637" y="42411"/>
                      <a:pt x="38444" y="42405"/>
                      <a:pt x="38254" y="42390"/>
                    </a:cubicBezTo>
                    <a:cubicBezTo>
                      <a:pt x="37326" y="42305"/>
                      <a:pt x="36397" y="42158"/>
                      <a:pt x="35479" y="42042"/>
                    </a:cubicBezTo>
                    <a:cubicBezTo>
                      <a:pt x="34172" y="41873"/>
                      <a:pt x="32927" y="41452"/>
                      <a:pt x="31683" y="41072"/>
                    </a:cubicBezTo>
                    <a:cubicBezTo>
                      <a:pt x="30913" y="40840"/>
                      <a:pt x="30154" y="40597"/>
                      <a:pt x="29383" y="40386"/>
                    </a:cubicBezTo>
                    <a:cubicBezTo>
                      <a:pt x="27759" y="39943"/>
                      <a:pt x="26273" y="39237"/>
                      <a:pt x="24902" y="38256"/>
                    </a:cubicBezTo>
                    <a:cubicBezTo>
                      <a:pt x="23931" y="37549"/>
                      <a:pt x="22961" y="36842"/>
                      <a:pt x="22033" y="36083"/>
                    </a:cubicBezTo>
                    <a:cubicBezTo>
                      <a:pt x="20683" y="34965"/>
                      <a:pt x="19333" y="33847"/>
                      <a:pt x="17951" y="32771"/>
                    </a:cubicBezTo>
                    <a:cubicBezTo>
                      <a:pt x="16306" y="31485"/>
                      <a:pt x="14555" y="30345"/>
                      <a:pt x="12720" y="29344"/>
                    </a:cubicBezTo>
                    <a:cubicBezTo>
                      <a:pt x="11960" y="28932"/>
                      <a:pt x="11233" y="28458"/>
                      <a:pt x="10589" y="27867"/>
                    </a:cubicBezTo>
                    <a:cubicBezTo>
                      <a:pt x="9450" y="26802"/>
                      <a:pt x="8660" y="25515"/>
                      <a:pt x="8142" y="24039"/>
                    </a:cubicBezTo>
                    <a:cubicBezTo>
                      <a:pt x="7446" y="22035"/>
                      <a:pt x="7120" y="19967"/>
                      <a:pt x="6940" y="17858"/>
                    </a:cubicBezTo>
                    <a:cubicBezTo>
                      <a:pt x="6740" y="15580"/>
                      <a:pt x="6719" y="13302"/>
                      <a:pt x="6856" y="11014"/>
                    </a:cubicBezTo>
                    <a:cubicBezTo>
                      <a:pt x="6909" y="10011"/>
                      <a:pt x="6898" y="9020"/>
                      <a:pt x="6677" y="8040"/>
                    </a:cubicBezTo>
                    <a:cubicBezTo>
                      <a:pt x="6593" y="7670"/>
                      <a:pt x="6476" y="7322"/>
                      <a:pt x="6360" y="6932"/>
                    </a:cubicBezTo>
                    <a:cubicBezTo>
                      <a:pt x="6394" y="6932"/>
                      <a:pt x="6425" y="6930"/>
                      <a:pt x="6453" y="6930"/>
                    </a:cubicBezTo>
                    <a:cubicBezTo>
                      <a:pt x="6496" y="6930"/>
                      <a:pt x="6531" y="6934"/>
                      <a:pt x="6550" y="6953"/>
                    </a:cubicBezTo>
                    <a:cubicBezTo>
                      <a:pt x="7362" y="7607"/>
                      <a:pt x="8164" y="8282"/>
                      <a:pt x="8976" y="8925"/>
                    </a:cubicBezTo>
                    <a:cubicBezTo>
                      <a:pt x="9229" y="9125"/>
                      <a:pt x="9398" y="9357"/>
                      <a:pt x="9461" y="9673"/>
                    </a:cubicBezTo>
                    <a:lnTo>
                      <a:pt x="9461" y="9673"/>
                    </a:lnTo>
                    <a:cubicBezTo>
                      <a:pt x="9485" y="9672"/>
                      <a:pt x="9508" y="9671"/>
                      <a:pt x="9531" y="9671"/>
                    </a:cubicBezTo>
                    <a:cubicBezTo>
                      <a:pt x="9858" y="9671"/>
                      <a:pt x="10013" y="9784"/>
                      <a:pt x="10052" y="10075"/>
                    </a:cubicBezTo>
                    <a:cubicBezTo>
                      <a:pt x="10073" y="10254"/>
                      <a:pt x="10062" y="10433"/>
                      <a:pt x="10062" y="10613"/>
                    </a:cubicBezTo>
                    <a:cubicBezTo>
                      <a:pt x="10031" y="11720"/>
                      <a:pt x="9989" y="12828"/>
                      <a:pt x="9956" y="13935"/>
                    </a:cubicBezTo>
                    <a:cubicBezTo>
                      <a:pt x="9946" y="14251"/>
                      <a:pt x="9967" y="14557"/>
                      <a:pt x="9978" y="14874"/>
                    </a:cubicBezTo>
                    <a:cubicBezTo>
                      <a:pt x="9989" y="14947"/>
                      <a:pt x="10020" y="15022"/>
                      <a:pt x="10073" y="15179"/>
                    </a:cubicBezTo>
                    <a:cubicBezTo>
                      <a:pt x="10252" y="14853"/>
                      <a:pt x="10167" y="14589"/>
                      <a:pt x="10189" y="14336"/>
                    </a:cubicBezTo>
                    <a:cubicBezTo>
                      <a:pt x="10210" y="14072"/>
                      <a:pt x="10199" y="13808"/>
                      <a:pt x="10210" y="13545"/>
                    </a:cubicBezTo>
                    <a:cubicBezTo>
                      <a:pt x="10221" y="13250"/>
                      <a:pt x="10242" y="12964"/>
                      <a:pt x="10263" y="12680"/>
                    </a:cubicBezTo>
                    <a:cubicBezTo>
                      <a:pt x="10273" y="12406"/>
                      <a:pt x="10284" y="12142"/>
                      <a:pt x="10294" y="11879"/>
                    </a:cubicBezTo>
                    <a:cubicBezTo>
                      <a:pt x="10305" y="11614"/>
                      <a:pt x="10294" y="11340"/>
                      <a:pt x="10315" y="11077"/>
                    </a:cubicBezTo>
                    <a:cubicBezTo>
                      <a:pt x="10336" y="10824"/>
                      <a:pt x="10252" y="10550"/>
                      <a:pt x="10389" y="10307"/>
                    </a:cubicBezTo>
                    <a:cubicBezTo>
                      <a:pt x="10917" y="10518"/>
                      <a:pt x="11053" y="10655"/>
                      <a:pt x="11074" y="11098"/>
                    </a:cubicBezTo>
                    <a:cubicBezTo>
                      <a:pt x="11085" y="11488"/>
                      <a:pt x="11074" y="11889"/>
                      <a:pt x="11053" y="12289"/>
                    </a:cubicBezTo>
                    <a:cubicBezTo>
                      <a:pt x="10969" y="13956"/>
                      <a:pt x="10853" y="15612"/>
                      <a:pt x="10800" y="17279"/>
                    </a:cubicBezTo>
                    <a:cubicBezTo>
                      <a:pt x="10748" y="18807"/>
                      <a:pt x="10758" y="20337"/>
                      <a:pt x="10885" y="21866"/>
                    </a:cubicBezTo>
                    <a:cubicBezTo>
                      <a:pt x="10938" y="22435"/>
                      <a:pt x="11001" y="23005"/>
                      <a:pt x="11128" y="23553"/>
                    </a:cubicBezTo>
                    <a:cubicBezTo>
                      <a:pt x="11146" y="23556"/>
                      <a:pt x="11163" y="23557"/>
                      <a:pt x="11178" y="23557"/>
                    </a:cubicBezTo>
                    <a:cubicBezTo>
                      <a:pt x="11292" y="23557"/>
                      <a:pt x="11315" y="23490"/>
                      <a:pt x="11296" y="23406"/>
                    </a:cubicBezTo>
                    <a:cubicBezTo>
                      <a:pt x="10917" y="20464"/>
                      <a:pt x="11064" y="17511"/>
                      <a:pt x="11212" y="14568"/>
                    </a:cubicBezTo>
                    <a:cubicBezTo>
                      <a:pt x="11254" y="13503"/>
                      <a:pt x="11328" y="12437"/>
                      <a:pt x="11391" y="11372"/>
                    </a:cubicBezTo>
                    <a:cubicBezTo>
                      <a:pt x="11391" y="11319"/>
                      <a:pt x="11433" y="11267"/>
                      <a:pt x="11465" y="11172"/>
                    </a:cubicBezTo>
                    <a:cubicBezTo>
                      <a:pt x="11792" y="11309"/>
                      <a:pt x="12003" y="11488"/>
                      <a:pt x="11971" y="11868"/>
                    </a:cubicBezTo>
                    <a:cubicBezTo>
                      <a:pt x="11918" y="12511"/>
                      <a:pt x="11887" y="13154"/>
                      <a:pt x="11845" y="13787"/>
                    </a:cubicBezTo>
                    <a:cubicBezTo>
                      <a:pt x="11781" y="14694"/>
                      <a:pt x="11707" y="15601"/>
                      <a:pt x="11655" y="16519"/>
                    </a:cubicBezTo>
                    <a:cubicBezTo>
                      <a:pt x="11644" y="16656"/>
                      <a:pt x="11602" y="16814"/>
                      <a:pt x="11718" y="16930"/>
                    </a:cubicBezTo>
                    <a:cubicBezTo>
                      <a:pt x="11771" y="16920"/>
                      <a:pt x="11792" y="16909"/>
                      <a:pt x="11803" y="16899"/>
                    </a:cubicBezTo>
                    <a:cubicBezTo>
                      <a:pt x="11824" y="16888"/>
                      <a:pt x="11834" y="16867"/>
                      <a:pt x="11845" y="16846"/>
                    </a:cubicBezTo>
                    <a:cubicBezTo>
                      <a:pt x="11855" y="16825"/>
                      <a:pt x="11855" y="16803"/>
                      <a:pt x="11866" y="16782"/>
                    </a:cubicBezTo>
                    <a:cubicBezTo>
                      <a:pt x="11876" y="16677"/>
                      <a:pt x="11876" y="16561"/>
                      <a:pt x="11887" y="16456"/>
                    </a:cubicBezTo>
                    <a:cubicBezTo>
                      <a:pt x="12014" y="14947"/>
                      <a:pt x="12129" y="13450"/>
                      <a:pt x="12256" y="11942"/>
                    </a:cubicBezTo>
                    <a:cubicBezTo>
                      <a:pt x="12256" y="11921"/>
                      <a:pt x="12277" y="11910"/>
                      <a:pt x="12288" y="11889"/>
                    </a:cubicBezTo>
                    <a:cubicBezTo>
                      <a:pt x="12320" y="11881"/>
                      <a:pt x="12358" y="11861"/>
                      <a:pt x="12383" y="11861"/>
                    </a:cubicBezTo>
                    <a:cubicBezTo>
                      <a:pt x="12391" y="11861"/>
                      <a:pt x="12398" y="11863"/>
                      <a:pt x="12403" y="11868"/>
                    </a:cubicBezTo>
                    <a:cubicBezTo>
                      <a:pt x="13226" y="12395"/>
                      <a:pt x="13985" y="12997"/>
                      <a:pt x="14713" y="13629"/>
                    </a:cubicBezTo>
                    <a:cubicBezTo>
                      <a:pt x="13859" y="17616"/>
                      <a:pt x="13870" y="21592"/>
                      <a:pt x="14323" y="25578"/>
                    </a:cubicBezTo>
                    <a:cubicBezTo>
                      <a:pt x="14323" y="25632"/>
                      <a:pt x="14397" y="25674"/>
                      <a:pt x="14449" y="25747"/>
                    </a:cubicBezTo>
                    <a:cubicBezTo>
                      <a:pt x="14566" y="25526"/>
                      <a:pt x="14503" y="25336"/>
                      <a:pt x="14492" y="25135"/>
                    </a:cubicBezTo>
                    <a:cubicBezTo>
                      <a:pt x="14281" y="22531"/>
                      <a:pt x="14238" y="19915"/>
                      <a:pt x="14492" y="17300"/>
                    </a:cubicBezTo>
                    <a:cubicBezTo>
                      <a:pt x="14576" y="16414"/>
                      <a:pt x="14702" y="15538"/>
                      <a:pt x="14819" y="14652"/>
                    </a:cubicBezTo>
                    <a:cubicBezTo>
                      <a:pt x="14850" y="14420"/>
                      <a:pt x="14861" y="14167"/>
                      <a:pt x="15040" y="13946"/>
                    </a:cubicBezTo>
                    <a:cubicBezTo>
                      <a:pt x="15145" y="14009"/>
                      <a:pt x="15251" y="14040"/>
                      <a:pt x="15335" y="14104"/>
                    </a:cubicBezTo>
                    <a:cubicBezTo>
                      <a:pt x="16896" y="15380"/>
                      <a:pt x="18499" y="16625"/>
                      <a:pt x="19976" y="18017"/>
                    </a:cubicBezTo>
                    <a:cubicBezTo>
                      <a:pt x="19966" y="18207"/>
                      <a:pt x="19976" y="18375"/>
                      <a:pt x="19955" y="18554"/>
                    </a:cubicBezTo>
                    <a:cubicBezTo>
                      <a:pt x="19723" y="20021"/>
                      <a:pt x="19659" y="21507"/>
                      <a:pt x="19691" y="22995"/>
                    </a:cubicBezTo>
                    <a:cubicBezTo>
                      <a:pt x="19734" y="25178"/>
                      <a:pt x="19797" y="27350"/>
                      <a:pt x="19870" y="29523"/>
                    </a:cubicBezTo>
                    <a:cubicBezTo>
                      <a:pt x="19891" y="30071"/>
                      <a:pt x="19997" y="30620"/>
                      <a:pt x="20092" y="31158"/>
                    </a:cubicBezTo>
                    <a:cubicBezTo>
                      <a:pt x="20123" y="31358"/>
                      <a:pt x="20219" y="31538"/>
                      <a:pt x="20271" y="31706"/>
                    </a:cubicBezTo>
                    <a:cubicBezTo>
                      <a:pt x="20278" y="31707"/>
                      <a:pt x="20285" y="31707"/>
                      <a:pt x="20292" y="31707"/>
                    </a:cubicBezTo>
                    <a:cubicBezTo>
                      <a:pt x="20460" y="31707"/>
                      <a:pt x="20450" y="31588"/>
                      <a:pt x="20430" y="31527"/>
                    </a:cubicBezTo>
                    <a:cubicBezTo>
                      <a:pt x="20102" y="30409"/>
                      <a:pt x="20081" y="29249"/>
                      <a:pt x="20060" y="28099"/>
                    </a:cubicBezTo>
                    <a:cubicBezTo>
                      <a:pt x="20018" y="25410"/>
                      <a:pt x="19955" y="22731"/>
                      <a:pt x="20092" y="20042"/>
                    </a:cubicBezTo>
                    <a:cubicBezTo>
                      <a:pt x="20123" y="19599"/>
                      <a:pt x="20156" y="19156"/>
                      <a:pt x="20198" y="18723"/>
                    </a:cubicBezTo>
                    <a:cubicBezTo>
                      <a:pt x="20208" y="18618"/>
                      <a:pt x="20261" y="18523"/>
                      <a:pt x="20303" y="18385"/>
                    </a:cubicBezTo>
                    <a:cubicBezTo>
                      <a:pt x="20409" y="18439"/>
                      <a:pt x="20493" y="18470"/>
                      <a:pt x="20556" y="18523"/>
                    </a:cubicBezTo>
                    <a:cubicBezTo>
                      <a:pt x="21780" y="19557"/>
                      <a:pt x="22992" y="20600"/>
                      <a:pt x="24216" y="21634"/>
                    </a:cubicBezTo>
                    <a:cubicBezTo>
                      <a:pt x="24269" y="21676"/>
                      <a:pt x="24311" y="21718"/>
                      <a:pt x="24363" y="21760"/>
                    </a:cubicBezTo>
                    <a:cubicBezTo>
                      <a:pt x="24606" y="21929"/>
                      <a:pt x="24691" y="22151"/>
                      <a:pt x="24648" y="22446"/>
                    </a:cubicBezTo>
                    <a:cubicBezTo>
                      <a:pt x="24585" y="23005"/>
                      <a:pt x="24532" y="23553"/>
                      <a:pt x="24511" y="24113"/>
                    </a:cubicBezTo>
                    <a:cubicBezTo>
                      <a:pt x="24448" y="25599"/>
                      <a:pt x="24585" y="27076"/>
                      <a:pt x="24817" y="28553"/>
                    </a:cubicBezTo>
                    <a:cubicBezTo>
                      <a:pt x="24996" y="29734"/>
                      <a:pt x="25218" y="30905"/>
                      <a:pt x="25460" y="32075"/>
                    </a:cubicBezTo>
                    <a:cubicBezTo>
                      <a:pt x="25640" y="32993"/>
                      <a:pt x="25945" y="33868"/>
                      <a:pt x="26262" y="34744"/>
                    </a:cubicBezTo>
                    <a:cubicBezTo>
                      <a:pt x="26336" y="34944"/>
                      <a:pt x="26399" y="35166"/>
                      <a:pt x="26684" y="35429"/>
                    </a:cubicBezTo>
                    <a:cubicBezTo>
                      <a:pt x="25323" y="31126"/>
                      <a:pt x="24595" y="26876"/>
                      <a:pt x="24933" y="22499"/>
                    </a:cubicBezTo>
                    <a:cubicBezTo>
                      <a:pt x="24964" y="22496"/>
                      <a:pt x="24993" y="22495"/>
                      <a:pt x="25020" y="22495"/>
                    </a:cubicBezTo>
                    <a:cubicBezTo>
                      <a:pt x="25207" y="22495"/>
                      <a:pt x="25276" y="22561"/>
                      <a:pt x="25239" y="22700"/>
                    </a:cubicBezTo>
                    <a:cubicBezTo>
                      <a:pt x="24902" y="23902"/>
                      <a:pt x="25038" y="25114"/>
                      <a:pt x="25144" y="26328"/>
                    </a:cubicBezTo>
                    <a:cubicBezTo>
                      <a:pt x="25218" y="27235"/>
                      <a:pt x="25387" y="28131"/>
                      <a:pt x="25523" y="29028"/>
                    </a:cubicBezTo>
                    <a:cubicBezTo>
                      <a:pt x="25544" y="29185"/>
                      <a:pt x="25577" y="29375"/>
                      <a:pt x="25798" y="29492"/>
                    </a:cubicBezTo>
                    <a:cubicBezTo>
                      <a:pt x="25809" y="29386"/>
                      <a:pt x="25840" y="29302"/>
                      <a:pt x="25819" y="29238"/>
                    </a:cubicBezTo>
                    <a:cubicBezTo>
                      <a:pt x="25429" y="27498"/>
                      <a:pt x="25291" y="25737"/>
                      <a:pt x="25323" y="23954"/>
                    </a:cubicBezTo>
                    <a:cubicBezTo>
                      <a:pt x="25323" y="23585"/>
                      <a:pt x="25302" y="23206"/>
                      <a:pt x="25481" y="22805"/>
                    </a:cubicBezTo>
                    <a:cubicBezTo>
                      <a:pt x="25619" y="22889"/>
                      <a:pt x="25734" y="22942"/>
                      <a:pt x="25830" y="23016"/>
                    </a:cubicBezTo>
                    <a:cubicBezTo>
                      <a:pt x="27063" y="23996"/>
                      <a:pt x="28287" y="24988"/>
                      <a:pt x="29531" y="25969"/>
                    </a:cubicBezTo>
                    <a:cubicBezTo>
                      <a:pt x="29816" y="26190"/>
                      <a:pt x="29943" y="26433"/>
                      <a:pt x="29953" y="26802"/>
                    </a:cubicBezTo>
                    <a:cubicBezTo>
                      <a:pt x="30006" y="27931"/>
                      <a:pt x="30206" y="29049"/>
                      <a:pt x="30449" y="30156"/>
                    </a:cubicBezTo>
                    <a:cubicBezTo>
                      <a:pt x="30660" y="31168"/>
                      <a:pt x="30892" y="32181"/>
                      <a:pt x="31145" y="33193"/>
                    </a:cubicBezTo>
                    <a:cubicBezTo>
                      <a:pt x="31314" y="33858"/>
                      <a:pt x="31567" y="34501"/>
                      <a:pt x="31736" y="35166"/>
                    </a:cubicBezTo>
                    <a:cubicBezTo>
                      <a:pt x="31968" y="36136"/>
                      <a:pt x="32379" y="37053"/>
                      <a:pt x="32727" y="37992"/>
                    </a:cubicBezTo>
                    <a:cubicBezTo>
                      <a:pt x="32854" y="38340"/>
                      <a:pt x="33023" y="38677"/>
                      <a:pt x="33360" y="39089"/>
                    </a:cubicBezTo>
                    <a:cubicBezTo>
                      <a:pt x="33159" y="38266"/>
                      <a:pt x="32875" y="37634"/>
                      <a:pt x="32611" y="36990"/>
                    </a:cubicBezTo>
                    <a:cubicBezTo>
                      <a:pt x="32348" y="36326"/>
                      <a:pt x="32168" y="35640"/>
                      <a:pt x="31947" y="34965"/>
                    </a:cubicBezTo>
                    <a:cubicBezTo>
                      <a:pt x="31725" y="34290"/>
                      <a:pt x="31567" y="33605"/>
                      <a:pt x="31408" y="32919"/>
                    </a:cubicBezTo>
                    <a:cubicBezTo>
                      <a:pt x="31251" y="32244"/>
                      <a:pt x="31071" y="31590"/>
                      <a:pt x="30934" y="30915"/>
                    </a:cubicBezTo>
                    <a:cubicBezTo>
                      <a:pt x="30787" y="30219"/>
                      <a:pt x="30660" y="29523"/>
                      <a:pt x="30533" y="28827"/>
                    </a:cubicBezTo>
                    <a:cubicBezTo>
                      <a:pt x="30417" y="28142"/>
                      <a:pt x="30259" y="27446"/>
                      <a:pt x="30248" y="26728"/>
                    </a:cubicBezTo>
                    <a:lnTo>
                      <a:pt x="30248" y="26728"/>
                    </a:lnTo>
                    <a:cubicBezTo>
                      <a:pt x="30860" y="26907"/>
                      <a:pt x="31176" y="27224"/>
                      <a:pt x="31240" y="27741"/>
                    </a:cubicBezTo>
                    <a:cubicBezTo>
                      <a:pt x="31430" y="29502"/>
                      <a:pt x="31767" y="31242"/>
                      <a:pt x="32062" y="32982"/>
                    </a:cubicBezTo>
                    <a:cubicBezTo>
                      <a:pt x="32115" y="33288"/>
                      <a:pt x="32200" y="33584"/>
                      <a:pt x="32273" y="33889"/>
                    </a:cubicBezTo>
                    <a:cubicBezTo>
                      <a:pt x="32294" y="33952"/>
                      <a:pt x="32379" y="33995"/>
                      <a:pt x="32537" y="34153"/>
                    </a:cubicBezTo>
                    <a:cubicBezTo>
                      <a:pt x="32379" y="33320"/>
                      <a:pt x="32252" y="32635"/>
                      <a:pt x="32126" y="31949"/>
                    </a:cubicBezTo>
                    <a:cubicBezTo>
                      <a:pt x="32010" y="31252"/>
                      <a:pt x="31894" y="30556"/>
                      <a:pt x="31788" y="29850"/>
                    </a:cubicBezTo>
                    <a:cubicBezTo>
                      <a:pt x="31694" y="29154"/>
                      <a:pt x="31535" y="28468"/>
                      <a:pt x="31514" y="27783"/>
                    </a:cubicBezTo>
                    <a:cubicBezTo>
                      <a:pt x="31567" y="27742"/>
                      <a:pt x="31611" y="27726"/>
                      <a:pt x="31651" y="27726"/>
                    </a:cubicBezTo>
                    <a:cubicBezTo>
                      <a:pt x="31722" y="27726"/>
                      <a:pt x="31776" y="27777"/>
                      <a:pt x="31830" y="27825"/>
                    </a:cubicBezTo>
                    <a:cubicBezTo>
                      <a:pt x="32294" y="28205"/>
                      <a:pt x="32748" y="28585"/>
                      <a:pt x="33212" y="28974"/>
                    </a:cubicBezTo>
                    <a:cubicBezTo>
                      <a:pt x="33729" y="29396"/>
                      <a:pt x="34235" y="29818"/>
                      <a:pt x="34826" y="30146"/>
                    </a:cubicBezTo>
                    <a:cubicBezTo>
                      <a:pt x="34973" y="30230"/>
                      <a:pt x="35111" y="30345"/>
                      <a:pt x="35269" y="30451"/>
                    </a:cubicBezTo>
                    <a:cubicBezTo>
                      <a:pt x="34879" y="32813"/>
                      <a:pt x="34900" y="35134"/>
                      <a:pt x="35859" y="37391"/>
                    </a:cubicBezTo>
                    <a:cubicBezTo>
                      <a:pt x="36039" y="37275"/>
                      <a:pt x="35933" y="37170"/>
                      <a:pt x="35912" y="37095"/>
                    </a:cubicBezTo>
                    <a:cubicBezTo>
                      <a:pt x="35479" y="35640"/>
                      <a:pt x="35269" y="34153"/>
                      <a:pt x="35311" y="32635"/>
                    </a:cubicBezTo>
                    <a:cubicBezTo>
                      <a:pt x="35322" y="32149"/>
                      <a:pt x="35374" y="31664"/>
                      <a:pt x="35427" y="31179"/>
                    </a:cubicBezTo>
                    <a:cubicBezTo>
                      <a:pt x="35448" y="31031"/>
                      <a:pt x="35522" y="30894"/>
                      <a:pt x="35585" y="30704"/>
                    </a:cubicBezTo>
                    <a:cubicBezTo>
                      <a:pt x="35733" y="30767"/>
                      <a:pt x="35849" y="30821"/>
                      <a:pt x="35965" y="30884"/>
                    </a:cubicBezTo>
                    <a:cubicBezTo>
                      <a:pt x="36060" y="30936"/>
                      <a:pt x="36133" y="31010"/>
                      <a:pt x="36239" y="31074"/>
                    </a:cubicBezTo>
                    <a:cubicBezTo>
                      <a:pt x="36313" y="32750"/>
                      <a:pt x="36461" y="34395"/>
                      <a:pt x="36735" y="36041"/>
                    </a:cubicBezTo>
                    <a:cubicBezTo>
                      <a:pt x="36745" y="36094"/>
                      <a:pt x="36777" y="36146"/>
                      <a:pt x="36819" y="36242"/>
                    </a:cubicBezTo>
                    <a:cubicBezTo>
                      <a:pt x="36967" y="36031"/>
                      <a:pt x="36914" y="35841"/>
                      <a:pt x="36893" y="35651"/>
                    </a:cubicBezTo>
                    <a:cubicBezTo>
                      <a:pt x="36777" y="34395"/>
                      <a:pt x="36661" y="33141"/>
                      <a:pt x="36555" y="31875"/>
                    </a:cubicBezTo>
                    <a:cubicBezTo>
                      <a:pt x="36545" y="31717"/>
                      <a:pt x="36482" y="31527"/>
                      <a:pt x="36661" y="31348"/>
                    </a:cubicBezTo>
                    <a:cubicBezTo>
                      <a:pt x="36745" y="31369"/>
                      <a:pt x="36862" y="31390"/>
                      <a:pt x="36946" y="31432"/>
                    </a:cubicBezTo>
                    <a:cubicBezTo>
                      <a:pt x="37905" y="32002"/>
                      <a:pt x="38854" y="32571"/>
                      <a:pt x="39804" y="33130"/>
                    </a:cubicBezTo>
                    <a:cubicBezTo>
                      <a:pt x="40215" y="33373"/>
                      <a:pt x="40352" y="33699"/>
                      <a:pt x="40405" y="34163"/>
                    </a:cubicBezTo>
                    <a:cubicBezTo>
                      <a:pt x="40563" y="35588"/>
                      <a:pt x="40764" y="37022"/>
                      <a:pt x="40975" y="38445"/>
                    </a:cubicBezTo>
                    <a:cubicBezTo>
                      <a:pt x="41069" y="39036"/>
                      <a:pt x="41207" y="39616"/>
                      <a:pt x="41470" y="40165"/>
                    </a:cubicBezTo>
                    <a:cubicBezTo>
                      <a:pt x="41502" y="40238"/>
                      <a:pt x="41575" y="40291"/>
                      <a:pt x="41639" y="40344"/>
                    </a:cubicBezTo>
                    <a:cubicBezTo>
                      <a:pt x="41639" y="40346"/>
                      <a:pt x="41640" y="40347"/>
                      <a:pt x="41642" y="40347"/>
                    </a:cubicBezTo>
                    <a:cubicBezTo>
                      <a:pt x="41653" y="40347"/>
                      <a:pt x="41683" y="40331"/>
                      <a:pt x="41734" y="40323"/>
                    </a:cubicBezTo>
                    <a:cubicBezTo>
                      <a:pt x="41723" y="40249"/>
                      <a:pt x="41744" y="40165"/>
                      <a:pt x="41713" y="40091"/>
                    </a:cubicBezTo>
                    <a:cubicBezTo>
                      <a:pt x="41291" y="39120"/>
                      <a:pt x="41175" y="38087"/>
                      <a:pt x="41027" y="37053"/>
                    </a:cubicBezTo>
                    <a:cubicBezTo>
                      <a:pt x="40900" y="36136"/>
                      <a:pt x="40785" y="35208"/>
                      <a:pt x="40668" y="34290"/>
                    </a:cubicBezTo>
                    <a:cubicBezTo>
                      <a:pt x="40658" y="34163"/>
                      <a:pt x="40658" y="34027"/>
                      <a:pt x="40647" y="33889"/>
                    </a:cubicBezTo>
                    <a:lnTo>
                      <a:pt x="40647" y="33889"/>
                    </a:lnTo>
                    <a:cubicBezTo>
                      <a:pt x="41101" y="34006"/>
                      <a:pt x="41186" y="34058"/>
                      <a:pt x="41186" y="34374"/>
                    </a:cubicBezTo>
                    <a:cubicBezTo>
                      <a:pt x="41175" y="35335"/>
                      <a:pt x="41439" y="36252"/>
                      <a:pt x="41660" y="37180"/>
                    </a:cubicBezTo>
                    <a:cubicBezTo>
                      <a:pt x="41840" y="37918"/>
                      <a:pt x="42135" y="38604"/>
                      <a:pt x="42377" y="39321"/>
                    </a:cubicBezTo>
                    <a:cubicBezTo>
                      <a:pt x="42451" y="39553"/>
                      <a:pt x="42536" y="39795"/>
                      <a:pt x="42810" y="40070"/>
                    </a:cubicBezTo>
                    <a:cubicBezTo>
                      <a:pt x="42672" y="39616"/>
                      <a:pt x="42557" y="39289"/>
                      <a:pt x="42451" y="38963"/>
                    </a:cubicBezTo>
                    <a:cubicBezTo>
                      <a:pt x="42356" y="38646"/>
                      <a:pt x="42240" y="38330"/>
                      <a:pt x="42156" y="38002"/>
                    </a:cubicBezTo>
                    <a:cubicBezTo>
                      <a:pt x="41966" y="37254"/>
                      <a:pt x="41776" y="36505"/>
                      <a:pt x="41608" y="35756"/>
                    </a:cubicBezTo>
                    <a:cubicBezTo>
                      <a:pt x="41533" y="35450"/>
                      <a:pt x="41491" y="35145"/>
                      <a:pt x="41449" y="34838"/>
                    </a:cubicBezTo>
                    <a:cubicBezTo>
                      <a:pt x="41439" y="34733"/>
                      <a:pt x="41470" y="34627"/>
                      <a:pt x="41491" y="34459"/>
                    </a:cubicBezTo>
                    <a:cubicBezTo>
                      <a:pt x="41629" y="34522"/>
                      <a:pt x="41734" y="34554"/>
                      <a:pt x="41797" y="34617"/>
                    </a:cubicBezTo>
                    <a:cubicBezTo>
                      <a:pt x="42525" y="35239"/>
                      <a:pt x="43232" y="35872"/>
                      <a:pt x="43959" y="36495"/>
                    </a:cubicBezTo>
                    <a:cubicBezTo>
                      <a:pt x="44275" y="36769"/>
                      <a:pt x="44444" y="37095"/>
                      <a:pt x="44497" y="37517"/>
                    </a:cubicBezTo>
                    <a:cubicBezTo>
                      <a:pt x="44582" y="38182"/>
                      <a:pt x="44718" y="38825"/>
                      <a:pt x="44845" y="39479"/>
                    </a:cubicBezTo>
                    <a:cubicBezTo>
                      <a:pt x="44887" y="39669"/>
                      <a:pt x="44982" y="39849"/>
                      <a:pt x="45046" y="40017"/>
                    </a:cubicBezTo>
                    <a:cubicBezTo>
                      <a:pt x="45055" y="40018"/>
                      <a:pt x="45064" y="40018"/>
                      <a:pt x="45073" y="40018"/>
                    </a:cubicBezTo>
                    <a:cubicBezTo>
                      <a:pt x="45257" y="40018"/>
                      <a:pt x="45265" y="39917"/>
                      <a:pt x="45225" y="39806"/>
                    </a:cubicBezTo>
                    <a:cubicBezTo>
                      <a:pt x="45014" y="39268"/>
                      <a:pt x="44950" y="38698"/>
                      <a:pt x="44835" y="38129"/>
                    </a:cubicBezTo>
                    <a:cubicBezTo>
                      <a:pt x="44793" y="37918"/>
                      <a:pt x="44782" y="37697"/>
                      <a:pt x="44761" y="37507"/>
                    </a:cubicBezTo>
                    <a:cubicBezTo>
                      <a:pt x="44815" y="37467"/>
                      <a:pt x="44860" y="37452"/>
                      <a:pt x="44900" y="37452"/>
                    </a:cubicBezTo>
                    <a:cubicBezTo>
                      <a:pt x="44977" y="37452"/>
                      <a:pt x="45032" y="37508"/>
                      <a:pt x="45088" y="37549"/>
                    </a:cubicBezTo>
                    <a:cubicBezTo>
                      <a:pt x="45236" y="37676"/>
                      <a:pt x="45383" y="37824"/>
                      <a:pt x="45531" y="37950"/>
                    </a:cubicBezTo>
                    <a:cubicBezTo>
                      <a:pt x="45679" y="38087"/>
                      <a:pt x="45805" y="38234"/>
                      <a:pt x="45752" y="38466"/>
                    </a:cubicBezTo>
                    <a:cubicBezTo>
                      <a:pt x="45731" y="38551"/>
                      <a:pt x="45763" y="38646"/>
                      <a:pt x="45794" y="38731"/>
                    </a:cubicBezTo>
                    <a:cubicBezTo>
                      <a:pt x="45984" y="39226"/>
                      <a:pt x="46174" y="39722"/>
                      <a:pt x="46375" y="40217"/>
                    </a:cubicBezTo>
                    <a:cubicBezTo>
                      <a:pt x="46396" y="40280"/>
                      <a:pt x="46480" y="40313"/>
                      <a:pt x="46628" y="40439"/>
                    </a:cubicBezTo>
                    <a:cubicBezTo>
                      <a:pt x="46564" y="39711"/>
                      <a:pt x="46164" y="39195"/>
                      <a:pt x="46047" y="38541"/>
                    </a:cubicBezTo>
                    <a:lnTo>
                      <a:pt x="46047" y="38541"/>
                    </a:lnTo>
                    <a:cubicBezTo>
                      <a:pt x="46269" y="38562"/>
                      <a:pt x="46396" y="38688"/>
                      <a:pt x="46532" y="38773"/>
                    </a:cubicBezTo>
                    <a:lnTo>
                      <a:pt x="48368" y="39975"/>
                    </a:lnTo>
                    <a:cubicBezTo>
                      <a:pt x="48522" y="40071"/>
                      <a:pt x="48685" y="40168"/>
                      <a:pt x="48889" y="40168"/>
                    </a:cubicBezTo>
                    <a:cubicBezTo>
                      <a:pt x="48908" y="40168"/>
                      <a:pt x="48928" y="40167"/>
                      <a:pt x="48948" y="40165"/>
                    </a:cubicBezTo>
                    <a:cubicBezTo>
                      <a:pt x="48927" y="40091"/>
                      <a:pt x="48916" y="40017"/>
                      <a:pt x="48885" y="39985"/>
                    </a:cubicBezTo>
                    <a:cubicBezTo>
                      <a:pt x="48578" y="39690"/>
                      <a:pt x="48273" y="39406"/>
                      <a:pt x="47967" y="39131"/>
                    </a:cubicBezTo>
                    <a:cubicBezTo>
                      <a:pt x="47661" y="38857"/>
                      <a:pt x="47376" y="38583"/>
                      <a:pt x="47050" y="38361"/>
                    </a:cubicBezTo>
                    <a:cubicBezTo>
                      <a:pt x="46385" y="37908"/>
                      <a:pt x="45742" y="37433"/>
                      <a:pt x="45151" y="36895"/>
                    </a:cubicBezTo>
                    <a:cubicBezTo>
                      <a:pt x="45056" y="36811"/>
                      <a:pt x="44929" y="36748"/>
                      <a:pt x="44824" y="36684"/>
                    </a:cubicBezTo>
                    <a:cubicBezTo>
                      <a:pt x="44729" y="36621"/>
                      <a:pt x="44729" y="36621"/>
                      <a:pt x="44697" y="36315"/>
                    </a:cubicBezTo>
                    <a:cubicBezTo>
                      <a:pt x="45393" y="36273"/>
                      <a:pt x="46100" y="36294"/>
                      <a:pt x="46849" y="36188"/>
                    </a:cubicBezTo>
                    <a:cubicBezTo>
                      <a:pt x="46654" y="36054"/>
                      <a:pt x="46598" y="36015"/>
                      <a:pt x="46236" y="36015"/>
                    </a:cubicBezTo>
                    <a:cubicBezTo>
                      <a:pt x="46087" y="36015"/>
                      <a:pt x="45887" y="36021"/>
                      <a:pt x="45604" y="36031"/>
                    </a:cubicBezTo>
                    <a:cubicBezTo>
                      <a:pt x="45204" y="36052"/>
                      <a:pt x="44814" y="36062"/>
                      <a:pt x="44381" y="36073"/>
                    </a:cubicBezTo>
                    <a:cubicBezTo>
                      <a:pt x="43579" y="35556"/>
                      <a:pt x="43000" y="34702"/>
                      <a:pt x="41997" y="34290"/>
                    </a:cubicBezTo>
                    <a:cubicBezTo>
                      <a:pt x="42207" y="34150"/>
                      <a:pt x="42403" y="34140"/>
                      <a:pt x="42591" y="34140"/>
                    </a:cubicBezTo>
                    <a:cubicBezTo>
                      <a:pt x="42623" y="34140"/>
                      <a:pt x="42655" y="34140"/>
                      <a:pt x="42686" y="34140"/>
                    </a:cubicBezTo>
                    <a:cubicBezTo>
                      <a:pt x="42749" y="34140"/>
                      <a:pt x="42811" y="34139"/>
                      <a:pt x="42873" y="34132"/>
                    </a:cubicBezTo>
                    <a:cubicBezTo>
                      <a:pt x="43179" y="34090"/>
                      <a:pt x="43485" y="34090"/>
                      <a:pt x="43801" y="34069"/>
                    </a:cubicBezTo>
                    <a:cubicBezTo>
                      <a:pt x="44086" y="34058"/>
                      <a:pt x="44371" y="34037"/>
                      <a:pt x="44666" y="34037"/>
                    </a:cubicBezTo>
                    <a:cubicBezTo>
                      <a:pt x="44950" y="34027"/>
                      <a:pt x="45236" y="34027"/>
                      <a:pt x="45510" y="34027"/>
                    </a:cubicBezTo>
                    <a:cubicBezTo>
                      <a:pt x="45552" y="33868"/>
                      <a:pt x="45468" y="33826"/>
                      <a:pt x="45383" y="33826"/>
                    </a:cubicBezTo>
                    <a:cubicBezTo>
                      <a:pt x="45060" y="33826"/>
                      <a:pt x="44731" y="33821"/>
                      <a:pt x="44405" y="33821"/>
                    </a:cubicBezTo>
                    <a:cubicBezTo>
                      <a:pt x="44241" y="33821"/>
                      <a:pt x="44079" y="33823"/>
                      <a:pt x="43917" y="33826"/>
                    </a:cubicBezTo>
                    <a:cubicBezTo>
                      <a:pt x="43495" y="33837"/>
                      <a:pt x="43073" y="33858"/>
                      <a:pt x="42662" y="33910"/>
                    </a:cubicBezTo>
                    <a:cubicBezTo>
                      <a:pt x="42594" y="33919"/>
                      <a:pt x="42528" y="33923"/>
                      <a:pt x="42464" y="33923"/>
                    </a:cubicBezTo>
                    <a:cubicBezTo>
                      <a:pt x="42118" y="33923"/>
                      <a:pt x="41823" y="33802"/>
                      <a:pt x="41565" y="33563"/>
                    </a:cubicBezTo>
                    <a:cubicBezTo>
                      <a:pt x="41491" y="33488"/>
                      <a:pt x="41418" y="33404"/>
                      <a:pt x="41301" y="33288"/>
                    </a:cubicBezTo>
                    <a:cubicBezTo>
                      <a:pt x="41653" y="33176"/>
                      <a:pt x="41986" y="33162"/>
                      <a:pt x="42309" y="33162"/>
                    </a:cubicBezTo>
                    <a:cubicBezTo>
                      <a:pt x="42419" y="33162"/>
                      <a:pt x="42528" y="33163"/>
                      <a:pt x="42636" y="33163"/>
                    </a:cubicBezTo>
                    <a:cubicBezTo>
                      <a:pt x="42687" y="33163"/>
                      <a:pt x="42738" y="33163"/>
                      <a:pt x="42789" y="33162"/>
                    </a:cubicBezTo>
                    <a:cubicBezTo>
                      <a:pt x="43253" y="33162"/>
                      <a:pt x="43717" y="33183"/>
                      <a:pt x="44181" y="33225"/>
                    </a:cubicBezTo>
                    <a:cubicBezTo>
                      <a:pt x="44666" y="33267"/>
                      <a:pt x="45151" y="33352"/>
                      <a:pt x="45636" y="33425"/>
                    </a:cubicBezTo>
                    <a:cubicBezTo>
                      <a:pt x="46079" y="33499"/>
                      <a:pt x="46522" y="33615"/>
                      <a:pt x="47050" y="33731"/>
                    </a:cubicBezTo>
                    <a:cubicBezTo>
                      <a:pt x="46881" y="33415"/>
                      <a:pt x="46649" y="33415"/>
                      <a:pt x="46480" y="33373"/>
                    </a:cubicBezTo>
                    <a:cubicBezTo>
                      <a:pt x="45447" y="33120"/>
                      <a:pt x="44392" y="32930"/>
                      <a:pt x="43326" y="32919"/>
                    </a:cubicBezTo>
                    <a:cubicBezTo>
                      <a:pt x="43250" y="32918"/>
                      <a:pt x="43174" y="32917"/>
                      <a:pt x="43098" y="32917"/>
                    </a:cubicBezTo>
                    <a:cubicBezTo>
                      <a:pt x="42438" y="32917"/>
                      <a:pt x="41785" y="32954"/>
                      <a:pt x="41132" y="32982"/>
                    </a:cubicBezTo>
                    <a:cubicBezTo>
                      <a:pt x="41123" y="32982"/>
                      <a:pt x="41114" y="32983"/>
                      <a:pt x="41104" y="32983"/>
                    </a:cubicBezTo>
                    <a:cubicBezTo>
                      <a:pt x="40716" y="32983"/>
                      <a:pt x="40389" y="32761"/>
                      <a:pt x="40173" y="32318"/>
                    </a:cubicBezTo>
                    <a:cubicBezTo>
                      <a:pt x="40479" y="32170"/>
                      <a:pt x="40816" y="32181"/>
                      <a:pt x="41132" y="32138"/>
                    </a:cubicBezTo>
                    <a:cubicBezTo>
                      <a:pt x="41439" y="32096"/>
                      <a:pt x="41755" y="32054"/>
                      <a:pt x="42061" y="32033"/>
                    </a:cubicBezTo>
                    <a:cubicBezTo>
                      <a:pt x="42388" y="32002"/>
                      <a:pt x="42725" y="31970"/>
                      <a:pt x="43052" y="31960"/>
                    </a:cubicBezTo>
                    <a:cubicBezTo>
                      <a:pt x="43276" y="31952"/>
                      <a:pt x="43496" y="31944"/>
                      <a:pt x="43717" y="31944"/>
                    </a:cubicBezTo>
                    <a:cubicBezTo>
                      <a:pt x="43808" y="31944"/>
                      <a:pt x="43899" y="31946"/>
                      <a:pt x="43991" y="31949"/>
                    </a:cubicBezTo>
                    <a:cubicBezTo>
                      <a:pt x="44318" y="31949"/>
                      <a:pt x="44655" y="31970"/>
                      <a:pt x="44982" y="32002"/>
                    </a:cubicBezTo>
                    <a:cubicBezTo>
                      <a:pt x="45243" y="32020"/>
                      <a:pt x="45504" y="32113"/>
                      <a:pt x="45771" y="32113"/>
                    </a:cubicBezTo>
                    <a:cubicBezTo>
                      <a:pt x="45807" y="32113"/>
                      <a:pt x="45843" y="32111"/>
                      <a:pt x="45878" y="32107"/>
                    </a:cubicBezTo>
                    <a:cubicBezTo>
                      <a:pt x="45857" y="31906"/>
                      <a:pt x="45721" y="31906"/>
                      <a:pt x="45625" y="31885"/>
                    </a:cubicBezTo>
                    <a:cubicBezTo>
                      <a:pt x="45172" y="31812"/>
                      <a:pt x="44708" y="31717"/>
                      <a:pt x="44254" y="31685"/>
                    </a:cubicBezTo>
                    <a:cubicBezTo>
                      <a:pt x="43971" y="31670"/>
                      <a:pt x="43687" y="31662"/>
                      <a:pt x="43405" y="31662"/>
                    </a:cubicBezTo>
                    <a:cubicBezTo>
                      <a:pt x="42311" y="31662"/>
                      <a:pt x="41225" y="31777"/>
                      <a:pt x="40152" y="32012"/>
                    </a:cubicBezTo>
                    <a:cubicBezTo>
                      <a:pt x="40056" y="32033"/>
                      <a:pt x="39967" y="32043"/>
                      <a:pt x="39883" y="32043"/>
                    </a:cubicBezTo>
                    <a:cubicBezTo>
                      <a:pt x="39589" y="32043"/>
                      <a:pt x="39361" y="31917"/>
                      <a:pt x="39140" y="31695"/>
                    </a:cubicBezTo>
                    <a:cubicBezTo>
                      <a:pt x="39646" y="31411"/>
                      <a:pt x="40015" y="31327"/>
                      <a:pt x="41755" y="31084"/>
                    </a:cubicBezTo>
                    <a:cubicBezTo>
                      <a:pt x="42630" y="30968"/>
                      <a:pt x="43506" y="30842"/>
                      <a:pt x="44371" y="30725"/>
                    </a:cubicBezTo>
                    <a:cubicBezTo>
                      <a:pt x="44379" y="30560"/>
                      <a:pt x="44302" y="30546"/>
                      <a:pt x="44209" y="30546"/>
                    </a:cubicBezTo>
                    <a:cubicBezTo>
                      <a:pt x="44189" y="30546"/>
                      <a:pt x="44169" y="30546"/>
                      <a:pt x="44149" y="30546"/>
                    </a:cubicBezTo>
                    <a:cubicBezTo>
                      <a:pt x="43021" y="30620"/>
                      <a:pt x="41903" y="30778"/>
                      <a:pt x="40795" y="30989"/>
                    </a:cubicBezTo>
                    <a:cubicBezTo>
                      <a:pt x="40036" y="31126"/>
                      <a:pt x="39287" y="31306"/>
                      <a:pt x="38517" y="31474"/>
                    </a:cubicBezTo>
                    <a:cubicBezTo>
                      <a:pt x="38106" y="31252"/>
                      <a:pt x="37673" y="31020"/>
                      <a:pt x="37241" y="30810"/>
                    </a:cubicBezTo>
                    <a:cubicBezTo>
                      <a:pt x="37074" y="30726"/>
                      <a:pt x="36918" y="30637"/>
                      <a:pt x="36729" y="30637"/>
                    </a:cubicBezTo>
                    <a:cubicBezTo>
                      <a:pt x="36656" y="30637"/>
                      <a:pt x="36578" y="30651"/>
                      <a:pt x="36492" y="30683"/>
                    </a:cubicBezTo>
                    <a:cubicBezTo>
                      <a:pt x="36464" y="30694"/>
                      <a:pt x="36437" y="30699"/>
                      <a:pt x="36409" y="30699"/>
                    </a:cubicBezTo>
                    <a:cubicBezTo>
                      <a:pt x="36246" y="30699"/>
                      <a:pt x="36077" y="30526"/>
                      <a:pt x="35870" y="30345"/>
                    </a:cubicBezTo>
                    <a:lnTo>
                      <a:pt x="35870" y="30345"/>
                    </a:lnTo>
                    <a:cubicBezTo>
                      <a:pt x="36165" y="30409"/>
                      <a:pt x="36355" y="30451"/>
                      <a:pt x="36545" y="30483"/>
                    </a:cubicBezTo>
                    <a:cubicBezTo>
                      <a:pt x="36640" y="30378"/>
                      <a:pt x="36587" y="30314"/>
                      <a:pt x="36503" y="30272"/>
                    </a:cubicBezTo>
                    <a:cubicBezTo>
                      <a:pt x="35733" y="29881"/>
                      <a:pt x="35047" y="29354"/>
                      <a:pt x="34351" y="28838"/>
                    </a:cubicBezTo>
                    <a:cubicBezTo>
                      <a:pt x="34277" y="28796"/>
                      <a:pt x="34246" y="28700"/>
                      <a:pt x="34204" y="28648"/>
                    </a:cubicBezTo>
                    <a:cubicBezTo>
                      <a:pt x="34267" y="28426"/>
                      <a:pt x="34436" y="28342"/>
                      <a:pt x="34594" y="28278"/>
                    </a:cubicBezTo>
                    <a:cubicBezTo>
                      <a:pt x="35479" y="27941"/>
                      <a:pt x="36344" y="27530"/>
                      <a:pt x="37283" y="27319"/>
                    </a:cubicBezTo>
                    <a:cubicBezTo>
                      <a:pt x="37800" y="27203"/>
                      <a:pt x="38306" y="27024"/>
                      <a:pt x="38812" y="26886"/>
                    </a:cubicBezTo>
                    <a:cubicBezTo>
                      <a:pt x="39002" y="26834"/>
                      <a:pt x="39203" y="26802"/>
                      <a:pt x="39393" y="26749"/>
                    </a:cubicBezTo>
                    <a:cubicBezTo>
                      <a:pt x="39435" y="26738"/>
                      <a:pt x="39456" y="26665"/>
                      <a:pt x="39519" y="26560"/>
                    </a:cubicBezTo>
                    <a:lnTo>
                      <a:pt x="39519" y="26560"/>
                    </a:lnTo>
                    <a:cubicBezTo>
                      <a:pt x="39266" y="26581"/>
                      <a:pt x="39076" y="26581"/>
                      <a:pt x="38886" y="26623"/>
                    </a:cubicBezTo>
                    <a:cubicBezTo>
                      <a:pt x="38411" y="26738"/>
                      <a:pt x="37947" y="26865"/>
                      <a:pt x="37473" y="26992"/>
                    </a:cubicBezTo>
                    <a:cubicBezTo>
                      <a:pt x="36787" y="27181"/>
                      <a:pt x="36112" y="27371"/>
                      <a:pt x="35458" y="27646"/>
                    </a:cubicBezTo>
                    <a:cubicBezTo>
                      <a:pt x="35069" y="27814"/>
                      <a:pt x="34668" y="27941"/>
                      <a:pt x="34319" y="28194"/>
                    </a:cubicBezTo>
                    <a:cubicBezTo>
                      <a:pt x="34187" y="28287"/>
                      <a:pt x="34060" y="28335"/>
                      <a:pt x="33931" y="28335"/>
                    </a:cubicBezTo>
                    <a:cubicBezTo>
                      <a:pt x="33783" y="28335"/>
                      <a:pt x="33634" y="28271"/>
                      <a:pt x="33476" y="28142"/>
                    </a:cubicBezTo>
                    <a:cubicBezTo>
                      <a:pt x="32812" y="27582"/>
                      <a:pt x="32115" y="27076"/>
                      <a:pt x="31430" y="26549"/>
                    </a:cubicBezTo>
                    <a:cubicBezTo>
                      <a:pt x="31366" y="26496"/>
                      <a:pt x="31282" y="26464"/>
                      <a:pt x="31219" y="26433"/>
                    </a:cubicBezTo>
                    <a:cubicBezTo>
                      <a:pt x="31082" y="26517"/>
                      <a:pt x="31145" y="26602"/>
                      <a:pt x="31198" y="26665"/>
                    </a:cubicBezTo>
                    <a:cubicBezTo>
                      <a:pt x="31257" y="26745"/>
                      <a:pt x="31336" y="26825"/>
                      <a:pt x="31408" y="26896"/>
                    </a:cubicBezTo>
                    <a:lnTo>
                      <a:pt x="31408" y="26896"/>
                    </a:lnTo>
                    <a:cubicBezTo>
                      <a:pt x="31067" y="26849"/>
                      <a:pt x="30890" y="26599"/>
                      <a:pt x="30691" y="26391"/>
                    </a:cubicBezTo>
                    <a:cubicBezTo>
                      <a:pt x="30702" y="26127"/>
                      <a:pt x="30892" y="26021"/>
                      <a:pt x="31050" y="25916"/>
                    </a:cubicBezTo>
                    <a:cubicBezTo>
                      <a:pt x="32337" y="25083"/>
                      <a:pt x="33687" y="24387"/>
                      <a:pt x="35184" y="23975"/>
                    </a:cubicBezTo>
                    <a:cubicBezTo>
                      <a:pt x="36081" y="23733"/>
                      <a:pt x="36977" y="23490"/>
                      <a:pt x="37905" y="23364"/>
                    </a:cubicBezTo>
                    <a:cubicBezTo>
                      <a:pt x="38538" y="23290"/>
                      <a:pt x="39182" y="23258"/>
                      <a:pt x="39825" y="23195"/>
                    </a:cubicBezTo>
                    <a:cubicBezTo>
                      <a:pt x="39941" y="23185"/>
                      <a:pt x="40057" y="23164"/>
                      <a:pt x="40258" y="23132"/>
                    </a:cubicBezTo>
                    <a:cubicBezTo>
                      <a:pt x="40018" y="23022"/>
                      <a:pt x="39776" y="22972"/>
                      <a:pt x="39406" y="22972"/>
                    </a:cubicBezTo>
                    <a:cubicBezTo>
                      <a:pt x="39026" y="22972"/>
                      <a:pt x="38512" y="23025"/>
                      <a:pt x="37726" y="23121"/>
                    </a:cubicBezTo>
                    <a:cubicBezTo>
                      <a:pt x="36862" y="23227"/>
                      <a:pt x="36028" y="23427"/>
                      <a:pt x="35195" y="23670"/>
                    </a:cubicBezTo>
                    <a:cubicBezTo>
                      <a:pt x="34394" y="23912"/>
                      <a:pt x="33592" y="24197"/>
                      <a:pt x="32833" y="24556"/>
                    </a:cubicBezTo>
                    <a:cubicBezTo>
                      <a:pt x="32073" y="24903"/>
                      <a:pt x="31366" y="25378"/>
                      <a:pt x="30618" y="25810"/>
                    </a:cubicBezTo>
                    <a:cubicBezTo>
                      <a:pt x="30164" y="25536"/>
                      <a:pt x="29742" y="25199"/>
                      <a:pt x="29362" y="24735"/>
                    </a:cubicBezTo>
                    <a:cubicBezTo>
                      <a:pt x="29753" y="24471"/>
                      <a:pt x="30143" y="24260"/>
                      <a:pt x="30544" y="24092"/>
                    </a:cubicBezTo>
                    <a:cubicBezTo>
                      <a:pt x="31282" y="23785"/>
                      <a:pt x="32031" y="23511"/>
                      <a:pt x="32801" y="23290"/>
                    </a:cubicBezTo>
                    <a:cubicBezTo>
                      <a:pt x="33855" y="22974"/>
                      <a:pt x="34931" y="22710"/>
                      <a:pt x="36018" y="22541"/>
                    </a:cubicBezTo>
                    <a:cubicBezTo>
                      <a:pt x="36070" y="22531"/>
                      <a:pt x="36112" y="22457"/>
                      <a:pt x="36144" y="22414"/>
                    </a:cubicBezTo>
                    <a:cubicBezTo>
                      <a:pt x="36154" y="22404"/>
                      <a:pt x="36133" y="22383"/>
                      <a:pt x="36112" y="22330"/>
                    </a:cubicBezTo>
                    <a:cubicBezTo>
                      <a:pt x="35416" y="22383"/>
                      <a:pt x="34731" y="22510"/>
                      <a:pt x="34045" y="22689"/>
                    </a:cubicBezTo>
                    <a:cubicBezTo>
                      <a:pt x="33412" y="22857"/>
                      <a:pt x="32758" y="23005"/>
                      <a:pt x="32137" y="23216"/>
                    </a:cubicBezTo>
                    <a:cubicBezTo>
                      <a:pt x="31483" y="23438"/>
                      <a:pt x="30850" y="23722"/>
                      <a:pt x="30217" y="23986"/>
                    </a:cubicBezTo>
                    <a:cubicBezTo>
                      <a:pt x="29848" y="24134"/>
                      <a:pt x="29500" y="24313"/>
                      <a:pt x="29109" y="24481"/>
                    </a:cubicBezTo>
                    <a:cubicBezTo>
                      <a:pt x="27991" y="23501"/>
                      <a:pt x="26905" y="22541"/>
                      <a:pt x="25777" y="21550"/>
                    </a:cubicBezTo>
                    <a:cubicBezTo>
                      <a:pt x="25872" y="21307"/>
                      <a:pt x="26114" y="21191"/>
                      <a:pt x="26346" y="21075"/>
                    </a:cubicBezTo>
                    <a:cubicBezTo>
                      <a:pt x="27412" y="20485"/>
                      <a:pt x="28540" y="20031"/>
                      <a:pt x="29732" y="19725"/>
                    </a:cubicBezTo>
                    <a:cubicBezTo>
                      <a:pt x="30354" y="19567"/>
                      <a:pt x="30955" y="19325"/>
                      <a:pt x="31577" y="19177"/>
                    </a:cubicBezTo>
                    <a:cubicBezTo>
                      <a:pt x="32653" y="18913"/>
                      <a:pt x="33740" y="18681"/>
                      <a:pt x="34826" y="18481"/>
                    </a:cubicBezTo>
                    <a:cubicBezTo>
                      <a:pt x="35448" y="18354"/>
                      <a:pt x="36091" y="18312"/>
                      <a:pt x="36735" y="18238"/>
                    </a:cubicBezTo>
                    <a:cubicBezTo>
                      <a:pt x="36840" y="18228"/>
                      <a:pt x="36967" y="18249"/>
                      <a:pt x="37009" y="18059"/>
                    </a:cubicBezTo>
                    <a:cubicBezTo>
                      <a:pt x="36914" y="18038"/>
                      <a:pt x="36808" y="18017"/>
                      <a:pt x="36714" y="18017"/>
                    </a:cubicBezTo>
                    <a:cubicBezTo>
                      <a:pt x="35744" y="18048"/>
                      <a:pt x="34773" y="18186"/>
                      <a:pt x="33824" y="18385"/>
                    </a:cubicBezTo>
                    <a:cubicBezTo>
                      <a:pt x="32843" y="18586"/>
                      <a:pt x="31872" y="18776"/>
                      <a:pt x="30913" y="19039"/>
                    </a:cubicBezTo>
                    <a:cubicBezTo>
                      <a:pt x="30101" y="19250"/>
                      <a:pt x="29289" y="19482"/>
                      <a:pt x="28498" y="19799"/>
                    </a:cubicBezTo>
                    <a:cubicBezTo>
                      <a:pt x="27454" y="20232"/>
                      <a:pt x="26378" y="20590"/>
                      <a:pt x="25523" y="21307"/>
                    </a:cubicBezTo>
                    <a:cubicBezTo>
                      <a:pt x="25515" y="21308"/>
                      <a:pt x="25507" y="21308"/>
                      <a:pt x="25500" y="21308"/>
                    </a:cubicBezTo>
                    <a:cubicBezTo>
                      <a:pt x="25220" y="21308"/>
                      <a:pt x="25076" y="21135"/>
                      <a:pt x="24902" y="21012"/>
                    </a:cubicBezTo>
                    <a:cubicBezTo>
                      <a:pt x="24543" y="20727"/>
                      <a:pt x="24173" y="20421"/>
                      <a:pt x="23815" y="20136"/>
                    </a:cubicBezTo>
                    <a:cubicBezTo>
                      <a:pt x="23688" y="20052"/>
                      <a:pt x="23552" y="19978"/>
                      <a:pt x="23414" y="19904"/>
                    </a:cubicBezTo>
                    <a:cubicBezTo>
                      <a:pt x="23404" y="19904"/>
                      <a:pt x="23372" y="19925"/>
                      <a:pt x="23320" y="19946"/>
                    </a:cubicBezTo>
                    <a:cubicBezTo>
                      <a:pt x="23404" y="20052"/>
                      <a:pt x="23467" y="20157"/>
                      <a:pt x="23562" y="20242"/>
                    </a:cubicBezTo>
                    <a:lnTo>
                      <a:pt x="24796" y="21254"/>
                    </a:lnTo>
                    <a:cubicBezTo>
                      <a:pt x="25270" y="21655"/>
                      <a:pt x="25809" y="21971"/>
                      <a:pt x="26283" y="22351"/>
                    </a:cubicBezTo>
                    <a:cubicBezTo>
                      <a:pt x="26705" y="22678"/>
                      <a:pt x="27095" y="23037"/>
                      <a:pt x="27496" y="23396"/>
                    </a:cubicBezTo>
                    <a:cubicBezTo>
                      <a:pt x="27707" y="23585"/>
                      <a:pt x="27907" y="23796"/>
                      <a:pt x="28129" y="23986"/>
                    </a:cubicBezTo>
                    <a:cubicBezTo>
                      <a:pt x="28603" y="24408"/>
                      <a:pt x="29025" y="24882"/>
                      <a:pt x="29447" y="25367"/>
                    </a:cubicBezTo>
                    <a:cubicBezTo>
                      <a:pt x="28867" y="25030"/>
                      <a:pt x="28361" y="24608"/>
                      <a:pt x="27855" y="24186"/>
                    </a:cubicBezTo>
                    <a:cubicBezTo>
                      <a:pt x="26188" y="22815"/>
                      <a:pt x="24532" y="21444"/>
                      <a:pt x="22898" y="20052"/>
                    </a:cubicBezTo>
                    <a:cubicBezTo>
                      <a:pt x="21695" y="19029"/>
                      <a:pt x="20524" y="17975"/>
                      <a:pt x="19322" y="16951"/>
                    </a:cubicBezTo>
                    <a:cubicBezTo>
                      <a:pt x="18204" y="16002"/>
                      <a:pt x="17055" y="15085"/>
                      <a:pt x="15937" y="14157"/>
                    </a:cubicBezTo>
                    <a:cubicBezTo>
                      <a:pt x="14724" y="13144"/>
                      <a:pt x="13458" y="12205"/>
                      <a:pt x="12182" y="11288"/>
                    </a:cubicBezTo>
                    <a:cubicBezTo>
                      <a:pt x="11897" y="11077"/>
                      <a:pt x="11634" y="10834"/>
                      <a:pt x="11370" y="10592"/>
                    </a:cubicBezTo>
                    <a:cubicBezTo>
                      <a:pt x="11243" y="10475"/>
                      <a:pt x="11117" y="10349"/>
                      <a:pt x="11180" y="10096"/>
                    </a:cubicBezTo>
                    <a:lnTo>
                      <a:pt x="11180" y="10096"/>
                    </a:lnTo>
                    <a:cubicBezTo>
                      <a:pt x="11254" y="10117"/>
                      <a:pt x="11349" y="10117"/>
                      <a:pt x="11402" y="10159"/>
                    </a:cubicBezTo>
                    <a:cubicBezTo>
                      <a:pt x="11992" y="10634"/>
                      <a:pt x="12572" y="11108"/>
                      <a:pt x="13153" y="11583"/>
                    </a:cubicBezTo>
                    <a:cubicBezTo>
                      <a:pt x="13395" y="11783"/>
                      <a:pt x="13627" y="11994"/>
                      <a:pt x="13891" y="12163"/>
                    </a:cubicBezTo>
                    <a:cubicBezTo>
                      <a:pt x="14903" y="12796"/>
                      <a:pt x="15820" y="13566"/>
                      <a:pt x="16749" y="14336"/>
                    </a:cubicBezTo>
                    <a:cubicBezTo>
                      <a:pt x="17498" y="14958"/>
                      <a:pt x="18267" y="15559"/>
                      <a:pt x="19017" y="16182"/>
                    </a:cubicBezTo>
                    <a:cubicBezTo>
                      <a:pt x="19417" y="16529"/>
                      <a:pt x="19797" y="16909"/>
                      <a:pt x="20177" y="17279"/>
                    </a:cubicBezTo>
                    <a:cubicBezTo>
                      <a:pt x="20208" y="17310"/>
                      <a:pt x="20229" y="17352"/>
                      <a:pt x="20261" y="17384"/>
                    </a:cubicBezTo>
                    <a:lnTo>
                      <a:pt x="22729" y="19503"/>
                    </a:lnTo>
                    <a:cubicBezTo>
                      <a:pt x="22781" y="19536"/>
                      <a:pt x="22856" y="19557"/>
                      <a:pt x="22919" y="19588"/>
                    </a:cubicBezTo>
                    <a:cubicBezTo>
                      <a:pt x="23098" y="19514"/>
                      <a:pt x="23130" y="19293"/>
                      <a:pt x="23362" y="19229"/>
                    </a:cubicBezTo>
                    <a:cubicBezTo>
                      <a:pt x="23973" y="19060"/>
                      <a:pt x="24585" y="18839"/>
                      <a:pt x="25186" y="18618"/>
                    </a:cubicBezTo>
                    <a:cubicBezTo>
                      <a:pt x="25661" y="18449"/>
                      <a:pt x="26125" y="18259"/>
                      <a:pt x="26589" y="18048"/>
                    </a:cubicBezTo>
                    <a:lnTo>
                      <a:pt x="26589" y="18048"/>
                    </a:lnTo>
                    <a:cubicBezTo>
                      <a:pt x="25935" y="18069"/>
                      <a:pt x="25323" y="18270"/>
                      <a:pt x="24722" y="18512"/>
                    </a:cubicBezTo>
                    <a:cubicBezTo>
                      <a:pt x="24110" y="18765"/>
                      <a:pt x="23488" y="18997"/>
                      <a:pt x="22834" y="19250"/>
                    </a:cubicBezTo>
                    <a:cubicBezTo>
                      <a:pt x="22655" y="19103"/>
                      <a:pt x="22465" y="18955"/>
                      <a:pt x="22275" y="18807"/>
                    </a:cubicBezTo>
                    <a:cubicBezTo>
                      <a:pt x="22233" y="18765"/>
                      <a:pt x="22212" y="18692"/>
                      <a:pt x="22159" y="18596"/>
                    </a:cubicBezTo>
                    <a:cubicBezTo>
                      <a:pt x="22275" y="18533"/>
                      <a:pt x="22380" y="18460"/>
                      <a:pt x="22497" y="18407"/>
                    </a:cubicBezTo>
                    <a:cubicBezTo>
                      <a:pt x="23119" y="18164"/>
                      <a:pt x="23741" y="17932"/>
                      <a:pt x="24363" y="17689"/>
                    </a:cubicBezTo>
                    <a:cubicBezTo>
                      <a:pt x="24522" y="17626"/>
                      <a:pt x="24670" y="17542"/>
                      <a:pt x="24817" y="17468"/>
                    </a:cubicBezTo>
                    <a:cubicBezTo>
                      <a:pt x="24802" y="17349"/>
                      <a:pt x="24746" y="17319"/>
                      <a:pt x="24687" y="17319"/>
                    </a:cubicBezTo>
                    <a:cubicBezTo>
                      <a:pt x="24663" y="17319"/>
                      <a:pt x="24638" y="17325"/>
                      <a:pt x="24616" y="17331"/>
                    </a:cubicBezTo>
                    <a:cubicBezTo>
                      <a:pt x="24427" y="17384"/>
                      <a:pt x="24237" y="17457"/>
                      <a:pt x="24058" y="17521"/>
                    </a:cubicBezTo>
                    <a:cubicBezTo>
                      <a:pt x="23414" y="17774"/>
                      <a:pt x="22771" y="18027"/>
                      <a:pt x="22127" y="18270"/>
                    </a:cubicBezTo>
                    <a:cubicBezTo>
                      <a:pt x="22025" y="18305"/>
                      <a:pt x="21955" y="18328"/>
                      <a:pt x="21899" y="18328"/>
                    </a:cubicBezTo>
                    <a:cubicBezTo>
                      <a:pt x="21787" y="18328"/>
                      <a:pt x="21726" y="18241"/>
                      <a:pt x="21558" y="17996"/>
                    </a:cubicBezTo>
                    <a:cubicBezTo>
                      <a:pt x="21611" y="17943"/>
                      <a:pt x="21663" y="17858"/>
                      <a:pt x="21738" y="17827"/>
                    </a:cubicBezTo>
                    <a:cubicBezTo>
                      <a:pt x="22106" y="17679"/>
                      <a:pt x="22476" y="17542"/>
                      <a:pt x="22856" y="17415"/>
                    </a:cubicBezTo>
                    <a:cubicBezTo>
                      <a:pt x="23341" y="17257"/>
                      <a:pt x="23826" y="17110"/>
                      <a:pt x="24321" y="16962"/>
                    </a:cubicBezTo>
                    <a:cubicBezTo>
                      <a:pt x="24511" y="16899"/>
                      <a:pt x="24701" y="16857"/>
                      <a:pt x="24902" y="16814"/>
                    </a:cubicBezTo>
                    <a:cubicBezTo>
                      <a:pt x="25165" y="16761"/>
                      <a:pt x="25165" y="16761"/>
                      <a:pt x="25492" y="16498"/>
                    </a:cubicBezTo>
                    <a:cubicBezTo>
                      <a:pt x="25417" y="16475"/>
                      <a:pt x="25344" y="16466"/>
                      <a:pt x="25275" y="16466"/>
                    </a:cubicBezTo>
                    <a:cubicBezTo>
                      <a:pt x="24956" y="16466"/>
                      <a:pt x="24690" y="16665"/>
                      <a:pt x="24395" y="16709"/>
                    </a:cubicBezTo>
                    <a:cubicBezTo>
                      <a:pt x="24037" y="16751"/>
                      <a:pt x="23688" y="16930"/>
                      <a:pt x="23330" y="17057"/>
                    </a:cubicBezTo>
                    <a:cubicBezTo>
                      <a:pt x="22992" y="17173"/>
                      <a:pt x="22655" y="17300"/>
                      <a:pt x="22328" y="17415"/>
                    </a:cubicBezTo>
                    <a:cubicBezTo>
                      <a:pt x="21970" y="17532"/>
                      <a:pt x="21611" y="17658"/>
                      <a:pt x="21231" y="17785"/>
                    </a:cubicBezTo>
                    <a:cubicBezTo>
                      <a:pt x="21094" y="17668"/>
                      <a:pt x="20967" y="17563"/>
                      <a:pt x="20852" y="17457"/>
                    </a:cubicBezTo>
                    <a:cubicBezTo>
                      <a:pt x="20883" y="17384"/>
                      <a:pt x="20894" y="17321"/>
                      <a:pt x="20915" y="17310"/>
                    </a:cubicBezTo>
                    <a:cubicBezTo>
                      <a:pt x="21073" y="17225"/>
                      <a:pt x="21231" y="17152"/>
                      <a:pt x="21400" y="17089"/>
                    </a:cubicBezTo>
                    <a:cubicBezTo>
                      <a:pt x="22106" y="16814"/>
                      <a:pt x="22802" y="16529"/>
                      <a:pt x="23509" y="16276"/>
                    </a:cubicBezTo>
                    <a:cubicBezTo>
                      <a:pt x="24448" y="15939"/>
                      <a:pt x="25397" y="15612"/>
                      <a:pt x="26336" y="15296"/>
                    </a:cubicBezTo>
                    <a:cubicBezTo>
                      <a:pt x="26462" y="15254"/>
                      <a:pt x="26599" y="15254"/>
                      <a:pt x="26737" y="15221"/>
                    </a:cubicBezTo>
                    <a:cubicBezTo>
                      <a:pt x="26894" y="15179"/>
                      <a:pt x="27053" y="15127"/>
                      <a:pt x="27211" y="15074"/>
                    </a:cubicBezTo>
                    <a:cubicBezTo>
                      <a:pt x="27211" y="14935"/>
                      <a:pt x="27154" y="14897"/>
                      <a:pt x="27089" y="14897"/>
                    </a:cubicBezTo>
                    <a:cubicBezTo>
                      <a:pt x="27070" y="14897"/>
                      <a:pt x="27051" y="14900"/>
                      <a:pt x="27032" y="14905"/>
                    </a:cubicBezTo>
                    <a:cubicBezTo>
                      <a:pt x="26409" y="15064"/>
                      <a:pt x="25798" y="15232"/>
                      <a:pt x="25186" y="15432"/>
                    </a:cubicBezTo>
                    <a:cubicBezTo>
                      <a:pt x="23688" y="15939"/>
                      <a:pt x="22212" y="16487"/>
                      <a:pt x="20746" y="17057"/>
                    </a:cubicBezTo>
                    <a:cubicBezTo>
                      <a:pt x="20662" y="17078"/>
                      <a:pt x="20577" y="17089"/>
                      <a:pt x="20472" y="17110"/>
                    </a:cubicBezTo>
                    <a:cubicBezTo>
                      <a:pt x="20113" y="16782"/>
                      <a:pt x="19755" y="16456"/>
                      <a:pt x="19385" y="16128"/>
                    </a:cubicBezTo>
                    <a:cubicBezTo>
                      <a:pt x="19048" y="15833"/>
                      <a:pt x="18626" y="15612"/>
                      <a:pt x="18299" y="15243"/>
                    </a:cubicBezTo>
                    <a:cubicBezTo>
                      <a:pt x="18541" y="14989"/>
                      <a:pt x="18827" y="14958"/>
                      <a:pt x="19101" y="14874"/>
                    </a:cubicBezTo>
                    <a:cubicBezTo>
                      <a:pt x="19375" y="14789"/>
                      <a:pt x="19649" y="14715"/>
                      <a:pt x="19924" y="14631"/>
                    </a:cubicBezTo>
                    <a:cubicBezTo>
                      <a:pt x="20018" y="14600"/>
                      <a:pt x="20071" y="14536"/>
                      <a:pt x="20018" y="14431"/>
                    </a:cubicBezTo>
                    <a:cubicBezTo>
                      <a:pt x="20008" y="14420"/>
                      <a:pt x="19987" y="14389"/>
                      <a:pt x="19966" y="14389"/>
                    </a:cubicBezTo>
                    <a:cubicBezTo>
                      <a:pt x="19902" y="14399"/>
                      <a:pt x="19839" y="14399"/>
                      <a:pt x="19776" y="14420"/>
                    </a:cubicBezTo>
                    <a:cubicBezTo>
                      <a:pt x="19206" y="14610"/>
                      <a:pt x="18647" y="14811"/>
                      <a:pt x="18046" y="15022"/>
                    </a:cubicBezTo>
                    <a:cubicBezTo>
                      <a:pt x="17508" y="14610"/>
                      <a:pt x="16949" y="14230"/>
                      <a:pt x="16453" y="13682"/>
                    </a:cubicBezTo>
                    <a:cubicBezTo>
                      <a:pt x="16591" y="13587"/>
                      <a:pt x="16675" y="13482"/>
                      <a:pt x="16781" y="13439"/>
                    </a:cubicBezTo>
                    <a:cubicBezTo>
                      <a:pt x="17202" y="13281"/>
                      <a:pt x="17624" y="13154"/>
                      <a:pt x="18035" y="12975"/>
                    </a:cubicBezTo>
                    <a:cubicBezTo>
                      <a:pt x="19038" y="12554"/>
                      <a:pt x="20102" y="12332"/>
                      <a:pt x="21147" y="12047"/>
                    </a:cubicBezTo>
                    <a:cubicBezTo>
                      <a:pt x="21727" y="11900"/>
                      <a:pt x="22317" y="11825"/>
                      <a:pt x="22908" y="11710"/>
                    </a:cubicBezTo>
                    <a:cubicBezTo>
                      <a:pt x="23055" y="11678"/>
                      <a:pt x="23193" y="11614"/>
                      <a:pt x="23320" y="11572"/>
                    </a:cubicBezTo>
                    <a:cubicBezTo>
                      <a:pt x="23312" y="11453"/>
                      <a:pt x="23251" y="11428"/>
                      <a:pt x="23190" y="11428"/>
                    </a:cubicBezTo>
                    <a:cubicBezTo>
                      <a:pt x="23165" y="11428"/>
                      <a:pt x="23140" y="11432"/>
                      <a:pt x="23119" y="11436"/>
                    </a:cubicBezTo>
                    <a:cubicBezTo>
                      <a:pt x="22075" y="11614"/>
                      <a:pt x="21041" y="11815"/>
                      <a:pt x="20008" y="12068"/>
                    </a:cubicBezTo>
                    <a:cubicBezTo>
                      <a:pt x="19449" y="12195"/>
                      <a:pt x="18900" y="12395"/>
                      <a:pt x="18352" y="12543"/>
                    </a:cubicBezTo>
                    <a:cubicBezTo>
                      <a:pt x="17709" y="12722"/>
                      <a:pt x="17076" y="12933"/>
                      <a:pt x="16495" y="13271"/>
                    </a:cubicBezTo>
                    <a:cubicBezTo>
                      <a:pt x="16390" y="13344"/>
                      <a:pt x="16253" y="13376"/>
                      <a:pt x="16127" y="13429"/>
                    </a:cubicBezTo>
                    <a:cubicBezTo>
                      <a:pt x="15736" y="13229"/>
                      <a:pt x="15441" y="12922"/>
                      <a:pt x="15082" y="12648"/>
                    </a:cubicBezTo>
                    <a:cubicBezTo>
                      <a:pt x="15167" y="12522"/>
                      <a:pt x="15220" y="12395"/>
                      <a:pt x="15304" y="12322"/>
                    </a:cubicBezTo>
                    <a:cubicBezTo>
                      <a:pt x="15842" y="11847"/>
                      <a:pt x="16485" y="11520"/>
                      <a:pt x="17128" y="11225"/>
                    </a:cubicBezTo>
                    <a:cubicBezTo>
                      <a:pt x="17645" y="10993"/>
                      <a:pt x="18215" y="10845"/>
                      <a:pt x="18752" y="10665"/>
                    </a:cubicBezTo>
                    <a:cubicBezTo>
                      <a:pt x="18942" y="10602"/>
                      <a:pt x="19143" y="10550"/>
                      <a:pt x="19333" y="10497"/>
                    </a:cubicBezTo>
                    <a:cubicBezTo>
                      <a:pt x="20008" y="10307"/>
                      <a:pt x="20693" y="10107"/>
                      <a:pt x="21379" y="9927"/>
                    </a:cubicBezTo>
                    <a:cubicBezTo>
                      <a:pt x="21716" y="9833"/>
                      <a:pt x="22054" y="9737"/>
                      <a:pt x="22402" y="9664"/>
                    </a:cubicBezTo>
                    <a:cubicBezTo>
                      <a:pt x="23109" y="9495"/>
                      <a:pt x="23826" y="9347"/>
                      <a:pt x="24543" y="9189"/>
                    </a:cubicBezTo>
                    <a:cubicBezTo>
                      <a:pt x="24627" y="9168"/>
                      <a:pt x="24701" y="9125"/>
                      <a:pt x="24680" y="8968"/>
                    </a:cubicBezTo>
                    <a:cubicBezTo>
                      <a:pt x="24448" y="8968"/>
                      <a:pt x="24216" y="8978"/>
                      <a:pt x="23984" y="9031"/>
                    </a:cubicBezTo>
                    <a:cubicBezTo>
                      <a:pt x="23161" y="9210"/>
                      <a:pt x="22328" y="9357"/>
                      <a:pt x="21527" y="9590"/>
                    </a:cubicBezTo>
                    <a:cubicBezTo>
                      <a:pt x="20503" y="9896"/>
                      <a:pt x="19470" y="10128"/>
                      <a:pt x="18447" y="10433"/>
                    </a:cubicBezTo>
                    <a:cubicBezTo>
                      <a:pt x="17318" y="10771"/>
                      <a:pt x="16263" y="11277"/>
                      <a:pt x="15314" y="11994"/>
                    </a:cubicBezTo>
                    <a:cubicBezTo>
                      <a:pt x="15135" y="12132"/>
                      <a:pt x="14956" y="12247"/>
                      <a:pt x="14787" y="12353"/>
                    </a:cubicBezTo>
                    <a:cubicBezTo>
                      <a:pt x="14534" y="12289"/>
                      <a:pt x="14344" y="12205"/>
                      <a:pt x="14196" y="11973"/>
                    </a:cubicBezTo>
                    <a:cubicBezTo>
                      <a:pt x="14735" y="11436"/>
                      <a:pt x="15399" y="11150"/>
                      <a:pt x="16052" y="10855"/>
                    </a:cubicBezTo>
                    <a:cubicBezTo>
                      <a:pt x="16052" y="10722"/>
                      <a:pt x="16000" y="10677"/>
                      <a:pt x="15929" y="10677"/>
                    </a:cubicBezTo>
                    <a:cubicBezTo>
                      <a:pt x="15899" y="10677"/>
                      <a:pt x="15866" y="10685"/>
                      <a:pt x="15831" y="10697"/>
                    </a:cubicBezTo>
                    <a:cubicBezTo>
                      <a:pt x="15663" y="10750"/>
                      <a:pt x="15494" y="10813"/>
                      <a:pt x="15346" y="10897"/>
                    </a:cubicBezTo>
                    <a:cubicBezTo>
                      <a:pt x="14903" y="11161"/>
                      <a:pt x="14481" y="11436"/>
                      <a:pt x="14049" y="11699"/>
                    </a:cubicBezTo>
                    <a:cubicBezTo>
                      <a:pt x="13994" y="11734"/>
                      <a:pt x="13935" y="11764"/>
                      <a:pt x="13880" y="11764"/>
                    </a:cubicBezTo>
                    <a:cubicBezTo>
                      <a:pt x="13818" y="11764"/>
                      <a:pt x="13761" y="11726"/>
                      <a:pt x="13722" y="11614"/>
                    </a:cubicBezTo>
                    <a:cubicBezTo>
                      <a:pt x="14028" y="11204"/>
                      <a:pt x="14597" y="11140"/>
                      <a:pt x="14935" y="10729"/>
                    </a:cubicBezTo>
                    <a:cubicBezTo>
                      <a:pt x="14923" y="10728"/>
                      <a:pt x="14911" y="10728"/>
                      <a:pt x="14899" y="10728"/>
                    </a:cubicBezTo>
                    <a:cubicBezTo>
                      <a:pt x="14688" y="10728"/>
                      <a:pt x="14465" y="10812"/>
                      <a:pt x="14175" y="10982"/>
                    </a:cubicBezTo>
                    <a:cubicBezTo>
                      <a:pt x="13933" y="11129"/>
                      <a:pt x="13680" y="11267"/>
                      <a:pt x="13427" y="11404"/>
                    </a:cubicBezTo>
                    <a:cubicBezTo>
                      <a:pt x="13120" y="11256"/>
                      <a:pt x="12888" y="11077"/>
                      <a:pt x="12731" y="10750"/>
                    </a:cubicBezTo>
                    <a:cubicBezTo>
                      <a:pt x="12973" y="10581"/>
                      <a:pt x="13195" y="10391"/>
                      <a:pt x="13448" y="10265"/>
                    </a:cubicBezTo>
                    <a:cubicBezTo>
                      <a:pt x="14049" y="9980"/>
                      <a:pt x="14650" y="9695"/>
                      <a:pt x="15262" y="9442"/>
                    </a:cubicBezTo>
                    <a:cubicBezTo>
                      <a:pt x="15567" y="9315"/>
                      <a:pt x="15895" y="9242"/>
                      <a:pt x="16221" y="9147"/>
                    </a:cubicBezTo>
                    <a:cubicBezTo>
                      <a:pt x="16617" y="9022"/>
                      <a:pt x="17024" y="8928"/>
                      <a:pt x="17359" y="8671"/>
                    </a:cubicBezTo>
                    <a:lnTo>
                      <a:pt x="17359" y="8671"/>
                    </a:lnTo>
                    <a:cubicBezTo>
                      <a:pt x="17363" y="8675"/>
                      <a:pt x="17367" y="8678"/>
                      <a:pt x="17371" y="8682"/>
                    </a:cubicBezTo>
                    <a:lnTo>
                      <a:pt x="17371" y="8661"/>
                    </a:lnTo>
                    <a:cubicBezTo>
                      <a:pt x="17367" y="8665"/>
                      <a:pt x="17363" y="8668"/>
                      <a:pt x="17359" y="8671"/>
                    </a:cubicBezTo>
                    <a:lnTo>
                      <a:pt x="17359" y="8671"/>
                    </a:lnTo>
                    <a:cubicBezTo>
                      <a:pt x="17295" y="8613"/>
                      <a:pt x="17223" y="8593"/>
                      <a:pt x="17149" y="8593"/>
                    </a:cubicBezTo>
                    <a:cubicBezTo>
                      <a:pt x="17079" y="8593"/>
                      <a:pt x="17008" y="8610"/>
                      <a:pt x="16938" y="8630"/>
                    </a:cubicBezTo>
                    <a:cubicBezTo>
                      <a:pt x="16422" y="8778"/>
                      <a:pt x="15916" y="8925"/>
                      <a:pt x="15410" y="9094"/>
                    </a:cubicBezTo>
                    <a:cubicBezTo>
                      <a:pt x="14513" y="9411"/>
                      <a:pt x="13638" y="9790"/>
                      <a:pt x="12836" y="10328"/>
                    </a:cubicBezTo>
                    <a:cubicBezTo>
                      <a:pt x="12710" y="10412"/>
                      <a:pt x="12572" y="10475"/>
                      <a:pt x="12424" y="10560"/>
                    </a:cubicBezTo>
                    <a:cubicBezTo>
                      <a:pt x="12066" y="10465"/>
                      <a:pt x="11855" y="10159"/>
                      <a:pt x="11571" y="9948"/>
                    </a:cubicBezTo>
                    <a:cubicBezTo>
                      <a:pt x="11285" y="9737"/>
                      <a:pt x="11022" y="9505"/>
                      <a:pt x="10737" y="9284"/>
                    </a:cubicBezTo>
                    <a:cubicBezTo>
                      <a:pt x="10463" y="9062"/>
                      <a:pt x="10178" y="8851"/>
                      <a:pt x="9914" y="8619"/>
                    </a:cubicBezTo>
                    <a:cubicBezTo>
                      <a:pt x="9640" y="8398"/>
                      <a:pt x="9387" y="8155"/>
                      <a:pt x="9092" y="7892"/>
                    </a:cubicBezTo>
                    <a:cubicBezTo>
                      <a:pt x="9260" y="7754"/>
                      <a:pt x="9377" y="7618"/>
                      <a:pt x="9524" y="7533"/>
                    </a:cubicBezTo>
                    <a:cubicBezTo>
                      <a:pt x="9893" y="7333"/>
                      <a:pt x="10263" y="7143"/>
                      <a:pt x="10642" y="6964"/>
                    </a:cubicBezTo>
                    <a:cubicBezTo>
                      <a:pt x="11264" y="6668"/>
                      <a:pt x="11887" y="6383"/>
                      <a:pt x="12625" y="6046"/>
                    </a:cubicBezTo>
                    <a:cubicBezTo>
                      <a:pt x="12564" y="6038"/>
                      <a:pt x="12507" y="6034"/>
                      <a:pt x="12454" y="6034"/>
                    </a:cubicBezTo>
                    <a:cubicBezTo>
                      <a:pt x="12157" y="6034"/>
                      <a:pt x="11969" y="6145"/>
                      <a:pt x="11781" y="6226"/>
                    </a:cubicBezTo>
                    <a:cubicBezTo>
                      <a:pt x="11528" y="6320"/>
                      <a:pt x="11275" y="6415"/>
                      <a:pt x="11032" y="6521"/>
                    </a:cubicBezTo>
                    <a:cubicBezTo>
                      <a:pt x="10779" y="6647"/>
                      <a:pt x="10526" y="6784"/>
                      <a:pt x="10273" y="6911"/>
                    </a:cubicBezTo>
                    <a:cubicBezTo>
                      <a:pt x="10031" y="7037"/>
                      <a:pt x="9788" y="7143"/>
                      <a:pt x="9556" y="7269"/>
                    </a:cubicBezTo>
                    <a:cubicBezTo>
                      <a:pt x="9324" y="7386"/>
                      <a:pt x="9092" y="7522"/>
                      <a:pt x="8881" y="7628"/>
                    </a:cubicBezTo>
                    <a:cubicBezTo>
                      <a:pt x="8248" y="7269"/>
                      <a:pt x="7985" y="7027"/>
                      <a:pt x="7732" y="6573"/>
                    </a:cubicBezTo>
                    <a:cubicBezTo>
                      <a:pt x="7805" y="6500"/>
                      <a:pt x="7879" y="6415"/>
                      <a:pt x="7964" y="6362"/>
                    </a:cubicBezTo>
                    <a:cubicBezTo>
                      <a:pt x="8543" y="5940"/>
                      <a:pt x="9166" y="5603"/>
                      <a:pt x="9841" y="5382"/>
                    </a:cubicBezTo>
                    <a:cubicBezTo>
                      <a:pt x="10010" y="5329"/>
                      <a:pt x="10010" y="5319"/>
                      <a:pt x="10178" y="5065"/>
                    </a:cubicBezTo>
                    <a:lnTo>
                      <a:pt x="10178" y="5065"/>
                    </a:lnTo>
                    <a:cubicBezTo>
                      <a:pt x="10073" y="5076"/>
                      <a:pt x="9989" y="5065"/>
                      <a:pt x="9914" y="5086"/>
                    </a:cubicBezTo>
                    <a:cubicBezTo>
                      <a:pt x="9250" y="5297"/>
                      <a:pt x="8639" y="5593"/>
                      <a:pt x="8079" y="5994"/>
                    </a:cubicBezTo>
                    <a:cubicBezTo>
                      <a:pt x="7900" y="6120"/>
                      <a:pt x="7699" y="6236"/>
                      <a:pt x="7510" y="6341"/>
                    </a:cubicBezTo>
                    <a:cubicBezTo>
                      <a:pt x="7500" y="6346"/>
                      <a:pt x="7488" y="6348"/>
                      <a:pt x="7475" y="6348"/>
                    </a:cubicBezTo>
                    <a:cubicBezTo>
                      <a:pt x="7428" y="6348"/>
                      <a:pt x="7364" y="6322"/>
                      <a:pt x="7331" y="6289"/>
                    </a:cubicBezTo>
                    <a:cubicBezTo>
                      <a:pt x="7299" y="6257"/>
                      <a:pt x="7267" y="6162"/>
                      <a:pt x="7299" y="6120"/>
                    </a:cubicBezTo>
                    <a:cubicBezTo>
                      <a:pt x="7436" y="5930"/>
                      <a:pt x="7563" y="5719"/>
                      <a:pt x="7742" y="5551"/>
                    </a:cubicBezTo>
                    <a:cubicBezTo>
                      <a:pt x="7985" y="5297"/>
                      <a:pt x="8269" y="5076"/>
                      <a:pt x="8543" y="4843"/>
                    </a:cubicBezTo>
                    <a:cubicBezTo>
                      <a:pt x="9124" y="4348"/>
                      <a:pt x="9841" y="4074"/>
                      <a:pt x="10568" y="3884"/>
                    </a:cubicBezTo>
                    <a:cubicBezTo>
                      <a:pt x="11354" y="3686"/>
                      <a:pt x="12163" y="3533"/>
                      <a:pt x="12981" y="3533"/>
                    </a:cubicBezTo>
                    <a:cubicBezTo>
                      <a:pt x="13119" y="3533"/>
                      <a:pt x="13257" y="3538"/>
                      <a:pt x="13395" y="3547"/>
                    </a:cubicBezTo>
                    <a:cubicBezTo>
                      <a:pt x="13527" y="3555"/>
                      <a:pt x="13660" y="3559"/>
                      <a:pt x="13791" y="3559"/>
                    </a:cubicBezTo>
                    <a:cubicBezTo>
                      <a:pt x="14685" y="3559"/>
                      <a:pt x="15555" y="3377"/>
                      <a:pt x="16401" y="3083"/>
                    </a:cubicBezTo>
                    <a:cubicBezTo>
                      <a:pt x="16789" y="2953"/>
                      <a:pt x="17177" y="2894"/>
                      <a:pt x="17576" y="2894"/>
                    </a:cubicBezTo>
                    <a:close/>
                    <a:moveTo>
                      <a:pt x="524" y="1"/>
                    </a:moveTo>
                    <a:cubicBezTo>
                      <a:pt x="498" y="1"/>
                      <a:pt x="471" y="2"/>
                      <a:pt x="443" y="3"/>
                    </a:cubicBezTo>
                    <a:cubicBezTo>
                      <a:pt x="380" y="13"/>
                      <a:pt x="317" y="34"/>
                      <a:pt x="232" y="66"/>
                    </a:cubicBezTo>
                    <a:cubicBezTo>
                      <a:pt x="159" y="214"/>
                      <a:pt x="85" y="362"/>
                      <a:pt x="0" y="540"/>
                    </a:cubicBezTo>
                    <a:cubicBezTo>
                      <a:pt x="338" y="962"/>
                      <a:pt x="633" y="1311"/>
                      <a:pt x="907" y="1679"/>
                    </a:cubicBezTo>
                    <a:cubicBezTo>
                      <a:pt x="1425" y="2387"/>
                      <a:pt x="2025" y="3008"/>
                      <a:pt x="2669" y="3589"/>
                    </a:cubicBezTo>
                    <a:cubicBezTo>
                      <a:pt x="3471" y="4327"/>
                      <a:pt x="4282" y="5044"/>
                      <a:pt x="5105" y="5761"/>
                    </a:cubicBezTo>
                    <a:cubicBezTo>
                      <a:pt x="5696" y="6268"/>
                      <a:pt x="6107" y="6890"/>
                      <a:pt x="6276" y="7649"/>
                    </a:cubicBezTo>
                    <a:cubicBezTo>
                      <a:pt x="6455" y="8429"/>
                      <a:pt x="6571" y="9221"/>
                      <a:pt x="6539" y="10022"/>
                    </a:cubicBezTo>
                    <a:cubicBezTo>
                      <a:pt x="6518" y="10813"/>
                      <a:pt x="6466" y="11614"/>
                      <a:pt x="6434" y="12416"/>
                    </a:cubicBezTo>
                    <a:cubicBezTo>
                      <a:pt x="6339" y="14747"/>
                      <a:pt x="6466" y="17068"/>
                      <a:pt x="6719" y="19388"/>
                    </a:cubicBezTo>
                    <a:cubicBezTo>
                      <a:pt x="6898" y="21118"/>
                      <a:pt x="7289" y="22794"/>
                      <a:pt x="7889" y="24429"/>
                    </a:cubicBezTo>
                    <a:cubicBezTo>
                      <a:pt x="8058" y="24882"/>
                      <a:pt x="8248" y="25336"/>
                      <a:pt x="8480" y="25768"/>
                    </a:cubicBezTo>
                    <a:cubicBezTo>
                      <a:pt x="9398" y="27446"/>
                      <a:pt x="10737" y="28711"/>
                      <a:pt x="12414" y="29618"/>
                    </a:cubicBezTo>
                    <a:cubicBezTo>
                      <a:pt x="14217" y="30588"/>
                      <a:pt x="15937" y="31695"/>
                      <a:pt x="17550" y="32951"/>
                    </a:cubicBezTo>
                    <a:cubicBezTo>
                      <a:pt x="18668" y="33816"/>
                      <a:pt x="19755" y="34733"/>
                      <a:pt x="20862" y="35619"/>
                    </a:cubicBezTo>
                    <a:cubicBezTo>
                      <a:pt x="22075" y="36589"/>
                      <a:pt x="23287" y="37559"/>
                      <a:pt x="24553" y="38466"/>
                    </a:cubicBezTo>
                    <a:cubicBezTo>
                      <a:pt x="26041" y="39521"/>
                      <a:pt x="27633" y="40302"/>
                      <a:pt x="29394" y="40766"/>
                    </a:cubicBezTo>
                    <a:cubicBezTo>
                      <a:pt x="30323" y="41009"/>
                      <a:pt x="31230" y="41304"/>
                      <a:pt x="32137" y="41588"/>
                    </a:cubicBezTo>
                    <a:cubicBezTo>
                      <a:pt x="33307" y="41947"/>
                      <a:pt x="34478" y="42284"/>
                      <a:pt x="35690" y="42432"/>
                    </a:cubicBezTo>
                    <a:cubicBezTo>
                      <a:pt x="36513" y="42527"/>
                      <a:pt x="37326" y="42654"/>
                      <a:pt x="38137" y="42727"/>
                    </a:cubicBezTo>
                    <a:cubicBezTo>
                      <a:pt x="38409" y="42750"/>
                      <a:pt x="38685" y="42761"/>
                      <a:pt x="38960" y="42761"/>
                    </a:cubicBezTo>
                    <a:cubicBezTo>
                      <a:pt x="39196" y="42761"/>
                      <a:pt x="39433" y="42753"/>
                      <a:pt x="39667" y="42738"/>
                    </a:cubicBezTo>
                    <a:cubicBezTo>
                      <a:pt x="40700" y="42664"/>
                      <a:pt x="41744" y="42537"/>
                      <a:pt x="42778" y="42464"/>
                    </a:cubicBezTo>
                    <a:cubicBezTo>
                      <a:pt x="43148" y="42436"/>
                      <a:pt x="43524" y="42431"/>
                      <a:pt x="43901" y="42431"/>
                    </a:cubicBezTo>
                    <a:cubicBezTo>
                      <a:pt x="44082" y="42431"/>
                      <a:pt x="44263" y="42432"/>
                      <a:pt x="44444" y="42432"/>
                    </a:cubicBezTo>
                    <a:cubicBezTo>
                      <a:pt x="44908" y="42432"/>
                      <a:pt x="45372" y="42453"/>
                      <a:pt x="45836" y="42453"/>
                    </a:cubicBezTo>
                    <a:cubicBezTo>
                      <a:pt x="46233" y="42451"/>
                      <a:pt x="46630" y="42448"/>
                      <a:pt x="47027" y="42448"/>
                    </a:cubicBezTo>
                    <a:cubicBezTo>
                      <a:pt x="48426" y="42448"/>
                      <a:pt x="49827" y="42483"/>
                      <a:pt x="51215" y="42696"/>
                    </a:cubicBezTo>
                    <a:cubicBezTo>
                      <a:pt x="51679" y="42770"/>
                      <a:pt x="52143" y="42802"/>
                      <a:pt x="52607" y="42833"/>
                    </a:cubicBezTo>
                    <a:cubicBezTo>
                      <a:pt x="52654" y="42837"/>
                      <a:pt x="52702" y="42839"/>
                      <a:pt x="52749" y="42839"/>
                    </a:cubicBezTo>
                    <a:cubicBezTo>
                      <a:pt x="52965" y="42839"/>
                      <a:pt x="53178" y="42794"/>
                      <a:pt x="53378" y="42664"/>
                    </a:cubicBezTo>
                    <a:cubicBezTo>
                      <a:pt x="53567" y="42537"/>
                      <a:pt x="53610" y="42338"/>
                      <a:pt x="53430" y="42169"/>
                    </a:cubicBezTo>
                    <a:cubicBezTo>
                      <a:pt x="53198" y="41958"/>
                      <a:pt x="52966" y="41757"/>
                      <a:pt x="52703" y="41588"/>
                    </a:cubicBezTo>
                    <a:cubicBezTo>
                      <a:pt x="51996" y="41124"/>
                      <a:pt x="51374" y="40566"/>
                      <a:pt x="50825" y="39912"/>
                    </a:cubicBezTo>
                    <a:cubicBezTo>
                      <a:pt x="50509" y="39532"/>
                      <a:pt x="50266" y="39110"/>
                      <a:pt x="50118" y="38646"/>
                    </a:cubicBezTo>
                    <a:cubicBezTo>
                      <a:pt x="49792" y="37549"/>
                      <a:pt x="49475" y="36441"/>
                      <a:pt x="49169" y="35335"/>
                    </a:cubicBezTo>
                    <a:cubicBezTo>
                      <a:pt x="49053" y="34944"/>
                      <a:pt x="48958" y="34554"/>
                      <a:pt x="48874" y="34174"/>
                    </a:cubicBezTo>
                    <a:cubicBezTo>
                      <a:pt x="48632" y="33109"/>
                      <a:pt x="48389" y="32044"/>
                      <a:pt x="47978" y="31042"/>
                    </a:cubicBezTo>
                    <a:cubicBezTo>
                      <a:pt x="47524" y="29956"/>
                      <a:pt x="47018" y="28901"/>
                      <a:pt x="46522" y="27835"/>
                    </a:cubicBezTo>
                    <a:cubicBezTo>
                      <a:pt x="46354" y="27477"/>
                      <a:pt x="46121" y="27139"/>
                      <a:pt x="45963" y="26771"/>
                    </a:cubicBezTo>
                    <a:cubicBezTo>
                      <a:pt x="45489" y="25663"/>
                      <a:pt x="44761" y="24714"/>
                      <a:pt x="43959" y="23817"/>
                    </a:cubicBezTo>
                    <a:cubicBezTo>
                      <a:pt x="43590" y="23396"/>
                      <a:pt x="43242" y="22974"/>
                      <a:pt x="43031" y="22446"/>
                    </a:cubicBezTo>
                    <a:cubicBezTo>
                      <a:pt x="42515" y="21202"/>
                      <a:pt x="41882" y="20000"/>
                      <a:pt x="41217" y="18828"/>
                    </a:cubicBezTo>
                    <a:cubicBezTo>
                      <a:pt x="40806" y="18090"/>
                      <a:pt x="40342" y="17394"/>
                      <a:pt x="39962" y="16635"/>
                    </a:cubicBezTo>
                    <a:cubicBezTo>
                      <a:pt x="39508" y="15728"/>
                      <a:pt x="38875" y="14916"/>
                      <a:pt x="38275" y="14093"/>
                    </a:cubicBezTo>
                    <a:cubicBezTo>
                      <a:pt x="37357" y="12849"/>
                      <a:pt x="36218" y="11825"/>
                      <a:pt x="35005" y="10887"/>
                    </a:cubicBezTo>
                    <a:cubicBezTo>
                      <a:pt x="34499" y="10497"/>
                      <a:pt x="33993" y="10086"/>
                      <a:pt x="33487" y="9695"/>
                    </a:cubicBezTo>
                    <a:cubicBezTo>
                      <a:pt x="32737" y="9104"/>
                      <a:pt x="31999" y="8514"/>
                      <a:pt x="31230" y="7934"/>
                    </a:cubicBezTo>
                    <a:cubicBezTo>
                      <a:pt x="30449" y="7354"/>
                      <a:pt x="29616" y="6837"/>
                      <a:pt x="28867" y="6204"/>
                    </a:cubicBezTo>
                    <a:cubicBezTo>
                      <a:pt x="28044" y="5518"/>
                      <a:pt x="27148" y="5086"/>
                      <a:pt x="26072" y="4939"/>
                    </a:cubicBezTo>
                    <a:cubicBezTo>
                      <a:pt x="24965" y="4791"/>
                      <a:pt x="23931" y="4358"/>
                      <a:pt x="22929" y="3873"/>
                    </a:cubicBezTo>
                    <a:cubicBezTo>
                      <a:pt x="21705" y="3283"/>
                      <a:pt x="20409" y="2882"/>
                      <a:pt x="19080" y="2619"/>
                    </a:cubicBezTo>
                    <a:cubicBezTo>
                      <a:pt x="18602" y="2528"/>
                      <a:pt x="18126" y="2472"/>
                      <a:pt x="17653" y="2472"/>
                    </a:cubicBezTo>
                    <a:cubicBezTo>
                      <a:pt x="17072" y="2472"/>
                      <a:pt x="16496" y="2557"/>
                      <a:pt x="15926" y="2766"/>
                    </a:cubicBezTo>
                    <a:cubicBezTo>
                      <a:pt x="15268" y="3007"/>
                      <a:pt x="14602" y="3109"/>
                      <a:pt x="13920" y="3109"/>
                    </a:cubicBezTo>
                    <a:cubicBezTo>
                      <a:pt x="13826" y="3109"/>
                      <a:pt x="13732" y="3107"/>
                      <a:pt x="13638" y="3104"/>
                    </a:cubicBezTo>
                    <a:cubicBezTo>
                      <a:pt x="13531" y="3100"/>
                      <a:pt x="13425" y="3098"/>
                      <a:pt x="13318" y="3098"/>
                    </a:cubicBezTo>
                    <a:cubicBezTo>
                      <a:pt x="12467" y="3098"/>
                      <a:pt x="11625" y="3209"/>
                      <a:pt x="10800" y="3378"/>
                    </a:cubicBezTo>
                    <a:cubicBezTo>
                      <a:pt x="10347" y="3472"/>
                      <a:pt x="9872" y="3568"/>
                      <a:pt x="9461" y="3779"/>
                    </a:cubicBezTo>
                    <a:cubicBezTo>
                      <a:pt x="8449" y="4285"/>
                      <a:pt x="7510" y="4897"/>
                      <a:pt x="7035" y="6004"/>
                    </a:cubicBezTo>
                    <a:cubicBezTo>
                      <a:pt x="6761" y="5983"/>
                      <a:pt x="6635" y="5783"/>
                      <a:pt x="6476" y="5635"/>
                    </a:cubicBezTo>
                    <a:cubicBezTo>
                      <a:pt x="5664" y="4886"/>
                      <a:pt x="4852" y="4126"/>
                      <a:pt x="4029" y="3388"/>
                    </a:cubicBezTo>
                    <a:cubicBezTo>
                      <a:pt x="3481" y="2893"/>
                      <a:pt x="2996" y="2354"/>
                      <a:pt x="2532" y="1785"/>
                    </a:cubicBezTo>
                    <a:cubicBezTo>
                      <a:pt x="2173" y="1332"/>
                      <a:pt x="1793" y="889"/>
                      <a:pt x="1435" y="446"/>
                    </a:cubicBezTo>
                    <a:cubicBezTo>
                      <a:pt x="1198" y="140"/>
                      <a:pt x="898" y="1"/>
                      <a:pt x="52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2" name="Google Shape;4722;p28"/>
              <p:cNvSpPr/>
              <p:nvPr/>
            </p:nvSpPr>
            <p:spPr>
              <a:xfrm>
                <a:off x="1841575" y="4460850"/>
                <a:ext cx="307975" cy="99825"/>
              </a:xfrm>
              <a:custGeom>
                <a:avLst/>
                <a:gdLst/>
                <a:ahLst/>
                <a:cxnLst/>
                <a:rect l="l" t="t" r="r" b="b"/>
                <a:pathLst>
                  <a:path w="12319" h="3993" extrusionOk="0">
                    <a:moveTo>
                      <a:pt x="12033" y="0"/>
                    </a:moveTo>
                    <a:cubicBezTo>
                      <a:pt x="12002" y="0"/>
                      <a:pt x="11970" y="2"/>
                      <a:pt x="11939" y="7"/>
                    </a:cubicBezTo>
                    <a:cubicBezTo>
                      <a:pt x="11011" y="176"/>
                      <a:pt x="10072" y="345"/>
                      <a:pt x="9144" y="535"/>
                    </a:cubicBezTo>
                    <a:cubicBezTo>
                      <a:pt x="8363" y="703"/>
                      <a:pt x="7594" y="893"/>
                      <a:pt x="6823" y="1104"/>
                    </a:cubicBezTo>
                    <a:cubicBezTo>
                      <a:pt x="6233" y="1252"/>
                      <a:pt x="5642" y="1442"/>
                      <a:pt x="5052" y="1621"/>
                    </a:cubicBezTo>
                    <a:cubicBezTo>
                      <a:pt x="4545" y="1779"/>
                      <a:pt x="4039" y="1959"/>
                      <a:pt x="3533" y="2138"/>
                    </a:cubicBezTo>
                    <a:cubicBezTo>
                      <a:pt x="3122" y="2286"/>
                      <a:pt x="2710" y="2433"/>
                      <a:pt x="2299" y="2602"/>
                    </a:cubicBezTo>
                    <a:cubicBezTo>
                      <a:pt x="2014" y="2728"/>
                      <a:pt x="1730" y="2866"/>
                      <a:pt x="1456" y="3003"/>
                    </a:cubicBezTo>
                    <a:cubicBezTo>
                      <a:pt x="1107" y="3193"/>
                      <a:pt x="748" y="3372"/>
                      <a:pt x="411" y="3572"/>
                    </a:cubicBezTo>
                    <a:cubicBezTo>
                      <a:pt x="274" y="3668"/>
                      <a:pt x="169" y="3815"/>
                      <a:pt x="0" y="3973"/>
                    </a:cubicBezTo>
                    <a:cubicBezTo>
                      <a:pt x="94" y="3981"/>
                      <a:pt x="159" y="3993"/>
                      <a:pt x="204" y="3993"/>
                    </a:cubicBezTo>
                    <a:cubicBezTo>
                      <a:pt x="224" y="3993"/>
                      <a:pt x="240" y="3990"/>
                      <a:pt x="253" y="3984"/>
                    </a:cubicBezTo>
                    <a:cubicBezTo>
                      <a:pt x="1034" y="3414"/>
                      <a:pt x="1930" y="3098"/>
                      <a:pt x="2827" y="2771"/>
                    </a:cubicBezTo>
                    <a:cubicBezTo>
                      <a:pt x="3533" y="2507"/>
                      <a:pt x="4240" y="2243"/>
                      <a:pt x="4957" y="2011"/>
                    </a:cubicBezTo>
                    <a:cubicBezTo>
                      <a:pt x="5642" y="1779"/>
                      <a:pt x="6349" y="1579"/>
                      <a:pt x="7045" y="1378"/>
                    </a:cubicBezTo>
                    <a:cubicBezTo>
                      <a:pt x="7899" y="1146"/>
                      <a:pt x="8754" y="914"/>
                      <a:pt x="9608" y="714"/>
                    </a:cubicBezTo>
                    <a:cubicBezTo>
                      <a:pt x="10378" y="525"/>
                      <a:pt x="11169" y="398"/>
                      <a:pt x="11949" y="239"/>
                    </a:cubicBezTo>
                    <a:cubicBezTo>
                      <a:pt x="12065" y="218"/>
                      <a:pt x="12192" y="176"/>
                      <a:pt x="12319" y="155"/>
                    </a:cubicBezTo>
                    <a:lnTo>
                      <a:pt x="12319" y="18"/>
                    </a:lnTo>
                    <a:cubicBezTo>
                      <a:pt x="12223" y="18"/>
                      <a:pt x="12128" y="0"/>
                      <a:pt x="1203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3" name="Google Shape;4723;p28"/>
              <p:cNvSpPr/>
              <p:nvPr/>
            </p:nvSpPr>
            <p:spPr>
              <a:xfrm>
                <a:off x="2229925" y="4820250"/>
                <a:ext cx="201225" cy="61875"/>
              </a:xfrm>
              <a:custGeom>
                <a:avLst/>
                <a:gdLst/>
                <a:ahLst/>
                <a:cxnLst/>
                <a:rect l="l" t="t" r="r" b="b"/>
                <a:pathLst>
                  <a:path w="8049" h="2475" extrusionOk="0">
                    <a:moveTo>
                      <a:pt x="7257" y="0"/>
                    </a:moveTo>
                    <a:cubicBezTo>
                      <a:pt x="7107" y="0"/>
                      <a:pt x="6956" y="4"/>
                      <a:pt x="6804" y="17"/>
                    </a:cubicBezTo>
                    <a:cubicBezTo>
                      <a:pt x="5591" y="144"/>
                      <a:pt x="4420" y="460"/>
                      <a:pt x="3270" y="861"/>
                    </a:cubicBezTo>
                    <a:cubicBezTo>
                      <a:pt x="2279" y="1209"/>
                      <a:pt x="1320" y="1599"/>
                      <a:pt x="392" y="2084"/>
                    </a:cubicBezTo>
                    <a:cubicBezTo>
                      <a:pt x="233" y="2169"/>
                      <a:pt x="75" y="2232"/>
                      <a:pt x="1" y="2475"/>
                    </a:cubicBezTo>
                    <a:cubicBezTo>
                      <a:pt x="402" y="2401"/>
                      <a:pt x="729" y="2232"/>
                      <a:pt x="1067" y="2074"/>
                    </a:cubicBezTo>
                    <a:cubicBezTo>
                      <a:pt x="1531" y="1873"/>
                      <a:pt x="1984" y="1641"/>
                      <a:pt x="2459" y="1462"/>
                    </a:cubicBezTo>
                    <a:cubicBezTo>
                      <a:pt x="3059" y="1241"/>
                      <a:pt x="3682" y="1072"/>
                      <a:pt x="4283" y="851"/>
                    </a:cubicBezTo>
                    <a:cubicBezTo>
                      <a:pt x="4831" y="650"/>
                      <a:pt x="5391" y="544"/>
                      <a:pt x="5949" y="418"/>
                    </a:cubicBezTo>
                    <a:cubicBezTo>
                      <a:pt x="6561" y="281"/>
                      <a:pt x="7173" y="228"/>
                      <a:pt x="7795" y="228"/>
                    </a:cubicBezTo>
                    <a:cubicBezTo>
                      <a:pt x="7901" y="218"/>
                      <a:pt x="8027" y="249"/>
                      <a:pt x="8048" y="70"/>
                    </a:cubicBezTo>
                    <a:cubicBezTo>
                      <a:pt x="7985" y="49"/>
                      <a:pt x="7932" y="7"/>
                      <a:pt x="7869" y="7"/>
                    </a:cubicBezTo>
                    <a:cubicBezTo>
                      <a:pt x="7663" y="7"/>
                      <a:pt x="7460" y="0"/>
                      <a:pt x="725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4" name="Google Shape;4724;p28"/>
              <p:cNvSpPr/>
              <p:nvPr/>
            </p:nvSpPr>
            <p:spPr>
              <a:xfrm>
                <a:off x="1860025" y="4649925"/>
                <a:ext cx="17675" cy="195550"/>
              </a:xfrm>
              <a:custGeom>
                <a:avLst/>
                <a:gdLst/>
                <a:ahLst/>
                <a:cxnLst/>
                <a:rect l="l" t="t" r="r" b="b"/>
                <a:pathLst>
                  <a:path w="707" h="7822" extrusionOk="0">
                    <a:moveTo>
                      <a:pt x="171" y="1"/>
                    </a:moveTo>
                    <a:cubicBezTo>
                      <a:pt x="143" y="1"/>
                      <a:pt x="108" y="9"/>
                      <a:pt x="64" y="28"/>
                    </a:cubicBezTo>
                    <a:cubicBezTo>
                      <a:pt x="64" y="165"/>
                      <a:pt x="43" y="323"/>
                      <a:pt x="43" y="471"/>
                    </a:cubicBezTo>
                    <a:cubicBezTo>
                      <a:pt x="32" y="1294"/>
                      <a:pt x="0" y="2105"/>
                      <a:pt x="10" y="2928"/>
                    </a:cubicBezTo>
                    <a:cubicBezTo>
                      <a:pt x="32" y="4489"/>
                      <a:pt x="127" y="6061"/>
                      <a:pt x="432" y="7600"/>
                    </a:cubicBezTo>
                    <a:cubicBezTo>
                      <a:pt x="453" y="7716"/>
                      <a:pt x="507" y="7811"/>
                      <a:pt x="654" y="7822"/>
                    </a:cubicBezTo>
                    <a:cubicBezTo>
                      <a:pt x="664" y="7769"/>
                      <a:pt x="707" y="7706"/>
                      <a:pt x="696" y="7643"/>
                    </a:cubicBezTo>
                    <a:cubicBezTo>
                      <a:pt x="633" y="7273"/>
                      <a:pt x="559" y="6915"/>
                      <a:pt x="507" y="6546"/>
                    </a:cubicBezTo>
                    <a:cubicBezTo>
                      <a:pt x="317" y="5133"/>
                      <a:pt x="285" y="3719"/>
                      <a:pt x="275" y="2306"/>
                    </a:cubicBezTo>
                    <a:cubicBezTo>
                      <a:pt x="275" y="1578"/>
                      <a:pt x="275" y="851"/>
                      <a:pt x="264" y="122"/>
                    </a:cubicBezTo>
                    <a:cubicBezTo>
                      <a:pt x="264" y="48"/>
                      <a:pt x="238" y="1"/>
                      <a:pt x="17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5" name="Google Shape;4725;p28"/>
              <p:cNvSpPr/>
              <p:nvPr/>
            </p:nvSpPr>
            <p:spPr>
              <a:xfrm>
                <a:off x="1707875" y="4518775"/>
                <a:ext cx="28250" cy="164550"/>
              </a:xfrm>
              <a:custGeom>
                <a:avLst/>
                <a:gdLst/>
                <a:ahLst/>
                <a:cxnLst/>
                <a:rect l="l" t="t" r="r" b="b"/>
                <a:pathLst>
                  <a:path w="1130" h="6582" extrusionOk="0">
                    <a:moveTo>
                      <a:pt x="982" y="1"/>
                    </a:moveTo>
                    <a:cubicBezTo>
                      <a:pt x="918" y="74"/>
                      <a:pt x="876" y="116"/>
                      <a:pt x="855" y="169"/>
                    </a:cubicBezTo>
                    <a:cubicBezTo>
                      <a:pt x="792" y="317"/>
                      <a:pt x="739" y="465"/>
                      <a:pt x="708" y="612"/>
                    </a:cubicBezTo>
                    <a:cubicBezTo>
                      <a:pt x="602" y="1140"/>
                      <a:pt x="497" y="1656"/>
                      <a:pt x="412" y="2183"/>
                    </a:cubicBezTo>
                    <a:cubicBezTo>
                      <a:pt x="190" y="3491"/>
                      <a:pt x="33" y="4810"/>
                      <a:pt x="0" y="6149"/>
                    </a:cubicBezTo>
                    <a:cubicBezTo>
                      <a:pt x="0" y="6286"/>
                      <a:pt x="33" y="6423"/>
                      <a:pt x="43" y="6582"/>
                    </a:cubicBezTo>
                    <a:cubicBezTo>
                      <a:pt x="233" y="6518"/>
                      <a:pt x="211" y="6392"/>
                      <a:pt x="222" y="6286"/>
                    </a:cubicBezTo>
                    <a:cubicBezTo>
                      <a:pt x="254" y="5843"/>
                      <a:pt x="265" y="5400"/>
                      <a:pt x="307" y="4968"/>
                    </a:cubicBezTo>
                    <a:cubicBezTo>
                      <a:pt x="454" y="3439"/>
                      <a:pt x="654" y="1930"/>
                      <a:pt x="992" y="433"/>
                    </a:cubicBezTo>
                    <a:cubicBezTo>
                      <a:pt x="1024" y="306"/>
                      <a:pt x="1129" y="158"/>
                      <a:pt x="98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6" name="Google Shape;4726;p28"/>
              <p:cNvSpPr/>
              <p:nvPr/>
            </p:nvSpPr>
            <p:spPr>
              <a:xfrm>
                <a:off x="1719475" y="4752375"/>
                <a:ext cx="25075" cy="144525"/>
              </a:xfrm>
              <a:custGeom>
                <a:avLst/>
                <a:gdLst/>
                <a:ahLst/>
                <a:cxnLst/>
                <a:rect l="l" t="t" r="r" b="b"/>
                <a:pathLst>
                  <a:path w="1003" h="5781" extrusionOk="0">
                    <a:moveTo>
                      <a:pt x="254" y="1"/>
                    </a:moveTo>
                    <a:lnTo>
                      <a:pt x="254" y="1"/>
                    </a:lnTo>
                    <a:cubicBezTo>
                      <a:pt x="64" y="32"/>
                      <a:pt x="54" y="159"/>
                      <a:pt x="54" y="254"/>
                    </a:cubicBezTo>
                    <a:cubicBezTo>
                      <a:pt x="33" y="770"/>
                      <a:pt x="1" y="1277"/>
                      <a:pt x="22" y="1783"/>
                    </a:cubicBezTo>
                    <a:cubicBezTo>
                      <a:pt x="85" y="3102"/>
                      <a:pt x="486" y="4346"/>
                      <a:pt x="844" y="5591"/>
                    </a:cubicBezTo>
                    <a:cubicBezTo>
                      <a:pt x="865" y="5664"/>
                      <a:pt x="940" y="5717"/>
                      <a:pt x="992" y="5781"/>
                    </a:cubicBezTo>
                    <a:cubicBezTo>
                      <a:pt x="1003" y="5274"/>
                      <a:pt x="813" y="4831"/>
                      <a:pt x="750" y="4367"/>
                    </a:cubicBezTo>
                    <a:cubicBezTo>
                      <a:pt x="676" y="3882"/>
                      <a:pt x="518" y="3418"/>
                      <a:pt x="444" y="2943"/>
                    </a:cubicBezTo>
                    <a:cubicBezTo>
                      <a:pt x="359" y="2448"/>
                      <a:pt x="307" y="1942"/>
                      <a:pt x="254" y="1435"/>
                    </a:cubicBezTo>
                    <a:cubicBezTo>
                      <a:pt x="211" y="960"/>
                      <a:pt x="307" y="475"/>
                      <a:pt x="25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7" name="Google Shape;4727;p28"/>
              <p:cNvSpPr/>
              <p:nvPr/>
            </p:nvSpPr>
            <p:spPr>
              <a:xfrm>
                <a:off x="1633800" y="4689350"/>
                <a:ext cx="21900" cy="135300"/>
              </a:xfrm>
              <a:custGeom>
                <a:avLst/>
                <a:gdLst/>
                <a:ahLst/>
                <a:cxnLst/>
                <a:rect l="l" t="t" r="r" b="b"/>
                <a:pathLst>
                  <a:path w="876" h="5412" extrusionOk="0">
                    <a:moveTo>
                      <a:pt x="127" y="1"/>
                    </a:moveTo>
                    <a:cubicBezTo>
                      <a:pt x="10" y="486"/>
                      <a:pt x="0" y="1320"/>
                      <a:pt x="137" y="2438"/>
                    </a:cubicBezTo>
                    <a:cubicBezTo>
                      <a:pt x="264" y="3439"/>
                      <a:pt x="359" y="4452"/>
                      <a:pt x="707" y="5412"/>
                    </a:cubicBezTo>
                    <a:cubicBezTo>
                      <a:pt x="749" y="5412"/>
                      <a:pt x="802" y="5401"/>
                      <a:pt x="854" y="5401"/>
                    </a:cubicBezTo>
                    <a:cubicBezTo>
                      <a:pt x="854" y="5295"/>
                      <a:pt x="875" y="5180"/>
                      <a:pt x="844" y="5095"/>
                    </a:cubicBezTo>
                    <a:cubicBezTo>
                      <a:pt x="643" y="4526"/>
                      <a:pt x="591" y="3924"/>
                      <a:pt x="496" y="3334"/>
                    </a:cubicBezTo>
                    <a:cubicBezTo>
                      <a:pt x="338" y="2311"/>
                      <a:pt x="285" y="1266"/>
                      <a:pt x="264" y="223"/>
                    </a:cubicBezTo>
                    <a:cubicBezTo>
                      <a:pt x="264" y="127"/>
                      <a:pt x="296" y="1"/>
                      <a:pt x="1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8" name="Google Shape;4728;p28"/>
              <p:cNvSpPr/>
              <p:nvPr/>
            </p:nvSpPr>
            <p:spPr>
              <a:xfrm>
                <a:off x="1748225" y="4565425"/>
                <a:ext cx="16900" cy="75725"/>
              </a:xfrm>
              <a:custGeom>
                <a:avLst/>
                <a:gdLst/>
                <a:ahLst/>
                <a:cxnLst/>
                <a:rect l="l" t="t" r="r" b="b"/>
                <a:pathLst>
                  <a:path w="676" h="3029" extrusionOk="0">
                    <a:moveTo>
                      <a:pt x="317" y="1"/>
                    </a:moveTo>
                    <a:cubicBezTo>
                      <a:pt x="264" y="127"/>
                      <a:pt x="211" y="202"/>
                      <a:pt x="201" y="275"/>
                    </a:cubicBezTo>
                    <a:cubicBezTo>
                      <a:pt x="127" y="982"/>
                      <a:pt x="64" y="1688"/>
                      <a:pt x="1" y="2384"/>
                    </a:cubicBezTo>
                    <a:cubicBezTo>
                      <a:pt x="1" y="2427"/>
                      <a:pt x="32" y="2469"/>
                      <a:pt x="53" y="2511"/>
                    </a:cubicBezTo>
                    <a:cubicBezTo>
                      <a:pt x="85" y="2490"/>
                      <a:pt x="116" y="2469"/>
                      <a:pt x="158" y="2448"/>
                    </a:cubicBezTo>
                    <a:cubicBezTo>
                      <a:pt x="179" y="2427"/>
                      <a:pt x="211" y="2406"/>
                      <a:pt x="233" y="2395"/>
                    </a:cubicBezTo>
                    <a:lnTo>
                      <a:pt x="233" y="2395"/>
                    </a:lnTo>
                    <a:cubicBezTo>
                      <a:pt x="211" y="2417"/>
                      <a:pt x="179" y="2438"/>
                      <a:pt x="158" y="2459"/>
                    </a:cubicBezTo>
                    <a:cubicBezTo>
                      <a:pt x="390" y="2543"/>
                      <a:pt x="233" y="2860"/>
                      <a:pt x="496" y="3028"/>
                    </a:cubicBezTo>
                    <a:cubicBezTo>
                      <a:pt x="643" y="2269"/>
                      <a:pt x="612" y="1562"/>
                      <a:pt x="676" y="877"/>
                    </a:cubicBezTo>
                    <a:cubicBezTo>
                      <a:pt x="580" y="802"/>
                      <a:pt x="496" y="739"/>
                      <a:pt x="422" y="676"/>
                    </a:cubicBezTo>
                    <a:cubicBezTo>
                      <a:pt x="348" y="476"/>
                      <a:pt x="517" y="244"/>
                      <a:pt x="31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9" name="Google Shape;4729;p28"/>
              <p:cNvSpPr/>
              <p:nvPr/>
            </p:nvSpPr>
            <p:spPr>
              <a:xfrm>
                <a:off x="1874500" y="4925875"/>
                <a:ext cx="44600" cy="126075"/>
              </a:xfrm>
              <a:custGeom>
                <a:avLst/>
                <a:gdLst/>
                <a:ahLst/>
                <a:cxnLst/>
                <a:rect l="l" t="t" r="r" b="b"/>
                <a:pathLst>
                  <a:path w="1784" h="5043" extrusionOk="0">
                    <a:moveTo>
                      <a:pt x="33" y="1"/>
                    </a:moveTo>
                    <a:cubicBezTo>
                      <a:pt x="22" y="85"/>
                      <a:pt x="1" y="158"/>
                      <a:pt x="1" y="243"/>
                    </a:cubicBezTo>
                    <a:cubicBezTo>
                      <a:pt x="54" y="1013"/>
                      <a:pt x="286" y="1751"/>
                      <a:pt x="518" y="2479"/>
                    </a:cubicBezTo>
                    <a:cubicBezTo>
                      <a:pt x="771" y="3301"/>
                      <a:pt x="1067" y="4114"/>
                      <a:pt x="1552" y="4831"/>
                    </a:cubicBezTo>
                    <a:cubicBezTo>
                      <a:pt x="1583" y="4894"/>
                      <a:pt x="1646" y="4926"/>
                      <a:pt x="1784" y="5042"/>
                    </a:cubicBezTo>
                    <a:cubicBezTo>
                      <a:pt x="1425" y="4135"/>
                      <a:pt x="1119" y="3333"/>
                      <a:pt x="803" y="2542"/>
                    </a:cubicBezTo>
                    <a:cubicBezTo>
                      <a:pt x="476" y="1730"/>
                      <a:pt x="360" y="855"/>
                      <a:pt x="17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0" name="Google Shape;4730;p28"/>
              <p:cNvSpPr/>
              <p:nvPr/>
            </p:nvSpPr>
            <p:spPr>
              <a:xfrm>
                <a:off x="2022175" y="4999100"/>
                <a:ext cx="54075" cy="121650"/>
              </a:xfrm>
              <a:custGeom>
                <a:avLst/>
                <a:gdLst/>
                <a:ahLst/>
                <a:cxnLst/>
                <a:rect l="l" t="t" r="r" b="b"/>
                <a:pathLst>
                  <a:path w="2163" h="4866" extrusionOk="0">
                    <a:moveTo>
                      <a:pt x="150" y="1"/>
                    </a:moveTo>
                    <a:cubicBezTo>
                      <a:pt x="140" y="1"/>
                      <a:pt x="129" y="2"/>
                      <a:pt x="117" y="4"/>
                    </a:cubicBezTo>
                    <a:cubicBezTo>
                      <a:pt x="0" y="299"/>
                      <a:pt x="117" y="562"/>
                      <a:pt x="222" y="836"/>
                    </a:cubicBezTo>
                    <a:cubicBezTo>
                      <a:pt x="475" y="1469"/>
                      <a:pt x="707" y="2123"/>
                      <a:pt x="970" y="2756"/>
                    </a:cubicBezTo>
                    <a:cubicBezTo>
                      <a:pt x="1245" y="3400"/>
                      <a:pt x="1551" y="4043"/>
                      <a:pt x="1846" y="4675"/>
                    </a:cubicBezTo>
                    <a:cubicBezTo>
                      <a:pt x="1877" y="4750"/>
                      <a:pt x="1952" y="4792"/>
                      <a:pt x="2025" y="4865"/>
                    </a:cubicBezTo>
                    <a:cubicBezTo>
                      <a:pt x="2163" y="4602"/>
                      <a:pt x="1994" y="4443"/>
                      <a:pt x="1920" y="4275"/>
                    </a:cubicBezTo>
                    <a:cubicBezTo>
                      <a:pt x="1762" y="3927"/>
                      <a:pt x="1593" y="3600"/>
                      <a:pt x="1445" y="3252"/>
                    </a:cubicBezTo>
                    <a:cubicBezTo>
                      <a:pt x="1329" y="2988"/>
                      <a:pt x="1256" y="2704"/>
                      <a:pt x="1118" y="2461"/>
                    </a:cubicBezTo>
                    <a:cubicBezTo>
                      <a:pt x="728" y="1733"/>
                      <a:pt x="506" y="942"/>
                      <a:pt x="264" y="161"/>
                    </a:cubicBezTo>
                    <a:cubicBezTo>
                      <a:pt x="245" y="85"/>
                      <a:pt x="243" y="1"/>
                      <a:pt x="15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1" name="Google Shape;4731;p28"/>
              <p:cNvSpPr/>
              <p:nvPr/>
            </p:nvSpPr>
            <p:spPr>
              <a:xfrm>
                <a:off x="1700250" y="4252400"/>
                <a:ext cx="107600" cy="34150"/>
              </a:xfrm>
              <a:custGeom>
                <a:avLst/>
                <a:gdLst/>
                <a:ahLst/>
                <a:cxnLst/>
                <a:rect l="l" t="t" r="r" b="b"/>
                <a:pathLst>
                  <a:path w="4304" h="1366" extrusionOk="0">
                    <a:moveTo>
                      <a:pt x="4047" y="1"/>
                    </a:moveTo>
                    <a:cubicBezTo>
                      <a:pt x="3306" y="1"/>
                      <a:pt x="2631" y="309"/>
                      <a:pt x="1941" y="499"/>
                    </a:cubicBezTo>
                    <a:cubicBezTo>
                      <a:pt x="1287" y="667"/>
                      <a:pt x="664" y="974"/>
                      <a:pt x="21" y="1216"/>
                    </a:cubicBezTo>
                    <a:cubicBezTo>
                      <a:pt x="0" y="1227"/>
                      <a:pt x="10" y="1290"/>
                      <a:pt x="0" y="1321"/>
                    </a:cubicBezTo>
                    <a:cubicBezTo>
                      <a:pt x="27" y="1339"/>
                      <a:pt x="62" y="1366"/>
                      <a:pt x="98" y="1366"/>
                    </a:cubicBezTo>
                    <a:cubicBezTo>
                      <a:pt x="104" y="1366"/>
                      <a:pt x="110" y="1365"/>
                      <a:pt x="116" y="1363"/>
                    </a:cubicBezTo>
                    <a:cubicBezTo>
                      <a:pt x="284" y="1321"/>
                      <a:pt x="453" y="1290"/>
                      <a:pt x="622" y="1227"/>
                    </a:cubicBezTo>
                    <a:cubicBezTo>
                      <a:pt x="1055" y="1068"/>
                      <a:pt x="1487" y="889"/>
                      <a:pt x="1920" y="721"/>
                    </a:cubicBezTo>
                    <a:cubicBezTo>
                      <a:pt x="2130" y="646"/>
                      <a:pt x="2341" y="594"/>
                      <a:pt x="2552" y="531"/>
                    </a:cubicBezTo>
                    <a:cubicBezTo>
                      <a:pt x="3080" y="393"/>
                      <a:pt x="3607" y="256"/>
                      <a:pt x="4144" y="109"/>
                    </a:cubicBezTo>
                    <a:cubicBezTo>
                      <a:pt x="4198" y="98"/>
                      <a:pt x="4250" y="46"/>
                      <a:pt x="4303" y="13"/>
                    </a:cubicBezTo>
                    <a:cubicBezTo>
                      <a:pt x="4217" y="5"/>
                      <a:pt x="4132" y="1"/>
                      <a:pt x="404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2" name="Google Shape;4732;p28"/>
              <p:cNvSpPr/>
              <p:nvPr/>
            </p:nvSpPr>
            <p:spPr>
              <a:xfrm>
                <a:off x="1773275" y="4474875"/>
                <a:ext cx="67250" cy="33900"/>
              </a:xfrm>
              <a:custGeom>
                <a:avLst/>
                <a:gdLst/>
                <a:ahLst/>
                <a:cxnLst/>
                <a:rect l="l" t="t" r="r" b="b"/>
                <a:pathLst>
                  <a:path w="2690" h="1356" extrusionOk="0">
                    <a:moveTo>
                      <a:pt x="1864" y="0"/>
                    </a:moveTo>
                    <a:cubicBezTo>
                      <a:pt x="1850" y="0"/>
                      <a:pt x="1837" y="2"/>
                      <a:pt x="1825" y="6"/>
                    </a:cubicBezTo>
                    <a:cubicBezTo>
                      <a:pt x="1160" y="196"/>
                      <a:pt x="527" y="438"/>
                      <a:pt x="0" y="934"/>
                    </a:cubicBezTo>
                    <a:cubicBezTo>
                      <a:pt x="74" y="1071"/>
                      <a:pt x="148" y="1208"/>
                      <a:pt x="232" y="1356"/>
                    </a:cubicBezTo>
                    <a:cubicBezTo>
                      <a:pt x="675" y="1250"/>
                      <a:pt x="1076" y="1166"/>
                      <a:pt x="1488" y="1060"/>
                    </a:cubicBezTo>
                    <a:cubicBezTo>
                      <a:pt x="1888" y="965"/>
                      <a:pt x="2289" y="850"/>
                      <a:pt x="2690" y="744"/>
                    </a:cubicBezTo>
                    <a:lnTo>
                      <a:pt x="2690" y="639"/>
                    </a:lnTo>
                    <a:cubicBezTo>
                      <a:pt x="2627" y="628"/>
                      <a:pt x="2563" y="607"/>
                      <a:pt x="2510" y="607"/>
                    </a:cubicBezTo>
                    <a:cubicBezTo>
                      <a:pt x="1888" y="681"/>
                      <a:pt x="1308" y="881"/>
                      <a:pt x="707" y="1039"/>
                    </a:cubicBezTo>
                    <a:cubicBezTo>
                      <a:pt x="669" y="1048"/>
                      <a:pt x="627" y="1062"/>
                      <a:pt x="584" y="1062"/>
                    </a:cubicBezTo>
                    <a:cubicBezTo>
                      <a:pt x="520" y="1062"/>
                      <a:pt x="454" y="1032"/>
                      <a:pt x="391" y="913"/>
                    </a:cubicBezTo>
                    <a:cubicBezTo>
                      <a:pt x="865" y="491"/>
                      <a:pt x="1561" y="480"/>
                      <a:pt x="2141" y="48"/>
                    </a:cubicBezTo>
                    <a:cubicBezTo>
                      <a:pt x="2005" y="31"/>
                      <a:pt x="1924" y="0"/>
                      <a:pt x="18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3" name="Google Shape;4733;p28"/>
              <p:cNvSpPr/>
              <p:nvPr/>
            </p:nvSpPr>
            <p:spPr>
              <a:xfrm>
                <a:off x="1959675" y="4625575"/>
                <a:ext cx="90200" cy="37450"/>
              </a:xfrm>
              <a:custGeom>
                <a:avLst/>
                <a:gdLst/>
                <a:ahLst/>
                <a:cxnLst/>
                <a:rect l="l" t="t" r="r" b="b"/>
                <a:pathLst>
                  <a:path w="3608" h="1498" extrusionOk="0">
                    <a:moveTo>
                      <a:pt x="3427" y="1"/>
                    </a:moveTo>
                    <a:cubicBezTo>
                      <a:pt x="3321" y="1"/>
                      <a:pt x="3217" y="54"/>
                      <a:pt x="3123" y="95"/>
                    </a:cubicBezTo>
                    <a:cubicBezTo>
                      <a:pt x="2300" y="400"/>
                      <a:pt x="1467" y="728"/>
                      <a:pt x="644" y="1044"/>
                    </a:cubicBezTo>
                    <a:cubicBezTo>
                      <a:pt x="486" y="1107"/>
                      <a:pt x="328" y="1192"/>
                      <a:pt x="170" y="1276"/>
                    </a:cubicBezTo>
                    <a:cubicBezTo>
                      <a:pt x="95" y="1307"/>
                      <a:pt x="1" y="1350"/>
                      <a:pt x="74" y="1497"/>
                    </a:cubicBezTo>
                    <a:cubicBezTo>
                      <a:pt x="149" y="1476"/>
                      <a:pt x="233" y="1476"/>
                      <a:pt x="317" y="1445"/>
                    </a:cubicBezTo>
                    <a:cubicBezTo>
                      <a:pt x="1382" y="1023"/>
                      <a:pt x="2458" y="611"/>
                      <a:pt x="3524" y="179"/>
                    </a:cubicBezTo>
                    <a:cubicBezTo>
                      <a:pt x="3555" y="168"/>
                      <a:pt x="3576" y="116"/>
                      <a:pt x="3608" y="63"/>
                    </a:cubicBezTo>
                    <a:cubicBezTo>
                      <a:pt x="3547" y="17"/>
                      <a:pt x="3487" y="1"/>
                      <a:pt x="34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4" name="Google Shape;4734;p28"/>
              <p:cNvSpPr/>
              <p:nvPr/>
            </p:nvSpPr>
            <p:spPr>
              <a:xfrm>
                <a:off x="2057775" y="4700425"/>
                <a:ext cx="96775" cy="36750"/>
              </a:xfrm>
              <a:custGeom>
                <a:avLst/>
                <a:gdLst/>
                <a:ahLst/>
                <a:cxnLst/>
                <a:rect l="l" t="t" r="r" b="b"/>
                <a:pathLst>
                  <a:path w="3871" h="1470" extrusionOk="0">
                    <a:moveTo>
                      <a:pt x="3765" y="1"/>
                    </a:moveTo>
                    <a:cubicBezTo>
                      <a:pt x="3343" y="106"/>
                      <a:pt x="2921" y="202"/>
                      <a:pt x="2500" y="328"/>
                    </a:cubicBezTo>
                    <a:cubicBezTo>
                      <a:pt x="2057" y="476"/>
                      <a:pt x="1635" y="645"/>
                      <a:pt x="1203" y="834"/>
                    </a:cubicBezTo>
                    <a:cubicBezTo>
                      <a:pt x="812" y="1003"/>
                      <a:pt x="369" y="1066"/>
                      <a:pt x="0" y="1414"/>
                    </a:cubicBezTo>
                    <a:cubicBezTo>
                      <a:pt x="110" y="1442"/>
                      <a:pt x="173" y="1469"/>
                      <a:pt x="221" y="1469"/>
                    </a:cubicBezTo>
                    <a:cubicBezTo>
                      <a:pt x="229" y="1469"/>
                      <a:pt x="236" y="1469"/>
                      <a:pt x="243" y="1467"/>
                    </a:cubicBezTo>
                    <a:cubicBezTo>
                      <a:pt x="390" y="1425"/>
                      <a:pt x="538" y="1362"/>
                      <a:pt x="685" y="1309"/>
                    </a:cubicBezTo>
                    <a:cubicBezTo>
                      <a:pt x="1719" y="950"/>
                      <a:pt x="2700" y="444"/>
                      <a:pt x="3786" y="212"/>
                    </a:cubicBezTo>
                    <a:cubicBezTo>
                      <a:pt x="3871" y="191"/>
                      <a:pt x="3871" y="75"/>
                      <a:pt x="376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5" name="Google Shape;4735;p28"/>
              <p:cNvSpPr/>
              <p:nvPr/>
            </p:nvSpPr>
            <p:spPr>
              <a:xfrm>
                <a:off x="1730825" y="4544625"/>
                <a:ext cx="17950" cy="97300"/>
              </a:xfrm>
              <a:custGeom>
                <a:avLst/>
                <a:gdLst/>
                <a:ahLst/>
                <a:cxnLst/>
                <a:rect l="l" t="t" r="r" b="b"/>
                <a:pathLst>
                  <a:path w="718" h="3892" extrusionOk="0">
                    <a:moveTo>
                      <a:pt x="633" y="0"/>
                    </a:moveTo>
                    <a:cubicBezTo>
                      <a:pt x="580" y="63"/>
                      <a:pt x="496" y="116"/>
                      <a:pt x="486" y="190"/>
                    </a:cubicBezTo>
                    <a:cubicBezTo>
                      <a:pt x="179" y="1329"/>
                      <a:pt x="85" y="2499"/>
                      <a:pt x="0" y="3670"/>
                    </a:cubicBezTo>
                    <a:cubicBezTo>
                      <a:pt x="0" y="3713"/>
                      <a:pt x="53" y="3765"/>
                      <a:pt x="116" y="3891"/>
                    </a:cubicBezTo>
                    <a:cubicBezTo>
                      <a:pt x="327" y="3206"/>
                      <a:pt x="306" y="2563"/>
                      <a:pt x="411" y="1941"/>
                    </a:cubicBezTo>
                    <a:cubicBezTo>
                      <a:pt x="507" y="1308"/>
                      <a:pt x="612" y="685"/>
                      <a:pt x="718" y="52"/>
                    </a:cubicBezTo>
                    <a:cubicBezTo>
                      <a:pt x="686" y="42"/>
                      <a:pt x="664" y="21"/>
                      <a:pt x="63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6" name="Google Shape;4736;p28"/>
              <p:cNvSpPr/>
              <p:nvPr/>
            </p:nvSpPr>
            <p:spPr>
              <a:xfrm>
                <a:off x="1742150" y="4793000"/>
                <a:ext cx="19000" cy="95475"/>
              </a:xfrm>
              <a:custGeom>
                <a:avLst/>
                <a:gdLst/>
                <a:ahLst/>
                <a:cxnLst/>
                <a:rect l="l" t="t" r="r" b="b"/>
                <a:pathLst>
                  <a:path w="760" h="3819" extrusionOk="0">
                    <a:moveTo>
                      <a:pt x="33" y="0"/>
                    </a:moveTo>
                    <a:cubicBezTo>
                      <a:pt x="22" y="95"/>
                      <a:pt x="1" y="179"/>
                      <a:pt x="1" y="253"/>
                    </a:cubicBezTo>
                    <a:cubicBezTo>
                      <a:pt x="64" y="1381"/>
                      <a:pt x="338" y="2478"/>
                      <a:pt x="528" y="3586"/>
                    </a:cubicBezTo>
                    <a:cubicBezTo>
                      <a:pt x="539" y="3638"/>
                      <a:pt x="591" y="3692"/>
                      <a:pt x="665" y="3818"/>
                    </a:cubicBezTo>
                    <a:cubicBezTo>
                      <a:pt x="718" y="3702"/>
                      <a:pt x="760" y="3659"/>
                      <a:pt x="750" y="3628"/>
                    </a:cubicBezTo>
                    <a:cubicBezTo>
                      <a:pt x="560" y="2436"/>
                      <a:pt x="370" y="1234"/>
                      <a:pt x="169" y="42"/>
                    </a:cubicBezTo>
                    <a:cubicBezTo>
                      <a:pt x="169" y="31"/>
                      <a:pt x="106" y="21"/>
                      <a:pt x="3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7" name="Google Shape;4737;p28"/>
              <p:cNvSpPr/>
              <p:nvPr/>
            </p:nvSpPr>
            <p:spPr>
              <a:xfrm>
                <a:off x="1648275" y="4357925"/>
                <a:ext cx="81250" cy="38775"/>
              </a:xfrm>
              <a:custGeom>
                <a:avLst/>
                <a:gdLst/>
                <a:ahLst/>
                <a:cxnLst/>
                <a:rect l="l" t="t" r="r" b="b"/>
                <a:pathLst>
                  <a:path w="3250" h="1551" extrusionOk="0">
                    <a:moveTo>
                      <a:pt x="3052" y="1"/>
                    </a:moveTo>
                    <a:cubicBezTo>
                      <a:pt x="2959" y="1"/>
                      <a:pt x="2874" y="49"/>
                      <a:pt x="2785" y="74"/>
                    </a:cubicBezTo>
                    <a:cubicBezTo>
                      <a:pt x="1952" y="328"/>
                      <a:pt x="1224" y="803"/>
                      <a:pt x="423" y="1129"/>
                    </a:cubicBezTo>
                    <a:cubicBezTo>
                      <a:pt x="338" y="1161"/>
                      <a:pt x="265" y="1214"/>
                      <a:pt x="202" y="1277"/>
                    </a:cubicBezTo>
                    <a:cubicBezTo>
                      <a:pt x="138" y="1351"/>
                      <a:pt x="1" y="1351"/>
                      <a:pt x="12" y="1551"/>
                    </a:cubicBezTo>
                    <a:cubicBezTo>
                      <a:pt x="360" y="1414"/>
                      <a:pt x="708" y="1319"/>
                      <a:pt x="1003" y="1140"/>
                    </a:cubicBezTo>
                    <a:cubicBezTo>
                      <a:pt x="1341" y="929"/>
                      <a:pt x="1710" y="792"/>
                      <a:pt x="2079" y="634"/>
                    </a:cubicBezTo>
                    <a:cubicBezTo>
                      <a:pt x="2406" y="507"/>
                      <a:pt x="2743" y="381"/>
                      <a:pt x="3070" y="243"/>
                    </a:cubicBezTo>
                    <a:cubicBezTo>
                      <a:pt x="3144" y="212"/>
                      <a:pt x="3186" y="149"/>
                      <a:pt x="3249" y="85"/>
                    </a:cubicBezTo>
                    <a:cubicBezTo>
                      <a:pt x="3178" y="22"/>
                      <a:pt x="3113" y="1"/>
                      <a:pt x="305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8" name="Google Shape;4738;p28"/>
              <p:cNvSpPr/>
              <p:nvPr/>
            </p:nvSpPr>
            <p:spPr>
              <a:xfrm>
                <a:off x="1625075" y="4343375"/>
                <a:ext cx="93375" cy="44125"/>
              </a:xfrm>
              <a:custGeom>
                <a:avLst/>
                <a:gdLst/>
                <a:ahLst/>
                <a:cxnLst/>
                <a:rect l="l" t="t" r="r" b="b"/>
                <a:pathLst>
                  <a:path w="3735" h="1765" extrusionOk="0">
                    <a:moveTo>
                      <a:pt x="3632" y="1"/>
                    </a:moveTo>
                    <a:cubicBezTo>
                      <a:pt x="3627" y="1"/>
                      <a:pt x="3623" y="1"/>
                      <a:pt x="3619" y="3"/>
                    </a:cubicBezTo>
                    <a:cubicBezTo>
                      <a:pt x="2448" y="509"/>
                      <a:pt x="1277" y="1015"/>
                      <a:pt x="127" y="1574"/>
                    </a:cubicBezTo>
                    <a:cubicBezTo>
                      <a:pt x="96" y="1585"/>
                      <a:pt x="75" y="1638"/>
                      <a:pt x="1" y="1764"/>
                    </a:cubicBezTo>
                    <a:cubicBezTo>
                      <a:pt x="42" y="1761"/>
                      <a:pt x="78" y="1761"/>
                      <a:pt x="111" y="1761"/>
                    </a:cubicBezTo>
                    <a:cubicBezTo>
                      <a:pt x="140" y="1761"/>
                      <a:pt x="167" y="1761"/>
                      <a:pt x="191" y="1761"/>
                    </a:cubicBezTo>
                    <a:cubicBezTo>
                      <a:pt x="241" y="1761"/>
                      <a:pt x="281" y="1759"/>
                      <a:pt x="317" y="1743"/>
                    </a:cubicBezTo>
                    <a:cubicBezTo>
                      <a:pt x="1456" y="1216"/>
                      <a:pt x="2585" y="678"/>
                      <a:pt x="3724" y="140"/>
                    </a:cubicBezTo>
                    <a:cubicBezTo>
                      <a:pt x="3734" y="129"/>
                      <a:pt x="3734" y="66"/>
                      <a:pt x="3734" y="35"/>
                    </a:cubicBezTo>
                    <a:cubicBezTo>
                      <a:pt x="3698" y="25"/>
                      <a:pt x="3661" y="1"/>
                      <a:pt x="363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9" name="Google Shape;4739;p28"/>
              <p:cNvSpPr/>
              <p:nvPr/>
            </p:nvSpPr>
            <p:spPr>
              <a:xfrm>
                <a:off x="1944650" y="4609475"/>
                <a:ext cx="82550" cy="38000"/>
              </a:xfrm>
              <a:custGeom>
                <a:avLst/>
                <a:gdLst/>
                <a:ahLst/>
                <a:cxnLst/>
                <a:rect l="l" t="t" r="r" b="b"/>
                <a:pathLst>
                  <a:path w="3302" h="1520" extrusionOk="0">
                    <a:moveTo>
                      <a:pt x="3302" y="1"/>
                    </a:moveTo>
                    <a:lnTo>
                      <a:pt x="3302" y="1"/>
                    </a:lnTo>
                    <a:cubicBezTo>
                      <a:pt x="3175" y="11"/>
                      <a:pt x="3059" y="1"/>
                      <a:pt x="2953" y="32"/>
                    </a:cubicBezTo>
                    <a:cubicBezTo>
                      <a:pt x="1952" y="348"/>
                      <a:pt x="1045" y="865"/>
                      <a:pt x="106" y="1276"/>
                    </a:cubicBezTo>
                    <a:cubicBezTo>
                      <a:pt x="0" y="1330"/>
                      <a:pt x="11" y="1414"/>
                      <a:pt x="127" y="1519"/>
                    </a:cubicBezTo>
                    <a:cubicBezTo>
                      <a:pt x="286" y="1456"/>
                      <a:pt x="497" y="1414"/>
                      <a:pt x="654" y="1308"/>
                    </a:cubicBezTo>
                    <a:cubicBezTo>
                      <a:pt x="1076" y="1002"/>
                      <a:pt x="1561" y="855"/>
                      <a:pt x="2036" y="665"/>
                    </a:cubicBezTo>
                    <a:cubicBezTo>
                      <a:pt x="2384" y="528"/>
                      <a:pt x="2732" y="401"/>
                      <a:pt x="3080" y="264"/>
                    </a:cubicBezTo>
                    <a:cubicBezTo>
                      <a:pt x="3175" y="222"/>
                      <a:pt x="3291" y="190"/>
                      <a:pt x="330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0" name="Google Shape;4740;p28"/>
              <p:cNvSpPr/>
              <p:nvPr/>
            </p:nvSpPr>
            <p:spPr>
              <a:xfrm>
                <a:off x="2297700" y="4900300"/>
                <a:ext cx="97600" cy="25250"/>
              </a:xfrm>
              <a:custGeom>
                <a:avLst/>
                <a:gdLst/>
                <a:ahLst/>
                <a:cxnLst/>
                <a:rect l="l" t="t" r="r" b="b"/>
                <a:pathLst>
                  <a:path w="3904" h="1010" extrusionOk="0">
                    <a:moveTo>
                      <a:pt x="3903" y="0"/>
                    </a:moveTo>
                    <a:cubicBezTo>
                      <a:pt x="2827" y="0"/>
                      <a:pt x="1888" y="349"/>
                      <a:pt x="929" y="528"/>
                    </a:cubicBezTo>
                    <a:cubicBezTo>
                      <a:pt x="634" y="581"/>
                      <a:pt x="327" y="675"/>
                      <a:pt x="1" y="1003"/>
                    </a:cubicBezTo>
                    <a:cubicBezTo>
                      <a:pt x="48" y="1007"/>
                      <a:pt x="92" y="1010"/>
                      <a:pt x="135" y="1010"/>
                    </a:cubicBezTo>
                    <a:cubicBezTo>
                      <a:pt x="463" y="1010"/>
                      <a:pt x="663" y="878"/>
                      <a:pt x="887" y="813"/>
                    </a:cubicBezTo>
                    <a:cubicBezTo>
                      <a:pt x="1140" y="739"/>
                      <a:pt x="1393" y="686"/>
                      <a:pt x="1656" y="623"/>
                    </a:cubicBezTo>
                    <a:cubicBezTo>
                      <a:pt x="1888" y="570"/>
                      <a:pt x="2120" y="507"/>
                      <a:pt x="2363" y="454"/>
                    </a:cubicBezTo>
                    <a:cubicBezTo>
                      <a:pt x="2616" y="401"/>
                      <a:pt x="2891" y="380"/>
                      <a:pt x="3144" y="296"/>
                    </a:cubicBezTo>
                    <a:cubicBezTo>
                      <a:pt x="3365" y="211"/>
                      <a:pt x="3671" y="338"/>
                      <a:pt x="390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1" name="Google Shape;4741;p28"/>
              <p:cNvSpPr/>
              <p:nvPr/>
            </p:nvSpPr>
            <p:spPr>
              <a:xfrm>
                <a:off x="1536500" y="4669325"/>
                <a:ext cx="36400" cy="88075"/>
              </a:xfrm>
              <a:custGeom>
                <a:avLst/>
                <a:gdLst/>
                <a:ahLst/>
                <a:cxnLst/>
                <a:rect l="l" t="t" r="r" b="b"/>
                <a:pathLst>
                  <a:path w="1456" h="3523" extrusionOk="0">
                    <a:moveTo>
                      <a:pt x="0" y="0"/>
                    </a:moveTo>
                    <a:lnTo>
                      <a:pt x="0" y="0"/>
                    </a:lnTo>
                    <a:cubicBezTo>
                      <a:pt x="21" y="127"/>
                      <a:pt x="32" y="253"/>
                      <a:pt x="74" y="370"/>
                    </a:cubicBezTo>
                    <a:cubicBezTo>
                      <a:pt x="148" y="602"/>
                      <a:pt x="274" y="823"/>
                      <a:pt x="317" y="1055"/>
                    </a:cubicBezTo>
                    <a:cubicBezTo>
                      <a:pt x="391" y="1593"/>
                      <a:pt x="612" y="2067"/>
                      <a:pt x="802" y="2564"/>
                    </a:cubicBezTo>
                    <a:cubicBezTo>
                      <a:pt x="928" y="2901"/>
                      <a:pt x="1129" y="3175"/>
                      <a:pt x="1413" y="3523"/>
                    </a:cubicBezTo>
                    <a:cubicBezTo>
                      <a:pt x="1456" y="3080"/>
                      <a:pt x="1171" y="2890"/>
                      <a:pt x="1097" y="2606"/>
                    </a:cubicBezTo>
                    <a:cubicBezTo>
                      <a:pt x="1013" y="2310"/>
                      <a:pt x="865" y="2025"/>
                      <a:pt x="770" y="1741"/>
                    </a:cubicBezTo>
                    <a:cubicBezTo>
                      <a:pt x="665" y="1425"/>
                      <a:pt x="581" y="1097"/>
                      <a:pt x="464" y="792"/>
                    </a:cubicBezTo>
                    <a:cubicBezTo>
                      <a:pt x="370" y="507"/>
                      <a:pt x="359" y="190"/>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2" name="Google Shape;4742;p28"/>
              <p:cNvSpPr/>
              <p:nvPr/>
            </p:nvSpPr>
            <p:spPr>
              <a:xfrm>
                <a:off x="1763000" y="4824625"/>
                <a:ext cx="19000" cy="91800"/>
              </a:xfrm>
              <a:custGeom>
                <a:avLst/>
                <a:gdLst/>
                <a:ahLst/>
                <a:cxnLst/>
                <a:rect l="l" t="t" r="r" b="b"/>
                <a:pathLst>
                  <a:path w="760" h="3672" extrusionOk="0">
                    <a:moveTo>
                      <a:pt x="52" y="1"/>
                    </a:moveTo>
                    <a:cubicBezTo>
                      <a:pt x="0" y="580"/>
                      <a:pt x="380" y="2774"/>
                      <a:pt x="717" y="3671"/>
                    </a:cubicBezTo>
                    <a:cubicBezTo>
                      <a:pt x="760" y="3259"/>
                      <a:pt x="369" y="812"/>
                      <a:pt x="158" y="43"/>
                    </a:cubicBezTo>
                    <a:cubicBezTo>
                      <a:pt x="158" y="22"/>
                      <a:pt x="95" y="11"/>
                      <a:pt x="5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3" name="Google Shape;4743;p28"/>
              <p:cNvSpPr/>
              <p:nvPr/>
            </p:nvSpPr>
            <p:spPr>
              <a:xfrm>
                <a:off x="2276350" y="5085125"/>
                <a:ext cx="37975" cy="88500"/>
              </a:xfrm>
              <a:custGeom>
                <a:avLst/>
                <a:gdLst/>
                <a:ahLst/>
                <a:cxnLst/>
                <a:rect l="l" t="t" r="r" b="b"/>
                <a:pathLst>
                  <a:path w="1519" h="3540" extrusionOk="0">
                    <a:moveTo>
                      <a:pt x="159" y="1"/>
                    </a:moveTo>
                    <a:cubicBezTo>
                      <a:pt x="0" y="444"/>
                      <a:pt x="42" y="760"/>
                      <a:pt x="127" y="1045"/>
                    </a:cubicBezTo>
                    <a:cubicBezTo>
                      <a:pt x="391" y="1909"/>
                      <a:pt x="760" y="2732"/>
                      <a:pt x="1308" y="3460"/>
                    </a:cubicBezTo>
                    <a:cubicBezTo>
                      <a:pt x="1344" y="3508"/>
                      <a:pt x="1384" y="3539"/>
                      <a:pt x="1425" y="3539"/>
                    </a:cubicBezTo>
                    <a:cubicBezTo>
                      <a:pt x="1456" y="3539"/>
                      <a:pt x="1487" y="3522"/>
                      <a:pt x="1519" y="3481"/>
                    </a:cubicBezTo>
                    <a:cubicBezTo>
                      <a:pt x="454" y="1382"/>
                      <a:pt x="538" y="1625"/>
                      <a:pt x="15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4" name="Google Shape;4744;p28"/>
              <p:cNvSpPr/>
              <p:nvPr/>
            </p:nvSpPr>
            <p:spPr>
              <a:xfrm>
                <a:off x="1621675" y="4338400"/>
                <a:ext cx="77775" cy="34850"/>
              </a:xfrm>
              <a:custGeom>
                <a:avLst/>
                <a:gdLst/>
                <a:ahLst/>
                <a:cxnLst/>
                <a:rect l="l" t="t" r="r" b="b"/>
                <a:pathLst>
                  <a:path w="3111" h="1394" extrusionOk="0">
                    <a:moveTo>
                      <a:pt x="2902" y="0"/>
                    </a:moveTo>
                    <a:cubicBezTo>
                      <a:pt x="2898" y="0"/>
                      <a:pt x="2894" y="1"/>
                      <a:pt x="2890" y="2"/>
                    </a:cubicBezTo>
                    <a:cubicBezTo>
                      <a:pt x="1866" y="328"/>
                      <a:pt x="875" y="719"/>
                      <a:pt x="0" y="1394"/>
                    </a:cubicBezTo>
                    <a:cubicBezTo>
                      <a:pt x="85" y="1383"/>
                      <a:pt x="169" y="1394"/>
                      <a:pt x="242" y="1362"/>
                    </a:cubicBezTo>
                    <a:cubicBezTo>
                      <a:pt x="643" y="1183"/>
                      <a:pt x="1044" y="993"/>
                      <a:pt x="1445" y="824"/>
                    </a:cubicBezTo>
                    <a:cubicBezTo>
                      <a:pt x="1888" y="634"/>
                      <a:pt x="2352" y="466"/>
                      <a:pt x="2806" y="286"/>
                    </a:cubicBezTo>
                    <a:cubicBezTo>
                      <a:pt x="2890" y="255"/>
                      <a:pt x="2974" y="180"/>
                      <a:pt x="3111" y="96"/>
                    </a:cubicBezTo>
                    <a:cubicBezTo>
                      <a:pt x="3006" y="48"/>
                      <a:pt x="2944" y="0"/>
                      <a:pt x="290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5" name="Google Shape;4745;p28"/>
              <p:cNvSpPr/>
              <p:nvPr/>
            </p:nvSpPr>
            <p:spPr>
              <a:xfrm>
                <a:off x="2290850" y="4883100"/>
                <a:ext cx="81250" cy="19600"/>
              </a:xfrm>
              <a:custGeom>
                <a:avLst/>
                <a:gdLst/>
                <a:ahLst/>
                <a:cxnLst/>
                <a:rect l="l" t="t" r="r" b="b"/>
                <a:pathLst>
                  <a:path w="3250" h="784" extrusionOk="0">
                    <a:moveTo>
                      <a:pt x="3015" y="0"/>
                    </a:moveTo>
                    <a:cubicBezTo>
                      <a:pt x="2943" y="0"/>
                      <a:pt x="2873" y="3"/>
                      <a:pt x="2806" y="13"/>
                    </a:cubicBezTo>
                    <a:cubicBezTo>
                      <a:pt x="1878" y="203"/>
                      <a:pt x="939" y="309"/>
                      <a:pt x="32" y="583"/>
                    </a:cubicBezTo>
                    <a:cubicBezTo>
                      <a:pt x="22" y="583"/>
                      <a:pt x="11" y="615"/>
                      <a:pt x="11" y="636"/>
                    </a:cubicBezTo>
                    <a:cubicBezTo>
                      <a:pt x="1" y="657"/>
                      <a:pt x="11" y="678"/>
                      <a:pt x="32" y="784"/>
                    </a:cubicBezTo>
                    <a:cubicBezTo>
                      <a:pt x="1108" y="573"/>
                      <a:pt x="2141" y="362"/>
                      <a:pt x="3175" y="161"/>
                    </a:cubicBezTo>
                    <a:cubicBezTo>
                      <a:pt x="3196" y="151"/>
                      <a:pt x="3217" y="88"/>
                      <a:pt x="3249" y="3"/>
                    </a:cubicBezTo>
                    <a:cubicBezTo>
                      <a:pt x="3168" y="3"/>
                      <a:pt x="3090" y="0"/>
                      <a:pt x="301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6" name="Google Shape;4746;p28"/>
              <p:cNvSpPr/>
              <p:nvPr/>
            </p:nvSpPr>
            <p:spPr>
              <a:xfrm>
                <a:off x="1902450" y="4967800"/>
                <a:ext cx="31150" cy="77000"/>
              </a:xfrm>
              <a:custGeom>
                <a:avLst/>
                <a:gdLst/>
                <a:ahLst/>
                <a:cxnLst/>
                <a:rect l="l" t="t" r="r" b="b"/>
                <a:pathLst>
                  <a:path w="1246" h="3080" extrusionOk="0">
                    <a:moveTo>
                      <a:pt x="12" y="0"/>
                    </a:moveTo>
                    <a:lnTo>
                      <a:pt x="12" y="0"/>
                    </a:lnTo>
                    <a:cubicBezTo>
                      <a:pt x="22" y="243"/>
                      <a:pt x="1" y="412"/>
                      <a:pt x="54" y="549"/>
                    </a:cubicBezTo>
                    <a:cubicBezTo>
                      <a:pt x="328" y="1361"/>
                      <a:pt x="645" y="2152"/>
                      <a:pt x="1024" y="3080"/>
                    </a:cubicBezTo>
                    <a:cubicBezTo>
                      <a:pt x="1245" y="2711"/>
                      <a:pt x="1067" y="2531"/>
                      <a:pt x="1003" y="2342"/>
                    </a:cubicBezTo>
                    <a:cubicBezTo>
                      <a:pt x="950" y="2152"/>
                      <a:pt x="866" y="1973"/>
                      <a:pt x="792" y="1783"/>
                    </a:cubicBezTo>
                    <a:cubicBezTo>
                      <a:pt x="718" y="1582"/>
                      <a:pt x="634" y="1371"/>
                      <a:pt x="549" y="1171"/>
                    </a:cubicBezTo>
                    <a:cubicBezTo>
                      <a:pt x="486" y="981"/>
                      <a:pt x="423" y="792"/>
                      <a:pt x="338" y="612"/>
                    </a:cubicBezTo>
                    <a:cubicBezTo>
                      <a:pt x="254" y="433"/>
                      <a:pt x="244" y="211"/>
                      <a:pt x="1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7" name="Google Shape;4747;p28"/>
              <p:cNvSpPr/>
              <p:nvPr/>
            </p:nvSpPr>
            <p:spPr>
              <a:xfrm>
                <a:off x="1802275" y="4703875"/>
                <a:ext cx="10025" cy="83600"/>
              </a:xfrm>
              <a:custGeom>
                <a:avLst/>
                <a:gdLst/>
                <a:ahLst/>
                <a:cxnLst/>
                <a:rect l="l" t="t" r="r" b="b"/>
                <a:pathLst>
                  <a:path w="401" h="3344" extrusionOk="0">
                    <a:moveTo>
                      <a:pt x="243" y="0"/>
                    </a:moveTo>
                    <a:cubicBezTo>
                      <a:pt x="85" y="453"/>
                      <a:pt x="0" y="2457"/>
                      <a:pt x="117" y="3343"/>
                    </a:cubicBezTo>
                    <a:cubicBezTo>
                      <a:pt x="296" y="2774"/>
                      <a:pt x="401" y="960"/>
                      <a:pt x="338" y="53"/>
                    </a:cubicBezTo>
                    <a:cubicBezTo>
                      <a:pt x="338" y="32"/>
                      <a:pt x="274" y="21"/>
                      <a:pt x="24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8" name="Google Shape;4748;p28"/>
              <p:cNvSpPr/>
              <p:nvPr/>
            </p:nvSpPr>
            <p:spPr>
              <a:xfrm>
                <a:off x="1987625" y="4754500"/>
                <a:ext cx="14000" cy="91250"/>
              </a:xfrm>
              <a:custGeom>
                <a:avLst/>
                <a:gdLst/>
                <a:ahLst/>
                <a:cxnLst/>
                <a:rect l="l" t="t" r="r" b="b"/>
                <a:pathLst>
                  <a:path w="560" h="3650" extrusionOk="0">
                    <a:moveTo>
                      <a:pt x="128" y="0"/>
                    </a:moveTo>
                    <a:cubicBezTo>
                      <a:pt x="53" y="169"/>
                      <a:pt x="1" y="232"/>
                      <a:pt x="11" y="275"/>
                    </a:cubicBezTo>
                    <a:cubicBezTo>
                      <a:pt x="117" y="1350"/>
                      <a:pt x="233" y="2415"/>
                      <a:pt x="349" y="3491"/>
                    </a:cubicBezTo>
                    <a:cubicBezTo>
                      <a:pt x="360" y="3544"/>
                      <a:pt x="423" y="3586"/>
                      <a:pt x="465" y="3650"/>
                    </a:cubicBezTo>
                    <a:cubicBezTo>
                      <a:pt x="560" y="3196"/>
                      <a:pt x="391" y="1234"/>
                      <a:pt x="12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9" name="Google Shape;4749;p28"/>
              <p:cNvSpPr/>
              <p:nvPr/>
            </p:nvSpPr>
            <p:spPr>
              <a:xfrm>
                <a:off x="1554950" y="4613425"/>
                <a:ext cx="12425" cy="78600"/>
              </a:xfrm>
              <a:custGeom>
                <a:avLst/>
                <a:gdLst/>
                <a:ahLst/>
                <a:cxnLst/>
                <a:rect l="l" t="t" r="r" b="b"/>
                <a:pathLst>
                  <a:path w="497" h="3144" extrusionOk="0">
                    <a:moveTo>
                      <a:pt x="64" y="0"/>
                    </a:moveTo>
                    <a:lnTo>
                      <a:pt x="64" y="0"/>
                    </a:lnTo>
                    <a:cubicBezTo>
                      <a:pt x="0" y="1097"/>
                      <a:pt x="148" y="2100"/>
                      <a:pt x="328" y="3091"/>
                    </a:cubicBezTo>
                    <a:cubicBezTo>
                      <a:pt x="328" y="3112"/>
                      <a:pt x="401" y="3122"/>
                      <a:pt x="443" y="3143"/>
                    </a:cubicBezTo>
                    <a:cubicBezTo>
                      <a:pt x="464" y="3080"/>
                      <a:pt x="497" y="3017"/>
                      <a:pt x="486" y="2954"/>
                    </a:cubicBezTo>
                    <a:cubicBezTo>
                      <a:pt x="412" y="2036"/>
                      <a:pt x="328" y="1108"/>
                      <a:pt x="232" y="180"/>
                    </a:cubicBezTo>
                    <a:cubicBezTo>
                      <a:pt x="232" y="138"/>
                      <a:pt x="159" y="106"/>
                      <a:pt x="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0" name="Google Shape;4750;p28"/>
              <p:cNvSpPr/>
              <p:nvPr/>
            </p:nvSpPr>
            <p:spPr>
              <a:xfrm>
                <a:off x="1569725" y="4286900"/>
                <a:ext cx="70675" cy="30975"/>
              </a:xfrm>
              <a:custGeom>
                <a:avLst/>
                <a:gdLst/>
                <a:ahLst/>
                <a:cxnLst/>
                <a:rect l="l" t="t" r="r" b="b"/>
                <a:pathLst>
                  <a:path w="2827" h="1239" extrusionOk="0">
                    <a:moveTo>
                      <a:pt x="2737" y="1"/>
                    </a:moveTo>
                    <a:cubicBezTo>
                      <a:pt x="2386" y="1"/>
                      <a:pt x="2084" y="164"/>
                      <a:pt x="1783" y="300"/>
                    </a:cubicBezTo>
                    <a:cubicBezTo>
                      <a:pt x="1382" y="480"/>
                      <a:pt x="981" y="669"/>
                      <a:pt x="581" y="848"/>
                    </a:cubicBezTo>
                    <a:cubicBezTo>
                      <a:pt x="433" y="912"/>
                      <a:pt x="285" y="965"/>
                      <a:pt x="148" y="1028"/>
                    </a:cubicBezTo>
                    <a:cubicBezTo>
                      <a:pt x="74" y="1070"/>
                      <a:pt x="0" y="1133"/>
                      <a:pt x="95" y="1239"/>
                    </a:cubicBezTo>
                    <a:cubicBezTo>
                      <a:pt x="633" y="1144"/>
                      <a:pt x="2173" y="490"/>
                      <a:pt x="2827" y="5"/>
                    </a:cubicBezTo>
                    <a:cubicBezTo>
                      <a:pt x="2796" y="2"/>
                      <a:pt x="2766" y="1"/>
                      <a:pt x="273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1" name="Google Shape;4751;p28"/>
              <p:cNvSpPr/>
              <p:nvPr/>
            </p:nvSpPr>
            <p:spPr>
              <a:xfrm>
                <a:off x="2077000" y="4687350"/>
                <a:ext cx="75450" cy="26025"/>
              </a:xfrm>
              <a:custGeom>
                <a:avLst/>
                <a:gdLst/>
                <a:ahLst/>
                <a:cxnLst/>
                <a:rect l="l" t="t" r="r" b="b"/>
                <a:pathLst>
                  <a:path w="3018" h="1041" extrusionOk="0">
                    <a:moveTo>
                      <a:pt x="2755" y="1"/>
                    </a:moveTo>
                    <a:cubicBezTo>
                      <a:pt x="2700" y="1"/>
                      <a:pt x="2651" y="4"/>
                      <a:pt x="2606" y="18"/>
                    </a:cubicBezTo>
                    <a:cubicBezTo>
                      <a:pt x="2311" y="113"/>
                      <a:pt x="2026" y="261"/>
                      <a:pt x="1731" y="313"/>
                    </a:cubicBezTo>
                    <a:cubicBezTo>
                      <a:pt x="1203" y="408"/>
                      <a:pt x="718" y="629"/>
                      <a:pt x="233" y="809"/>
                    </a:cubicBezTo>
                    <a:cubicBezTo>
                      <a:pt x="138" y="851"/>
                      <a:pt x="75" y="936"/>
                      <a:pt x="1" y="1009"/>
                    </a:cubicBezTo>
                    <a:cubicBezTo>
                      <a:pt x="77" y="1031"/>
                      <a:pt x="147" y="1041"/>
                      <a:pt x="213" y="1041"/>
                    </a:cubicBezTo>
                    <a:cubicBezTo>
                      <a:pt x="303" y="1041"/>
                      <a:pt x="386" y="1023"/>
                      <a:pt x="465" y="999"/>
                    </a:cubicBezTo>
                    <a:cubicBezTo>
                      <a:pt x="1130" y="767"/>
                      <a:pt x="1752" y="439"/>
                      <a:pt x="2459" y="334"/>
                    </a:cubicBezTo>
                    <a:cubicBezTo>
                      <a:pt x="2648" y="313"/>
                      <a:pt x="2838" y="250"/>
                      <a:pt x="3017" y="7"/>
                    </a:cubicBezTo>
                    <a:cubicBezTo>
                      <a:pt x="2914" y="7"/>
                      <a:pt x="2829" y="1"/>
                      <a:pt x="275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2" name="Google Shape;4752;p28"/>
              <p:cNvSpPr/>
              <p:nvPr/>
            </p:nvSpPr>
            <p:spPr>
              <a:xfrm>
                <a:off x="1880575" y="4708100"/>
                <a:ext cx="5850" cy="77525"/>
              </a:xfrm>
              <a:custGeom>
                <a:avLst/>
                <a:gdLst/>
                <a:ahLst/>
                <a:cxnLst/>
                <a:rect l="l" t="t" r="r" b="b"/>
                <a:pathLst>
                  <a:path w="234" h="3101" extrusionOk="0">
                    <a:moveTo>
                      <a:pt x="95" y="0"/>
                    </a:moveTo>
                    <a:cubicBezTo>
                      <a:pt x="64" y="31"/>
                      <a:pt x="1" y="52"/>
                      <a:pt x="1" y="74"/>
                    </a:cubicBezTo>
                    <a:lnTo>
                      <a:pt x="32" y="2795"/>
                    </a:lnTo>
                    <a:cubicBezTo>
                      <a:pt x="43" y="2890"/>
                      <a:pt x="85" y="2984"/>
                      <a:pt x="106" y="3101"/>
                    </a:cubicBezTo>
                    <a:cubicBezTo>
                      <a:pt x="180" y="3048"/>
                      <a:pt x="233" y="3027"/>
                      <a:pt x="233" y="2995"/>
                    </a:cubicBezTo>
                    <a:cubicBezTo>
                      <a:pt x="222" y="2025"/>
                      <a:pt x="212" y="1055"/>
                      <a:pt x="191" y="84"/>
                    </a:cubicBezTo>
                    <a:cubicBezTo>
                      <a:pt x="191" y="52"/>
                      <a:pt x="128" y="31"/>
                      <a:pt x="9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3" name="Google Shape;4753;p28"/>
              <p:cNvSpPr/>
              <p:nvPr/>
            </p:nvSpPr>
            <p:spPr>
              <a:xfrm>
                <a:off x="2417425" y="5013150"/>
                <a:ext cx="73325" cy="5525"/>
              </a:xfrm>
              <a:custGeom>
                <a:avLst/>
                <a:gdLst/>
                <a:ahLst/>
                <a:cxnLst/>
                <a:rect l="l" t="t" r="r" b="b"/>
                <a:pathLst>
                  <a:path w="2933" h="221" extrusionOk="0">
                    <a:moveTo>
                      <a:pt x="137" y="0"/>
                    </a:moveTo>
                    <a:cubicBezTo>
                      <a:pt x="106" y="0"/>
                      <a:pt x="73" y="85"/>
                      <a:pt x="0" y="180"/>
                    </a:cubicBezTo>
                    <a:cubicBezTo>
                      <a:pt x="401" y="210"/>
                      <a:pt x="792" y="221"/>
                      <a:pt x="1184" y="221"/>
                    </a:cubicBezTo>
                    <a:cubicBezTo>
                      <a:pt x="1751" y="221"/>
                      <a:pt x="2321" y="198"/>
                      <a:pt x="2932" y="180"/>
                    </a:cubicBezTo>
                    <a:cubicBezTo>
                      <a:pt x="2773" y="53"/>
                      <a:pt x="2742" y="0"/>
                      <a:pt x="271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4" name="Google Shape;4754;p28"/>
              <p:cNvSpPr/>
              <p:nvPr/>
            </p:nvSpPr>
            <p:spPr>
              <a:xfrm>
                <a:off x="2181700" y="4817425"/>
                <a:ext cx="73850" cy="29050"/>
              </a:xfrm>
              <a:custGeom>
                <a:avLst/>
                <a:gdLst/>
                <a:ahLst/>
                <a:cxnLst/>
                <a:rect l="l" t="t" r="r" b="b"/>
                <a:pathLst>
                  <a:path w="2954" h="1162" extrusionOk="0">
                    <a:moveTo>
                      <a:pt x="2898" y="1"/>
                    </a:moveTo>
                    <a:cubicBezTo>
                      <a:pt x="2895" y="1"/>
                      <a:pt x="2892" y="2"/>
                      <a:pt x="2890" y="4"/>
                    </a:cubicBezTo>
                    <a:cubicBezTo>
                      <a:pt x="1951" y="320"/>
                      <a:pt x="1013" y="636"/>
                      <a:pt x="74" y="964"/>
                    </a:cubicBezTo>
                    <a:cubicBezTo>
                      <a:pt x="42" y="974"/>
                      <a:pt x="32" y="1058"/>
                      <a:pt x="0" y="1133"/>
                    </a:cubicBezTo>
                    <a:cubicBezTo>
                      <a:pt x="52" y="1153"/>
                      <a:pt x="98" y="1161"/>
                      <a:pt x="143" y="1161"/>
                    </a:cubicBezTo>
                    <a:cubicBezTo>
                      <a:pt x="235" y="1161"/>
                      <a:pt x="316" y="1126"/>
                      <a:pt x="401" y="1090"/>
                    </a:cubicBezTo>
                    <a:cubicBezTo>
                      <a:pt x="1139" y="805"/>
                      <a:pt x="1878" y="510"/>
                      <a:pt x="2616" y="215"/>
                    </a:cubicBezTo>
                    <a:cubicBezTo>
                      <a:pt x="2727" y="164"/>
                      <a:pt x="2829" y="84"/>
                      <a:pt x="2930" y="12"/>
                    </a:cubicBezTo>
                    <a:lnTo>
                      <a:pt x="2930" y="12"/>
                    </a:lnTo>
                    <a:cubicBezTo>
                      <a:pt x="2938" y="17"/>
                      <a:pt x="2946" y="21"/>
                      <a:pt x="2953" y="25"/>
                    </a:cubicBezTo>
                    <a:lnTo>
                      <a:pt x="2942" y="4"/>
                    </a:lnTo>
                    <a:cubicBezTo>
                      <a:pt x="2938" y="7"/>
                      <a:pt x="2934" y="9"/>
                      <a:pt x="2930" y="12"/>
                    </a:cubicBezTo>
                    <a:lnTo>
                      <a:pt x="2930" y="12"/>
                    </a:lnTo>
                    <a:cubicBezTo>
                      <a:pt x="2918" y="6"/>
                      <a:pt x="2906" y="1"/>
                      <a:pt x="289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5" name="Google Shape;4755;p28"/>
              <p:cNvSpPr/>
              <p:nvPr/>
            </p:nvSpPr>
            <p:spPr>
              <a:xfrm>
                <a:off x="1787775" y="4852825"/>
                <a:ext cx="16100" cy="69400"/>
              </a:xfrm>
              <a:custGeom>
                <a:avLst/>
                <a:gdLst/>
                <a:ahLst/>
                <a:cxnLst/>
                <a:rect l="l" t="t" r="r" b="b"/>
                <a:pathLst>
                  <a:path w="644" h="2776" extrusionOk="0">
                    <a:moveTo>
                      <a:pt x="64" y="1"/>
                    </a:moveTo>
                    <a:cubicBezTo>
                      <a:pt x="43" y="54"/>
                      <a:pt x="1" y="117"/>
                      <a:pt x="11" y="170"/>
                    </a:cubicBezTo>
                    <a:cubicBezTo>
                      <a:pt x="169" y="1045"/>
                      <a:pt x="317" y="1931"/>
                      <a:pt x="601" y="2775"/>
                    </a:cubicBezTo>
                    <a:cubicBezTo>
                      <a:pt x="643" y="1931"/>
                      <a:pt x="390" y="1130"/>
                      <a:pt x="254" y="317"/>
                    </a:cubicBezTo>
                    <a:cubicBezTo>
                      <a:pt x="243" y="212"/>
                      <a:pt x="233" y="54"/>
                      <a:pt x="6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6" name="Google Shape;4756;p28"/>
              <p:cNvSpPr/>
              <p:nvPr/>
            </p:nvSpPr>
            <p:spPr>
              <a:xfrm>
                <a:off x="2064875" y="5053750"/>
                <a:ext cx="26925" cy="61725"/>
              </a:xfrm>
              <a:custGeom>
                <a:avLst/>
                <a:gdLst/>
                <a:ahLst/>
                <a:cxnLst/>
                <a:rect l="l" t="t" r="r" b="b"/>
                <a:pathLst>
                  <a:path w="1077" h="2469" extrusionOk="0">
                    <a:moveTo>
                      <a:pt x="64" y="0"/>
                    </a:moveTo>
                    <a:cubicBezTo>
                      <a:pt x="43" y="85"/>
                      <a:pt x="1" y="138"/>
                      <a:pt x="12" y="159"/>
                    </a:cubicBezTo>
                    <a:cubicBezTo>
                      <a:pt x="286" y="886"/>
                      <a:pt x="560" y="1615"/>
                      <a:pt x="834" y="2332"/>
                    </a:cubicBezTo>
                    <a:cubicBezTo>
                      <a:pt x="855" y="2384"/>
                      <a:pt x="919" y="2426"/>
                      <a:pt x="961" y="2468"/>
                    </a:cubicBezTo>
                    <a:cubicBezTo>
                      <a:pt x="1003" y="2458"/>
                      <a:pt x="1034" y="2437"/>
                      <a:pt x="1076" y="2426"/>
                    </a:cubicBezTo>
                    <a:cubicBezTo>
                      <a:pt x="1055" y="2332"/>
                      <a:pt x="1045" y="2226"/>
                      <a:pt x="1013" y="2131"/>
                    </a:cubicBezTo>
                    <a:cubicBezTo>
                      <a:pt x="834" y="1657"/>
                      <a:pt x="644" y="1182"/>
                      <a:pt x="465" y="708"/>
                    </a:cubicBezTo>
                    <a:cubicBezTo>
                      <a:pt x="391" y="518"/>
                      <a:pt x="328" y="328"/>
                      <a:pt x="244" y="148"/>
                    </a:cubicBezTo>
                    <a:cubicBezTo>
                      <a:pt x="223" y="85"/>
                      <a:pt x="138" y="54"/>
                      <a:pt x="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7" name="Google Shape;4757;p28"/>
              <p:cNvSpPr/>
              <p:nvPr/>
            </p:nvSpPr>
            <p:spPr>
              <a:xfrm>
                <a:off x="2298500" y="5098850"/>
                <a:ext cx="23225" cy="61975"/>
              </a:xfrm>
              <a:custGeom>
                <a:avLst/>
                <a:gdLst/>
                <a:ahLst/>
                <a:cxnLst/>
                <a:rect l="l" t="t" r="r" b="b"/>
                <a:pathLst>
                  <a:path w="929" h="2479" extrusionOk="0">
                    <a:moveTo>
                      <a:pt x="95" y="0"/>
                    </a:moveTo>
                    <a:cubicBezTo>
                      <a:pt x="53" y="53"/>
                      <a:pt x="0" y="85"/>
                      <a:pt x="11" y="106"/>
                    </a:cubicBezTo>
                    <a:cubicBezTo>
                      <a:pt x="201" y="791"/>
                      <a:pt x="306" y="1498"/>
                      <a:pt x="633" y="2131"/>
                    </a:cubicBezTo>
                    <a:cubicBezTo>
                      <a:pt x="707" y="2257"/>
                      <a:pt x="802" y="2363"/>
                      <a:pt x="897" y="2478"/>
                    </a:cubicBezTo>
                    <a:cubicBezTo>
                      <a:pt x="928" y="2300"/>
                      <a:pt x="897" y="2152"/>
                      <a:pt x="855" y="2014"/>
                    </a:cubicBezTo>
                    <a:cubicBezTo>
                      <a:pt x="633" y="1382"/>
                      <a:pt x="316" y="791"/>
                      <a:pt x="222" y="127"/>
                    </a:cubicBezTo>
                    <a:cubicBezTo>
                      <a:pt x="211" y="85"/>
                      <a:pt x="138" y="43"/>
                      <a:pt x="9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8" name="Google Shape;4758;p28"/>
              <p:cNvSpPr/>
              <p:nvPr/>
            </p:nvSpPr>
            <p:spPr>
              <a:xfrm>
                <a:off x="2438750" y="5026925"/>
                <a:ext cx="58850" cy="6275"/>
              </a:xfrm>
              <a:custGeom>
                <a:avLst/>
                <a:gdLst/>
                <a:ahLst/>
                <a:cxnLst/>
                <a:rect l="l" t="t" r="r" b="b"/>
                <a:pathLst>
                  <a:path w="2354" h="251" extrusionOk="0">
                    <a:moveTo>
                      <a:pt x="1041" y="0"/>
                    </a:moveTo>
                    <a:cubicBezTo>
                      <a:pt x="593" y="0"/>
                      <a:pt x="202" y="48"/>
                      <a:pt x="1" y="145"/>
                    </a:cubicBezTo>
                    <a:cubicBezTo>
                      <a:pt x="75" y="177"/>
                      <a:pt x="117" y="220"/>
                      <a:pt x="170" y="220"/>
                    </a:cubicBezTo>
                    <a:cubicBezTo>
                      <a:pt x="856" y="241"/>
                      <a:pt x="1541" y="251"/>
                      <a:pt x="2227" y="251"/>
                    </a:cubicBezTo>
                    <a:cubicBezTo>
                      <a:pt x="2269" y="251"/>
                      <a:pt x="2300" y="177"/>
                      <a:pt x="2353" y="124"/>
                    </a:cubicBezTo>
                    <a:cubicBezTo>
                      <a:pt x="1938" y="42"/>
                      <a:pt x="1464" y="0"/>
                      <a:pt x="104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9" name="Google Shape;4759;p28"/>
              <p:cNvSpPr/>
              <p:nvPr/>
            </p:nvSpPr>
            <p:spPr>
              <a:xfrm>
                <a:off x="1653025" y="4466300"/>
                <a:ext cx="12150" cy="68050"/>
              </a:xfrm>
              <a:custGeom>
                <a:avLst/>
                <a:gdLst/>
                <a:ahLst/>
                <a:cxnLst/>
                <a:rect l="l" t="t" r="r" b="b"/>
                <a:pathLst>
                  <a:path w="486" h="2722" extrusionOk="0">
                    <a:moveTo>
                      <a:pt x="328" y="0"/>
                    </a:moveTo>
                    <a:lnTo>
                      <a:pt x="328" y="0"/>
                    </a:lnTo>
                    <a:cubicBezTo>
                      <a:pt x="296" y="21"/>
                      <a:pt x="244" y="43"/>
                      <a:pt x="233" y="75"/>
                    </a:cubicBezTo>
                    <a:cubicBezTo>
                      <a:pt x="148" y="928"/>
                      <a:pt x="75" y="1783"/>
                      <a:pt x="1" y="2637"/>
                    </a:cubicBezTo>
                    <a:cubicBezTo>
                      <a:pt x="1" y="2669"/>
                      <a:pt x="54" y="2690"/>
                      <a:pt x="85" y="2721"/>
                    </a:cubicBezTo>
                    <a:cubicBezTo>
                      <a:pt x="338" y="2205"/>
                      <a:pt x="486" y="518"/>
                      <a:pt x="32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0" name="Google Shape;4760;p28"/>
              <p:cNvSpPr/>
              <p:nvPr/>
            </p:nvSpPr>
            <p:spPr>
              <a:xfrm>
                <a:off x="1573400" y="4390350"/>
                <a:ext cx="7675" cy="76250"/>
              </a:xfrm>
              <a:custGeom>
                <a:avLst/>
                <a:gdLst/>
                <a:ahLst/>
                <a:cxnLst/>
                <a:rect l="l" t="t" r="r" b="b"/>
                <a:pathLst>
                  <a:path w="307" h="3050" extrusionOk="0">
                    <a:moveTo>
                      <a:pt x="117" y="1"/>
                    </a:moveTo>
                    <a:cubicBezTo>
                      <a:pt x="120" y="6"/>
                      <a:pt x="123" y="11"/>
                      <a:pt x="126" y="16"/>
                    </a:cubicBezTo>
                    <a:lnTo>
                      <a:pt x="126" y="16"/>
                    </a:lnTo>
                    <a:cubicBezTo>
                      <a:pt x="130" y="11"/>
                      <a:pt x="134" y="6"/>
                      <a:pt x="138" y="1"/>
                    </a:cubicBezTo>
                    <a:close/>
                    <a:moveTo>
                      <a:pt x="126" y="16"/>
                    </a:moveTo>
                    <a:cubicBezTo>
                      <a:pt x="85" y="66"/>
                      <a:pt x="33" y="122"/>
                      <a:pt x="33" y="170"/>
                    </a:cubicBezTo>
                    <a:lnTo>
                      <a:pt x="1" y="2891"/>
                    </a:lnTo>
                    <a:cubicBezTo>
                      <a:pt x="1" y="2944"/>
                      <a:pt x="64" y="2986"/>
                      <a:pt x="96" y="3049"/>
                    </a:cubicBezTo>
                    <a:cubicBezTo>
                      <a:pt x="138" y="2996"/>
                      <a:pt x="191" y="2975"/>
                      <a:pt x="191" y="2944"/>
                    </a:cubicBezTo>
                    <a:cubicBezTo>
                      <a:pt x="307" y="2037"/>
                      <a:pt x="296" y="1130"/>
                      <a:pt x="244" y="223"/>
                    </a:cubicBezTo>
                    <a:cubicBezTo>
                      <a:pt x="233" y="154"/>
                      <a:pt x="169" y="85"/>
                      <a:pt x="126" y="16"/>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1" name="Google Shape;4761;p28"/>
              <p:cNvSpPr/>
              <p:nvPr/>
            </p:nvSpPr>
            <p:spPr>
              <a:xfrm>
                <a:off x="1651450" y="4737100"/>
                <a:ext cx="15325" cy="59325"/>
              </a:xfrm>
              <a:custGeom>
                <a:avLst/>
                <a:gdLst/>
                <a:ahLst/>
                <a:cxnLst/>
                <a:rect l="l" t="t" r="r" b="b"/>
                <a:pathLst>
                  <a:path w="613" h="2373" extrusionOk="0">
                    <a:moveTo>
                      <a:pt x="1" y="0"/>
                    </a:moveTo>
                    <a:lnTo>
                      <a:pt x="1" y="0"/>
                    </a:lnTo>
                    <a:cubicBezTo>
                      <a:pt x="75" y="844"/>
                      <a:pt x="296" y="1592"/>
                      <a:pt x="359" y="2373"/>
                    </a:cubicBezTo>
                    <a:cubicBezTo>
                      <a:pt x="433" y="2363"/>
                      <a:pt x="507" y="2352"/>
                      <a:pt x="507" y="2342"/>
                    </a:cubicBezTo>
                    <a:cubicBezTo>
                      <a:pt x="612" y="1582"/>
                      <a:pt x="307" y="875"/>
                      <a:pt x="190" y="148"/>
                    </a:cubicBezTo>
                    <a:cubicBezTo>
                      <a:pt x="190" y="106"/>
                      <a:pt x="106" y="74"/>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2" name="Google Shape;4762;p28"/>
              <p:cNvSpPr/>
              <p:nvPr/>
            </p:nvSpPr>
            <p:spPr>
              <a:xfrm>
                <a:off x="2498875" y="5070850"/>
                <a:ext cx="53025" cy="9300"/>
              </a:xfrm>
              <a:custGeom>
                <a:avLst/>
                <a:gdLst/>
                <a:ahLst/>
                <a:cxnLst/>
                <a:rect l="l" t="t" r="r" b="b"/>
                <a:pathLst>
                  <a:path w="2121" h="372" extrusionOk="0">
                    <a:moveTo>
                      <a:pt x="76" y="1"/>
                    </a:moveTo>
                    <a:cubicBezTo>
                      <a:pt x="48" y="1"/>
                      <a:pt x="20" y="47"/>
                      <a:pt x="1" y="76"/>
                    </a:cubicBezTo>
                    <a:cubicBezTo>
                      <a:pt x="22" y="108"/>
                      <a:pt x="43" y="171"/>
                      <a:pt x="64" y="171"/>
                    </a:cubicBezTo>
                    <a:cubicBezTo>
                      <a:pt x="718" y="245"/>
                      <a:pt x="1372" y="308"/>
                      <a:pt x="2026" y="371"/>
                    </a:cubicBezTo>
                    <a:cubicBezTo>
                      <a:pt x="2047" y="371"/>
                      <a:pt x="2079" y="319"/>
                      <a:pt x="2121" y="277"/>
                    </a:cubicBezTo>
                    <a:cubicBezTo>
                      <a:pt x="2068" y="245"/>
                      <a:pt x="2026" y="181"/>
                      <a:pt x="1973" y="171"/>
                    </a:cubicBezTo>
                    <a:cubicBezTo>
                      <a:pt x="1340" y="108"/>
                      <a:pt x="718" y="55"/>
                      <a:pt x="85" y="2"/>
                    </a:cubicBezTo>
                    <a:cubicBezTo>
                      <a:pt x="82" y="1"/>
                      <a:pt x="79" y="1"/>
                      <a:pt x="7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3" name="Google Shape;4763;p28"/>
              <p:cNvSpPr/>
              <p:nvPr/>
            </p:nvSpPr>
            <p:spPr>
              <a:xfrm>
                <a:off x="2158500" y="4884225"/>
                <a:ext cx="11625" cy="54050"/>
              </a:xfrm>
              <a:custGeom>
                <a:avLst/>
                <a:gdLst/>
                <a:ahLst/>
                <a:cxnLst/>
                <a:rect l="l" t="t" r="r" b="b"/>
                <a:pathLst>
                  <a:path w="465" h="2162" extrusionOk="0">
                    <a:moveTo>
                      <a:pt x="42" y="0"/>
                    </a:moveTo>
                    <a:cubicBezTo>
                      <a:pt x="31" y="64"/>
                      <a:pt x="0" y="127"/>
                      <a:pt x="0" y="190"/>
                    </a:cubicBezTo>
                    <a:cubicBezTo>
                      <a:pt x="85" y="812"/>
                      <a:pt x="179" y="1445"/>
                      <a:pt x="274" y="2078"/>
                    </a:cubicBezTo>
                    <a:cubicBezTo>
                      <a:pt x="274" y="2099"/>
                      <a:pt x="369" y="2120"/>
                      <a:pt x="464" y="2162"/>
                    </a:cubicBezTo>
                    <a:cubicBezTo>
                      <a:pt x="369" y="1403"/>
                      <a:pt x="317" y="696"/>
                      <a:pt x="4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4" name="Google Shape;4764;p28"/>
              <p:cNvSpPr/>
              <p:nvPr/>
            </p:nvSpPr>
            <p:spPr>
              <a:xfrm>
                <a:off x="2141625" y="4861800"/>
                <a:ext cx="12150" cy="55400"/>
              </a:xfrm>
              <a:custGeom>
                <a:avLst/>
                <a:gdLst/>
                <a:ahLst/>
                <a:cxnLst/>
                <a:rect l="l" t="t" r="r" b="b"/>
                <a:pathLst>
                  <a:path w="486" h="2216" extrusionOk="0">
                    <a:moveTo>
                      <a:pt x="169" y="0"/>
                    </a:moveTo>
                    <a:cubicBezTo>
                      <a:pt x="63" y="85"/>
                      <a:pt x="0" y="106"/>
                      <a:pt x="0" y="127"/>
                    </a:cubicBezTo>
                    <a:cubicBezTo>
                      <a:pt x="10" y="781"/>
                      <a:pt x="179" y="1393"/>
                      <a:pt x="306" y="2025"/>
                    </a:cubicBezTo>
                    <a:cubicBezTo>
                      <a:pt x="306" y="2068"/>
                      <a:pt x="380" y="2110"/>
                      <a:pt x="485" y="2215"/>
                    </a:cubicBezTo>
                    <a:cubicBezTo>
                      <a:pt x="485" y="1435"/>
                      <a:pt x="253" y="760"/>
                      <a:pt x="16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5" name="Google Shape;4765;p28"/>
              <p:cNvSpPr/>
              <p:nvPr/>
            </p:nvSpPr>
            <p:spPr>
              <a:xfrm>
                <a:off x="2263425" y="4944325"/>
                <a:ext cx="11350" cy="57000"/>
              </a:xfrm>
              <a:custGeom>
                <a:avLst/>
                <a:gdLst/>
                <a:ahLst/>
                <a:cxnLst/>
                <a:rect l="l" t="t" r="r" b="b"/>
                <a:pathLst>
                  <a:path w="454" h="2280" extrusionOk="0">
                    <a:moveTo>
                      <a:pt x="43" y="1"/>
                    </a:moveTo>
                    <a:cubicBezTo>
                      <a:pt x="32" y="74"/>
                      <a:pt x="1" y="159"/>
                      <a:pt x="11" y="233"/>
                    </a:cubicBezTo>
                    <a:cubicBezTo>
                      <a:pt x="85" y="866"/>
                      <a:pt x="170" y="1499"/>
                      <a:pt x="264" y="2142"/>
                    </a:cubicBezTo>
                    <a:cubicBezTo>
                      <a:pt x="264" y="2174"/>
                      <a:pt x="338" y="2205"/>
                      <a:pt x="433" y="2279"/>
                    </a:cubicBezTo>
                    <a:cubicBezTo>
                      <a:pt x="454" y="1467"/>
                      <a:pt x="327" y="739"/>
                      <a:pt x="4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6" name="Google Shape;4766;p28"/>
              <p:cNvSpPr/>
              <p:nvPr/>
            </p:nvSpPr>
            <p:spPr>
              <a:xfrm>
                <a:off x="2395525" y="5056925"/>
                <a:ext cx="20850" cy="50625"/>
              </a:xfrm>
              <a:custGeom>
                <a:avLst/>
                <a:gdLst/>
                <a:ahLst/>
                <a:cxnLst/>
                <a:rect l="l" t="t" r="r" b="b"/>
                <a:pathLst>
                  <a:path w="834" h="2025" extrusionOk="0">
                    <a:moveTo>
                      <a:pt x="85" y="0"/>
                    </a:moveTo>
                    <a:cubicBezTo>
                      <a:pt x="42" y="74"/>
                      <a:pt x="0" y="116"/>
                      <a:pt x="11" y="148"/>
                    </a:cubicBezTo>
                    <a:cubicBezTo>
                      <a:pt x="159" y="696"/>
                      <a:pt x="307" y="1245"/>
                      <a:pt x="464" y="1793"/>
                    </a:cubicBezTo>
                    <a:cubicBezTo>
                      <a:pt x="496" y="1867"/>
                      <a:pt x="560" y="1930"/>
                      <a:pt x="623" y="2025"/>
                    </a:cubicBezTo>
                    <a:cubicBezTo>
                      <a:pt x="713" y="1944"/>
                      <a:pt x="766" y="1883"/>
                      <a:pt x="825" y="1832"/>
                    </a:cubicBezTo>
                    <a:lnTo>
                      <a:pt x="825" y="1832"/>
                    </a:lnTo>
                    <a:cubicBezTo>
                      <a:pt x="828" y="1837"/>
                      <a:pt x="831" y="1841"/>
                      <a:pt x="834" y="1846"/>
                    </a:cubicBezTo>
                    <a:lnTo>
                      <a:pt x="834" y="1825"/>
                    </a:lnTo>
                    <a:cubicBezTo>
                      <a:pt x="831" y="1827"/>
                      <a:pt x="828" y="1830"/>
                      <a:pt x="825" y="1832"/>
                    </a:cubicBezTo>
                    <a:lnTo>
                      <a:pt x="825" y="1832"/>
                    </a:lnTo>
                    <a:cubicBezTo>
                      <a:pt x="598" y="1457"/>
                      <a:pt x="432" y="1070"/>
                      <a:pt x="380" y="623"/>
                    </a:cubicBezTo>
                    <a:cubicBezTo>
                      <a:pt x="359" y="391"/>
                      <a:pt x="307" y="159"/>
                      <a:pt x="8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7" name="Google Shape;4767;p28"/>
              <p:cNvSpPr/>
              <p:nvPr/>
            </p:nvSpPr>
            <p:spPr>
              <a:xfrm>
                <a:off x="2162175" y="4815075"/>
                <a:ext cx="53300" cy="23025"/>
              </a:xfrm>
              <a:custGeom>
                <a:avLst/>
                <a:gdLst/>
                <a:ahLst/>
                <a:cxnLst/>
                <a:rect l="l" t="t" r="r" b="b"/>
                <a:pathLst>
                  <a:path w="2132" h="921" extrusionOk="0">
                    <a:moveTo>
                      <a:pt x="2025" y="0"/>
                    </a:moveTo>
                    <a:cubicBezTo>
                      <a:pt x="2018" y="0"/>
                      <a:pt x="2011" y="1"/>
                      <a:pt x="2005" y="3"/>
                    </a:cubicBezTo>
                    <a:cubicBezTo>
                      <a:pt x="1403" y="224"/>
                      <a:pt x="813" y="446"/>
                      <a:pt x="212" y="678"/>
                    </a:cubicBezTo>
                    <a:cubicBezTo>
                      <a:pt x="159" y="699"/>
                      <a:pt x="127" y="762"/>
                      <a:pt x="1" y="920"/>
                    </a:cubicBezTo>
                    <a:cubicBezTo>
                      <a:pt x="865" y="774"/>
                      <a:pt x="1504" y="433"/>
                      <a:pt x="2110" y="18"/>
                    </a:cubicBezTo>
                    <a:lnTo>
                      <a:pt x="2110" y="18"/>
                    </a:lnTo>
                    <a:cubicBezTo>
                      <a:pt x="2117" y="20"/>
                      <a:pt x="2124" y="22"/>
                      <a:pt x="2131" y="24"/>
                    </a:cubicBezTo>
                    <a:lnTo>
                      <a:pt x="2131" y="3"/>
                    </a:lnTo>
                    <a:cubicBezTo>
                      <a:pt x="2124" y="8"/>
                      <a:pt x="2117" y="13"/>
                      <a:pt x="2110" y="18"/>
                    </a:cubicBezTo>
                    <a:lnTo>
                      <a:pt x="2110" y="18"/>
                    </a:lnTo>
                    <a:cubicBezTo>
                      <a:pt x="2081" y="10"/>
                      <a:pt x="2050" y="0"/>
                      <a:pt x="202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8" name="Google Shape;4768;p28"/>
              <p:cNvSpPr/>
              <p:nvPr/>
            </p:nvSpPr>
            <p:spPr>
              <a:xfrm>
                <a:off x="2003450" y="4774525"/>
                <a:ext cx="13475" cy="52775"/>
              </a:xfrm>
              <a:custGeom>
                <a:avLst/>
                <a:gdLst/>
                <a:ahLst/>
                <a:cxnLst/>
                <a:rect l="l" t="t" r="r" b="b"/>
                <a:pathLst>
                  <a:path w="539" h="2111" extrusionOk="0">
                    <a:moveTo>
                      <a:pt x="127" y="1"/>
                    </a:moveTo>
                    <a:lnTo>
                      <a:pt x="127" y="1"/>
                    </a:lnTo>
                    <a:cubicBezTo>
                      <a:pt x="1" y="423"/>
                      <a:pt x="53" y="1002"/>
                      <a:pt x="348" y="1973"/>
                    </a:cubicBezTo>
                    <a:cubicBezTo>
                      <a:pt x="359" y="2015"/>
                      <a:pt x="444" y="2047"/>
                      <a:pt x="538" y="2110"/>
                    </a:cubicBezTo>
                    <a:cubicBezTo>
                      <a:pt x="538" y="1382"/>
                      <a:pt x="275" y="739"/>
                      <a:pt x="233" y="64"/>
                    </a:cubicBezTo>
                    <a:cubicBezTo>
                      <a:pt x="233" y="43"/>
                      <a:pt x="159" y="22"/>
                      <a:pt x="1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9" name="Google Shape;4769;p28"/>
              <p:cNvSpPr/>
              <p:nvPr/>
            </p:nvSpPr>
            <p:spPr>
              <a:xfrm>
                <a:off x="2021925" y="4799575"/>
                <a:ext cx="14775" cy="44875"/>
              </a:xfrm>
              <a:custGeom>
                <a:avLst/>
                <a:gdLst/>
                <a:ahLst/>
                <a:cxnLst/>
                <a:rect l="l" t="t" r="r" b="b"/>
                <a:pathLst>
                  <a:path w="591" h="1795" extrusionOk="0">
                    <a:moveTo>
                      <a:pt x="0" y="0"/>
                    </a:moveTo>
                    <a:lnTo>
                      <a:pt x="0" y="0"/>
                    </a:lnTo>
                    <a:cubicBezTo>
                      <a:pt x="137" y="633"/>
                      <a:pt x="242" y="1150"/>
                      <a:pt x="359" y="1657"/>
                    </a:cubicBezTo>
                    <a:cubicBezTo>
                      <a:pt x="379" y="1739"/>
                      <a:pt x="417" y="1794"/>
                      <a:pt x="476" y="1794"/>
                    </a:cubicBezTo>
                    <a:cubicBezTo>
                      <a:pt x="508" y="1794"/>
                      <a:pt x="546" y="1778"/>
                      <a:pt x="591" y="1741"/>
                    </a:cubicBezTo>
                    <a:cubicBezTo>
                      <a:pt x="316" y="222"/>
                      <a:pt x="316" y="222"/>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0" name="Google Shape;4770;p28"/>
              <p:cNvSpPr/>
              <p:nvPr/>
            </p:nvSpPr>
            <p:spPr>
              <a:xfrm>
                <a:off x="2278975" y="4961475"/>
                <a:ext cx="10850" cy="49575"/>
              </a:xfrm>
              <a:custGeom>
                <a:avLst/>
                <a:gdLst/>
                <a:ahLst/>
                <a:cxnLst/>
                <a:rect l="l" t="t" r="r" b="b"/>
                <a:pathLst>
                  <a:path w="434" h="1983" extrusionOk="0">
                    <a:moveTo>
                      <a:pt x="54" y="0"/>
                    </a:moveTo>
                    <a:cubicBezTo>
                      <a:pt x="43" y="138"/>
                      <a:pt x="1" y="264"/>
                      <a:pt x="12" y="380"/>
                    </a:cubicBezTo>
                    <a:cubicBezTo>
                      <a:pt x="75" y="918"/>
                      <a:pt x="117" y="1467"/>
                      <a:pt x="349" y="1983"/>
                    </a:cubicBezTo>
                    <a:cubicBezTo>
                      <a:pt x="433" y="1340"/>
                      <a:pt x="265" y="707"/>
                      <a:pt x="201" y="74"/>
                    </a:cubicBezTo>
                    <a:cubicBezTo>
                      <a:pt x="201" y="53"/>
                      <a:pt x="138" y="32"/>
                      <a:pt x="5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1" name="Google Shape;4771;p28"/>
              <p:cNvSpPr/>
              <p:nvPr/>
            </p:nvSpPr>
            <p:spPr>
              <a:xfrm>
                <a:off x="2512325" y="5090125"/>
                <a:ext cx="46700" cy="15625"/>
              </a:xfrm>
              <a:custGeom>
                <a:avLst/>
                <a:gdLst/>
                <a:ahLst/>
                <a:cxnLst/>
                <a:rect l="l" t="t" r="r" b="b"/>
                <a:pathLst>
                  <a:path w="1868" h="625" extrusionOk="0">
                    <a:moveTo>
                      <a:pt x="34" y="1"/>
                    </a:moveTo>
                    <a:cubicBezTo>
                      <a:pt x="23" y="1"/>
                      <a:pt x="12" y="1"/>
                      <a:pt x="1" y="1"/>
                    </a:cubicBezTo>
                    <a:cubicBezTo>
                      <a:pt x="74" y="85"/>
                      <a:pt x="106" y="170"/>
                      <a:pt x="149" y="181"/>
                    </a:cubicBezTo>
                    <a:cubicBezTo>
                      <a:pt x="676" y="338"/>
                      <a:pt x="1213" y="486"/>
                      <a:pt x="1741" y="624"/>
                    </a:cubicBezTo>
                    <a:cubicBezTo>
                      <a:pt x="1742" y="624"/>
                      <a:pt x="1744" y="625"/>
                      <a:pt x="1746" y="625"/>
                    </a:cubicBezTo>
                    <a:cubicBezTo>
                      <a:pt x="1769" y="625"/>
                      <a:pt x="1809" y="576"/>
                      <a:pt x="1867" y="518"/>
                    </a:cubicBezTo>
                    <a:cubicBezTo>
                      <a:pt x="1741" y="455"/>
                      <a:pt x="1635" y="370"/>
                      <a:pt x="1520" y="349"/>
                    </a:cubicBezTo>
                    <a:cubicBezTo>
                      <a:pt x="1033" y="246"/>
                      <a:pt x="588" y="1"/>
                      <a:pt x="3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2" name="Google Shape;4772;p28"/>
              <p:cNvSpPr/>
              <p:nvPr/>
            </p:nvSpPr>
            <p:spPr>
              <a:xfrm>
                <a:off x="1894300" y="4734450"/>
                <a:ext cx="10050" cy="50375"/>
              </a:xfrm>
              <a:custGeom>
                <a:avLst/>
                <a:gdLst/>
                <a:ahLst/>
                <a:cxnLst/>
                <a:rect l="l" t="t" r="r" b="b"/>
                <a:pathLst>
                  <a:path w="402" h="2015" extrusionOk="0">
                    <a:moveTo>
                      <a:pt x="74" y="1"/>
                    </a:moveTo>
                    <a:lnTo>
                      <a:pt x="74" y="1"/>
                    </a:lnTo>
                    <a:cubicBezTo>
                      <a:pt x="0" y="718"/>
                      <a:pt x="148" y="1351"/>
                      <a:pt x="338" y="2015"/>
                    </a:cubicBezTo>
                    <a:cubicBezTo>
                      <a:pt x="359" y="1962"/>
                      <a:pt x="401" y="1909"/>
                      <a:pt x="401" y="1857"/>
                    </a:cubicBezTo>
                    <a:cubicBezTo>
                      <a:pt x="359" y="1287"/>
                      <a:pt x="306" y="718"/>
                      <a:pt x="243" y="159"/>
                    </a:cubicBezTo>
                    <a:cubicBezTo>
                      <a:pt x="243" y="116"/>
                      <a:pt x="169" y="85"/>
                      <a:pt x="7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3" name="Google Shape;4773;p28"/>
              <p:cNvSpPr/>
              <p:nvPr/>
            </p:nvSpPr>
            <p:spPr>
              <a:xfrm>
                <a:off x="1570250" y="4649275"/>
                <a:ext cx="8975" cy="40900"/>
              </a:xfrm>
              <a:custGeom>
                <a:avLst/>
                <a:gdLst/>
                <a:ahLst/>
                <a:cxnLst/>
                <a:rect l="l" t="t" r="r" b="b"/>
                <a:pathLst>
                  <a:path w="359" h="1636" extrusionOk="0">
                    <a:moveTo>
                      <a:pt x="138" y="1"/>
                    </a:moveTo>
                    <a:cubicBezTo>
                      <a:pt x="0" y="486"/>
                      <a:pt x="159" y="982"/>
                      <a:pt x="169" y="1467"/>
                    </a:cubicBezTo>
                    <a:cubicBezTo>
                      <a:pt x="169" y="1509"/>
                      <a:pt x="243" y="1552"/>
                      <a:pt x="327" y="1636"/>
                    </a:cubicBezTo>
                    <a:cubicBezTo>
                      <a:pt x="338" y="1498"/>
                      <a:pt x="359" y="1414"/>
                      <a:pt x="359" y="1330"/>
                    </a:cubicBezTo>
                    <a:cubicBezTo>
                      <a:pt x="338" y="898"/>
                      <a:pt x="306" y="455"/>
                      <a:pt x="285" y="12"/>
                    </a:cubicBezTo>
                    <a:cubicBezTo>
                      <a:pt x="232" y="12"/>
                      <a:pt x="180" y="1"/>
                      <a:pt x="13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4" name="Google Shape;4774;p28"/>
              <p:cNvSpPr/>
              <p:nvPr/>
            </p:nvSpPr>
            <p:spPr>
              <a:xfrm>
                <a:off x="2100200" y="5096475"/>
                <a:ext cx="16125" cy="34825"/>
              </a:xfrm>
              <a:custGeom>
                <a:avLst/>
                <a:gdLst/>
                <a:ahLst/>
                <a:cxnLst/>
                <a:rect l="l" t="t" r="r" b="b"/>
                <a:pathLst>
                  <a:path w="645" h="1393" extrusionOk="0">
                    <a:moveTo>
                      <a:pt x="85" y="0"/>
                    </a:moveTo>
                    <a:cubicBezTo>
                      <a:pt x="1" y="370"/>
                      <a:pt x="202" y="907"/>
                      <a:pt x="645" y="1392"/>
                    </a:cubicBezTo>
                    <a:cubicBezTo>
                      <a:pt x="507" y="675"/>
                      <a:pt x="371" y="338"/>
                      <a:pt x="8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5" name="Google Shape;4775;p28"/>
              <p:cNvSpPr/>
              <p:nvPr/>
            </p:nvSpPr>
            <p:spPr>
              <a:xfrm>
                <a:off x="2320900" y="5113350"/>
                <a:ext cx="14800" cy="39825"/>
              </a:xfrm>
              <a:custGeom>
                <a:avLst/>
                <a:gdLst/>
                <a:ahLst/>
                <a:cxnLst/>
                <a:rect l="l" t="t" r="r" b="b"/>
                <a:pathLst>
                  <a:path w="592" h="1593" extrusionOk="0">
                    <a:moveTo>
                      <a:pt x="74" y="0"/>
                    </a:moveTo>
                    <a:cubicBezTo>
                      <a:pt x="43" y="63"/>
                      <a:pt x="1" y="105"/>
                      <a:pt x="11" y="138"/>
                    </a:cubicBezTo>
                    <a:cubicBezTo>
                      <a:pt x="117" y="506"/>
                      <a:pt x="233" y="886"/>
                      <a:pt x="349" y="1256"/>
                    </a:cubicBezTo>
                    <a:cubicBezTo>
                      <a:pt x="391" y="1371"/>
                      <a:pt x="391" y="1519"/>
                      <a:pt x="592" y="1593"/>
                    </a:cubicBezTo>
                    <a:cubicBezTo>
                      <a:pt x="402" y="1045"/>
                      <a:pt x="486" y="454"/>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6" name="Google Shape;4776;p28"/>
              <p:cNvSpPr/>
              <p:nvPr/>
            </p:nvSpPr>
            <p:spPr>
              <a:xfrm>
                <a:off x="1529375" y="4550425"/>
                <a:ext cx="7425" cy="49850"/>
              </a:xfrm>
              <a:custGeom>
                <a:avLst/>
                <a:gdLst/>
                <a:ahLst/>
                <a:cxnLst/>
                <a:rect l="l" t="t" r="r" b="b"/>
                <a:pathLst>
                  <a:path w="297" h="1994" extrusionOk="0">
                    <a:moveTo>
                      <a:pt x="137" y="0"/>
                    </a:moveTo>
                    <a:lnTo>
                      <a:pt x="137" y="0"/>
                    </a:lnTo>
                    <a:cubicBezTo>
                      <a:pt x="1" y="570"/>
                      <a:pt x="11" y="1139"/>
                      <a:pt x="22" y="1709"/>
                    </a:cubicBezTo>
                    <a:cubicBezTo>
                      <a:pt x="22" y="1782"/>
                      <a:pt x="64" y="1856"/>
                      <a:pt x="106" y="1993"/>
                    </a:cubicBezTo>
                    <a:cubicBezTo>
                      <a:pt x="264" y="1508"/>
                      <a:pt x="296" y="580"/>
                      <a:pt x="13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7" name="Google Shape;4777;p28"/>
              <p:cNvSpPr/>
              <p:nvPr/>
            </p:nvSpPr>
            <p:spPr>
              <a:xfrm>
                <a:off x="1913275" y="4750275"/>
                <a:ext cx="8725" cy="37200"/>
              </a:xfrm>
              <a:custGeom>
                <a:avLst/>
                <a:gdLst/>
                <a:ahLst/>
                <a:cxnLst/>
                <a:rect l="l" t="t" r="r" b="b"/>
                <a:pathLst>
                  <a:path w="349" h="1488" extrusionOk="0">
                    <a:moveTo>
                      <a:pt x="191" y="1"/>
                    </a:moveTo>
                    <a:lnTo>
                      <a:pt x="191" y="1"/>
                    </a:lnTo>
                    <a:cubicBezTo>
                      <a:pt x="11" y="454"/>
                      <a:pt x="1" y="707"/>
                      <a:pt x="137" y="1487"/>
                    </a:cubicBezTo>
                    <a:cubicBezTo>
                      <a:pt x="338" y="887"/>
                      <a:pt x="348" y="285"/>
                      <a:pt x="19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8" name="Google Shape;4778;p28"/>
              <p:cNvSpPr/>
              <p:nvPr/>
            </p:nvSpPr>
            <p:spPr>
              <a:xfrm>
                <a:off x="2509950" y="5133125"/>
                <a:ext cx="17950" cy="30600"/>
              </a:xfrm>
              <a:custGeom>
                <a:avLst/>
                <a:gdLst/>
                <a:ahLst/>
                <a:cxnLst/>
                <a:rect l="l" t="t" r="r" b="b"/>
                <a:pathLst>
                  <a:path w="718" h="1224" extrusionOk="0">
                    <a:moveTo>
                      <a:pt x="1" y="0"/>
                    </a:moveTo>
                    <a:lnTo>
                      <a:pt x="1" y="0"/>
                    </a:lnTo>
                    <a:cubicBezTo>
                      <a:pt x="169" y="401"/>
                      <a:pt x="233" y="854"/>
                      <a:pt x="718" y="1224"/>
                    </a:cubicBezTo>
                    <a:cubicBezTo>
                      <a:pt x="602" y="654"/>
                      <a:pt x="359" y="296"/>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9" name="Google Shape;4779;p28"/>
              <p:cNvSpPr/>
              <p:nvPr/>
            </p:nvSpPr>
            <p:spPr>
              <a:xfrm>
                <a:off x="1943150" y="5031875"/>
                <a:ext cx="15500" cy="28500"/>
              </a:xfrm>
              <a:custGeom>
                <a:avLst/>
                <a:gdLst/>
                <a:ahLst/>
                <a:cxnLst/>
                <a:rect l="l" t="t" r="r" b="b"/>
                <a:pathLst>
                  <a:path w="620" h="1140" extrusionOk="0">
                    <a:moveTo>
                      <a:pt x="60" y="1"/>
                    </a:moveTo>
                    <a:cubicBezTo>
                      <a:pt x="67" y="7"/>
                      <a:pt x="73" y="13"/>
                      <a:pt x="80" y="19"/>
                    </a:cubicBezTo>
                    <a:lnTo>
                      <a:pt x="80" y="19"/>
                    </a:lnTo>
                    <a:cubicBezTo>
                      <a:pt x="80" y="16"/>
                      <a:pt x="81" y="13"/>
                      <a:pt x="82" y="11"/>
                    </a:cubicBezTo>
                    <a:lnTo>
                      <a:pt x="60" y="1"/>
                    </a:lnTo>
                    <a:close/>
                    <a:moveTo>
                      <a:pt x="80" y="19"/>
                    </a:moveTo>
                    <a:cubicBezTo>
                      <a:pt x="0" y="437"/>
                      <a:pt x="230" y="751"/>
                      <a:pt x="430" y="1076"/>
                    </a:cubicBezTo>
                    <a:cubicBezTo>
                      <a:pt x="451" y="1107"/>
                      <a:pt x="524" y="1107"/>
                      <a:pt x="620" y="1140"/>
                    </a:cubicBezTo>
                    <a:cubicBezTo>
                      <a:pt x="506" y="695"/>
                      <a:pt x="382" y="312"/>
                      <a:pt x="80" y="19"/>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0" name="Google Shape;4780;p28"/>
              <p:cNvSpPr/>
              <p:nvPr/>
            </p:nvSpPr>
            <p:spPr>
              <a:xfrm>
                <a:off x="2415300" y="5080925"/>
                <a:ext cx="11625" cy="34300"/>
              </a:xfrm>
              <a:custGeom>
                <a:avLst/>
                <a:gdLst/>
                <a:ahLst/>
                <a:cxnLst/>
                <a:rect l="l" t="t" r="r" b="b"/>
                <a:pathLst>
                  <a:path w="465" h="1372" extrusionOk="0">
                    <a:moveTo>
                      <a:pt x="22" y="0"/>
                    </a:moveTo>
                    <a:cubicBezTo>
                      <a:pt x="11" y="169"/>
                      <a:pt x="1" y="263"/>
                      <a:pt x="1" y="369"/>
                    </a:cubicBezTo>
                    <a:cubicBezTo>
                      <a:pt x="11" y="538"/>
                      <a:pt x="32" y="717"/>
                      <a:pt x="43" y="886"/>
                    </a:cubicBezTo>
                    <a:lnTo>
                      <a:pt x="43" y="865"/>
                    </a:lnTo>
                    <a:cubicBezTo>
                      <a:pt x="169" y="1013"/>
                      <a:pt x="137" y="1297"/>
                      <a:pt x="465" y="1371"/>
                    </a:cubicBezTo>
                    <a:cubicBezTo>
                      <a:pt x="390" y="949"/>
                      <a:pt x="317" y="559"/>
                      <a:pt x="201" y="190"/>
                    </a:cubicBezTo>
                    <a:cubicBezTo>
                      <a:pt x="180" y="137"/>
                      <a:pt x="116" y="95"/>
                      <a:pt x="2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1" name="Google Shape;4781;p28"/>
              <p:cNvSpPr/>
              <p:nvPr/>
            </p:nvSpPr>
            <p:spPr>
              <a:xfrm>
                <a:off x="1550200" y="4296500"/>
                <a:ext cx="25875" cy="17425"/>
              </a:xfrm>
              <a:custGeom>
                <a:avLst/>
                <a:gdLst/>
                <a:ahLst/>
                <a:cxnLst/>
                <a:rect l="l" t="t" r="r" b="b"/>
                <a:pathLst>
                  <a:path w="1035" h="697" extrusionOk="0">
                    <a:moveTo>
                      <a:pt x="1024" y="0"/>
                    </a:moveTo>
                    <a:cubicBezTo>
                      <a:pt x="676" y="180"/>
                      <a:pt x="380" y="317"/>
                      <a:pt x="85" y="475"/>
                    </a:cubicBezTo>
                    <a:cubicBezTo>
                      <a:pt x="1" y="528"/>
                      <a:pt x="12" y="623"/>
                      <a:pt x="106" y="696"/>
                    </a:cubicBezTo>
                    <a:cubicBezTo>
                      <a:pt x="476" y="654"/>
                      <a:pt x="718" y="370"/>
                      <a:pt x="1024" y="201"/>
                    </a:cubicBezTo>
                    <a:cubicBezTo>
                      <a:pt x="1034" y="190"/>
                      <a:pt x="1024" y="127"/>
                      <a:pt x="102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2" name="Google Shape;4782;p28"/>
              <p:cNvSpPr/>
              <p:nvPr/>
            </p:nvSpPr>
            <p:spPr>
              <a:xfrm>
                <a:off x="1791475" y="4595500"/>
                <a:ext cx="6350" cy="28500"/>
              </a:xfrm>
              <a:custGeom>
                <a:avLst/>
                <a:gdLst/>
                <a:ahLst/>
                <a:cxnLst/>
                <a:rect l="l" t="t" r="r" b="b"/>
                <a:pathLst>
                  <a:path w="254" h="1140" extrusionOk="0">
                    <a:moveTo>
                      <a:pt x="158" y="0"/>
                    </a:moveTo>
                    <a:cubicBezTo>
                      <a:pt x="74" y="117"/>
                      <a:pt x="10" y="159"/>
                      <a:pt x="10" y="211"/>
                    </a:cubicBezTo>
                    <a:cubicBezTo>
                      <a:pt x="0" y="475"/>
                      <a:pt x="0" y="739"/>
                      <a:pt x="10" y="992"/>
                    </a:cubicBezTo>
                    <a:cubicBezTo>
                      <a:pt x="19" y="1062"/>
                      <a:pt x="43" y="1139"/>
                      <a:pt x="141" y="1139"/>
                    </a:cubicBezTo>
                    <a:cubicBezTo>
                      <a:pt x="161" y="1139"/>
                      <a:pt x="184" y="1136"/>
                      <a:pt x="211" y="1129"/>
                    </a:cubicBezTo>
                    <a:cubicBezTo>
                      <a:pt x="221" y="781"/>
                      <a:pt x="253" y="433"/>
                      <a:pt x="15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3" name="Google Shape;4783;p28"/>
              <p:cNvSpPr/>
              <p:nvPr/>
            </p:nvSpPr>
            <p:spPr>
              <a:xfrm>
                <a:off x="1654350" y="4252125"/>
                <a:ext cx="33500" cy="6050"/>
              </a:xfrm>
              <a:custGeom>
                <a:avLst/>
                <a:gdLst/>
                <a:ahLst/>
                <a:cxnLst/>
                <a:rect l="l" t="t" r="r" b="b"/>
                <a:pathLst>
                  <a:path w="1340" h="242" extrusionOk="0">
                    <a:moveTo>
                      <a:pt x="1023" y="0"/>
                    </a:moveTo>
                    <a:cubicBezTo>
                      <a:pt x="663" y="0"/>
                      <a:pt x="329" y="57"/>
                      <a:pt x="1" y="172"/>
                    </a:cubicBezTo>
                    <a:cubicBezTo>
                      <a:pt x="246" y="218"/>
                      <a:pt x="445" y="242"/>
                      <a:pt x="615" y="242"/>
                    </a:cubicBezTo>
                    <a:cubicBezTo>
                      <a:pt x="914" y="242"/>
                      <a:pt x="1125" y="169"/>
                      <a:pt x="1340" y="14"/>
                    </a:cubicBezTo>
                    <a:cubicBezTo>
                      <a:pt x="1232" y="5"/>
                      <a:pt x="1126" y="0"/>
                      <a:pt x="102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4" name="Google Shape;4784;p28"/>
              <p:cNvSpPr/>
              <p:nvPr/>
            </p:nvSpPr>
            <p:spPr>
              <a:xfrm>
                <a:off x="1668325" y="4486075"/>
                <a:ext cx="7400" cy="34025"/>
              </a:xfrm>
              <a:custGeom>
                <a:avLst/>
                <a:gdLst/>
                <a:ahLst/>
                <a:cxnLst/>
                <a:rect l="l" t="t" r="r" b="b"/>
                <a:pathLst>
                  <a:path w="296" h="1361" extrusionOk="0">
                    <a:moveTo>
                      <a:pt x="127" y="1"/>
                    </a:moveTo>
                    <a:cubicBezTo>
                      <a:pt x="85" y="496"/>
                      <a:pt x="0" y="918"/>
                      <a:pt x="106" y="1361"/>
                    </a:cubicBezTo>
                    <a:cubicBezTo>
                      <a:pt x="169" y="1319"/>
                      <a:pt x="233" y="1298"/>
                      <a:pt x="233" y="1266"/>
                    </a:cubicBezTo>
                    <a:cubicBezTo>
                      <a:pt x="265" y="897"/>
                      <a:pt x="286" y="528"/>
                      <a:pt x="296" y="159"/>
                    </a:cubicBezTo>
                    <a:cubicBezTo>
                      <a:pt x="296" y="116"/>
                      <a:pt x="222" y="85"/>
                      <a:pt x="1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5" name="Google Shape;4785;p28"/>
              <p:cNvSpPr/>
              <p:nvPr/>
            </p:nvSpPr>
            <p:spPr>
              <a:xfrm>
                <a:off x="1771950" y="4597350"/>
                <a:ext cx="8200" cy="29275"/>
              </a:xfrm>
              <a:custGeom>
                <a:avLst/>
                <a:gdLst/>
                <a:ahLst/>
                <a:cxnLst/>
                <a:rect l="l" t="t" r="r" b="b"/>
                <a:pathLst>
                  <a:path w="328" h="1171" extrusionOk="0">
                    <a:moveTo>
                      <a:pt x="222" y="0"/>
                    </a:moveTo>
                    <a:lnTo>
                      <a:pt x="222" y="0"/>
                    </a:lnTo>
                    <a:cubicBezTo>
                      <a:pt x="53" y="390"/>
                      <a:pt x="1" y="770"/>
                      <a:pt x="159" y="1171"/>
                    </a:cubicBezTo>
                    <a:cubicBezTo>
                      <a:pt x="306" y="791"/>
                      <a:pt x="327" y="401"/>
                      <a:pt x="22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6" name="Google Shape;4786;p28"/>
              <p:cNvSpPr/>
              <p:nvPr/>
            </p:nvSpPr>
            <p:spPr>
              <a:xfrm>
                <a:off x="1542050" y="4372950"/>
                <a:ext cx="8175" cy="23225"/>
              </a:xfrm>
              <a:custGeom>
                <a:avLst/>
                <a:gdLst/>
                <a:ahLst/>
                <a:cxnLst/>
                <a:rect l="l" t="t" r="r" b="b"/>
                <a:pathLst>
                  <a:path w="327" h="929" extrusionOk="0">
                    <a:moveTo>
                      <a:pt x="221" y="1"/>
                    </a:moveTo>
                    <a:lnTo>
                      <a:pt x="221" y="1"/>
                    </a:lnTo>
                    <a:cubicBezTo>
                      <a:pt x="10" y="349"/>
                      <a:pt x="0" y="465"/>
                      <a:pt x="116" y="929"/>
                    </a:cubicBezTo>
                    <a:cubicBezTo>
                      <a:pt x="305" y="591"/>
                      <a:pt x="327" y="434"/>
                      <a:pt x="22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7" name="Google Shape;4787;p28"/>
              <p:cNvSpPr/>
              <p:nvPr/>
            </p:nvSpPr>
            <p:spPr>
              <a:xfrm>
                <a:off x="1774600" y="4355825"/>
                <a:ext cx="27175" cy="9825"/>
              </a:xfrm>
              <a:custGeom>
                <a:avLst/>
                <a:gdLst/>
                <a:ahLst/>
                <a:cxnLst/>
                <a:rect l="l" t="t" r="r" b="b"/>
                <a:pathLst>
                  <a:path w="1087" h="393" extrusionOk="0">
                    <a:moveTo>
                      <a:pt x="1037" y="0"/>
                    </a:moveTo>
                    <a:cubicBezTo>
                      <a:pt x="628" y="0"/>
                      <a:pt x="310" y="130"/>
                      <a:pt x="22" y="372"/>
                    </a:cubicBezTo>
                    <a:lnTo>
                      <a:pt x="22" y="372"/>
                    </a:lnTo>
                    <a:cubicBezTo>
                      <a:pt x="15" y="371"/>
                      <a:pt x="7" y="370"/>
                      <a:pt x="0" y="369"/>
                    </a:cubicBezTo>
                    <a:lnTo>
                      <a:pt x="0" y="390"/>
                    </a:lnTo>
                    <a:cubicBezTo>
                      <a:pt x="7" y="384"/>
                      <a:pt x="15" y="378"/>
                      <a:pt x="22" y="372"/>
                    </a:cubicBezTo>
                    <a:lnTo>
                      <a:pt x="22" y="372"/>
                    </a:lnTo>
                    <a:cubicBezTo>
                      <a:pt x="125" y="385"/>
                      <a:pt x="215" y="392"/>
                      <a:pt x="296" y="392"/>
                    </a:cubicBezTo>
                    <a:cubicBezTo>
                      <a:pt x="592" y="392"/>
                      <a:pt x="776" y="294"/>
                      <a:pt x="1086" y="1"/>
                    </a:cubicBezTo>
                    <a:cubicBezTo>
                      <a:pt x="1070" y="0"/>
                      <a:pt x="1053" y="0"/>
                      <a:pt x="103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8" name="Google Shape;4788;p28"/>
              <p:cNvSpPr/>
              <p:nvPr/>
            </p:nvSpPr>
            <p:spPr>
              <a:xfrm>
                <a:off x="1783800" y="4719175"/>
                <a:ext cx="9000" cy="25050"/>
              </a:xfrm>
              <a:custGeom>
                <a:avLst/>
                <a:gdLst/>
                <a:ahLst/>
                <a:cxnLst/>
                <a:rect l="l" t="t" r="r" b="b"/>
                <a:pathLst>
                  <a:path w="360" h="1002" extrusionOk="0">
                    <a:moveTo>
                      <a:pt x="170" y="0"/>
                    </a:moveTo>
                    <a:cubicBezTo>
                      <a:pt x="64" y="338"/>
                      <a:pt x="1" y="664"/>
                      <a:pt x="170" y="1002"/>
                    </a:cubicBezTo>
                    <a:cubicBezTo>
                      <a:pt x="307" y="696"/>
                      <a:pt x="360" y="380"/>
                      <a:pt x="307" y="42"/>
                    </a:cubicBezTo>
                    <a:cubicBezTo>
                      <a:pt x="307" y="31"/>
                      <a:pt x="244" y="21"/>
                      <a:pt x="17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9" name="Google Shape;4789;p28"/>
              <p:cNvSpPr/>
              <p:nvPr/>
            </p:nvSpPr>
            <p:spPr>
              <a:xfrm>
                <a:off x="1931750" y="5003925"/>
                <a:ext cx="13450" cy="28225"/>
              </a:xfrm>
              <a:custGeom>
                <a:avLst/>
                <a:gdLst/>
                <a:ahLst/>
                <a:cxnLst/>
                <a:rect l="l" t="t" r="r" b="b"/>
                <a:pathLst>
                  <a:path w="538" h="1129" extrusionOk="0">
                    <a:moveTo>
                      <a:pt x="0" y="1"/>
                    </a:moveTo>
                    <a:cubicBezTo>
                      <a:pt x="124" y="475"/>
                      <a:pt x="167" y="869"/>
                      <a:pt x="514" y="1113"/>
                    </a:cubicBezTo>
                    <a:lnTo>
                      <a:pt x="514" y="1113"/>
                    </a:lnTo>
                    <a:cubicBezTo>
                      <a:pt x="442" y="935"/>
                      <a:pt x="389" y="758"/>
                      <a:pt x="305" y="580"/>
                    </a:cubicBezTo>
                    <a:cubicBezTo>
                      <a:pt x="242" y="411"/>
                      <a:pt x="211" y="233"/>
                      <a:pt x="0" y="1"/>
                    </a:cubicBezTo>
                    <a:close/>
                    <a:moveTo>
                      <a:pt x="514" y="1113"/>
                    </a:moveTo>
                    <a:lnTo>
                      <a:pt x="514" y="1113"/>
                    </a:lnTo>
                    <a:cubicBezTo>
                      <a:pt x="515" y="1115"/>
                      <a:pt x="516" y="1117"/>
                      <a:pt x="516" y="1119"/>
                    </a:cubicBezTo>
                    <a:lnTo>
                      <a:pt x="538" y="1129"/>
                    </a:lnTo>
                    <a:cubicBezTo>
                      <a:pt x="530" y="1123"/>
                      <a:pt x="522" y="1118"/>
                      <a:pt x="514" y="1113"/>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0" name="Google Shape;4790;p28"/>
              <p:cNvSpPr/>
              <p:nvPr/>
            </p:nvSpPr>
            <p:spPr>
              <a:xfrm>
                <a:off x="1559700" y="4385075"/>
                <a:ext cx="7400" cy="19300"/>
              </a:xfrm>
              <a:custGeom>
                <a:avLst/>
                <a:gdLst/>
                <a:ahLst/>
                <a:cxnLst/>
                <a:rect l="l" t="t" r="r" b="b"/>
                <a:pathLst>
                  <a:path w="296" h="772" extrusionOk="0">
                    <a:moveTo>
                      <a:pt x="159" y="1"/>
                    </a:moveTo>
                    <a:lnTo>
                      <a:pt x="159" y="1"/>
                    </a:lnTo>
                    <a:cubicBezTo>
                      <a:pt x="0" y="265"/>
                      <a:pt x="11" y="497"/>
                      <a:pt x="75" y="771"/>
                    </a:cubicBezTo>
                    <a:cubicBezTo>
                      <a:pt x="296" y="528"/>
                      <a:pt x="296" y="528"/>
                      <a:pt x="15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1" name="Google Shape;4791;p28"/>
              <p:cNvSpPr/>
              <p:nvPr/>
            </p:nvSpPr>
            <p:spPr>
              <a:xfrm>
                <a:off x="2215450" y="4810425"/>
                <a:ext cx="9775" cy="5275"/>
              </a:xfrm>
              <a:custGeom>
                <a:avLst/>
                <a:gdLst/>
                <a:ahLst/>
                <a:cxnLst/>
                <a:rect l="l" t="t" r="r" b="b"/>
                <a:pathLst>
                  <a:path w="391" h="211" extrusionOk="0">
                    <a:moveTo>
                      <a:pt x="304" y="1"/>
                    </a:moveTo>
                    <a:cubicBezTo>
                      <a:pt x="155" y="1"/>
                      <a:pt x="82" y="89"/>
                      <a:pt x="15" y="189"/>
                    </a:cubicBezTo>
                    <a:lnTo>
                      <a:pt x="15" y="189"/>
                    </a:lnTo>
                    <a:cubicBezTo>
                      <a:pt x="155" y="186"/>
                      <a:pt x="268" y="142"/>
                      <a:pt x="390" y="9"/>
                    </a:cubicBezTo>
                    <a:cubicBezTo>
                      <a:pt x="359" y="3"/>
                      <a:pt x="330" y="1"/>
                      <a:pt x="304" y="1"/>
                    </a:cubicBezTo>
                    <a:close/>
                    <a:moveTo>
                      <a:pt x="15" y="189"/>
                    </a:moveTo>
                    <a:cubicBezTo>
                      <a:pt x="10" y="189"/>
                      <a:pt x="5" y="189"/>
                      <a:pt x="0" y="189"/>
                    </a:cubicBezTo>
                    <a:lnTo>
                      <a:pt x="0" y="210"/>
                    </a:lnTo>
                    <a:cubicBezTo>
                      <a:pt x="5" y="203"/>
                      <a:pt x="10" y="196"/>
                      <a:pt x="15" y="189"/>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2" name="Google Shape;4792;p28"/>
              <p:cNvSpPr/>
              <p:nvPr/>
            </p:nvSpPr>
            <p:spPr>
              <a:xfrm>
                <a:off x="2255250" y="4815750"/>
                <a:ext cx="7400" cy="2300"/>
              </a:xfrm>
              <a:custGeom>
                <a:avLst/>
                <a:gdLst/>
                <a:ahLst/>
                <a:cxnLst/>
                <a:rect l="l" t="t" r="r" b="b"/>
                <a:pathLst>
                  <a:path w="296" h="92" extrusionOk="0">
                    <a:moveTo>
                      <a:pt x="176" y="1"/>
                    </a:moveTo>
                    <a:cubicBezTo>
                      <a:pt x="124" y="1"/>
                      <a:pt x="76" y="27"/>
                      <a:pt x="34" y="68"/>
                    </a:cubicBezTo>
                    <a:lnTo>
                      <a:pt x="34" y="68"/>
                    </a:lnTo>
                    <a:cubicBezTo>
                      <a:pt x="110" y="58"/>
                      <a:pt x="187" y="42"/>
                      <a:pt x="264" y="25"/>
                    </a:cubicBezTo>
                    <a:lnTo>
                      <a:pt x="264" y="25"/>
                    </a:lnTo>
                    <a:cubicBezTo>
                      <a:pt x="271" y="30"/>
                      <a:pt x="278" y="34"/>
                      <a:pt x="286" y="39"/>
                    </a:cubicBezTo>
                    <a:lnTo>
                      <a:pt x="296" y="18"/>
                    </a:lnTo>
                    <a:lnTo>
                      <a:pt x="296" y="18"/>
                    </a:lnTo>
                    <a:cubicBezTo>
                      <a:pt x="285" y="21"/>
                      <a:pt x="274" y="23"/>
                      <a:pt x="264" y="25"/>
                    </a:cubicBezTo>
                    <a:lnTo>
                      <a:pt x="264" y="25"/>
                    </a:lnTo>
                    <a:cubicBezTo>
                      <a:pt x="233" y="9"/>
                      <a:pt x="204" y="1"/>
                      <a:pt x="176" y="1"/>
                    </a:cubicBezTo>
                    <a:close/>
                    <a:moveTo>
                      <a:pt x="34" y="68"/>
                    </a:moveTo>
                    <a:lnTo>
                      <a:pt x="34" y="68"/>
                    </a:lnTo>
                    <a:cubicBezTo>
                      <a:pt x="26" y="69"/>
                      <a:pt x="19" y="70"/>
                      <a:pt x="11" y="71"/>
                    </a:cubicBezTo>
                    <a:cubicBezTo>
                      <a:pt x="0" y="71"/>
                      <a:pt x="11" y="92"/>
                      <a:pt x="11" y="92"/>
                    </a:cubicBezTo>
                    <a:cubicBezTo>
                      <a:pt x="19" y="83"/>
                      <a:pt x="26" y="75"/>
                      <a:pt x="34" y="68"/>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3" name="Google Shape;4793;p28"/>
              <p:cNvSpPr/>
              <p:nvPr/>
            </p:nvSpPr>
            <p:spPr>
              <a:xfrm>
                <a:off x="2262375" y="4814625"/>
                <a:ext cx="1850" cy="2125"/>
              </a:xfrm>
              <a:custGeom>
                <a:avLst/>
                <a:gdLst/>
                <a:ahLst/>
                <a:cxnLst/>
                <a:rect l="l" t="t" r="r" b="b"/>
                <a:pathLst>
                  <a:path w="74" h="85" extrusionOk="0">
                    <a:moveTo>
                      <a:pt x="74" y="0"/>
                    </a:moveTo>
                    <a:lnTo>
                      <a:pt x="11" y="63"/>
                    </a:lnTo>
                    <a:lnTo>
                      <a:pt x="1" y="84"/>
                    </a:lnTo>
                    <a:cubicBezTo>
                      <a:pt x="32" y="52"/>
                      <a:pt x="53" y="31"/>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94" name="Google Shape;4794;p28"/>
            <p:cNvGrpSpPr/>
            <p:nvPr/>
          </p:nvGrpSpPr>
          <p:grpSpPr>
            <a:xfrm rot="-6299958">
              <a:off x="7665502" y="2130448"/>
              <a:ext cx="2287889" cy="1828220"/>
              <a:chOff x="1340325" y="4148525"/>
              <a:chExt cx="1340250" cy="1070975"/>
            </a:xfrm>
          </p:grpSpPr>
          <p:sp>
            <p:nvSpPr>
              <p:cNvPr id="4795" name="Google Shape;4795;p28"/>
              <p:cNvSpPr/>
              <p:nvPr/>
            </p:nvSpPr>
            <p:spPr>
              <a:xfrm>
                <a:off x="2109700" y="4564650"/>
                <a:ext cx="162725" cy="32025"/>
              </a:xfrm>
              <a:custGeom>
                <a:avLst/>
                <a:gdLst/>
                <a:ahLst/>
                <a:cxnLst/>
                <a:rect l="l" t="t" r="r" b="b"/>
                <a:pathLst>
                  <a:path w="6509" h="1281" extrusionOk="0">
                    <a:moveTo>
                      <a:pt x="5728" y="1"/>
                    </a:moveTo>
                    <a:cubicBezTo>
                      <a:pt x="4641" y="22"/>
                      <a:pt x="3565" y="148"/>
                      <a:pt x="2511" y="423"/>
                    </a:cubicBezTo>
                    <a:cubicBezTo>
                      <a:pt x="2110" y="528"/>
                      <a:pt x="1699" y="655"/>
                      <a:pt x="1287" y="728"/>
                    </a:cubicBezTo>
                    <a:cubicBezTo>
                      <a:pt x="823" y="812"/>
                      <a:pt x="412" y="1013"/>
                      <a:pt x="1" y="1245"/>
                    </a:cubicBezTo>
                    <a:cubicBezTo>
                      <a:pt x="76" y="1270"/>
                      <a:pt x="148" y="1281"/>
                      <a:pt x="218" y="1281"/>
                    </a:cubicBezTo>
                    <a:cubicBezTo>
                      <a:pt x="410" y="1281"/>
                      <a:pt x="585" y="1202"/>
                      <a:pt x="771" y="1140"/>
                    </a:cubicBezTo>
                    <a:cubicBezTo>
                      <a:pt x="1045" y="1065"/>
                      <a:pt x="1330" y="1002"/>
                      <a:pt x="1604" y="929"/>
                    </a:cubicBezTo>
                    <a:cubicBezTo>
                      <a:pt x="1857" y="855"/>
                      <a:pt x="2110" y="781"/>
                      <a:pt x="2374" y="718"/>
                    </a:cubicBezTo>
                    <a:cubicBezTo>
                      <a:pt x="2648" y="655"/>
                      <a:pt x="2933" y="612"/>
                      <a:pt x="3218" y="549"/>
                    </a:cubicBezTo>
                    <a:cubicBezTo>
                      <a:pt x="3471" y="496"/>
                      <a:pt x="3734" y="444"/>
                      <a:pt x="3998" y="401"/>
                    </a:cubicBezTo>
                    <a:cubicBezTo>
                      <a:pt x="4283" y="359"/>
                      <a:pt x="4568" y="327"/>
                      <a:pt x="4852" y="296"/>
                    </a:cubicBezTo>
                    <a:cubicBezTo>
                      <a:pt x="5116" y="275"/>
                      <a:pt x="5379" y="285"/>
                      <a:pt x="5644" y="233"/>
                    </a:cubicBezTo>
                    <a:cubicBezTo>
                      <a:pt x="5686" y="226"/>
                      <a:pt x="5729" y="224"/>
                      <a:pt x="5772" y="224"/>
                    </a:cubicBezTo>
                    <a:cubicBezTo>
                      <a:pt x="5901" y="224"/>
                      <a:pt x="6031" y="246"/>
                      <a:pt x="6167" y="246"/>
                    </a:cubicBezTo>
                    <a:cubicBezTo>
                      <a:pt x="6276" y="246"/>
                      <a:pt x="6389" y="231"/>
                      <a:pt x="6508" y="180"/>
                    </a:cubicBezTo>
                    <a:cubicBezTo>
                      <a:pt x="6413" y="106"/>
                      <a:pt x="6371" y="43"/>
                      <a:pt x="6329" y="43"/>
                    </a:cubicBezTo>
                    <a:cubicBezTo>
                      <a:pt x="6129" y="11"/>
                      <a:pt x="5928" y="1"/>
                      <a:pt x="572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6" name="Google Shape;4796;p28"/>
              <p:cNvSpPr/>
              <p:nvPr/>
            </p:nvSpPr>
            <p:spPr>
              <a:xfrm>
                <a:off x="2006625" y="4422950"/>
                <a:ext cx="145825" cy="39150"/>
              </a:xfrm>
              <a:custGeom>
                <a:avLst/>
                <a:gdLst/>
                <a:ahLst/>
                <a:cxnLst/>
                <a:rect l="l" t="t" r="r" b="b"/>
                <a:pathLst>
                  <a:path w="5833" h="1566" extrusionOk="0">
                    <a:moveTo>
                      <a:pt x="5420" y="1"/>
                    </a:moveTo>
                    <a:cubicBezTo>
                      <a:pt x="5388" y="1"/>
                      <a:pt x="5357" y="2"/>
                      <a:pt x="5326" y="5"/>
                    </a:cubicBezTo>
                    <a:cubicBezTo>
                      <a:pt x="4419" y="79"/>
                      <a:pt x="3533" y="279"/>
                      <a:pt x="2658" y="501"/>
                    </a:cubicBezTo>
                    <a:cubicBezTo>
                      <a:pt x="2204" y="616"/>
                      <a:pt x="1761" y="775"/>
                      <a:pt x="1318" y="923"/>
                    </a:cubicBezTo>
                    <a:cubicBezTo>
                      <a:pt x="971" y="1049"/>
                      <a:pt x="612" y="1176"/>
                      <a:pt x="264" y="1323"/>
                    </a:cubicBezTo>
                    <a:cubicBezTo>
                      <a:pt x="200" y="1345"/>
                      <a:pt x="148" y="1418"/>
                      <a:pt x="0" y="1566"/>
                    </a:cubicBezTo>
                    <a:cubicBezTo>
                      <a:pt x="232" y="1545"/>
                      <a:pt x="338" y="1555"/>
                      <a:pt x="432" y="1523"/>
                    </a:cubicBezTo>
                    <a:cubicBezTo>
                      <a:pt x="1097" y="1270"/>
                      <a:pt x="1772" y="1059"/>
                      <a:pt x="2447" y="848"/>
                    </a:cubicBezTo>
                    <a:cubicBezTo>
                      <a:pt x="3017" y="670"/>
                      <a:pt x="3596" y="522"/>
                      <a:pt x="4187" y="416"/>
                    </a:cubicBezTo>
                    <a:cubicBezTo>
                      <a:pt x="4704" y="321"/>
                      <a:pt x="5220" y="248"/>
                      <a:pt x="5832" y="142"/>
                    </a:cubicBezTo>
                    <a:cubicBezTo>
                      <a:pt x="5717" y="68"/>
                      <a:pt x="5685" y="26"/>
                      <a:pt x="5653" y="16"/>
                    </a:cubicBezTo>
                    <a:cubicBezTo>
                      <a:pt x="5578" y="8"/>
                      <a:pt x="5498" y="1"/>
                      <a:pt x="542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7" name="Google Shape;4797;p28"/>
              <p:cNvSpPr/>
              <p:nvPr/>
            </p:nvSpPr>
            <p:spPr>
              <a:xfrm>
                <a:off x="1869525" y="4325725"/>
                <a:ext cx="129475" cy="37825"/>
              </a:xfrm>
              <a:custGeom>
                <a:avLst/>
                <a:gdLst/>
                <a:ahLst/>
                <a:cxnLst/>
                <a:rect l="l" t="t" r="r" b="b"/>
                <a:pathLst>
                  <a:path w="5179" h="1513" extrusionOk="0">
                    <a:moveTo>
                      <a:pt x="1413" y="793"/>
                    </a:moveTo>
                    <a:cubicBezTo>
                      <a:pt x="1417" y="795"/>
                      <a:pt x="1420" y="796"/>
                      <a:pt x="1423" y="798"/>
                    </a:cubicBezTo>
                    <a:lnTo>
                      <a:pt x="1423" y="798"/>
                    </a:lnTo>
                    <a:cubicBezTo>
                      <a:pt x="1427" y="796"/>
                      <a:pt x="1431" y="795"/>
                      <a:pt x="1434" y="793"/>
                    </a:cubicBezTo>
                    <a:close/>
                    <a:moveTo>
                      <a:pt x="5006" y="0"/>
                    </a:moveTo>
                    <a:cubicBezTo>
                      <a:pt x="5000" y="0"/>
                      <a:pt x="4994" y="1"/>
                      <a:pt x="4988" y="2"/>
                    </a:cubicBezTo>
                    <a:cubicBezTo>
                      <a:pt x="4493" y="108"/>
                      <a:pt x="3997" y="202"/>
                      <a:pt x="3512" y="329"/>
                    </a:cubicBezTo>
                    <a:cubicBezTo>
                      <a:pt x="2995" y="455"/>
                      <a:pt x="2499" y="603"/>
                      <a:pt x="1983" y="751"/>
                    </a:cubicBezTo>
                    <a:cubicBezTo>
                      <a:pt x="1855" y="786"/>
                      <a:pt x="1733" y="841"/>
                      <a:pt x="1605" y="841"/>
                    </a:cubicBezTo>
                    <a:cubicBezTo>
                      <a:pt x="1546" y="841"/>
                      <a:pt x="1486" y="829"/>
                      <a:pt x="1423" y="798"/>
                    </a:cubicBezTo>
                    <a:lnTo>
                      <a:pt x="1423" y="798"/>
                    </a:lnTo>
                    <a:cubicBezTo>
                      <a:pt x="1184" y="912"/>
                      <a:pt x="946" y="1006"/>
                      <a:pt x="706" y="1120"/>
                    </a:cubicBezTo>
                    <a:cubicBezTo>
                      <a:pt x="495" y="1236"/>
                      <a:pt x="232" y="1247"/>
                      <a:pt x="0" y="1458"/>
                    </a:cubicBezTo>
                    <a:cubicBezTo>
                      <a:pt x="108" y="1497"/>
                      <a:pt x="204" y="1512"/>
                      <a:pt x="292" y="1512"/>
                    </a:cubicBezTo>
                    <a:cubicBezTo>
                      <a:pt x="419" y="1512"/>
                      <a:pt x="531" y="1480"/>
                      <a:pt x="643" y="1437"/>
                    </a:cubicBezTo>
                    <a:cubicBezTo>
                      <a:pt x="886" y="1352"/>
                      <a:pt x="1139" y="1247"/>
                      <a:pt x="1392" y="1184"/>
                    </a:cubicBezTo>
                    <a:cubicBezTo>
                      <a:pt x="2278" y="941"/>
                      <a:pt x="3174" y="709"/>
                      <a:pt x="4071" y="477"/>
                    </a:cubicBezTo>
                    <a:cubicBezTo>
                      <a:pt x="4366" y="392"/>
                      <a:pt x="4672" y="340"/>
                      <a:pt x="4967" y="255"/>
                    </a:cubicBezTo>
                    <a:cubicBezTo>
                      <a:pt x="5062" y="234"/>
                      <a:pt x="5178" y="192"/>
                      <a:pt x="5115" y="34"/>
                    </a:cubicBezTo>
                    <a:cubicBezTo>
                      <a:pt x="5079" y="25"/>
                      <a:pt x="5042" y="0"/>
                      <a:pt x="500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8" name="Google Shape;4798;p28"/>
              <p:cNvSpPr/>
              <p:nvPr/>
            </p:nvSpPr>
            <p:spPr>
              <a:xfrm>
                <a:off x="2142400" y="4545925"/>
                <a:ext cx="106550" cy="22450"/>
              </a:xfrm>
              <a:custGeom>
                <a:avLst/>
                <a:gdLst/>
                <a:ahLst/>
                <a:cxnLst/>
                <a:rect l="l" t="t" r="r" b="b"/>
                <a:pathLst>
                  <a:path w="4262" h="898" extrusionOk="0">
                    <a:moveTo>
                      <a:pt x="4019" y="0"/>
                    </a:moveTo>
                    <a:cubicBezTo>
                      <a:pt x="2679" y="64"/>
                      <a:pt x="1404" y="391"/>
                      <a:pt x="138" y="771"/>
                    </a:cubicBezTo>
                    <a:cubicBezTo>
                      <a:pt x="85" y="792"/>
                      <a:pt x="43" y="855"/>
                      <a:pt x="0" y="897"/>
                    </a:cubicBezTo>
                    <a:cubicBezTo>
                      <a:pt x="1425" y="675"/>
                      <a:pt x="2785" y="317"/>
                      <a:pt x="4188" y="180"/>
                    </a:cubicBezTo>
                    <a:cubicBezTo>
                      <a:pt x="4209" y="180"/>
                      <a:pt x="4219" y="117"/>
                      <a:pt x="4261" y="54"/>
                    </a:cubicBezTo>
                    <a:cubicBezTo>
                      <a:pt x="4177" y="33"/>
                      <a:pt x="4093" y="0"/>
                      <a:pt x="401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9" name="Google Shape;4799;p28"/>
              <p:cNvSpPr/>
              <p:nvPr/>
            </p:nvSpPr>
            <p:spPr>
              <a:xfrm>
                <a:off x="2266075" y="4664100"/>
                <a:ext cx="95200" cy="10525"/>
              </a:xfrm>
              <a:custGeom>
                <a:avLst/>
                <a:gdLst/>
                <a:ahLst/>
                <a:cxnLst/>
                <a:rect l="l" t="t" r="r" b="b"/>
                <a:pathLst>
                  <a:path w="3808" h="421" extrusionOk="0">
                    <a:moveTo>
                      <a:pt x="1227" y="0"/>
                    </a:moveTo>
                    <a:cubicBezTo>
                      <a:pt x="937" y="0"/>
                      <a:pt x="648" y="12"/>
                      <a:pt x="359" y="41"/>
                    </a:cubicBezTo>
                    <a:cubicBezTo>
                      <a:pt x="253" y="52"/>
                      <a:pt x="169" y="115"/>
                      <a:pt x="0" y="167"/>
                    </a:cubicBezTo>
                    <a:cubicBezTo>
                      <a:pt x="127" y="230"/>
                      <a:pt x="179" y="284"/>
                      <a:pt x="232" y="284"/>
                    </a:cubicBezTo>
                    <a:cubicBezTo>
                      <a:pt x="509" y="269"/>
                      <a:pt x="785" y="262"/>
                      <a:pt x="1062" y="262"/>
                    </a:cubicBezTo>
                    <a:cubicBezTo>
                      <a:pt x="1956" y="262"/>
                      <a:pt x="2850" y="332"/>
                      <a:pt x="3744" y="420"/>
                    </a:cubicBezTo>
                    <a:cubicBezTo>
                      <a:pt x="3765" y="420"/>
                      <a:pt x="3786" y="357"/>
                      <a:pt x="3807" y="315"/>
                    </a:cubicBezTo>
                    <a:cubicBezTo>
                      <a:pt x="3660" y="146"/>
                      <a:pt x="3449" y="178"/>
                      <a:pt x="3270" y="157"/>
                    </a:cubicBezTo>
                    <a:cubicBezTo>
                      <a:pt x="2589" y="68"/>
                      <a:pt x="1908" y="0"/>
                      <a:pt x="122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0" name="Google Shape;4800;p28"/>
              <p:cNvSpPr/>
              <p:nvPr/>
            </p:nvSpPr>
            <p:spPr>
              <a:xfrm>
                <a:off x="2152175" y="4521950"/>
                <a:ext cx="91250" cy="22950"/>
              </a:xfrm>
              <a:custGeom>
                <a:avLst/>
                <a:gdLst/>
                <a:ahLst/>
                <a:cxnLst/>
                <a:rect l="l" t="t" r="r" b="b"/>
                <a:pathLst>
                  <a:path w="3650" h="918" extrusionOk="0">
                    <a:moveTo>
                      <a:pt x="3596" y="0"/>
                    </a:moveTo>
                    <a:lnTo>
                      <a:pt x="3596" y="0"/>
                    </a:lnTo>
                    <a:cubicBezTo>
                      <a:pt x="2405" y="190"/>
                      <a:pt x="1266" y="443"/>
                      <a:pt x="137" y="727"/>
                    </a:cubicBezTo>
                    <a:cubicBezTo>
                      <a:pt x="95" y="738"/>
                      <a:pt x="73" y="812"/>
                      <a:pt x="0" y="917"/>
                    </a:cubicBezTo>
                    <a:cubicBezTo>
                      <a:pt x="284" y="886"/>
                      <a:pt x="495" y="875"/>
                      <a:pt x="706" y="833"/>
                    </a:cubicBezTo>
                    <a:cubicBezTo>
                      <a:pt x="1160" y="738"/>
                      <a:pt x="1613" y="633"/>
                      <a:pt x="2067" y="538"/>
                    </a:cubicBezTo>
                    <a:cubicBezTo>
                      <a:pt x="2541" y="432"/>
                      <a:pt x="3016" y="338"/>
                      <a:pt x="3491" y="242"/>
                    </a:cubicBezTo>
                    <a:cubicBezTo>
                      <a:pt x="3586" y="221"/>
                      <a:pt x="3649" y="179"/>
                      <a:pt x="359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1" name="Google Shape;4801;p28"/>
              <p:cNvSpPr/>
              <p:nvPr/>
            </p:nvSpPr>
            <p:spPr>
              <a:xfrm>
                <a:off x="2248150" y="4640275"/>
                <a:ext cx="74375" cy="10350"/>
              </a:xfrm>
              <a:custGeom>
                <a:avLst/>
                <a:gdLst/>
                <a:ahLst/>
                <a:cxnLst/>
                <a:rect l="l" t="t" r="r" b="b"/>
                <a:pathLst>
                  <a:path w="2975" h="414" extrusionOk="0">
                    <a:moveTo>
                      <a:pt x="2675" y="1"/>
                    </a:moveTo>
                    <a:cubicBezTo>
                      <a:pt x="1910" y="1"/>
                      <a:pt x="475" y="168"/>
                      <a:pt x="0" y="351"/>
                    </a:cubicBezTo>
                    <a:cubicBezTo>
                      <a:pt x="200" y="382"/>
                      <a:pt x="263" y="414"/>
                      <a:pt x="316" y="414"/>
                    </a:cubicBezTo>
                    <a:cubicBezTo>
                      <a:pt x="1170" y="330"/>
                      <a:pt x="2014" y="245"/>
                      <a:pt x="2869" y="150"/>
                    </a:cubicBezTo>
                    <a:cubicBezTo>
                      <a:pt x="2900" y="140"/>
                      <a:pt x="2932" y="65"/>
                      <a:pt x="2974" y="13"/>
                    </a:cubicBezTo>
                    <a:cubicBezTo>
                      <a:pt x="2894" y="5"/>
                      <a:pt x="2792" y="1"/>
                      <a:pt x="267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2" name="Google Shape;4802;p28"/>
              <p:cNvSpPr/>
              <p:nvPr/>
            </p:nvSpPr>
            <p:spPr>
              <a:xfrm>
                <a:off x="1898250" y="4320575"/>
                <a:ext cx="64875" cy="24975"/>
              </a:xfrm>
              <a:custGeom>
                <a:avLst/>
                <a:gdLst/>
                <a:ahLst/>
                <a:cxnLst/>
                <a:rect l="l" t="t" r="r" b="b"/>
                <a:pathLst>
                  <a:path w="2595" h="999" extrusionOk="0">
                    <a:moveTo>
                      <a:pt x="2417" y="1"/>
                    </a:moveTo>
                    <a:cubicBezTo>
                      <a:pt x="2399" y="1"/>
                      <a:pt x="2380" y="3"/>
                      <a:pt x="2363" y="8"/>
                    </a:cubicBezTo>
                    <a:cubicBezTo>
                      <a:pt x="1656" y="240"/>
                      <a:pt x="949" y="461"/>
                      <a:pt x="243" y="704"/>
                    </a:cubicBezTo>
                    <a:cubicBezTo>
                      <a:pt x="169" y="725"/>
                      <a:pt x="117" y="809"/>
                      <a:pt x="0" y="893"/>
                    </a:cubicBezTo>
                    <a:cubicBezTo>
                      <a:pt x="132" y="944"/>
                      <a:pt x="205" y="966"/>
                      <a:pt x="276" y="995"/>
                    </a:cubicBezTo>
                    <a:lnTo>
                      <a:pt x="276" y="995"/>
                    </a:lnTo>
                    <a:cubicBezTo>
                      <a:pt x="662" y="859"/>
                      <a:pt x="1049" y="702"/>
                      <a:pt x="1435" y="577"/>
                    </a:cubicBezTo>
                    <a:cubicBezTo>
                      <a:pt x="1741" y="461"/>
                      <a:pt x="2057" y="377"/>
                      <a:pt x="2374" y="272"/>
                    </a:cubicBezTo>
                    <a:cubicBezTo>
                      <a:pt x="2468" y="240"/>
                      <a:pt x="2585" y="208"/>
                      <a:pt x="2595" y="29"/>
                    </a:cubicBezTo>
                    <a:cubicBezTo>
                      <a:pt x="2539" y="21"/>
                      <a:pt x="2477" y="1"/>
                      <a:pt x="2417" y="1"/>
                    </a:cubicBezTo>
                    <a:close/>
                    <a:moveTo>
                      <a:pt x="276" y="995"/>
                    </a:moveTo>
                    <a:cubicBezTo>
                      <a:pt x="272" y="996"/>
                      <a:pt x="268" y="998"/>
                      <a:pt x="264" y="999"/>
                    </a:cubicBezTo>
                    <a:lnTo>
                      <a:pt x="285" y="999"/>
                    </a:lnTo>
                    <a:cubicBezTo>
                      <a:pt x="282" y="998"/>
                      <a:pt x="279" y="996"/>
                      <a:pt x="276" y="995"/>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3" name="Google Shape;4803;p28"/>
              <p:cNvSpPr/>
              <p:nvPr/>
            </p:nvSpPr>
            <p:spPr>
              <a:xfrm>
                <a:off x="1870300" y="4288050"/>
                <a:ext cx="47750" cy="16675"/>
              </a:xfrm>
              <a:custGeom>
                <a:avLst/>
                <a:gdLst/>
                <a:ahLst/>
                <a:cxnLst/>
                <a:rect l="l" t="t" r="r" b="b"/>
                <a:pathLst>
                  <a:path w="1910" h="667" extrusionOk="0">
                    <a:moveTo>
                      <a:pt x="1129" y="1"/>
                    </a:moveTo>
                    <a:cubicBezTo>
                      <a:pt x="813" y="33"/>
                      <a:pt x="485" y="75"/>
                      <a:pt x="159" y="117"/>
                    </a:cubicBezTo>
                    <a:cubicBezTo>
                      <a:pt x="64" y="138"/>
                      <a:pt x="0" y="202"/>
                      <a:pt x="85" y="317"/>
                    </a:cubicBezTo>
                    <a:cubicBezTo>
                      <a:pt x="222" y="317"/>
                      <a:pt x="380" y="296"/>
                      <a:pt x="528" y="296"/>
                    </a:cubicBezTo>
                    <a:cubicBezTo>
                      <a:pt x="533" y="297"/>
                      <a:pt x="539" y="297"/>
                      <a:pt x="545" y="297"/>
                    </a:cubicBezTo>
                    <a:cubicBezTo>
                      <a:pt x="622" y="297"/>
                      <a:pt x="705" y="258"/>
                      <a:pt x="792" y="258"/>
                    </a:cubicBezTo>
                    <a:cubicBezTo>
                      <a:pt x="844" y="258"/>
                      <a:pt x="897" y="272"/>
                      <a:pt x="949" y="317"/>
                    </a:cubicBezTo>
                    <a:cubicBezTo>
                      <a:pt x="837" y="430"/>
                      <a:pt x="744" y="513"/>
                      <a:pt x="652" y="604"/>
                    </a:cubicBezTo>
                    <a:lnTo>
                      <a:pt x="652" y="604"/>
                    </a:lnTo>
                    <a:cubicBezTo>
                      <a:pt x="649" y="604"/>
                      <a:pt x="647" y="603"/>
                      <a:pt x="644" y="602"/>
                    </a:cubicBezTo>
                    <a:lnTo>
                      <a:pt x="644" y="612"/>
                    </a:lnTo>
                    <a:cubicBezTo>
                      <a:pt x="647" y="610"/>
                      <a:pt x="649" y="607"/>
                      <a:pt x="652" y="604"/>
                    </a:cubicBezTo>
                    <a:lnTo>
                      <a:pt x="652" y="604"/>
                    </a:lnTo>
                    <a:cubicBezTo>
                      <a:pt x="727" y="625"/>
                      <a:pt x="809" y="667"/>
                      <a:pt x="877" y="667"/>
                    </a:cubicBezTo>
                    <a:cubicBezTo>
                      <a:pt x="884" y="667"/>
                      <a:pt x="891" y="667"/>
                      <a:pt x="897" y="666"/>
                    </a:cubicBezTo>
                    <a:cubicBezTo>
                      <a:pt x="1214" y="591"/>
                      <a:pt x="1540" y="507"/>
                      <a:pt x="1856" y="413"/>
                    </a:cubicBezTo>
                    <a:cubicBezTo>
                      <a:pt x="1878" y="402"/>
                      <a:pt x="1889" y="317"/>
                      <a:pt x="1910" y="244"/>
                    </a:cubicBezTo>
                    <a:lnTo>
                      <a:pt x="1910" y="244"/>
                    </a:lnTo>
                    <a:cubicBezTo>
                      <a:pt x="1760" y="255"/>
                      <a:pt x="1652" y="264"/>
                      <a:pt x="1569" y="264"/>
                    </a:cubicBezTo>
                    <a:cubicBezTo>
                      <a:pt x="1353" y="264"/>
                      <a:pt x="1304" y="207"/>
                      <a:pt x="112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4" name="Google Shape;4804;p28"/>
              <p:cNvSpPr/>
              <p:nvPr/>
            </p:nvSpPr>
            <p:spPr>
              <a:xfrm>
                <a:off x="2169050" y="4478725"/>
                <a:ext cx="66975" cy="9225"/>
              </a:xfrm>
              <a:custGeom>
                <a:avLst/>
                <a:gdLst/>
                <a:ahLst/>
                <a:cxnLst/>
                <a:rect l="l" t="t" r="r" b="b"/>
                <a:pathLst>
                  <a:path w="2679" h="369" extrusionOk="0">
                    <a:moveTo>
                      <a:pt x="2153" y="0"/>
                    </a:moveTo>
                    <a:cubicBezTo>
                      <a:pt x="1960" y="0"/>
                      <a:pt x="1771" y="15"/>
                      <a:pt x="1582" y="21"/>
                    </a:cubicBezTo>
                    <a:cubicBezTo>
                      <a:pt x="1055" y="42"/>
                      <a:pt x="527" y="52"/>
                      <a:pt x="21" y="221"/>
                    </a:cubicBezTo>
                    <a:cubicBezTo>
                      <a:pt x="0" y="221"/>
                      <a:pt x="10" y="295"/>
                      <a:pt x="0" y="368"/>
                    </a:cubicBezTo>
                    <a:cubicBezTo>
                      <a:pt x="875" y="305"/>
                      <a:pt x="1751" y="242"/>
                      <a:pt x="2616" y="178"/>
                    </a:cubicBezTo>
                    <a:cubicBezTo>
                      <a:pt x="2626" y="178"/>
                      <a:pt x="2637" y="147"/>
                      <a:pt x="2679" y="52"/>
                    </a:cubicBezTo>
                    <a:cubicBezTo>
                      <a:pt x="2500" y="12"/>
                      <a:pt x="2325" y="0"/>
                      <a:pt x="215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5" name="Google Shape;4805;p28"/>
              <p:cNvSpPr/>
              <p:nvPr/>
            </p:nvSpPr>
            <p:spPr>
              <a:xfrm>
                <a:off x="2044325" y="4413175"/>
                <a:ext cx="61700" cy="19950"/>
              </a:xfrm>
              <a:custGeom>
                <a:avLst/>
                <a:gdLst/>
                <a:ahLst/>
                <a:cxnLst/>
                <a:rect l="l" t="t" r="r" b="b"/>
                <a:pathLst>
                  <a:path w="2468" h="798" extrusionOk="0">
                    <a:moveTo>
                      <a:pt x="2269" y="1"/>
                    </a:moveTo>
                    <a:cubicBezTo>
                      <a:pt x="2213" y="1"/>
                      <a:pt x="2155" y="13"/>
                      <a:pt x="2099" y="27"/>
                    </a:cubicBezTo>
                    <a:cubicBezTo>
                      <a:pt x="1720" y="132"/>
                      <a:pt x="1340" y="238"/>
                      <a:pt x="960" y="353"/>
                    </a:cubicBezTo>
                    <a:cubicBezTo>
                      <a:pt x="644" y="449"/>
                      <a:pt x="338" y="575"/>
                      <a:pt x="21" y="681"/>
                    </a:cubicBezTo>
                    <a:cubicBezTo>
                      <a:pt x="11" y="691"/>
                      <a:pt x="11" y="723"/>
                      <a:pt x="0" y="775"/>
                    </a:cubicBezTo>
                    <a:cubicBezTo>
                      <a:pt x="76" y="791"/>
                      <a:pt x="151" y="797"/>
                      <a:pt x="224" y="797"/>
                    </a:cubicBezTo>
                    <a:cubicBezTo>
                      <a:pt x="454" y="797"/>
                      <a:pt x="670" y="731"/>
                      <a:pt x="886" y="660"/>
                    </a:cubicBezTo>
                    <a:cubicBezTo>
                      <a:pt x="1181" y="564"/>
                      <a:pt x="1477" y="491"/>
                      <a:pt x="1772" y="407"/>
                    </a:cubicBezTo>
                    <a:cubicBezTo>
                      <a:pt x="2021" y="334"/>
                      <a:pt x="2280" y="292"/>
                      <a:pt x="2459" y="70"/>
                    </a:cubicBezTo>
                    <a:lnTo>
                      <a:pt x="2459" y="70"/>
                    </a:lnTo>
                    <a:cubicBezTo>
                      <a:pt x="2462" y="73"/>
                      <a:pt x="2465" y="76"/>
                      <a:pt x="2468" y="79"/>
                    </a:cubicBezTo>
                    <a:lnTo>
                      <a:pt x="2468" y="58"/>
                    </a:lnTo>
                    <a:cubicBezTo>
                      <a:pt x="2465" y="62"/>
                      <a:pt x="2462" y="66"/>
                      <a:pt x="2459" y="70"/>
                    </a:cubicBezTo>
                    <a:lnTo>
                      <a:pt x="2459" y="70"/>
                    </a:lnTo>
                    <a:cubicBezTo>
                      <a:pt x="2402" y="18"/>
                      <a:pt x="2336" y="1"/>
                      <a:pt x="226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6" name="Google Shape;4806;p28"/>
              <p:cNvSpPr/>
              <p:nvPr/>
            </p:nvSpPr>
            <p:spPr>
              <a:xfrm>
                <a:off x="1754800" y="4259100"/>
                <a:ext cx="59100" cy="23450"/>
              </a:xfrm>
              <a:custGeom>
                <a:avLst/>
                <a:gdLst/>
                <a:ahLst/>
                <a:cxnLst/>
                <a:rect l="l" t="t" r="r" b="b"/>
                <a:pathLst>
                  <a:path w="2364" h="938" extrusionOk="0">
                    <a:moveTo>
                      <a:pt x="2201" y="0"/>
                    </a:moveTo>
                    <a:cubicBezTo>
                      <a:pt x="2176" y="0"/>
                      <a:pt x="2152" y="3"/>
                      <a:pt x="2131" y="10"/>
                    </a:cubicBezTo>
                    <a:cubicBezTo>
                      <a:pt x="1667" y="188"/>
                      <a:pt x="1224" y="368"/>
                      <a:pt x="729" y="442"/>
                    </a:cubicBezTo>
                    <a:cubicBezTo>
                      <a:pt x="518" y="463"/>
                      <a:pt x="317" y="589"/>
                      <a:pt x="117" y="674"/>
                    </a:cubicBezTo>
                    <a:cubicBezTo>
                      <a:pt x="75" y="695"/>
                      <a:pt x="64" y="779"/>
                      <a:pt x="1" y="938"/>
                    </a:cubicBezTo>
                    <a:cubicBezTo>
                      <a:pt x="813" y="674"/>
                      <a:pt x="1509" y="463"/>
                      <a:pt x="2195" y="231"/>
                    </a:cubicBezTo>
                    <a:cubicBezTo>
                      <a:pt x="2258" y="221"/>
                      <a:pt x="2300" y="157"/>
                      <a:pt x="2353" y="115"/>
                    </a:cubicBezTo>
                    <a:cubicBezTo>
                      <a:pt x="2363" y="104"/>
                      <a:pt x="2353" y="73"/>
                      <a:pt x="2363" y="10"/>
                    </a:cubicBezTo>
                    <a:cubicBezTo>
                      <a:pt x="2307" y="10"/>
                      <a:pt x="2251" y="0"/>
                      <a:pt x="220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7" name="Google Shape;4807;p28"/>
              <p:cNvSpPr/>
              <p:nvPr/>
            </p:nvSpPr>
            <p:spPr>
              <a:xfrm>
                <a:off x="2160850" y="4509675"/>
                <a:ext cx="56200" cy="11050"/>
              </a:xfrm>
              <a:custGeom>
                <a:avLst/>
                <a:gdLst/>
                <a:ahLst/>
                <a:cxnLst/>
                <a:rect l="l" t="t" r="r" b="b"/>
                <a:pathLst>
                  <a:path w="2248" h="442" extrusionOk="0">
                    <a:moveTo>
                      <a:pt x="1778" y="0"/>
                    </a:moveTo>
                    <a:cubicBezTo>
                      <a:pt x="1303" y="0"/>
                      <a:pt x="676" y="100"/>
                      <a:pt x="191" y="259"/>
                    </a:cubicBezTo>
                    <a:cubicBezTo>
                      <a:pt x="127" y="280"/>
                      <a:pt x="85" y="354"/>
                      <a:pt x="1" y="438"/>
                    </a:cubicBezTo>
                    <a:cubicBezTo>
                      <a:pt x="33" y="440"/>
                      <a:pt x="69" y="442"/>
                      <a:pt x="108" y="442"/>
                    </a:cubicBezTo>
                    <a:cubicBezTo>
                      <a:pt x="572" y="442"/>
                      <a:pt x="1508" y="271"/>
                      <a:pt x="2248" y="48"/>
                    </a:cubicBezTo>
                    <a:cubicBezTo>
                      <a:pt x="2126" y="15"/>
                      <a:pt x="1963" y="0"/>
                      <a:pt x="177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8" name="Google Shape;4808;p28"/>
              <p:cNvSpPr/>
              <p:nvPr/>
            </p:nvSpPr>
            <p:spPr>
              <a:xfrm>
                <a:off x="1836550" y="4301575"/>
                <a:ext cx="49875" cy="17625"/>
              </a:xfrm>
              <a:custGeom>
                <a:avLst/>
                <a:gdLst/>
                <a:ahLst/>
                <a:cxnLst/>
                <a:rect l="l" t="t" r="r" b="b"/>
                <a:pathLst>
                  <a:path w="1995" h="705" extrusionOk="0">
                    <a:moveTo>
                      <a:pt x="1745" y="0"/>
                    </a:moveTo>
                    <a:cubicBezTo>
                      <a:pt x="1594" y="0"/>
                      <a:pt x="1448" y="66"/>
                      <a:pt x="1298" y="114"/>
                    </a:cubicBezTo>
                    <a:cubicBezTo>
                      <a:pt x="886" y="261"/>
                      <a:pt x="464" y="399"/>
                      <a:pt x="42" y="546"/>
                    </a:cubicBezTo>
                    <a:cubicBezTo>
                      <a:pt x="21" y="557"/>
                      <a:pt x="21" y="620"/>
                      <a:pt x="0" y="704"/>
                    </a:cubicBezTo>
                    <a:cubicBezTo>
                      <a:pt x="725" y="620"/>
                      <a:pt x="1386" y="443"/>
                      <a:pt x="1986" y="67"/>
                    </a:cubicBezTo>
                    <a:lnTo>
                      <a:pt x="1986" y="67"/>
                    </a:lnTo>
                    <a:cubicBezTo>
                      <a:pt x="1989" y="68"/>
                      <a:pt x="1991" y="70"/>
                      <a:pt x="1994" y="71"/>
                    </a:cubicBezTo>
                    <a:lnTo>
                      <a:pt x="1994" y="61"/>
                    </a:lnTo>
                    <a:cubicBezTo>
                      <a:pt x="1991" y="63"/>
                      <a:pt x="1989" y="65"/>
                      <a:pt x="1986" y="67"/>
                    </a:cubicBezTo>
                    <a:lnTo>
                      <a:pt x="1986" y="67"/>
                    </a:lnTo>
                    <a:cubicBezTo>
                      <a:pt x="1903" y="18"/>
                      <a:pt x="1823" y="0"/>
                      <a:pt x="174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9" name="Google Shape;4809;p28"/>
              <p:cNvSpPr/>
              <p:nvPr/>
            </p:nvSpPr>
            <p:spPr>
              <a:xfrm>
                <a:off x="2340950" y="4767925"/>
                <a:ext cx="53825" cy="7750"/>
              </a:xfrm>
              <a:custGeom>
                <a:avLst/>
                <a:gdLst/>
                <a:ahLst/>
                <a:cxnLst/>
                <a:rect l="l" t="t" r="r" b="b"/>
                <a:pathLst>
                  <a:path w="2153" h="310" extrusionOk="0">
                    <a:moveTo>
                      <a:pt x="1993" y="1"/>
                    </a:moveTo>
                    <a:cubicBezTo>
                      <a:pt x="1382" y="33"/>
                      <a:pt x="760" y="64"/>
                      <a:pt x="148" y="106"/>
                    </a:cubicBezTo>
                    <a:cubicBezTo>
                      <a:pt x="116" y="117"/>
                      <a:pt x="85" y="191"/>
                      <a:pt x="1" y="275"/>
                    </a:cubicBezTo>
                    <a:cubicBezTo>
                      <a:pt x="139" y="292"/>
                      <a:pt x="235" y="310"/>
                      <a:pt x="324" y="310"/>
                    </a:cubicBezTo>
                    <a:cubicBezTo>
                      <a:pt x="343" y="310"/>
                      <a:pt x="361" y="309"/>
                      <a:pt x="380" y="307"/>
                    </a:cubicBezTo>
                    <a:cubicBezTo>
                      <a:pt x="918" y="275"/>
                      <a:pt x="1466" y="244"/>
                      <a:pt x="2015" y="202"/>
                    </a:cubicBezTo>
                    <a:cubicBezTo>
                      <a:pt x="2047" y="191"/>
                      <a:pt x="2078" y="148"/>
                      <a:pt x="2152" y="64"/>
                    </a:cubicBezTo>
                    <a:cubicBezTo>
                      <a:pt x="2068" y="33"/>
                      <a:pt x="2025" y="1"/>
                      <a:pt x="199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0" name="Google Shape;4810;p28"/>
              <p:cNvSpPr/>
              <p:nvPr/>
            </p:nvSpPr>
            <p:spPr>
              <a:xfrm>
                <a:off x="2363350" y="4784550"/>
                <a:ext cx="39850" cy="6450"/>
              </a:xfrm>
              <a:custGeom>
                <a:avLst/>
                <a:gdLst/>
                <a:ahLst/>
                <a:cxnLst/>
                <a:rect l="l" t="t" r="r" b="b"/>
                <a:pathLst>
                  <a:path w="1594" h="258" extrusionOk="0">
                    <a:moveTo>
                      <a:pt x="1530" y="1"/>
                    </a:moveTo>
                    <a:cubicBezTo>
                      <a:pt x="1045" y="22"/>
                      <a:pt x="560" y="32"/>
                      <a:pt x="75" y="64"/>
                    </a:cubicBezTo>
                    <a:cubicBezTo>
                      <a:pt x="54" y="64"/>
                      <a:pt x="33" y="148"/>
                      <a:pt x="1" y="201"/>
                    </a:cubicBezTo>
                    <a:cubicBezTo>
                      <a:pt x="237" y="239"/>
                      <a:pt x="490" y="258"/>
                      <a:pt x="729" y="258"/>
                    </a:cubicBezTo>
                    <a:cubicBezTo>
                      <a:pt x="1014" y="258"/>
                      <a:pt x="1278" y="231"/>
                      <a:pt x="1467" y="180"/>
                    </a:cubicBezTo>
                    <a:cubicBezTo>
                      <a:pt x="1509" y="158"/>
                      <a:pt x="1551" y="95"/>
                      <a:pt x="1594" y="53"/>
                    </a:cubicBezTo>
                    <a:cubicBezTo>
                      <a:pt x="1561" y="22"/>
                      <a:pt x="1540" y="1"/>
                      <a:pt x="153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1" name="Google Shape;4811;p28"/>
              <p:cNvSpPr/>
              <p:nvPr/>
            </p:nvSpPr>
            <p:spPr>
              <a:xfrm>
                <a:off x="2307200" y="4683300"/>
                <a:ext cx="44050" cy="6075"/>
              </a:xfrm>
              <a:custGeom>
                <a:avLst/>
                <a:gdLst/>
                <a:ahLst/>
                <a:cxnLst/>
                <a:rect l="l" t="t" r="r" b="b"/>
                <a:pathLst>
                  <a:path w="1762" h="243" extrusionOk="0">
                    <a:moveTo>
                      <a:pt x="158" y="1"/>
                    </a:moveTo>
                    <a:cubicBezTo>
                      <a:pt x="64" y="1"/>
                      <a:pt x="1" y="43"/>
                      <a:pt x="32" y="191"/>
                    </a:cubicBezTo>
                    <a:cubicBezTo>
                      <a:pt x="591" y="212"/>
                      <a:pt x="1161" y="233"/>
                      <a:pt x="1730" y="243"/>
                    </a:cubicBezTo>
                    <a:lnTo>
                      <a:pt x="1761" y="116"/>
                    </a:lnTo>
                    <a:cubicBezTo>
                      <a:pt x="1667" y="85"/>
                      <a:pt x="1583" y="32"/>
                      <a:pt x="1487" y="22"/>
                    </a:cubicBezTo>
                    <a:cubicBezTo>
                      <a:pt x="1044" y="11"/>
                      <a:pt x="601" y="1"/>
                      <a:pt x="15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2" name="Google Shape;4812;p28"/>
              <p:cNvSpPr/>
              <p:nvPr/>
            </p:nvSpPr>
            <p:spPr>
              <a:xfrm>
                <a:off x="2048000" y="4386950"/>
                <a:ext cx="37750" cy="9400"/>
              </a:xfrm>
              <a:custGeom>
                <a:avLst/>
                <a:gdLst/>
                <a:ahLst/>
                <a:cxnLst/>
                <a:rect l="l" t="t" r="r" b="b"/>
                <a:pathLst>
                  <a:path w="1510" h="376" extrusionOk="0">
                    <a:moveTo>
                      <a:pt x="1509" y="0"/>
                    </a:moveTo>
                    <a:cubicBezTo>
                      <a:pt x="1341" y="21"/>
                      <a:pt x="1172" y="31"/>
                      <a:pt x="1003" y="63"/>
                    </a:cubicBezTo>
                    <a:cubicBezTo>
                      <a:pt x="813" y="85"/>
                      <a:pt x="612" y="106"/>
                      <a:pt x="434" y="169"/>
                    </a:cubicBezTo>
                    <a:cubicBezTo>
                      <a:pt x="401" y="179"/>
                      <a:pt x="364" y="181"/>
                      <a:pt x="325" y="181"/>
                    </a:cubicBezTo>
                    <a:cubicBezTo>
                      <a:pt x="305" y="181"/>
                      <a:pt x="284" y="180"/>
                      <a:pt x="264" y="180"/>
                    </a:cubicBezTo>
                    <a:cubicBezTo>
                      <a:pt x="156" y="180"/>
                      <a:pt x="48" y="193"/>
                      <a:pt x="1" y="348"/>
                    </a:cubicBezTo>
                    <a:cubicBezTo>
                      <a:pt x="146" y="365"/>
                      <a:pt x="277" y="375"/>
                      <a:pt x="400" y="375"/>
                    </a:cubicBezTo>
                    <a:cubicBezTo>
                      <a:pt x="793" y="375"/>
                      <a:pt x="1099" y="274"/>
                      <a:pt x="150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3" name="Google Shape;4813;p28"/>
              <p:cNvSpPr/>
              <p:nvPr/>
            </p:nvSpPr>
            <p:spPr>
              <a:xfrm>
                <a:off x="2182225" y="4464125"/>
                <a:ext cx="34825" cy="6125"/>
              </a:xfrm>
              <a:custGeom>
                <a:avLst/>
                <a:gdLst/>
                <a:ahLst/>
                <a:cxnLst/>
                <a:rect l="l" t="t" r="r" b="b"/>
                <a:pathLst>
                  <a:path w="1393" h="245" extrusionOk="0">
                    <a:moveTo>
                      <a:pt x="745" y="1"/>
                    </a:moveTo>
                    <a:cubicBezTo>
                      <a:pt x="415" y="1"/>
                      <a:pt x="214" y="69"/>
                      <a:pt x="0" y="214"/>
                    </a:cubicBezTo>
                    <a:cubicBezTo>
                      <a:pt x="142" y="235"/>
                      <a:pt x="279" y="245"/>
                      <a:pt x="412" y="245"/>
                    </a:cubicBezTo>
                    <a:cubicBezTo>
                      <a:pt x="758" y="245"/>
                      <a:pt x="1080" y="178"/>
                      <a:pt x="1393" y="56"/>
                    </a:cubicBezTo>
                    <a:cubicBezTo>
                      <a:pt x="1127" y="20"/>
                      <a:pt x="918" y="1"/>
                      <a:pt x="74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4" name="Google Shape;4814;p28"/>
              <p:cNvSpPr/>
              <p:nvPr/>
            </p:nvSpPr>
            <p:spPr>
              <a:xfrm>
                <a:off x="1783800" y="4271175"/>
                <a:ext cx="33000" cy="11375"/>
              </a:xfrm>
              <a:custGeom>
                <a:avLst/>
                <a:gdLst/>
                <a:ahLst/>
                <a:cxnLst/>
                <a:rect l="l" t="t" r="r" b="b"/>
                <a:pathLst>
                  <a:path w="1320" h="455" extrusionOk="0">
                    <a:moveTo>
                      <a:pt x="1203" y="1"/>
                    </a:moveTo>
                    <a:cubicBezTo>
                      <a:pt x="835" y="75"/>
                      <a:pt x="476" y="148"/>
                      <a:pt x="117" y="244"/>
                    </a:cubicBezTo>
                    <a:cubicBezTo>
                      <a:pt x="22" y="275"/>
                      <a:pt x="1" y="380"/>
                      <a:pt x="85" y="455"/>
                    </a:cubicBezTo>
                    <a:cubicBezTo>
                      <a:pt x="307" y="423"/>
                      <a:pt x="528" y="402"/>
                      <a:pt x="739" y="359"/>
                    </a:cubicBezTo>
                    <a:cubicBezTo>
                      <a:pt x="950" y="317"/>
                      <a:pt x="1172" y="286"/>
                      <a:pt x="1320" y="96"/>
                    </a:cubicBezTo>
                    <a:cubicBezTo>
                      <a:pt x="1267" y="54"/>
                      <a:pt x="1224" y="1"/>
                      <a:pt x="120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5" name="Google Shape;4815;p28"/>
              <p:cNvSpPr/>
              <p:nvPr/>
            </p:nvSpPr>
            <p:spPr>
              <a:xfrm>
                <a:off x="1907725" y="4314700"/>
                <a:ext cx="35650" cy="10825"/>
              </a:xfrm>
              <a:custGeom>
                <a:avLst/>
                <a:gdLst/>
                <a:ahLst/>
                <a:cxnLst/>
                <a:rect l="l" t="t" r="r" b="b"/>
                <a:pathLst>
                  <a:path w="1426" h="433" extrusionOk="0">
                    <a:moveTo>
                      <a:pt x="1425" y="0"/>
                    </a:moveTo>
                    <a:cubicBezTo>
                      <a:pt x="971" y="64"/>
                      <a:pt x="518" y="116"/>
                      <a:pt x="85" y="243"/>
                    </a:cubicBezTo>
                    <a:cubicBezTo>
                      <a:pt x="64" y="254"/>
                      <a:pt x="54" y="317"/>
                      <a:pt x="1" y="432"/>
                    </a:cubicBezTo>
                    <a:cubicBezTo>
                      <a:pt x="286" y="411"/>
                      <a:pt x="507" y="411"/>
                      <a:pt x="708" y="369"/>
                    </a:cubicBezTo>
                    <a:cubicBezTo>
                      <a:pt x="940" y="317"/>
                      <a:pt x="1172" y="232"/>
                      <a:pt x="1393" y="148"/>
                    </a:cubicBezTo>
                    <a:cubicBezTo>
                      <a:pt x="1414" y="148"/>
                      <a:pt x="1414" y="85"/>
                      <a:pt x="142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6" name="Google Shape;4816;p28"/>
              <p:cNvSpPr/>
              <p:nvPr/>
            </p:nvSpPr>
            <p:spPr>
              <a:xfrm>
                <a:off x="2432700" y="4866275"/>
                <a:ext cx="33775" cy="6025"/>
              </a:xfrm>
              <a:custGeom>
                <a:avLst/>
                <a:gdLst/>
                <a:ahLst/>
                <a:cxnLst/>
                <a:rect l="l" t="t" r="r" b="b"/>
                <a:pathLst>
                  <a:path w="1351" h="241" extrusionOk="0">
                    <a:moveTo>
                      <a:pt x="606" y="1"/>
                    </a:moveTo>
                    <a:cubicBezTo>
                      <a:pt x="390" y="1"/>
                      <a:pt x="191" y="56"/>
                      <a:pt x="1" y="170"/>
                    </a:cubicBezTo>
                    <a:cubicBezTo>
                      <a:pt x="297" y="207"/>
                      <a:pt x="565" y="240"/>
                      <a:pt x="821" y="240"/>
                    </a:cubicBezTo>
                    <a:cubicBezTo>
                      <a:pt x="1001" y="240"/>
                      <a:pt x="1176" y="224"/>
                      <a:pt x="1351" y="180"/>
                    </a:cubicBezTo>
                    <a:cubicBezTo>
                      <a:pt x="1076" y="61"/>
                      <a:pt x="831" y="1"/>
                      <a:pt x="60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7" name="Google Shape;4817;p28"/>
              <p:cNvSpPr/>
              <p:nvPr/>
            </p:nvSpPr>
            <p:spPr>
              <a:xfrm>
                <a:off x="2444550" y="4882050"/>
                <a:ext cx="28500" cy="6675"/>
              </a:xfrm>
              <a:custGeom>
                <a:avLst/>
                <a:gdLst/>
                <a:ahLst/>
                <a:cxnLst/>
                <a:rect l="l" t="t" r="r" b="b"/>
                <a:pathLst>
                  <a:path w="1140" h="267" extrusionOk="0">
                    <a:moveTo>
                      <a:pt x="519" y="1"/>
                    </a:moveTo>
                    <a:cubicBezTo>
                      <a:pt x="349" y="1"/>
                      <a:pt x="178" y="30"/>
                      <a:pt x="1" y="87"/>
                    </a:cubicBezTo>
                    <a:cubicBezTo>
                      <a:pt x="54" y="130"/>
                      <a:pt x="96" y="182"/>
                      <a:pt x="149" y="193"/>
                    </a:cubicBezTo>
                    <a:cubicBezTo>
                      <a:pt x="423" y="224"/>
                      <a:pt x="708" y="245"/>
                      <a:pt x="992" y="266"/>
                    </a:cubicBezTo>
                    <a:cubicBezTo>
                      <a:pt x="1024" y="266"/>
                      <a:pt x="1067" y="193"/>
                      <a:pt x="1140" y="130"/>
                    </a:cubicBezTo>
                    <a:cubicBezTo>
                      <a:pt x="927" y="43"/>
                      <a:pt x="724" y="1"/>
                      <a:pt x="51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8" name="Google Shape;4818;p28"/>
              <p:cNvSpPr/>
              <p:nvPr/>
            </p:nvSpPr>
            <p:spPr>
              <a:xfrm>
                <a:off x="2052750" y="4405725"/>
                <a:ext cx="32200" cy="10775"/>
              </a:xfrm>
              <a:custGeom>
                <a:avLst/>
                <a:gdLst/>
                <a:ahLst/>
                <a:cxnLst/>
                <a:rect l="l" t="t" r="r" b="b"/>
                <a:pathLst>
                  <a:path w="1288" h="431" extrusionOk="0">
                    <a:moveTo>
                      <a:pt x="1102" y="0"/>
                    </a:moveTo>
                    <a:cubicBezTo>
                      <a:pt x="1046" y="0"/>
                      <a:pt x="987" y="15"/>
                      <a:pt x="929" y="30"/>
                    </a:cubicBezTo>
                    <a:cubicBezTo>
                      <a:pt x="676" y="93"/>
                      <a:pt x="422" y="156"/>
                      <a:pt x="169" y="230"/>
                    </a:cubicBezTo>
                    <a:cubicBezTo>
                      <a:pt x="75" y="262"/>
                      <a:pt x="1" y="304"/>
                      <a:pt x="85" y="430"/>
                    </a:cubicBezTo>
                    <a:cubicBezTo>
                      <a:pt x="505" y="388"/>
                      <a:pt x="956" y="430"/>
                      <a:pt x="1283" y="77"/>
                    </a:cubicBezTo>
                    <a:lnTo>
                      <a:pt x="1283" y="77"/>
                    </a:lnTo>
                    <a:cubicBezTo>
                      <a:pt x="1284" y="79"/>
                      <a:pt x="1286" y="80"/>
                      <a:pt x="1287" y="82"/>
                    </a:cubicBezTo>
                    <a:lnTo>
                      <a:pt x="1287" y="72"/>
                    </a:lnTo>
                    <a:cubicBezTo>
                      <a:pt x="1286" y="74"/>
                      <a:pt x="1284" y="75"/>
                      <a:pt x="1283" y="77"/>
                    </a:cubicBezTo>
                    <a:lnTo>
                      <a:pt x="1283" y="77"/>
                    </a:lnTo>
                    <a:cubicBezTo>
                      <a:pt x="1227" y="19"/>
                      <a:pt x="1166" y="0"/>
                      <a:pt x="110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9" name="Google Shape;4819;p28"/>
              <p:cNvSpPr/>
              <p:nvPr/>
            </p:nvSpPr>
            <p:spPr>
              <a:xfrm>
                <a:off x="2330650" y="4695625"/>
                <a:ext cx="23500" cy="6275"/>
              </a:xfrm>
              <a:custGeom>
                <a:avLst/>
                <a:gdLst/>
                <a:ahLst/>
                <a:cxnLst/>
                <a:rect l="l" t="t" r="r" b="b"/>
                <a:pathLst>
                  <a:path w="940" h="251" extrusionOk="0">
                    <a:moveTo>
                      <a:pt x="286" y="0"/>
                    </a:moveTo>
                    <a:cubicBezTo>
                      <a:pt x="209" y="0"/>
                      <a:pt x="132" y="8"/>
                      <a:pt x="54" y="24"/>
                    </a:cubicBezTo>
                    <a:cubicBezTo>
                      <a:pt x="33" y="35"/>
                      <a:pt x="22" y="98"/>
                      <a:pt x="1" y="162"/>
                    </a:cubicBezTo>
                    <a:cubicBezTo>
                      <a:pt x="202" y="202"/>
                      <a:pt x="396" y="251"/>
                      <a:pt x="594" y="251"/>
                    </a:cubicBezTo>
                    <a:cubicBezTo>
                      <a:pt x="707" y="251"/>
                      <a:pt x="821" y="235"/>
                      <a:pt x="940" y="193"/>
                    </a:cubicBezTo>
                    <a:cubicBezTo>
                      <a:pt x="728" y="67"/>
                      <a:pt x="510" y="0"/>
                      <a:pt x="28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0" name="Google Shape;4820;p28"/>
              <p:cNvSpPr/>
              <p:nvPr/>
            </p:nvSpPr>
            <p:spPr>
              <a:xfrm>
                <a:off x="2084925" y="4400825"/>
                <a:ext cx="20850" cy="7125"/>
              </a:xfrm>
              <a:custGeom>
                <a:avLst/>
                <a:gdLst/>
                <a:ahLst/>
                <a:cxnLst/>
                <a:rect l="l" t="t" r="r" b="b"/>
                <a:pathLst>
                  <a:path w="834" h="285" extrusionOk="0">
                    <a:moveTo>
                      <a:pt x="634" y="1"/>
                    </a:moveTo>
                    <a:cubicBezTo>
                      <a:pt x="390" y="1"/>
                      <a:pt x="202" y="116"/>
                      <a:pt x="23" y="259"/>
                    </a:cubicBezTo>
                    <a:lnTo>
                      <a:pt x="23" y="259"/>
                    </a:lnTo>
                    <a:cubicBezTo>
                      <a:pt x="16" y="259"/>
                      <a:pt x="8" y="258"/>
                      <a:pt x="0" y="257"/>
                    </a:cubicBezTo>
                    <a:lnTo>
                      <a:pt x="0" y="278"/>
                    </a:lnTo>
                    <a:cubicBezTo>
                      <a:pt x="8" y="272"/>
                      <a:pt x="16" y="266"/>
                      <a:pt x="23" y="259"/>
                    </a:cubicBezTo>
                    <a:lnTo>
                      <a:pt x="23" y="259"/>
                    </a:lnTo>
                    <a:cubicBezTo>
                      <a:pt x="161" y="274"/>
                      <a:pt x="259" y="284"/>
                      <a:pt x="337" y="284"/>
                    </a:cubicBezTo>
                    <a:cubicBezTo>
                      <a:pt x="527" y="284"/>
                      <a:pt x="598" y="224"/>
                      <a:pt x="834" y="25"/>
                    </a:cubicBezTo>
                    <a:cubicBezTo>
                      <a:pt x="763" y="8"/>
                      <a:pt x="697" y="1"/>
                      <a:pt x="63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1" name="Google Shape;4821;p28"/>
              <p:cNvSpPr/>
              <p:nvPr/>
            </p:nvSpPr>
            <p:spPr>
              <a:xfrm>
                <a:off x="2066200" y="4368950"/>
                <a:ext cx="14275" cy="6525"/>
              </a:xfrm>
              <a:custGeom>
                <a:avLst/>
                <a:gdLst/>
                <a:ahLst/>
                <a:cxnLst/>
                <a:rect l="l" t="t" r="r" b="b"/>
                <a:pathLst>
                  <a:path w="571" h="261" extrusionOk="0">
                    <a:moveTo>
                      <a:pt x="387" y="1"/>
                    </a:moveTo>
                    <a:cubicBezTo>
                      <a:pt x="276" y="1"/>
                      <a:pt x="178" y="70"/>
                      <a:pt x="74" y="130"/>
                    </a:cubicBezTo>
                    <a:cubicBezTo>
                      <a:pt x="64" y="140"/>
                      <a:pt x="53" y="172"/>
                      <a:pt x="1" y="245"/>
                    </a:cubicBezTo>
                    <a:cubicBezTo>
                      <a:pt x="93" y="255"/>
                      <a:pt x="173" y="261"/>
                      <a:pt x="241" y="261"/>
                    </a:cubicBezTo>
                    <a:cubicBezTo>
                      <a:pt x="454" y="261"/>
                      <a:pt x="554" y="209"/>
                      <a:pt x="570" y="98"/>
                    </a:cubicBezTo>
                    <a:cubicBezTo>
                      <a:pt x="570" y="76"/>
                      <a:pt x="559" y="45"/>
                      <a:pt x="538" y="45"/>
                    </a:cubicBezTo>
                    <a:cubicBezTo>
                      <a:pt x="485" y="14"/>
                      <a:pt x="435" y="1"/>
                      <a:pt x="38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2" name="Google Shape;4822;p28"/>
              <p:cNvSpPr/>
              <p:nvPr/>
            </p:nvSpPr>
            <p:spPr>
              <a:xfrm>
                <a:off x="2106000" y="4412475"/>
                <a:ext cx="7950" cy="3750"/>
              </a:xfrm>
              <a:custGeom>
                <a:avLst/>
                <a:gdLst/>
                <a:ahLst/>
                <a:cxnLst/>
                <a:rect l="l" t="t" r="r" b="b"/>
                <a:pathLst>
                  <a:path w="318" h="150" extrusionOk="0">
                    <a:moveTo>
                      <a:pt x="239" y="1"/>
                    </a:moveTo>
                    <a:cubicBezTo>
                      <a:pt x="237" y="1"/>
                      <a:pt x="235" y="1"/>
                      <a:pt x="233" y="2"/>
                    </a:cubicBezTo>
                    <a:cubicBezTo>
                      <a:pt x="158" y="20"/>
                      <a:pt x="92" y="56"/>
                      <a:pt x="26" y="93"/>
                    </a:cubicBezTo>
                    <a:lnTo>
                      <a:pt x="26" y="93"/>
                    </a:lnTo>
                    <a:cubicBezTo>
                      <a:pt x="18" y="91"/>
                      <a:pt x="9" y="88"/>
                      <a:pt x="1" y="86"/>
                    </a:cubicBezTo>
                    <a:lnTo>
                      <a:pt x="1" y="107"/>
                    </a:lnTo>
                    <a:cubicBezTo>
                      <a:pt x="9" y="102"/>
                      <a:pt x="18" y="98"/>
                      <a:pt x="26" y="93"/>
                    </a:cubicBezTo>
                    <a:lnTo>
                      <a:pt x="26" y="93"/>
                    </a:lnTo>
                    <a:cubicBezTo>
                      <a:pt x="102" y="114"/>
                      <a:pt x="178" y="140"/>
                      <a:pt x="254" y="149"/>
                    </a:cubicBezTo>
                    <a:cubicBezTo>
                      <a:pt x="265" y="149"/>
                      <a:pt x="296" y="97"/>
                      <a:pt x="317" y="65"/>
                    </a:cubicBezTo>
                    <a:cubicBezTo>
                      <a:pt x="289" y="46"/>
                      <a:pt x="260" y="1"/>
                      <a:pt x="23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3" name="Google Shape;4823;p28"/>
              <p:cNvSpPr/>
              <p:nvPr/>
            </p:nvSpPr>
            <p:spPr>
              <a:xfrm>
                <a:off x="1340325" y="4148525"/>
                <a:ext cx="1340250" cy="1070975"/>
              </a:xfrm>
              <a:custGeom>
                <a:avLst/>
                <a:gdLst/>
                <a:ahLst/>
                <a:cxnLst/>
                <a:rect l="l" t="t" r="r" b="b"/>
                <a:pathLst>
                  <a:path w="53610" h="42839" extrusionOk="0">
                    <a:moveTo>
                      <a:pt x="729" y="372"/>
                    </a:moveTo>
                    <a:cubicBezTo>
                      <a:pt x="760" y="446"/>
                      <a:pt x="771" y="477"/>
                      <a:pt x="781" y="519"/>
                    </a:cubicBezTo>
                    <a:cubicBezTo>
                      <a:pt x="707" y="530"/>
                      <a:pt x="633" y="551"/>
                      <a:pt x="549" y="562"/>
                    </a:cubicBezTo>
                    <a:lnTo>
                      <a:pt x="518" y="456"/>
                    </a:lnTo>
                    <a:cubicBezTo>
                      <a:pt x="591" y="425"/>
                      <a:pt x="654" y="393"/>
                      <a:pt x="729" y="372"/>
                    </a:cubicBezTo>
                    <a:close/>
                    <a:moveTo>
                      <a:pt x="9461" y="9673"/>
                    </a:moveTo>
                    <a:lnTo>
                      <a:pt x="9461" y="9673"/>
                    </a:lnTo>
                    <a:cubicBezTo>
                      <a:pt x="9454" y="9673"/>
                      <a:pt x="9447" y="9674"/>
                      <a:pt x="9440" y="9674"/>
                    </a:cubicBezTo>
                    <a:lnTo>
                      <a:pt x="9461" y="9674"/>
                    </a:lnTo>
                    <a:cubicBezTo>
                      <a:pt x="9461" y="9674"/>
                      <a:pt x="9461" y="9673"/>
                      <a:pt x="9461" y="9673"/>
                    </a:cubicBezTo>
                    <a:close/>
                    <a:moveTo>
                      <a:pt x="1287" y="709"/>
                    </a:moveTo>
                    <a:cubicBezTo>
                      <a:pt x="1446" y="899"/>
                      <a:pt x="1593" y="1058"/>
                      <a:pt x="1730" y="1237"/>
                    </a:cubicBezTo>
                    <a:cubicBezTo>
                      <a:pt x="2532" y="2302"/>
                      <a:pt x="3450" y="3261"/>
                      <a:pt x="4451" y="4137"/>
                    </a:cubicBezTo>
                    <a:cubicBezTo>
                      <a:pt x="4768" y="4422"/>
                      <a:pt x="5074" y="4707"/>
                      <a:pt x="5379" y="4991"/>
                    </a:cubicBezTo>
                    <a:lnTo>
                      <a:pt x="9872" y="8947"/>
                    </a:lnTo>
                    <a:cubicBezTo>
                      <a:pt x="10031" y="9094"/>
                      <a:pt x="10221" y="9221"/>
                      <a:pt x="10389" y="9357"/>
                    </a:cubicBezTo>
                    <a:cubicBezTo>
                      <a:pt x="10516" y="9453"/>
                      <a:pt x="10631" y="9547"/>
                      <a:pt x="10748" y="9653"/>
                    </a:cubicBezTo>
                    <a:cubicBezTo>
                      <a:pt x="10917" y="9790"/>
                      <a:pt x="10948" y="9917"/>
                      <a:pt x="10863" y="9980"/>
                    </a:cubicBezTo>
                    <a:cubicBezTo>
                      <a:pt x="10821" y="10010"/>
                      <a:pt x="10782" y="10022"/>
                      <a:pt x="10746" y="10022"/>
                    </a:cubicBezTo>
                    <a:cubicBezTo>
                      <a:pt x="10656" y="10022"/>
                      <a:pt x="10583" y="9948"/>
                      <a:pt x="10516" y="9896"/>
                    </a:cubicBezTo>
                    <a:cubicBezTo>
                      <a:pt x="10336" y="9758"/>
                      <a:pt x="10178" y="9611"/>
                      <a:pt x="10010" y="9463"/>
                    </a:cubicBezTo>
                    <a:cubicBezTo>
                      <a:pt x="9567" y="9083"/>
                      <a:pt x="9145" y="8704"/>
                      <a:pt x="8702" y="8335"/>
                    </a:cubicBezTo>
                    <a:cubicBezTo>
                      <a:pt x="7921" y="7670"/>
                      <a:pt x="7141" y="7016"/>
                      <a:pt x="6360" y="6373"/>
                    </a:cubicBezTo>
                    <a:cubicBezTo>
                      <a:pt x="5770" y="5888"/>
                      <a:pt x="5158" y="5455"/>
                      <a:pt x="4589" y="4960"/>
                    </a:cubicBezTo>
                    <a:cubicBezTo>
                      <a:pt x="3375" y="3884"/>
                      <a:pt x="2205" y="2766"/>
                      <a:pt x="1182" y="1511"/>
                    </a:cubicBezTo>
                    <a:cubicBezTo>
                      <a:pt x="1066" y="1374"/>
                      <a:pt x="971" y="1226"/>
                      <a:pt x="823" y="1026"/>
                    </a:cubicBezTo>
                    <a:cubicBezTo>
                      <a:pt x="1013" y="899"/>
                      <a:pt x="1129" y="815"/>
                      <a:pt x="1287" y="709"/>
                    </a:cubicBezTo>
                    <a:close/>
                    <a:moveTo>
                      <a:pt x="29985" y="25779"/>
                    </a:moveTo>
                    <a:lnTo>
                      <a:pt x="29985" y="25779"/>
                    </a:lnTo>
                    <a:cubicBezTo>
                      <a:pt x="30016" y="25800"/>
                      <a:pt x="30037" y="25821"/>
                      <a:pt x="30058" y="25853"/>
                    </a:cubicBezTo>
                    <a:cubicBezTo>
                      <a:pt x="30037" y="25842"/>
                      <a:pt x="30016" y="25842"/>
                      <a:pt x="30006" y="25831"/>
                    </a:cubicBezTo>
                    <a:cubicBezTo>
                      <a:pt x="29995" y="25821"/>
                      <a:pt x="29995" y="25789"/>
                      <a:pt x="29985" y="25779"/>
                    </a:cubicBezTo>
                    <a:close/>
                    <a:moveTo>
                      <a:pt x="31431" y="26915"/>
                    </a:moveTo>
                    <a:lnTo>
                      <a:pt x="31431" y="26915"/>
                    </a:lnTo>
                    <a:cubicBezTo>
                      <a:pt x="31459" y="26934"/>
                      <a:pt x="31487" y="26953"/>
                      <a:pt x="31514" y="26981"/>
                    </a:cubicBezTo>
                    <a:cubicBezTo>
                      <a:pt x="31535" y="26992"/>
                      <a:pt x="31546" y="27003"/>
                      <a:pt x="31567" y="27013"/>
                    </a:cubicBezTo>
                    <a:cubicBezTo>
                      <a:pt x="31535" y="27003"/>
                      <a:pt x="31504" y="27003"/>
                      <a:pt x="31493" y="26992"/>
                    </a:cubicBezTo>
                    <a:cubicBezTo>
                      <a:pt x="31467" y="26974"/>
                      <a:pt x="31449" y="26943"/>
                      <a:pt x="31431" y="26915"/>
                    </a:cubicBezTo>
                    <a:close/>
                    <a:moveTo>
                      <a:pt x="32653" y="27931"/>
                    </a:moveTo>
                    <a:cubicBezTo>
                      <a:pt x="32822" y="28015"/>
                      <a:pt x="32948" y="28057"/>
                      <a:pt x="33054" y="28142"/>
                    </a:cubicBezTo>
                    <a:cubicBezTo>
                      <a:pt x="33824" y="28732"/>
                      <a:pt x="34583" y="29333"/>
                      <a:pt x="35374" y="29945"/>
                    </a:cubicBezTo>
                    <a:cubicBezTo>
                      <a:pt x="34773" y="29808"/>
                      <a:pt x="33412" y="28796"/>
                      <a:pt x="32653" y="27931"/>
                    </a:cubicBezTo>
                    <a:close/>
                    <a:moveTo>
                      <a:pt x="38538" y="31875"/>
                    </a:moveTo>
                    <a:lnTo>
                      <a:pt x="38538" y="31875"/>
                    </a:lnTo>
                    <a:cubicBezTo>
                      <a:pt x="39076" y="31949"/>
                      <a:pt x="39508" y="32202"/>
                      <a:pt x="39836" y="32635"/>
                    </a:cubicBezTo>
                    <a:cubicBezTo>
                      <a:pt x="39351" y="32487"/>
                      <a:pt x="38950" y="32170"/>
                      <a:pt x="38538" y="31875"/>
                    </a:cubicBezTo>
                    <a:close/>
                    <a:moveTo>
                      <a:pt x="41660" y="33974"/>
                    </a:moveTo>
                    <a:cubicBezTo>
                      <a:pt x="41681" y="33974"/>
                      <a:pt x="41702" y="33974"/>
                      <a:pt x="41713" y="33985"/>
                    </a:cubicBezTo>
                    <a:cubicBezTo>
                      <a:pt x="41723" y="34006"/>
                      <a:pt x="41723" y="34027"/>
                      <a:pt x="41734" y="34048"/>
                    </a:cubicBezTo>
                    <a:cubicBezTo>
                      <a:pt x="41713" y="34037"/>
                      <a:pt x="41692" y="34037"/>
                      <a:pt x="41681" y="34027"/>
                    </a:cubicBezTo>
                    <a:cubicBezTo>
                      <a:pt x="41671" y="34006"/>
                      <a:pt x="41671" y="33985"/>
                      <a:pt x="41660" y="33974"/>
                    </a:cubicBezTo>
                    <a:close/>
                    <a:moveTo>
                      <a:pt x="17576" y="2894"/>
                    </a:moveTo>
                    <a:cubicBezTo>
                      <a:pt x="17665" y="2894"/>
                      <a:pt x="17755" y="2897"/>
                      <a:pt x="17845" y="2903"/>
                    </a:cubicBezTo>
                    <a:cubicBezTo>
                      <a:pt x="19122" y="2956"/>
                      <a:pt x="20334" y="3294"/>
                      <a:pt x="21527" y="3737"/>
                    </a:cubicBezTo>
                    <a:cubicBezTo>
                      <a:pt x="22043" y="3926"/>
                      <a:pt x="22549" y="4168"/>
                      <a:pt x="23055" y="4390"/>
                    </a:cubicBezTo>
                    <a:cubicBezTo>
                      <a:pt x="24121" y="4854"/>
                      <a:pt x="25207" y="5234"/>
                      <a:pt x="26357" y="5392"/>
                    </a:cubicBezTo>
                    <a:cubicBezTo>
                      <a:pt x="27084" y="5497"/>
                      <a:pt x="27707" y="5793"/>
                      <a:pt x="28287" y="6236"/>
                    </a:cubicBezTo>
                    <a:cubicBezTo>
                      <a:pt x="28909" y="6732"/>
                      <a:pt x="29563" y="7185"/>
                      <a:pt x="30217" y="7660"/>
                    </a:cubicBezTo>
                    <a:cubicBezTo>
                      <a:pt x="31430" y="8525"/>
                      <a:pt x="32622" y="9400"/>
                      <a:pt x="33729" y="10391"/>
                    </a:cubicBezTo>
                    <a:cubicBezTo>
                      <a:pt x="33930" y="10571"/>
                      <a:pt x="34140" y="10740"/>
                      <a:pt x="34362" y="10887"/>
                    </a:cubicBezTo>
                    <a:cubicBezTo>
                      <a:pt x="35564" y="11731"/>
                      <a:pt x="36651" y="12711"/>
                      <a:pt x="37621" y="13819"/>
                    </a:cubicBezTo>
                    <a:cubicBezTo>
                      <a:pt x="37769" y="13988"/>
                      <a:pt x="37916" y="14157"/>
                      <a:pt x="38043" y="14336"/>
                    </a:cubicBezTo>
                    <a:cubicBezTo>
                      <a:pt x="38528" y="15043"/>
                      <a:pt x="39013" y="15760"/>
                      <a:pt x="39498" y="16477"/>
                    </a:cubicBezTo>
                    <a:cubicBezTo>
                      <a:pt x="39593" y="16625"/>
                      <a:pt x="39677" y="16782"/>
                      <a:pt x="39730" y="16951"/>
                    </a:cubicBezTo>
                    <a:cubicBezTo>
                      <a:pt x="39920" y="17457"/>
                      <a:pt x="40204" y="17900"/>
                      <a:pt x="40500" y="18354"/>
                    </a:cubicBezTo>
                    <a:cubicBezTo>
                      <a:pt x="40858" y="18913"/>
                      <a:pt x="41217" y="19472"/>
                      <a:pt x="41470" y="20084"/>
                    </a:cubicBezTo>
                    <a:cubicBezTo>
                      <a:pt x="41597" y="20410"/>
                      <a:pt x="41776" y="20727"/>
                      <a:pt x="41955" y="21033"/>
                    </a:cubicBezTo>
                    <a:cubicBezTo>
                      <a:pt x="42261" y="21528"/>
                      <a:pt x="42451" y="22067"/>
                      <a:pt x="42693" y="22594"/>
                    </a:cubicBezTo>
                    <a:cubicBezTo>
                      <a:pt x="42947" y="23142"/>
                      <a:pt x="43316" y="23617"/>
                      <a:pt x="43717" y="24060"/>
                    </a:cubicBezTo>
                    <a:cubicBezTo>
                      <a:pt x="44275" y="24692"/>
                      <a:pt x="44782" y="25357"/>
                      <a:pt x="45214" y="26085"/>
                    </a:cubicBezTo>
                    <a:cubicBezTo>
                      <a:pt x="45447" y="26464"/>
                      <a:pt x="45636" y="26865"/>
                      <a:pt x="45847" y="27256"/>
                    </a:cubicBezTo>
                    <a:cubicBezTo>
                      <a:pt x="46638" y="28774"/>
                      <a:pt x="47345" y="30324"/>
                      <a:pt x="47914" y="31938"/>
                    </a:cubicBezTo>
                    <a:cubicBezTo>
                      <a:pt x="48104" y="32455"/>
                      <a:pt x="48252" y="32993"/>
                      <a:pt x="48378" y="33531"/>
                    </a:cubicBezTo>
                    <a:cubicBezTo>
                      <a:pt x="48611" y="34480"/>
                      <a:pt x="48821" y="35429"/>
                      <a:pt x="49117" y="36357"/>
                    </a:cubicBezTo>
                    <a:cubicBezTo>
                      <a:pt x="49222" y="36674"/>
                      <a:pt x="49307" y="37001"/>
                      <a:pt x="49359" y="37317"/>
                    </a:cubicBezTo>
                    <a:cubicBezTo>
                      <a:pt x="49485" y="38056"/>
                      <a:pt x="49802" y="38720"/>
                      <a:pt x="50055" y="39406"/>
                    </a:cubicBezTo>
                    <a:cubicBezTo>
                      <a:pt x="50097" y="39500"/>
                      <a:pt x="50150" y="39606"/>
                      <a:pt x="50224" y="39690"/>
                    </a:cubicBezTo>
                    <a:cubicBezTo>
                      <a:pt x="50825" y="40460"/>
                      <a:pt x="51458" y="41198"/>
                      <a:pt x="52312" y="41715"/>
                    </a:cubicBezTo>
                    <a:cubicBezTo>
                      <a:pt x="52565" y="41884"/>
                      <a:pt x="52850" y="42031"/>
                      <a:pt x="52998" y="42316"/>
                    </a:cubicBezTo>
                    <a:cubicBezTo>
                      <a:pt x="52908" y="42468"/>
                      <a:pt x="52783" y="42502"/>
                      <a:pt x="52654" y="42502"/>
                    </a:cubicBezTo>
                    <a:cubicBezTo>
                      <a:pt x="52585" y="42502"/>
                      <a:pt x="52516" y="42493"/>
                      <a:pt x="52450" y="42485"/>
                    </a:cubicBezTo>
                    <a:cubicBezTo>
                      <a:pt x="51880" y="42432"/>
                      <a:pt x="51310" y="42348"/>
                      <a:pt x="50730" y="42284"/>
                    </a:cubicBezTo>
                    <a:cubicBezTo>
                      <a:pt x="50118" y="42221"/>
                      <a:pt x="49496" y="42148"/>
                      <a:pt x="48874" y="42137"/>
                    </a:cubicBezTo>
                    <a:cubicBezTo>
                      <a:pt x="48300" y="42126"/>
                      <a:pt x="47724" y="42124"/>
                      <a:pt x="47147" y="42124"/>
                    </a:cubicBezTo>
                    <a:cubicBezTo>
                      <a:pt x="46548" y="42124"/>
                      <a:pt x="45948" y="42127"/>
                      <a:pt x="45351" y="42127"/>
                    </a:cubicBezTo>
                    <a:cubicBezTo>
                      <a:pt x="45236" y="42127"/>
                      <a:pt x="45130" y="42127"/>
                      <a:pt x="45014" y="42116"/>
                    </a:cubicBezTo>
                    <a:cubicBezTo>
                      <a:pt x="44659" y="42085"/>
                      <a:pt x="44305" y="42072"/>
                      <a:pt x="43951" y="42072"/>
                    </a:cubicBezTo>
                    <a:cubicBezTo>
                      <a:pt x="42844" y="42072"/>
                      <a:pt x="41740" y="42197"/>
                      <a:pt x="40637" y="42284"/>
                    </a:cubicBezTo>
                    <a:cubicBezTo>
                      <a:pt x="40373" y="42305"/>
                      <a:pt x="40110" y="42369"/>
                      <a:pt x="39846" y="42380"/>
                    </a:cubicBezTo>
                    <a:cubicBezTo>
                      <a:pt x="39509" y="42393"/>
                      <a:pt x="39169" y="42411"/>
                      <a:pt x="38829" y="42411"/>
                    </a:cubicBezTo>
                    <a:cubicBezTo>
                      <a:pt x="38637" y="42411"/>
                      <a:pt x="38444" y="42405"/>
                      <a:pt x="38254" y="42390"/>
                    </a:cubicBezTo>
                    <a:cubicBezTo>
                      <a:pt x="37326" y="42305"/>
                      <a:pt x="36397" y="42158"/>
                      <a:pt x="35479" y="42042"/>
                    </a:cubicBezTo>
                    <a:cubicBezTo>
                      <a:pt x="34172" y="41873"/>
                      <a:pt x="32927" y="41452"/>
                      <a:pt x="31683" y="41072"/>
                    </a:cubicBezTo>
                    <a:cubicBezTo>
                      <a:pt x="30913" y="40840"/>
                      <a:pt x="30154" y="40597"/>
                      <a:pt x="29383" y="40386"/>
                    </a:cubicBezTo>
                    <a:cubicBezTo>
                      <a:pt x="27759" y="39943"/>
                      <a:pt x="26273" y="39237"/>
                      <a:pt x="24902" y="38256"/>
                    </a:cubicBezTo>
                    <a:cubicBezTo>
                      <a:pt x="23931" y="37549"/>
                      <a:pt x="22961" y="36842"/>
                      <a:pt x="22033" y="36083"/>
                    </a:cubicBezTo>
                    <a:cubicBezTo>
                      <a:pt x="20683" y="34965"/>
                      <a:pt x="19333" y="33847"/>
                      <a:pt x="17951" y="32771"/>
                    </a:cubicBezTo>
                    <a:cubicBezTo>
                      <a:pt x="16306" y="31485"/>
                      <a:pt x="14555" y="30345"/>
                      <a:pt x="12720" y="29344"/>
                    </a:cubicBezTo>
                    <a:cubicBezTo>
                      <a:pt x="11960" y="28932"/>
                      <a:pt x="11233" y="28458"/>
                      <a:pt x="10589" y="27867"/>
                    </a:cubicBezTo>
                    <a:cubicBezTo>
                      <a:pt x="9450" y="26802"/>
                      <a:pt x="8660" y="25515"/>
                      <a:pt x="8142" y="24039"/>
                    </a:cubicBezTo>
                    <a:cubicBezTo>
                      <a:pt x="7446" y="22035"/>
                      <a:pt x="7120" y="19967"/>
                      <a:pt x="6940" y="17858"/>
                    </a:cubicBezTo>
                    <a:cubicBezTo>
                      <a:pt x="6740" y="15580"/>
                      <a:pt x="6719" y="13302"/>
                      <a:pt x="6856" y="11014"/>
                    </a:cubicBezTo>
                    <a:cubicBezTo>
                      <a:pt x="6909" y="10011"/>
                      <a:pt x="6898" y="9020"/>
                      <a:pt x="6677" y="8040"/>
                    </a:cubicBezTo>
                    <a:cubicBezTo>
                      <a:pt x="6593" y="7670"/>
                      <a:pt x="6476" y="7322"/>
                      <a:pt x="6360" y="6932"/>
                    </a:cubicBezTo>
                    <a:cubicBezTo>
                      <a:pt x="6394" y="6932"/>
                      <a:pt x="6425" y="6930"/>
                      <a:pt x="6453" y="6930"/>
                    </a:cubicBezTo>
                    <a:cubicBezTo>
                      <a:pt x="6496" y="6930"/>
                      <a:pt x="6531" y="6934"/>
                      <a:pt x="6550" y="6953"/>
                    </a:cubicBezTo>
                    <a:cubicBezTo>
                      <a:pt x="7362" y="7607"/>
                      <a:pt x="8164" y="8282"/>
                      <a:pt x="8976" y="8925"/>
                    </a:cubicBezTo>
                    <a:cubicBezTo>
                      <a:pt x="9229" y="9125"/>
                      <a:pt x="9398" y="9357"/>
                      <a:pt x="9461" y="9673"/>
                    </a:cubicBezTo>
                    <a:lnTo>
                      <a:pt x="9461" y="9673"/>
                    </a:lnTo>
                    <a:cubicBezTo>
                      <a:pt x="9485" y="9672"/>
                      <a:pt x="9508" y="9671"/>
                      <a:pt x="9531" y="9671"/>
                    </a:cubicBezTo>
                    <a:cubicBezTo>
                      <a:pt x="9858" y="9671"/>
                      <a:pt x="10013" y="9784"/>
                      <a:pt x="10052" y="10075"/>
                    </a:cubicBezTo>
                    <a:cubicBezTo>
                      <a:pt x="10073" y="10254"/>
                      <a:pt x="10062" y="10433"/>
                      <a:pt x="10062" y="10613"/>
                    </a:cubicBezTo>
                    <a:cubicBezTo>
                      <a:pt x="10031" y="11720"/>
                      <a:pt x="9989" y="12828"/>
                      <a:pt x="9956" y="13935"/>
                    </a:cubicBezTo>
                    <a:cubicBezTo>
                      <a:pt x="9946" y="14251"/>
                      <a:pt x="9967" y="14557"/>
                      <a:pt x="9978" y="14874"/>
                    </a:cubicBezTo>
                    <a:cubicBezTo>
                      <a:pt x="9989" y="14947"/>
                      <a:pt x="10020" y="15022"/>
                      <a:pt x="10073" y="15179"/>
                    </a:cubicBezTo>
                    <a:cubicBezTo>
                      <a:pt x="10252" y="14853"/>
                      <a:pt x="10167" y="14589"/>
                      <a:pt x="10189" y="14336"/>
                    </a:cubicBezTo>
                    <a:cubicBezTo>
                      <a:pt x="10210" y="14072"/>
                      <a:pt x="10199" y="13808"/>
                      <a:pt x="10210" y="13545"/>
                    </a:cubicBezTo>
                    <a:cubicBezTo>
                      <a:pt x="10221" y="13250"/>
                      <a:pt x="10242" y="12964"/>
                      <a:pt x="10263" y="12680"/>
                    </a:cubicBezTo>
                    <a:cubicBezTo>
                      <a:pt x="10273" y="12406"/>
                      <a:pt x="10284" y="12142"/>
                      <a:pt x="10294" y="11879"/>
                    </a:cubicBezTo>
                    <a:cubicBezTo>
                      <a:pt x="10305" y="11614"/>
                      <a:pt x="10294" y="11340"/>
                      <a:pt x="10315" y="11077"/>
                    </a:cubicBezTo>
                    <a:cubicBezTo>
                      <a:pt x="10336" y="10824"/>
                      <a:pt x="10252" y="10550"/>
                      <a:pt x="10389" y="10307"/>
                    </a:cubicBezTo>
                    <a:cubicBezTo>
                      <a:pt x="10917" y="10518"/>
                      <a:pt x="11053" y="10655"/>
                      <a:pt x="11074" y="11098"/>
                    </a:cubicBezTo>
                    <a:cubicBezTo>
                      <a:pt x="11085" y="11488"/>
                      <a:pt x="11074" y="11889"/>
                      <a:pt x="11053" y="12289"/>
                    </a:cubicBezTo>
                    <a:cubicBezTo>
                      <a:pt x="10969" y="13956"/>
                      <a:pt x="10853" y="15612"/>
                      <a:pt x="10800" y="17279"/>
                    </a:cubicBezTo>
                    <a:cubicBezTo>
                      <a:pt x="10748" y="18807"/>
                      <a:pt x="10758" y="20337"/>
                      <a:pt x="10885" y="21866"/>
                    </a:cubicBezTo>
                    <a:cubicBezTo>
                      <a:pt x="10938" y="22435"/>
                      <a:pt x="11001" y="23005"/>
                      <a:pt x="11128" y="23553"/>
                    </a:cubicBezTo>
                    <a:cubicBezTo>
                      <a:pt x="11146" y="23556"/>
                      <a:pt x="11163" y="23557"/>
                      <a:pt x="11178" y="23557"/>
                    </a:cubicBezTo>
                    <a:cubicBezTo>
                      <a:pt x="11292" y="23557"/>
                      <a:pt x="11315" y="23490"/>
                      <a:pt x="11296" y="23406"/>
                    </a:cubicBezTo>
                    <a:cubicBezTo>
                      <a:pt x="10917" y="20464"/>
                      <a:pt x="11064" y="17511"/>
                      <a:pt x="11212" y="14568"/>
                    </a:cubicBezTo>
                    <a:cubicBezTo>
                      <a:pt x="11254" y="13503"/>
                      <a:pt x="11328" y="12437"/>
                      <a:pt x="11391" y="11372"/>
                    </a:cubicBezTo>
                    <a:cubicBezTo>
                      <a:pt x="11391" y="11319"/>
                      <a:pt x="11433" y="11267"/>
                      <a:pt x="11465" y="11172"/>
                    </a:cubicBezTo>
                    <a:cubicBezTo>
                      <a:pt x="11792" y="11309"/>
                      <a:pt x="12003" y="11488"/>
                      <a:pt x="11971" y="11868"/>
                    </a:cubicBezTo>
                    <a:cubicBezTo>
                      <a:pt x="11918" y="12511"/>
                      <a:pt x="11887" y="13154"/>
                      <a:pt x="11845" y="13787"/>
                    </a:cubicBezTo>
                    <a:cubicBezTo>
                      <a:pt x="11781" y="14694"/>
                      <a:pt x="11707" y="15601"/>
                      <a:pt x="11655" y="16519"/>
                    </a:cubicBezTo>
                    <a:cubicBezTo>
                      <a:pt x="11644" y="16656"/>
                      <a:pt x="11602" y="16814"/>
                      <a:pt x="11718" y="16930"/>
                    </a:cubicBezTo>
                    <a:cubicBezTo>
                      <a:pt x="11771" y="16920"/>
                      <a:pt x="11792" y="16909"/>
                      <a:pt x="11803" y="16899"/>
                    </a:cubicBezTo>
                    <a:cubicBezTo>
                      <a:pt x="11824" y="16888"/>
                      <a:pt x="11834" y="16867"/>
                      <a:pt x="11845" y="16846"/>
                    </a:cubicBezTo>
                    <a:cubicBezTo>
                      <a:pt x="11855" y="16825"/>
                      <a:pt x="11855" y="16803"/>
                      <a:pt x="11866" y="16782"/>
                    </a:cubicBezTo>
                    <a:cubicBezTo>
                      <a:pt x="11876" y="16677"/>
                      <a:pt x="11876" y="16561"/>
                      <a:pt x="11887" y="16456"/>
                    </a:cubicBezTo>
                    <a:cubicBezTo>
                      <a:pt x="12014" y="14947"/>
                      <a:pt x="12129" y="13450"/>
                      <a:pt x="12256" y="11942"/>
                    </a:cubicBezTo>
                    <a:cubicBezTo>
                      <a:pt x="12256" y="11921"/>
                      <a:pt x="12277" y="11910"/>
                      <a:pt x="12288" y="11889"/>
                    </a:cubicBezTo>
                    <a:cubicBezTo>
                      <a:pt x="12320" y="11881"/>
                      <a:pt x="12358" y="11861"/>
                      <a:pt x="12383" y="11861"/>
                    </a:cubicBezTo>
                    <a:cubicBezTo>
                      <a:pt x="12391" y="11861"/>
                      <a:pt x="12398" y="11863"/>
                      <a:pt x="12403" y="11868"/>
                    </a:cubicBezTo>
                    <a:cubicBezTo>
                      <a:pt x="13226" y="12395"/>
                      <a:pt x="13985" y="12997"/>
                      <a:pt x="14713" y="13629"/>
                    </a:cubicBezTo>
                    <a:cubicBezTo>
                      <a:pt x="13859" y="17616"/>
                      <a:pt x="13870" y="21592"/>
                      <a:pt x="14323" y="25578"/>
                    </a:cubicBezTo>
                    <a:cubicBezTo>
                      <a:pt x="14323" y="25632"/>
                      <a:pt x="14397" y="25674"/>
                      <a:pt x="14449" y="25747"/>
                    </a:cubicBezTo>
                    <a:cubicBezTo>
                      <a:pt x="14566" y="25526"/>
                      <a:pt x="14503" y="25336"/>
                      <a:pt x="14492" y="25135"/>
                    </a:cubicBezTo>
                    <a:cubicBezTo>
                      <a:pt x="14281" y="22531"/>
                      <a:pt x="14238" y="19915"/>
                      <a:pt x="14492" y="17300"/>
                    </a:cubicBezTo>
                    <a:cubicBezTo>
                      <a:pt x="14576" y="16414"/>
                      <a:pt x="14702" y="15538"/>
                      <a:pt x="14819" y="14652"/>
                    </a:cubicBezTo>
                    <a:cubicBezTo>
                      <a:pt x="14850" y="14420"/>
                      <a:pt x="14861" y="14167"/>
                      <a:pt x="15040" y="13946"/>
                    </a:cubicBezTo>
                    <a:cubicBezTo>
                      <a:pt x="15145" y="14009"/>
                      <a:pt x="15251" y="14040"/>
                      <a:pt x="15335" y="14104"/>
                    </a:cubicBezTo>
                    <a:cubicBezTo>
                      <a:pt x="16896" y="15380"/>
                      <a:pt x="18499" y="16625"/>
                      <a:pt x="19976" y="18017"/>
                    </a:cubicBezTo>
                    <a:cubicBezTo>
                      <a:pt x="19966" y="18207"/>
                      <a:pt x="19976" y="18375"/>
                      <a:pt x="19955" y="18554"/>
                    </a:cubicBezTo>
                    <a:cubicBezTo>
                      <a:pt x="19723" y="20021"/>
                      <a:pt x="19659" y="21507"/>
                      <a:pt x="19691" y="22995"/>
                    </a:cubicBezTo>
                    <a:cubicBezTo>
                      <a:pt x="19734" y="25178"/>
                      <a:pt x="19797" y="27350"/>
                      <a:pt x="19870" y="29523"/>
                    </a:cubicBezTo>
                    <a:cubicBezTo>
                      <a:pt x="19891" y="30071"/>
                      <a:pt x="19997" y="30620"/>
                      <a:pt x="20092" y="31158"/>
                    </a:cubicBezTo>
                    <a:cubicBezTo>
                      <a:pt x="20123" y="31358"/>
                      <a:pt x="20219" y="31538"/>
                      <a:pt x="20271" y="31706"/>
                    </a:cubicBezTo>
                    <a:cubicBezTo>
                      <a:pt x="20278" y="31707"/>
                      <a:pt x="20285" y="31707"/>
                      <a:pt x="20292" y="31707"/>
                    </a:cubicBezTo>
                    <a:cubicBezTo>
                      <a:pt x="20460" y="31707"/>
                      <a:pt x="20450" y="31588"/>
                      <a:pt x="20430" y="31527"/>
                    </a:cubicBezTo>
                    <a:cubicBezTo>
                      <a:pt x="20102" y="30409"/>
                      <a:pt x="20081" y="29249"/>
                      <a:pt x="20060" y="28099"/>
                    </a:cubicBezTo>
                    <a:cubicBezTo>
                      <a:pt x="20018" y="25410"/>
                      <a:pt x="19955" y="22731"/>
                      <a:pt x="20092" y="20042"/>
                    </a:cubicBezTo>
                    <a:cubicBezTo>
                      <a:pt x="20123" y="19599"/>
                      <a:pt x="20156" y="19156"/>
                      <a:pt x="20198" y="18723"/>
                    </a:cubicBezTo>
                    <a:cubicBezTo>
                      <a:pt x="20208" y="18618"/>
                      <a:pt x="20261" y="18523"/>
                      <a:pt x="20303" y="18385"/>
                    </a:cubicBezTo>
                    <a:cubicBezTo>
                      <a:pt x="20409" y="18439"/>
                      <a:pt x="20493" y="18470"/>
                      <a:pt x="20556" y="18523"/>
                    </a:cubicBezTo>
                    <a:cubicBezTo>
                      <a:pt x="21780" y="19557"/>
                      <a:pt x="22992" y="20600"/>
                      <a:pt x="24216" y="21634"/>
                    </a:cubicBezTo>
                    <a:cubicBezTo>
                      <a:pt x="24269" y="21676"/>
                      <a:pt x="24311" y="21718"/>
                      <a:pt x="24363" y="21760"/>
                    </a:cubicBezTo>
                    <a:cubicBezTo>
                      <a:pt x="24606" y="21929"/>
                      <a:pt x="24691" y="22151"/>
                      <a:pt x="24648" y="22446"/>
                    </a:cubicBezTo>
                    <a:cubicBezTo>
                      <a:pt x="24585" y="23005"/>
                      <a:pt x="24532" y="23553"/>
                      <a:pt x="24511" y="24113"/>
                    </a:cubicBezTo>
                    <a:cubicBezTo>
                      <a:pt x="24448" y="25599"/>
                      <a:pt x="24585" y="27076"/>
                      <a:pt x="24817" y="28553"/>
                    </a:cubicBezTo>
                    <a:cubicBezTo>
                      <a:pt x="24996" y="29734"/>
                      <a:pt x="25218" y="30905"/>
                      <a:pt x="25460" y="32075"/>
                    </a:cubicBezTo>
                    <a:cubicBezTo>
                      <a:pt x="25640" y="32993"/>
                      <a:pt x="25945" y="33868"/>
                      <a:pt x="26262" y="34744"/>
                    </a:cubicBezTo>
                    <a:cubicBezTo>
                      <a:pt x="26336" y="34944"/>
                      <a:pt x="26399" y="35166"/>
                      <a:pt x="26684" y="35429"/>
                    </a:cubicBezTo>
                    <a:cubicBezTo>
                      <a:pt x="25323" y="31126"/>
                      <a:pt x="24595" y="26876"/>
                      <a:pt x="24933" y="22499"/>
                    </a:cubicBezTo>
                    <a:cubicBezTo>
                      <a:pt x="24964" y="22496"/>
                      <a:pt x="24993" y="22495"/>
                      <a:pt x="25020" y="22495"/>
                    </a:cubicBezTo>
                    <a:cubicBezTo>
                      <a:pt x="25207" y="22495"/>
                      <a:pt x="25276" y="22561"/>
                      <a:pt x="25239" y="22700"/>
                    </a:cubicBezTo>
                    <a:cubicBezTo>
                      <a:pt x="24902" y="23902"/>
                      <a:pt x="25038" y="25114"/>
                      <a:pt x="25144" y="26328"/>
                    </a:cubicBezTo>
                    <a:cubicBezTo>
                      <a:pt x="25218" y="27235"/>
                      <a:pt x="25387" y="28131"/>
                      <a:pt x="25523" y="29028"/>
                    </a:cubicBezTo>
                    <a:cubicBezTo>
                      <a:pt x="25544" y="29185"/>
                      <a:pt x="25577" y="29375"/>
                      <a:pt x="25798" y="29492"/>
                    </a:cubicBezTo>
                    <a:cubicBezTo>
                      <a:pt x="25809" y="29386"/>
                      <a:pt x="25840" y="29302"/>
                      <a:pt x="25819" y="29238"/>
                    </a:cubicBezTo>
                    <a:cubicBezTo>
                      <a:pt x="25429" y="27498"/>
                      <a:pt x="25291" y="25737"/>
                      <a:pt x="25323" y="23954"/>
                    </a:cubicBezTo>
                    <a:cubicBezTo>
                      <a:pt x="25323" y="23585"/>
                      <a:pt x="25302" y="23206"/>
                      <a:pt x="25481" y="22805"/>
                    </a:cubicBezTo>
                    <a:cubicBezTo>
                      <a:pt x="25619" y="22889"/>
                      <a:pt x="25734" y="22942"/>
                      <a:pt x="25830" y="23016"/>
                    </a:cubicBezTo>
                    <a:cubicBezTo>
                      <a:pt x="27063" y="23996"/>
                      <a:pt x="28287" y="24988"/>
                      <a:pt x="29531" y="25969"/>
                    </a:cubicBezTo>
                    <a:cubicBezTo>
                      <a:pt x="29816" y="26190"/>
                      <a:pt x="29943" y="26433"/>
                      <a:pt x="29953" y="26802"/>
                    </a:cubicBezTo>
                    <a:cubicBezTo>
                      <a:pt x="30006" y="27931"/>
                      <a:pt x="30206" y="29049"/>
                      <a:pt x="30449" y="30156"/>
                    </a:cubicBezTo>
                    <a:cubicBezTo>
                      <a:pt x="30660" y="31168"/>
                      <a:pt x="30892" y="32181"/>
                      <a:pt x="31145" y="33193"/>
                    </a:cubicBezTo>
                    <a:cubicBezTo>
                      <a:pt x="31314" y="33858"/>
                      <a:pt x="31567" y="34501"/>
                      <a:pt x="31736" y="35166"/>
                    </a:cubicBezTo>
                    <a:cubicBezTo>
                      <a:pt x="31968" y="36136"/>
                      <a:pt x="32379" y="37053"/>
                      <a:pt x="32727" y="37992"/>
                    </a:cubicBezTo>
                    <a:cubicBezTo>
                      <a:pt x="32854" y="38340"/>
                      <a:pt x="33023" y="38677"/>
                      <a:pt x="33360" y="39089"/>
                    </a:cubicBezTo>
                    <a:cubicBezTo>
                      <a:pt x="33159" y="38266"/>
                      <a:pt x="32875" y="37634"/>
                      <a:pt x="32611" y="36990"/>
                    </a:cubicBezTo>
                    <a:cubicBezTo>
                      <a:pt x="32348" y="36326"/>
                      <a:pt x="32168" y="35640"/>
                      <a:pt x="31947" y="34965"/>
                    </a:cubicBezTo>
                    <a:cubicBezTo>
                      <a:pt x="31725" y="34290"/>
                      <a:pt x="31567" y="33605"/>
                      <a:pt x="31408" y="32919"/>
                    </a:cubicBezTo>
                    <a:cubicBezTo>
                      <a:pt x="31251" y="32244"/>
                      <a:pt x="31071" y="31590"/>
                      <a:pt x="30934" y="30915"/>
                    </a:cubicBezTo>
                    <a:cubicBezTo>
                      <a:pt x="30787" y="30219"/>
                      <a:pt x="30660" y="29523"/>
                      <a:pt x="30533" y="28827"/>
                    </a:cubicBezTo>
                    <a:cubicBezTo>
                      <a:pt x="30417" y="28142"/>
                      <a:pt x="30259" y="27446"/>
                      <a:pt x="30248" y="26728"/>
                    </a:cubicBezTo>
                    <a:lnTo>
                      <a:pt x="30248" y="26728"/>
                    </a:lnTo>
                    <a:cubicBezTo>
                      <a:pt x="30860" y="26907"/>
                      <a:pt x="31176" y="27224"/>
                      <a:pt x="31240" y="27741"/>
                    </a:cubicBezTo>
                    <a:cubicBezTo>
                      <a:pt x="31430" y="29502"/>
                      <a:pt x="31767" y="31242"/>
                      <a:pt x="32062" y="32982"/>
                    </a:cubicBezTo>
                    <a:cubicBezTo>
                      <a:pt x="32115" y="33288"/>
                      <a:pt x="32200" y="33584"/>
                      <a:pt x="32273" y="33889"/>
                    </a:cubicBezTo>
                    <a:cubicBezTo>
                      <a:pt x="32294" y="33952"/>
                      <a:pt x="32379" y="33995"/>
                      <a:pt x="32537" y="34153"/>
                    </a:cubicBezTo>
                    <a:cubicBezTo>
                      <a:pt x="32379" y="33320"/>
                      <a:pt x="32252" y="32635"/>
                      <a:pt x="32126" y="31949"/>
                    </a:cubicBezTo>
                    <a:cubicBezTo>
                      <a:pt x="32010" y="31252"/>
                      <a:pt x="31894" y="30556"/>
                      <a:pt x="31788" y="29850"/>
                    </a:cubicBezTo>
                    <a:cubicBezTo>
                      <a:pt x="31694" y="29154"/>
                      <a:pt x="31535" y="28468"/>
                      <a:pt x="31514" y="27783"/>
                    </a:cubicBezTo>
                    <a:cubicBezTo>
                      <a:pt x="31567" y="27742"/>
                      <a:pt x="31611" y="27726"/>
                      <a:pt x="31651" y="27726"/>
                    </a:cubicBezTo>
                    <a:cubicBezTo>
                      <a:pt x="31722" y="27726"/>
                      <a:pt x="31776" y="27777"/>
                      <a:pt x="31830" y="27825"/>
                    </a:cubicBezTo>
                    <a:cubicBezTo>
                      <a:pt x="32294" y="28205"/>
                      <a:pt x="32748" y="28585"/>
                      <a:pt x="33212" y="28974"/>
                    </a:cubicBezTo>
                    <a:cubicBezTo>
                      <a:pt x="33729" y="29396"/>
                      <a:pt x="34235" y="29818"/>
                      <a:pt x="34826" y="30146"/>
                    </a:cubicBezTo>
                    <a:cubicBezTo>
                      <a:pt x="34973" y="30230"/>
                      <a:pt x="35111" y="30345"/>
                      <a:pt x="35269" y="30451"/>
                    </a:cubicBezTo>
                    <a:cubicBezTo>
                      <a:pt x="34879" y="32813"/>
                      <a:pt x="34900" y="35134"/>
                      <a:pt x="35859" y="37391"/>
                    </a:cubicBezTo>
                    <a:cubicBezTo>
                      <a:pt x="36039" y="37275"/>
                      <a:pt x="35933" y="37170"/>
                      <a:pt x="35912" y="37095"/>
                    </a:cubicBezTo>
                    <a:cubicBezTo>
                      <a:pt x="35479" y="35640"/>
                      <a:pt x="35269" y="34153"/>
                      <a:pt x="35311" y="32635"/>
                    </a:cubicBezTo>
                    <a:cubicBezTo>
                      <a:pt x="35322" y="32149"/>
                      <a:pt x="35374" y="31664"/>
                      <a:pt x="35427" y="31179"/>
                    </a:cubicBezTo>
                    <a:cubicBezTo>
                      <a:pt x="35448" y="31031"/>
                      <a:pt x="35522" y="30894"/>
                      <a:pt x="35585" y="30704"/>
                    </a:cubicBezTo>
                    <a:cubicBezTo>
                      <a:pt x="35733" y="30767"/>
                      <a:pt x="35849" y="30821"/>
                      <a:pt x="35965" y="30884"/>
                    </a:cubicBezTo>
                    <a:cubicBezTo>
                      <a:pt x="36060" y="30936"/>
                      <a:pt x="36133" y="31010"/>
                      <a:pt x="36239" y="31074"/>
                    </a:cubicBezTo>
                    <a:cubicBezTo>
                      <a:pt x="36313" y="32750"/>
                      <a:pt x="36461" y="34395"/>
                      <a:pt x="36735" y="36041"/>
                    </a:cubicBezTo>
                    <a:cubicBezTo>
                      <a:pt x="36745" y="36094"/>
                      <a:pt x="36777" y="36146"/>
                      <a:pt x="36819" y="36242"/>
                    </a:cubicBezTo>
                    <a:cubicBezTo>
                      <a:pt x="36967" y="36031"/>
                      <a:pt x="36914" y="35841"/>
                      <a:pt x="36893" y="35651"/>
                    </a:cubicBezTo>
                    <a:cubicBezTo>
                      <a:pt x="36777" y="34395"/>
                      <a:pt x="36661" y="33141"/>
                      <a:pt x="36555" y="31875"/>
                    </a:cubicBezTo>
                    <a:cubicBezTo>
                      <a:pt x="36545" y="31717"/>
                      <a:pt x="36482" y="31527"/>
                      <a:pt x="36661" y="31348"/>
                    </a:cubicBezTo>
                    <a:cubicBezTo>
                      <a:pt x="36745" y="31369"/>
                      <a:pt x="36862" y="31390"/>
                      <a:pt x="36946" y="31432"/>
                    </a:cubicBezTo>
                    <a:cubicBezTo>
                      <a:pt x="37905" y="32002"/>
                      <a:pt x="38854" y="32571"/>
                      <a:pt x="39804" y="33130"/>
                    </a:cubicBezTo>
                    <a:cubicBezTo>
                      <a:pt x="40215" y="33373"/>
                      <a:pt x="40352" y="33699"/>
                      <a:pt x="40405" y="34163"/>
                    </a:cubicBezTo>
                    <a:cubicBezTo>
                      <a:pt x="40563" y="35588"/>
                      <a:pt x="40764" y="37022"/>
                      <a:pt x="40975" y="38445"/>
                    </a:cubicBezTo>
                    <a:cubicBezTo>
                      <a:pt x="41069" y="39036"/>
                      <a:pt x="41207" y="39616"/>
                      <a:pt x="41470" y="40165"/>
                    </a:cubicBezTo>
                    <a:cubicBezTo>
                      <a:pt x="41502" y="40238"/>
                      <a:pt x="41575" y="40291"/>
                      <a:pt x="41639" y="40344"/>
                    </a:cubicBezTo>
                    <a:cubicBezTo>
                      <a:pt x="41639" y="40346"/>
                      <a:pt x="41640" y="40347"/>
                      <a:pt x="41642" y="40347"/>
                    </a:cubicBezTo>
                    <a:cubicBezTo>
                      <a:pt x="41653" y="40347"/>
                      <a:pt x="41683" y="40331"/>
                      <a:pt x="41734" y="40323"/>
                    </a:cubicBezTo>
                    <a:cubicBezTo>
                      <a:pt x="41723" y="40249"/>
                      <a:pt x="41744" y="40165"/>
                      <a:pt x="41713" y="40091"/>
                    </a:cubicBezTo>
                    <a:cubicBezTo>
                      <a:pt x="41291" y="39120"/>
                      <a:pt x="41175" y="38087"/>
                      <a:pt x="41027" y="37053"/>
                    </a:cubicBezTo>
                    <a:cubicBezTo>
                      <a:pt x="40900" y="36136"/>
                      <a:pt x="40785" y="35208"/>
                      <a:pt x="40668" y="34290"/>
                    </a:cubicBezTo>
                    <a:cubicBezTo>
                      <a:pt x="40658" y="34163"/>
                      <a:pt x="40658" y="34027"/>
                      <a:pt x="40647" y="33889"/>
                    </a:cubicBezTo>
                    <a:lnTo>
                      <a:pt x="40647" y="33889"/>
                    </a:lnTo>
                    <a:cubicBezTo>
                      <a:pt x="41101" y="34006"/>
                      <a:pt x="41186" y="34058"/>
                      <a:pt x="41186" y="34374"/>
                    </a:cubicBezTo>
                    <a:cubicBezTo>
                      <a:pt x="41175" y="35335"/>
                      <a:pt x="41439" y="36252"/>
                      <a:pt x="41660" y="37180"/>
                    </a:cubicBezTo>
                    <a:cubicBezTo>
                      <a:pt x="41840" y="37918"/>
                      <a:pt x="42135" y="38604"/>
                      <a:pt x="42377" y="39321"/>
                    </a:cubicBezTo>
                    <a:cubicBezTo>
                      <a:pt x="42451" y="39553"/>
                      <a:pt x="42536" y="39795"/>
                      <a:pt x="42810" y="40070"/>
                    </a:cubicBezTo>
                    <a:cubicBezTo>
                      <a:pt x="42672" y="39616"/>
                      <a:pt x="42557" y="39289"/>
                      <a:pt x="42451" y="38963"/>
                    </a:cubicBezTo>
                    <a:cubicBezTo>
                      <a:pt x="42356" y="38646"/>
                      <a:pt x="42240" y="38330"/>
                      <a:pt x="42156" y="38002"/>
                    </a:cubicBezTo>
                    <a:cubicBezTo>
                      <a:pt x="41966" y="37254"/>
                      <a:pt x="41776" y="36505"/>
                      <a:pt x="41608" y="35756"/>
                    </a:cubicBezTo>
                    <a:cubicBezTo>
                      <a:pt x="41533" y="35450"/>
                      <a:pt x="41491" y="35145"/>
                      <a:pt x="41449" y="34838"/>
                    </a:cubicBezTo>
                    <a:cubicBezTo>
                      <a:pt x="41439" y="34733"/>
                      <a:pt x="41470" y="34627"/>
                      <a:pt x="41491" y="34459"/>
                    </a:cubicBezTo>
                    <a:cubicBezTo>
                      <a:pt x="41629" y="34522"/>
                      <a:pt x="41734" y="34554"/>
                      <a:pt x="41797" y="34617"/>
                    </a:cubicBezTo>
                    <a:cubicBezTo>
                      <a:pt x="42525" y="35239"/>
                      <a:pt x="43232" y="35872"/>
                      <a:pt x="43959" y="36495"/>
                    </a:cubicBezTo>
                    <a:cubicBezTo>
                      <a:pt x="44275" y="36769"/>
                      <a:pt x="44444" y="37095"/>
                      <a:pt x="44497" y="37517"/>
                    </a:cubicBezTo>
                    <a:cubicBezTo>
                      <a:pt x="44582" y="38182"/>
                      <a:pt x="44718" y="38825"/>
                      <a:pt x="44845" y="39479"/>
                    </a:cubicBezTo>
                    <a:cubicBezTo>
                      <a:pt x="44887" y="39669"/>
                      <a:pt x="44982" y="39849"/>
                      <a:pt x="45046" y="40017"/>
                    </a:cubicBezTo>
                    <a:cubicBezTo>
                      <a:pt x="45055" y="40018"/>
                      <a:pt x="45064" y="40018"/>
                      <a:pt x="45073" y="40018"/>
                    </a:cubicBezTo>
                    <a:cubicBezTo>
                      <a:pt x="45257" y="40018"/>
                      <a:pt x="45265" y="39917"/>
                      <a:pt x="45225" y="39806"/>
                    </a:cubicBezTo>
                    <a:cubicBezTo>
                      <a:pt x="45014" y="39268"/>
                      <a:pt x="44950" y="38698"/>
                      <a:pt x="44835" y="38129"/>
                    </a:cubicBezTo>
                    <a:cubicBezTo>
                      <a:pt x="44793" y="37918"/>
                      <a:pt x="44782" y="37697"/>
                      <a:pt x="44761" y="37507"/>
                    </a:cubicBezTo>
                    <a:cubicBezTo>
                      <a:pt x="44815" y="37467"/>
                      <a:pt x="44860" y="37452"/>
                      <a:pt x="44900" y="37452"/>
                    </a:cubicBezTo>
                    <a:cubicBezTo>
                      <a:pt x="44977" y="37452"/>
                      <a:pt x="45032" y="37508"/>
                      <a:pt x="45088" y="37549"/>
                    </a:cubicBezTo>
                    <a:cubicBezTo>
                      <a:pt x="45236" y="37676"/>
                      <a:pt x="45383" y="37824"/>
                      <a:pt x="45531" y="37950"/>
                    </a:cubicBezTo>
                    <a:cubicBezTo>
                      <a:pt x="45679" y="38087"/>
                      <a:pt x="45805" y="38234"/>
                      <a:pt x="45752" y="38466"/>
                    </a:cubicBezTo>
                    <a:cubicBezTo>
                      <a:pt x="45731" y="38551"/>
                      <a:pt x="45763" y="38646"/>
                      <a:pt x="45794" y="38731"/>
                    </a:cubicBezTo>
                    <a:cubicBezTo>
                      <a:pt x="45984" y="39226"/>
                      <a:pt x="46174" y="39722"/>
                      <a:pt x="46375" y="40217"/>
                    </a:cubicBezTo>
                    <a:cubicBezTo>
                      <a:pt x="46396" y="40280"/>
                      <a:pt x="46480" y="40313"/>
                      <a:pt x="46628" y="40439"/>
                    </a:cubicBezTo>
                    <a:cubicBezTo>
                      <a:pt x="46564" y="39711"/>
                      <a:pt x="46164" y="39195"/>
                      <a:pt x="46047" y="38541"/>
                    </a:cubicBezTo>
                    <a:lnTo>
                      <a:pt x="46047" y="38541"/>
                    </a:lnTo>
                    <a:cubicBezTo>
                      <a:pt x="46269" y="38562"/>
                      <a:pt x="46396" y="38688"/>
                      <a:pt x="46532" y="38773"/>
                    </a:cubicBezTo>
                    <a:lnTo>
                      <a:pt x="48368" y="39975"/>
                    </a:lnTo>
                    <a:cubicBezTo>
                      <a:pt x="48522" y="40071"/>
                      <a:pt x="48685" y="40168"/>
                      <a:pt x="48889" y="40168"/>
                    </a:cubicBezTo>
                    <a:cubicBezTo>
                      <a:pt x="48908" y="40168"/>
                      <a:pt x="48928" y="40167"/>
                      <a:pt x="48948" y="40165"/>
                    </a:cubicBezTo>
                    <a:cubicBezTo>
                      <a:pt x="48927" y="40091"/>
                      <a:pt x="48916" y="40017"/>
                      <a:pt x="48885" y="39985"/>
                    </a:cubicBezTo>
                    <a:cubicBezTo>
                      <a:pt x="48578" y="39690"/>
                      <a:pt x="48273" y="39406"/>
                      <a:pt x="47967" y="39131"/>
                    </a:cubicBezTo>
                    <a:cubicBezTo>
                      <a:pt x="47661" y="38857"/>
                      <a:pt x="47376" y="38583"/>
                      <a:pt x="47050" y="38361"/>
                    </a:cubicBezTo>
                    <a:cubicBezTo>
                      <a:pt x="46385" y="37908"/>
                      <a:pt x="45742" y="37433"/>
                      <a:pt x="45151" y="36895"/>
                    </a:cubicBezTo>
                    <a:cubicBezTo>
                      <a:pt x="45056" y="36811"/>
                      <a:pt x="44929" y="36748"/>
                      <a:pt x="44824" y="36684"/>
                    </a:cubicBezTo>
                    <a:cubicBezTo>
                      <a:pt x="44729" y="36621"/>
                      <a:pt x="44729" y="36621"/>
                      <a:pt x="44697" y="36315"/>
                    </a:cubicBezTo>
                    <a:cubicBezTo>
                      <a:pt x="45393" y="36273"/>
                      <a:pt x="46100" y="36294"/>
                      <a:pt x="46849" y="36188"/>
                    </a:cubicBezTo>
                    <a:cubicBezTo>
                      <a:pt x="46654" y="36054"/>
                      <a:pt x="46598" y="36015"/>
                      <a:pt x="46236" y="36015"/>
                    </a:cubicBezTo>
                    <a:cubicBezTo>
                      <a:pt x="46087" y="36015"/>
                      <a:pt x="45887" y="36021"/>
                      <a:pt x="45604" y="36031"/>
                    </a:cubicBezTo>
                    <a:cubicBezTo>
                      <a:pt x="45204" y="36052"/>
                      <a:pt x="44814" y="36062"/>
                      <a:pt x="44381" y="36073"/>
                    </a:cubicBezTo>
                    <a:cubicBezTo>
                      <a:pt x="43579" y="35556"/>
                      <a:pt x="43000" y="34702"/>
                      <a:pt x="41997" y="34290"/>
                    </a:cubicBezTo>
                    <a:cubicBezTo>
                      <a:pt x="42207" y="34150"/>
                      <a:pt x="42403" y="34140"/>
                      <a:pt x="42591" y="34140"/>
                    </a:cubicBezTo>
                    <a:cubicBezTo>
                      <a:pt x="42623" y="34140"/>
                      <a:pt x="42655" y="34140"/>
                      <a:pt x="42686" y="34140"/>
                    </a:cubicBezTo>
                    <a:cubicBezTo>
                      <a:pt x="42749" y="34140"/>
                      <a:pt x="42811" y="34139"/>
                      <a:pt x="42873" y="34132"/>
                    </a:cubicBezTo>
                    <a:cubicBezTo>
                      <a:pt x="43179" y="34090"/>
                      <a:pt x="43485" y="34090"/>
                      <a:pt x="43801" y="34069"/>
                    </a:cubicBezTo>
                    <a:cubicBezTo>
                      <a:pt x="44086" y="34058"/>
                      <a:pt x="44371" y="34037"/>
                      <a:pt x="44666" y="34037"/>
                    </a:cubicBezTo>
                    <a:cubicBezTo>
                      <a:pt x="44950" y="34027"/>
                      <a:pt x="45236" y="34027"/>
                      <a:pt x="45510" y="34027"/>
                    </a:cubicBezTo>
                    <a:cubicBezTo>
                      <a:pt x="45552" y="33868"/>
                      <a:pt x="45468" y="33826"/>
                      <a:pt x="45383" y="33826"/>
                    </a:cubicBezTo>
                    <a:cubicBezTo>
                      <a:pt x="45060" y="33826"/>
                      <a:pt x="44731" y="33821"/>
                      <a:pt x="44405" y="33821"/>
                    </a:cubicBezTo>
                    <a:cubicBezTo>
                      <a:pt x="44241" y="33821"/>
                      <a:pt x="44079" y="33823"/>
                      <a:pt x="43917" y="33826"/>
                    </a:cubicBezTo>
                    <a:cubicBezTo>
                      <a:pt x="43495" y="33837"/>
                      <a:pt x="43073" y="33858"/>
                      <a:pt x="42662" y="33910"/>
                    </a:cubicBezTo>
                    <a:cubicBezTo>
                      <a:pt x="42594" y="33919"/>
                      <a:pt x="42528" y="33923"/>
                      <a:pt x="42464" y="33923"/>
                    </a:cubicBezTo>
                    <a:cubicBezTo>
                      <a:pt x="42118" y="33923"/>
                      <a:pt x="41823" y="33802"/>
                      <a:pt x="41565" y="33563"/>
                    </a:cubicBezTo>
                    <a:cubicBezTo>
                      <a:pt x="41491" y="33488"/>
                      <a:pt x="41418" y="33404"/>
                      <a:pt x="41301" y="33288"/>
                    </a:cubicBezTo>
                    <a:cubicBezTo>
                      <a:pt x="41653" y="33176"/>
                      <a:pt x="41986" y="33162"/>
                      <a:pt x="42309" y="33162"/>
                    </a:cubicBezTo>
                    <a:cubicBezTo>
                      <a:pt x="42419" y="33162"/>
                      <a:pt x="42528" y="33163"/>
                      <a:pt x="42636" y="33163"/>
                    </a:cubicBezTo>
                    <a:cubicBezTo>
                      <a:pt x="42687" y="33163"/>
                      <a:pt x="42738" y="33163"/>
                      <a:pt x="42789" y="33162"/>
                    </a:cubicBezTo>
                    <a:cubicBezTo>
                      <a:pt x="43253" y="33162"/>
                      <a:pt x="43717" y="33183"/>
                      <a:pt x="44181" y="33225"/>
                    </a:cubicBezTo>
                    <a:cubicBezTo>
                      <a:pt x="44666" y="33267"/>
                      <a:pt x="45151" y="33352"/>
                      <a:pt x="45636" y="33425"/>
                    </a:cubicBezTo>
                    <a:cubicBezTo>
                      <a:pt x="46079" y="33499"/>
                      <a:pt x="46522" y="33615"/>
                      <a:pt x="47050" y="33731"/>
                    </a:cubicBezTo>
                    <a:cubicBezTo>
                      <a:pt x="46881" y="33415"/>
                      <a:pt x="46649" y="33415"/>
                      <a:pt x="46480" y="33373"/>
                    </a:cubicBezTo>
                    <a:cubicBezTo>
                      <a:pt x="45447" y="33120"/>
                      <a:pt x="44392" y="32930"/>
                      <a:pt x="43326" y="32919"/>
                    </a:cubicBezTo>
                    <a:cubicBezTo>
                      <a:pt x="43250" y="32918"/>
                      <a:pt x="43174" y="32917"/>
                      <a:pt x="43098" y="32917"/>
                    </a:cubicBezTo>
                    <a:cubicBezTo>
                      <a:pt x="42438" y="32917"/>
                      <a:pt x="41785" y="32954"/>
                      <a:pt x="41132" y="32982"/>
                    </a:cubicBezTo>
                    <a:cubicBezTo>
                      <a:pt x="41123" y="32982"/>
                      <a:pt x="41114" y="32983"/>
                      <a:pt x="41104" y="32983"/>
                    </a:cubicBezTo>
                    <a:cubicBezTo>
                      <a:pt x="40716" y="32983"/>
                      <a:pt x="40389" y="32761"/>
                      <a:pt x="40173" y="32318"/>
                    </a:cubicBezTo>
                    <a:cubicBezTo>
                      <a:pt x="40479" y="32170"/>
                      <a:pt x="40816" y="32181"/>
                      <a:pt x="41132" y="32138"/>
                    </a:cubicBezTo>
                    <a:cubicBezTo>
                      <a:pt x="41439" y="32096"/>
                      <a:pt x="41755" y="32054"/>
                      <a:pt x="42061" y="32033"/>
                    </a:cubicBezTo>
                    <a:cubicBezTo>
                      <a:pt x="42388" y="32002"/>
                      <a:pt x="42725" y="31970"/>
                      <a:pt x="43052" y="31960"/>
                    </a:cubicBezTo>
                    <a:cubicBezTo>
                      <a:pt x="43276" y="31952"/>
                      <a:pt x="43496" y="31944"/>
                      <a:pt x="43717" y="31944"/>
                    </a:cubicBezTo>
                    <a:cubicBezTo>
                      <a:pt x="43808" y="31944"/>
                      <a:pt x="43899" y="31946"/>
                      <a:pt x="43991" y="31949"/>
                    </a:cubicBezTo>
                    <a:cubicBezTo>
                      <a:pt x="44318" y="31949"/>
                      <a:pt x="44655" y="31970"/>
                      <a:pt x="44982" y="32002"/>
                    </a:cubicBezTo>
                    <a:cubicBezTo>
                      <a:pt x="45243" y="32020"/>
                      <a:pt x="45504" y="32113"/>
                      <a:pt x="45771" y="32113"/>
                    </a:cubicBezTo>
                    <a:cubicBezTo>
                      <a:pt x="45807" y="32113"/>
                      <a:pt x="45843" y="32111"/>
                      <a:pt x="45878" y="32107"/>
                    </a:cubicBezTo>
                    <a:cubicBezTo>
                      <a:pt x="45857" y="31906"/>
                      <a:pt x="45721" y="31906"/>
                      <a:pt x="45625" y="31885"/>
                    </a:cubicBezTo>
                    <a:cubicBezTo>
                      <a:pt x="45172" y="31812"/>
                      <a:pt x="44708" y="31717"/>
                      <a:pt x="44254" y="31685"/>
                    </a:cubicBezTo>
                    <a:cubicBezTo>
                      <a:pt x="43971" y="31670"/>
                      <a:pt x="43687" y="31662"/>
                      <a:pt x="43405" y="31662"/>
                    </a:cubicBezTo>
                    <a:cubicBezTo>
                      <a:pt x="42311" y="31662"/>
                      <a:pt x="41225" y="31777"/>
                      <a:pt x="40152" y="32012"/>
                    </a:cubicBezTo>
                    <a:cubicBezTo>
                      <a:pt x="40056" y="32033"/>
                      <a:pt x="39967" y="32043"/>
                      <a:pt x="39883" y="32043"/>
                    </a:cubicBezTo>
                    <a:cubicBezTo>
                      <a:pt x="39589" y="32043"/>
                      <a:pt x="39361" y="31917"/>
                      <a:pt x="39140" y="31695"/>
                    </a:cubicBezTo>
                    <a:cubicBezTo>
                      <a:pt x="39646" y="31411"/>
                      <a:pt x="40015" y="31327"/>
                      <a:pt x="41755" y="31084"/>
                    </a:cubicBezTo>
                    <a:cubicBezTo>
                      <a:pt x="42630" y="30968"/>
                      <a:pt x="43506" y="30842"/>
                      <a:pt x="44371" y="30725"/>
                    </a:cubicBezTo>
                    <a:cubicBezTo>
                      <a:pt x="44379" y="30560"/>
                      <a:pt x="44302" y="30546"/>
                      <a:pt x="44209" y="30546"/>
                    </a:cubicBezTo>
                    <a:cubicBezTo>
                      <a:pt x="44189" y="30546"/>
                      <a:pt x="44169" y="30546"/>
                      <a:pt x="44149" y="30546"/>
                    </a:cubicBezTo>
                    <a:cubicBezTo>
                      <a:pt x="43021" y="30620"/>
                      <a:pt x="41903" y="30778"/>
                      <a:pt x="40795" y="30989"/>
                    </a:cubicBezTo>
                    <a:cubicBezTo>
                      <a:pt x="40036" y="31126"/>
                      <a:pt x="39287" y="31306"/>
                      <a:pt x="38517" y="31474"/>
                    </a:cubicBezTo>
                    <a:cubicBezTo>
                      <a:pt x="38106" y="31252"/>
                      <a:pt x="37673" y="31020"/>
                      <a:pt x="37241" y="30810"/>
                    </a:cubicBezTo>
                    <a:cubicBezTo>
                      <a:pt x="37074" y="30726"/>
                      <a:pt x="36918" y="30637"/>
                      <a:pt x="36729" y="30637"/>
                    </a:cubicBezTo>
                    <a:cubicBezTo>
                      <a:pt x="36656" y="30637"/>
                      <a:pt x="36578" y="30651"/>
                      <a:pt x="36492" y="30683"/>
                    </a:cubicBezTo>
                    <a:cubicBezTo>
                      <a:pt x="36464" y="30694"/>
                      <a:pt x="36437" y="30699"/>
                      <a:pt x="36409" y="30699"/>
                    </a:cubicBezTo>
                    <a:cubicBezTo>
                      <a:pt x="36246" y="30699"/>
                      <a:pt x="36077" y="30526"/>
                      <a:pt x="35870" y="30345"/>
                    </a:cubicBezTo>
                    <a:lnTo>
                      <a:pt x="35870" y="30345"/>
                    </a:lnTo>
                    <a:cubicBezTo>
                      <a:pt x="36165" y="30409"/>
                      <a:pt x="36355" y="30451"/>
                      <a:pt x="36545" y="30483"/>
                    </a:cubicBezTo>
                    <a:cubicBezTo>
                      <a:pt x="36640" y="30378"/>
                      <a:pt x="36587" y="30314"/>
                      <a:pt x="36503" y="30272"/>
                    </a:cubicBezTo>
                    <a:cubicBezTo>
                      <a:pt x="35733" y="29881"/>
                      <a:pt x="35047" y="29354"/>
                      <a:pt x="34351" y="28838"/>
                    </a:cubicBezTo>
                    <a:cubicBezTo>
                      <a:pt x="34277" y="28796"/>
                      <a:pt x="34246" y="28700"/>
                      <a:pt x="34204" y="28648"/>
                    </a:cubicBezTo>
                    <a:cubicBezTo>
                      <a:pt x="34267" y="28426"/>
                      <a:pt x="34436" y="28342"/>
                      <a:pt x="34594" y="28278"/>
                    </a:cubicBezTo>
                    <a:cubicBezTo>
                      <a:pt x="35479" y="27941"/>
                      <a:pt x="36344" y="27530"/>
                      <a:pt x="37283" y="27319"/>
                    </a:cubicBezTo>
                    <a:cubicBezTo>
                      <a:pt x="37800" y="27203"/>
                      <a:pt x="38306" y="27024"/>
                      <a:pt x="38812" y="26886"/>
                    </a:cubicBezTo>
                    <a:cubicBezTo>
                      <a:pt x="39002" y="26834"/>
                      <a:pt x="39203" y="26802"/>
                      <a:pt x="39393" y="26749"/>
                    </a:cubicBezTo>
                    <a:cubicBezTo>
                      <a:pt x="39435" y="26738"/>
                      <a:pt x="39456" y="26665"/>
                      <a:pt x="39519" y="26560"/>
                    </a:cubicBezTo>
                    <a:lnTo>
                      <a:pt x="39519" y="26560"/>
                    </a:lnTo>
                    <a:cubicBezTo>
                      <a:pt x="39266" y="26581"/>
                      <a:pt x="39076" y="26581"/>
                      <a:pt x="38886" y="26623"/>
                    </a:cubicBezTo>
                    <a:cubicBezTo>
                      <a:pt x="38411" y="26738"/>
                      <a:pt x="37947" y="26865"/>
                      <a:pt x="37473" y="26992"/>
                    </a:cubicBezTo>
                    <a:cubicBezTo>
                      <a:pt x="36787" y="27181"/>
                      <a:pt x="36112" y="27371"/>
                      <a:pt x="35458" y="27646"/>
                    </a:cubicBezTo>
                    <a:cubicBezTo>
                      <a:pt x="35069" y="27814"/>
                      <a:pt x="34668" y="27941"/>
                      <a:pt x="34319" y="28194"/>
                    </a:cubicBezTo>
                    <a:cubicBezTo>
                      <a:pt x="34187" y="28287"/>
                      <a:pt x="34060" y="28335"/>
                      <a:pt x="33931" y="28335"/>
                    </a:cubicBezTo>
                    <a:cubicBezTo>
                      <a:pt x="33783" y="28335"/>
                      <a:pt x="33634" y="28271"/>
                      <a:pt x="33476" y="28142"/>
                    </a:cubicBezTo>
                    <a:cubicBezTo>
                      <a:pt x="32812" y="27582"/>
                      <a:pt x="32115" y="27076"/>
                      <a:pt x="31430" y="26549"/>
                    </a:cubicBezTo>
                    <a:cubicBezTo>
                      <a:pt x="31366" y="26496"/>
                      <a:pt x="31282" y="26464"/>
                      <a:pt x="31219" y="26433"/>
                    </a:cubicBezTo>
                    <a:cubicBezTo>
                      <a:pt x="31082" y="26517"/>
                      <a:pt x="31145" y="26602"/>
                      <a:pt x="31198" y="26665"/>
                    </a:cubicBezTo>
                    <a:cubicBezTo>
                      <a:pt x="31257" y="26745"/>
                      <a:pt x="31336" y="26825"/>
                      <a:pt x="31408" y="26896"/>
                    </a:cubicBezTo>
                    <a:lnTo>
                      <a:pt x="31408" y="26896"/>
                    </a:lnTo>
                    <a:cubicBezTo>
                      <a:pt x="31067" y="26849"/>
                      <a:pt x="30890" y="26599"/>
                      <a:pt x="30691" y="26391"/>
                    </a:cubicBezTo>
                    <a:cubicBezTo>
                      <a:pt x="30702" y="26127"/>
                      <a:pt x="30892" y="26021"/>
                      <a:pt x="31050" y="25916"/>
                    </a:cubicBezTo>
                    <a:cubicBezTo>
                      <a:pt x="32337" y="25083"/>
                      <a:pt x="33687" y="24387"/>
                      <a:pt x="35184" y="23975"/>
                    </a:cubicBezTo>
                    <a:cubicBezTo>
                      <a:pt x="36081" y="23733"/>
                      <a:pt x="36977" y="23490"/>
                      <a:pt x="37905" y="23364"/>
                    </a:cubicBezTo>
                    <a:cubicBezTo>
                      <a:pt x="38538" y="23290"/>
                      <a:pt x="39182" y="23258"/>
                      <a:pt x="39825" y="23195"/>
                    </a:cubicBezTo>
                    <a:cubicBezTo>
                      <a:pt x="39941" y="23185"/>
                      <a:pt x="40057" y="23164"/>
                      <a:pt x="40258" y="23132"/>
                    </a:cubicBezTo>
                    <a:cubicBezTo>
                      <a:pt x="40018" y="23022"/>
                      <a:pt x="39776" y="22972"/>
                      <a:pt x="39406" y="22972"/>
                    </a:cubicBezTo>
                    <a:cubicBezTo>
                      <a:pt x="39026" y="22972"/>
                      <a:pt x="38512" y="23025"/>
                      <a:pt x="37726" y="23121"/>
                    </a:cubicBezTo>
                    <a:cubicBezTo>
                      <a:pt x="36862" y="23227"/>
                      <a:pt x="36028" y="23427"/>
                      <a:pt x="35195" y="23670"/>
                    </a:cubicBezTo>
                    <a:cubicBezTo>
                      <a:pt x="34394" y="23912"/>
                      <a:pt x="33592" y="24197"/>
                      <a:pt x="32833" y="24556"/>
                    </a:cubicBezTo>
                    <a:cubicBezTo>
                      <a:pt x="32073" y="24903"/>
                      <a:pt x="31366" y="25378"/>
                      <a:pt x="30618" y="25810"/>
                    </a:cubicBezTo>
                    <a:cubicBezTo>
                      <a:pt x="30164" y="25536"/>
                      <a:pt x="29742" y="25199"/>
                      <a:pt x="29362" y="24735"/>
                    </a:cubicBezTo>
                    <a:cubicBezTo>
                      <a:pt x="29753" y="24471"/>
                      <a:pt x="30143" y="24260"/>
                      <a:pt x="30544" y="24092"/>
                    </a:cubicBezTo>
                    <a:cubicBezTo>
                      <a:pt x="31282" y="23785"/>
                      <a:pt x="32031" y="23511"/>
                      <a:pt x="32801" y="23290"/>
                    </a:cubicBezTo>
                    <a:cubicBezTo>
                      <a:pt x="33855" y="22974"/>
                      <a:pt x="34931" y="22710"/>
                      <a:pt x="36018" y="22541"/>
                    </a:cubicBezTo>
                    <a:cubicBezTo>
                      <a:pt x="36070" y="22531"/>
                      <a:pt x="36112" y="22457"/>
                      <a:pt x="36144" y="22414"/>
                    </a:cubicBezTo>
                    <a:cubicBezTo>
                      <a:pt x="36154" y="22404"/>
                      <a:pt x="36133" y="22383"/>
                      <a:pt x="36112" y="22330"/>
                    </a:cubicBezTo>
                    <a:cubicBezTo>
                      <a:pt x="35416" y="22383"/>
                      <a:pt x="34731" y="22510"/>
                      <a:pt x="34045" y="22689"/>
                    </a:cubicBezTo>
                    <a:cubicBezTo>
                      <a:pt x="33412" y="22857"/>
                      <a:pt x="32758" y="23005"/>
                      <a:pt x="32137" y="23216"/>
                    </a:cubicBezTo>
                    <a:cubicBezTo>
                      <a:pt x="31483" y="23438"/>
                      <a:pt x="30850" y="23722"/>
                      <a:pt x="30217" y="23986"/>
                    </a:cubicBezTo>
                    <a:cubicBezTo>
                      <a:pt x="29848" y="24134"/>
                      <a:pt x="29500" y="24313"/>
                      <a:pt x="29109" y="24481"/>
                    </a:cubicBezTo>
                    <a:cubicBezTo>
                      <a:pt x="27991" y="23501"/>
                      <a:pt x="26905" y="22541"/>
                      <a:pt x="25777" y="21550"/>
                    </a:cubicBezTo>
                    <a:cubicBezTo>
                      <a:pt x="25872" y="21307"/>
                      <a:pt x="26114" y="21191"/>
                      <a:pt x="26346" y="21075"/>
                    </a:cubicBezTo>
                    <a:cubicBezTo>
                      <a:pt x="27412" y="20485"/>
                      <a:pt x="28540" y="20031"/>
                      <a:pt x="29732" y="19725"/>
                    </a:cubicBezTo>
                    <a:cubicBezTo>
                      <a:pt x="30354" y="19567"/>
                      <a:pt x="30955" y="19325"/>
                      <a:pt x="31577" y="19177"/>
                    </a:cubicBezTo>
                    <a:cubicBezTo>
                      <a:pt x="32653" y="18913"/>
                      <a:pt x="33740" y="18681"/>
                      <a:pt x="34826" y="18481"/>
                    </a:cubicBezTo>
                    <a:cubicBezTo>
                      <a:pt x="35448" y="18354"/>
                      <a:pt x="36091" y="18312"/>
                      <a:pt x="36735" y="18238"/>
                    </a:cubicBezTo>
                    <a:cubicBezTo>
                      <a:pt x="36840" y="18228"/>
                      <a:pt x="36967" y="18249"/>
                      <a:pt x="37009" y="18059"/>
                    </a:cubicBezTo>
                    <a:cubicBezTo>
                      <a:pt x="36914" y="18038"/>
                      <a:pt x="36808" y="18017"/>
                      <a:pt x="36714" y="18017"/>
                    </a:cubicBezTo>
                    <a:cubicBezTo>
                      <a:pt x="35744" y="18048"/>
                      <a:pt x="34773" y="18186"/>
                      <a:pt x="33824" y="18385"/>
                    </a:cubicBezTo>
                    <a:cubicBezTo>
                      <a:pt x="32843" y="18586"/>
                      <a:pt x="31872" y="18776"/>
                      <a:pt x="30913" y="19039"/>
                    </a:cubicBezTo>
                    <a:cubicBezTo>
                      <a:pt x="30101" y="19250"/>
                      <a:pt x="29289" y="19482"/>
                      <a:pt x="28498" y="19799"/>
                    </a:cubicBezTo>
                    <a:cubicBezTo>
                      <a:pt x="27454" y="20232"/>
                      <a:pt x="26378" y="20590"/>
                      <a:pt x="25523" y="21307"/>
                    </a:cubicBezTo>
                    <a:cubicBezTo>
                      <a:pt x="25515" y="21308"/>
                      <a:pt x="25507" y="21308"/>
                      <a:pt x="25500" y="21308"/>
                    </a:cubicBezTo>
                    <a:cubicBezTo>
                      <a:pt x="25220" y="21308"/>
                      <a:pt x="25076" y="21135"/>
                      <a:pt x="24902" y="21012"/>
                    </a:cubicBezTo>
                    <a:cubicBezTo>
                      <a:pt x="24543" y="20727"/>
                      <a:pt x="24173" y="20421"/>
                      <a:pt x="23815" y="20136"/>
                    </a:cubicBezTo>
                    <a:cubicBezTo>
                      <a:pt x="23688" y="20052"/>
                      <a:pt x="23552" y="19978"/>
                      <a:pt x="23414" y="19904"/>
                    </a:cubicBezTo>
                    <a:cubicBezTo>
                      <a:pt x="23404" y="19904"/>
                      <a:pt x="23372" y="19925"/>
                      <a:pt x="23320" y="19946"/>
                    </a:cubicBezTo>
                    <a:cubicBezTo>
                      <a:pt x="23404" y="20052"/>
                      <a:pt x="23467" y="20157"/>
                      <a:pt x="23562" y="20242"/>
                    </a:cubicBezTo>
                    <a:lnTo>
                      <a:pt x="24796" y="21254"/>
                    </a:lnTo>
                    <a:cubicBezTo>
                      <a:pt x="25270" y="21655"/>
                      <a:pt x="25809" y="21971"/>
                      <a:pt x="26283" y="22351"/>
                    </a:cubicBezTo>
                    <a:cubicBezTo>
                      <a:pt x="26705" y="22678"/>
                      <a:pt x="27095" y="23037"/>
                      <a:pt x="27496" y="23396"/>
                    </a:cubicBezTo>
                    <a:cubicBezTo>
                      <a:pt x="27707" y="23585"/>
                      <a:pt x="27907" y="23796"/>
                      <a:pt x="28129" y="23986"/>
                    </a:cubicBezTo>
                    <a:cubicBezTo>
                      <a:pt x="28603" y="24408"/>
                      <a:pt x="29025" y="24882"/>
                      <a:pt x="29447" y="25367"/>
                    </a:cubicBezTo>
                    <a:cubicBezTo>
                      <a:pt x="28867" y="25030"/>
                      <a:pt x="28361" y="24608"/>
                      <a:pt x="27855" y="24186"/>
                    </a:cubicBezTo>
                    <a:cubicBezTo>
                      <a:pt x="26188" y="22815"/>
                      <a:pt x="24532" y="21444"/>
                      <a:pt x="22898" y="20052"/>
                    </a:cubicBezTo>
                    <a:cubicBezTo>
                      <a:pt x="21695" y="19029"/>
                      <a:pt x="20524" y="17975"/>
                      <a:pt x="19322" y="16951"/>
                    </a:cubicBezTo>
                    <a:cubicBezTo>
                      <a:pt x="18204" y="16002"/>
                      <a:pt x="17055" y="15085"/>
                      <a:pt x="15937" y="14157"/>
                    </a:cubicBezTo>
                    <a:cubicBezTo>
                      <a:pt x="14724" y="13144"/>
                      <a:pt x="13458" y="12205"/>
                      <a:pt x="12182" y="11288"/>
                    </a:cubicBezTo>
                    <a:cubicBezTo>
                      <a:pt x="11897" y="11077"/>
                      <a:pt x="11634" y="10834"/>
                      <a:pt x="11370" y="10592"/>
                    </a:cubicBezTo>
                    <a:cubicBezTo>
                      <a:pt x="11243" y="10475"/>
                      <a:pt x="11117" y="10349"/>
                      <a:pt x="11180" y="10096"/>
                    </a:cubicBezTo>
                    <a:lnTo>
                      <a:pt x="11180" y="10096"/>
                    </a:lnTo>
                    <a:cubicBezTo>
                      <a:pt x="11254" y="10117"/>
                      <a:pt x="11349" y="10117"/>
                      <a:pt x="11402" y="10159"/>
                    </a:cubicBezTo>
                    <a:cubicBezTo>
                      <a:pt x="11992" y="10634"/>
                      <a:pt x="12572" y="11108"/>
                      <a:pt x="13153" y="11583"/>
                    </a:cubicBezTo>
                    <a:cubicBezTo>
                      <a:pt x="13395" y="11783"/>
                      <a:pt x="13627" y="11994"/>
                      <a:pt x="13891" y="12163"/>
                    </a:cubicBezTo>
                    <a:cubicBezTo>
                      <a:pt x="14903" y="12796"/>
                      <a:pt x="15820" y="13566"/>
                      <a:pt x="16749" y="14336"/>
                    </a:cubicBezTo>
                    <a:cubicBezTo>
                      <a:pt x="17498" y="14958"/>
                      <a:pt x="18267" y="15559"/>
                      <a:pt x="19017" y="16182"/>
                    </a:cubicBezTo>
                    <a:cubicBezTo>
                      <a:pt x="19417" y="16529"/>
                      <a:pt x="19797" y="16909"/>
                      <a:pt x="20177" y="17279"/>
                    </a:cubicBezTo>
                    <a:cubicBezTo>
                      <a:pt x="20208" y="17310"/>
                      <a:pt x="20229" y="17352"/>
                      <a:pt x="20261" y="17384"/>
                    </a:cubicBezTo>
                    <a:lnTo>
                      <a:pt x="22729" y="19503"/>
                    </a:lnTo>
                    <a:cubicBezTo>
                      <a:pt x="22781" y="19536"/>
                      <a:pt x="22856" y="19557"/>
                      <a:pt x="22919" y="19588"/>
                    </a:cubicBezTo>
                    <a:cubicBezTo>
                      <a:pt x="23098" y="19514"/>
                      <a:pt x="23130" y="19293"/>
                      <a:pt x="23362" y="19229"/>
                    </a:cubicBezTo>
                    <a:cubicBezTo>
                      <a:pt x="23973" y="19060"/>
                      <a:pt x="24585" y="18839"/>
                      <a:pt x="25186" y="18618"/>
                    </a:cubicBezTo>
                    <a:cubicBezTo>
                      <a:pt x="25661" y="18449"/>
                      <a:pt x="26125" y="18259"/>
                      <a:pt x="26589" y="18048"/>
                    </a:cubicBezTo>
                    <a:lnTo>
                      <a:pt x="26589" y="18048"/>
                    </a:lnTo>
                    <a:cubicBezTo>
                      <a:pt x="25935" y="18069"/>
                      <a:pt x="25323" y="18270"/>
                      <a:pt x="24722" y="18512"/>
                    </a:cubicBezTo>
                    <a:cubicBezTo>
                      <a:pt x="24110" y="18765"/>
                      <a:pt x="23488" y="18997"/>
                      <a:pt x="22834" y="19250"/>
                    </a:cubicBezTo>
                    <a:cubicBezTo>
                      <a:pt x="22655" y="19103"/>
                      <a:pt x="22465" y="18955"/>
                      <a:pt x="22275" y="18807"/>
                    </a:cubicBezTo>
                    <a:cubicBezTo>
                      <a:pt x="22233" y="18765"/>
                      <a:pt x="22212" y="18692"/>
                      <a:pt x="22159" y="18596"/>
                    </a:cubicBezTo>
                    <a:cubicBezTo>
                      <a:pt x="22275" y="18533"/>
                      <a:pt x="22380" y="18460"/>
                      <a:pt x="22497" y="18407"/>
                    </a:cubicBezTo>
                    <a:cubicBezTo>
                      <a:pt x="23119" y="18164"/>
                      <a:pt x="23741" y="17932"/>
                      <a:pt x="24363" y="17689"/>
                    </a:cubicBezTo>
                    <a:cubicBezTo>
                      <a:pt x="24522" y="17626"/>
                      <a:pt x="24670" y="17542"/>
                      <a:pt x="24817" y="17468"/>
                    </a:cubicBezTo>
                    <a:cubicBezTo>
                      <a:pt x="24802" y="17349"/>
                      <a:pt x="24746" y="17319"/>
                      <a:pt x="24687" y="17319"/>
                    </a:cubicBezTo>
                    <a:cubicBezTo>
                      <a:pt x="24663" y="17319"/>
                      <a:pt x="24638" y="17325"/>
                      <a:pt x="24616" y="17331"/>
                    </a:cubicBezTo>
                    <a:cubicBezTo>
                      <a:pt x="24427" y="17384"/>
                      <a:pt x="24237" y="17457"/>
                      <a:pt x="24058" y="17521"/>
                    </a:cubicBezTo>
                    <a:cubicBezTo>
                      <a:pt x="23414" y="17774"/>
                      <a:pt x="22771" y="18027"/>
                      <a:pt x="22127" y="18270"/>
                    </a:cubicBezTo>
                    <a:cubicBezTo>
                      <a:pt x="22025" y="18305"/>
                      <a:pt x="21955" y="18328"/>
                      <a:pt x="21899" y="18328"/>
                    </a:cubicBezTo>
                    <a:cubicBezTo>
                      <a:pt x="21787" y="18328"/>
                      <a:pt x="21726" y="18241"/>
                      <a:pt x="21558" y="17996"/>
                    </a:cubicBezTo>
                    <a:cubicBezTo>
                      <a:pt x="21611" y="17943"/>
                      <a:pt x="21663" y="17858"/>
                      <a:pt x="21738" y="17827"/>
                    </a:cubicBezTo>
                    <a:cubicBezTo>
                      <a:pt x="22106" y="17679"/>
                      <a:pt x="22476" y="17542"/>
                      <a:pt x="22856" y="17415"/>
                    </a:cubicBezTo>
                    <a:cubicBezTo>
                      <a:pt x="23341" y="17257"/>
                      <a:pt x="23826" y="17110"/>
                      <a:pt x="24321" y="16962"/>
                    </a:cubicBezTo>
                    <a:cubicBezTo>
                      <a:pt x="24511" y="16899"/>
                      <a:pt x="24701" y="16857"/>
                      <a:pt x="24902" y="16814"/>
                    </a:cubicBezTo>
                    <a:cubicBezTo>
                      <a:pt x="25165" y="16761"/>
                      <a:pt x="25165" y="16761"/>
                      <a:pt x="25492" y="16498"/>
                    </a:cubicBezTo>
                    <a:cubicBezTo>
                      <a:pt x="25417" y="16475"/>
                      <a:pt x="25344" y="16466"/>
                      <a:pt x="25275" y="16466"/>
                    </a:cubicBezTo>
                    <a:cubicBezTo>
                      <a:pt x="24956" y="16466"/>
                      <a:pt x="24690" y="16665"/>
                      <a:pt x="24395" y="16709"/>
                    </a:cubicBezTo>
                    <a:cubicBezTo>
                      <a:pt x="24037" y="16751"/>
                      <a:pt x="23688" y="16930"/>
                      <a:pt x="23330" y="17057"/>
                    </a:cubicBezTo>
                    <a:cubicBezTo>
                      <a:pt x="22992" y="17173"/>
                      <a:pt x="22655" y="17300"/>
                      <a:pt x="22328" y="17415"/>
                    </a:cubicBezTo>
                    <a:cubicBezTo>
                      <a:pt x="21970" y="17532"/>
                      <a:pt x="21611" y="17658"/>
                      <a:pt x="21231" y="17785"/>
                    </a:cubicBezTo>
                    <a:cubicBezTo>
                      <a:pt x="21094" y="17668"/>
                      <a:pt x="20967" y="17563"/>
                      <a:pt x="20852" y="17457"/>
                    </a:cubicBezTo>
                    <a:cubicBezTo>
                      <a:pt x="20883" y="17384"/>
                      <a:pt x="20894" y="17321"/>
                      <a:pt x="20915" y="17310"/>
                    </a:cubicBezTo>
                    <a:cubicBezTo>
                      <a:pt x="21073" y="17225"/>
                      <a:pt x="21231" y="17152"/>
                      <a:pt x="21400" y="17089"/>
                    </a:cubicBezTo>
                    <a:cubicBezTo>
                      <a:pt x="22106" y="16814"/>
                      <a:pt x="22802" y="16529"/>
                      <a:pt x="23509" y="16276"/>
                    </a:cubicBezTo>
                    <a:cubicBezTo>
                      <a:pt x="24448" y="15939"/>
                      <a:pt x="25397" y="15612"/>
                      <a:pt x="26336" y="15296"/>
                    </a:cubicBezTo>
                    <a:cubicBezTo>
                      <a:pt x="26462" y="15254"/>
                      <a:pt x="26599" y="15254"/>
                      <a:pt x="26737" y="15221"/>
                    </a:cubicBezTo>
                    <a:cubicBezTo>
                      <a:pt x="26894" y="15179"/>
                      <a:pt x="27053" y="15127"/>
                      <a:pt x="27211" y="15074"/>
                    </a:cubicBezTo>
                    <a:cubicBezTo>
                      <a:pt x="27211" y="14935"/>
                      <a:pt x="27154" y="14897"/>
                      <a:pt x="27089" y="14897"/>
                    </a:cubicBezTo>
                    <a:cubicBezTo>
                      <a:pt x="27070" y="14897"/>
                      <a:pt x="27051" y="14900"/>
                      <a:pt x="27032" y="14905"/>
                    </a:cubicBezTo>
                    <a:cubicBezTo>
                      <a:pt x="26409" y="15064"/>
                      <a:pt x="25798" y="15232"/>
                      <a:pt x="25186" y="15432"/>
                    </a:cubicBezTo>
                    <a:cubicBezTo>
                      <a:pt x="23688" y="15939"/>
                      <a:pt x="22212" y="16487"/>
                      <a:pt x="20746" y="17057"/>
                    </a:cubicBezTo>
                    <a:cubicBezTo>
                      <a:pt x="20662" y="17078"/>
                      <a:pt x="20577" y="17089"/>
                      <a:pt x="20472" y="17110"/>
                    </a:cubicBezTo>
                    <a:cubicBezTo>
                      <a:pt x="20113" y="16782"/>
                      <a:pt x="19755" y="16456"/>
                      <a:pt x="19385" y="16128"/>
                    </a:cubicBezTo>
                    <a:cubicBezTo>
                      <a:pt x="19048" y="15833"/>
                      <a:pt x="18626" y="15612"/>
                      <a:pt x="18299" y="15243"/>
                    </a:cubicBezTo>
                    <a:cubicBezTo>
                      <a:pt x="18541" y="14989"/>
                      <a:pt x="18827" y="14958"/>
                      <a:pt x="19101" y="14874"/>
                    </a:cubicBezTo>
                    <a:cubicBezTo>
                      <a:pt x="19375" y="14789"/>
                      <a:pt x="19649" y="14715"/>
                      <a:pt x="19924" y="14631"/>
                    </a:cubicBezTo>
                    <a:cubicBezTo>
                      <a:pt x="20018" y="14600"/>
                      <a:pt x="20071" y="14536"/>
                      <a:pt x="20018" y="14431"/>
                    </a:cubicBezTo>
                    <a:cubicBezTo>
                      <a:pt x="20008" y="14420"/>
                      <a:pt x="19987" y="14389"/>
                      <a:pt x="19966" y="14389"/>
                    </a:cubicBezTo>
                    <a:cubicBezTo>
                      <a:pt x="19902" y="14399"/>
                      <a:pt x="19839" y="14399"/>
                      <a:pt x="19776" y="14420"/>
                    </a:cubicBezTo>
                    <a:cubicBezTo>
                      <a:pt x="19206" y="14610"/>
                      <a:pt x="18647" y="14811"/>
                      <a:pt x="18046" y="15022"/>
                    </a:cubicBezTo>
                    <a:cubicBezTo>
                      <a:pt x="17508" y="14610"/>
                      <a:pt x="16949" y="14230"/>
                      <a:pt x="16453" y="13682"/>
                    </a:cubicBezTo>
                    <a:cubicBezTo>
                      <a:pt x="16591" y="13587"/>
                      <a:pt x="16675" y="13482"/>
                      <a:pt x="16781" y="13439"/>
                    </a:cubicBezTo>
                    <a:cubicBezTo>
                      <a:pt x="17202" y="13281"/>
                      <a:pt x="17624" y="13154"/>
                      <a:pt x="18035" y="12975"/>
                    </a:cubicBezTo>
                    <a:cubicBezTo>
                      <a:pt x="19038" y="12554"/>
                      <a:pt x="20102" y="12332"/>
                      <a:pt x="21147" y="12047"/>
                    </a:cubicBezTo>
                    <a:cubicBezTo>
                      <a:pt x="21727" y="11900"/>
                      <a:pt x="22317" y="11825"/>
                      <a:pt x="22908" y="11710"/>
                    </a:cubicBezTo>
                    <a:cubicBezTo>
                      <a:pt x="23055" y="11678"/>
                      <a:pt x="23193" y="11614"/>
                      <a:pt x="23320" y="11572"/>
                    </a:cubicBezTo>
                    <a:cubicBezTo>
                      <a:pt x="23312" y="11453"/>
                      <a:pt x="23251" y="11428"/>
                      <a:pt x="23190" y="11428"/>
                    </a:cubicBezTo>
                    <a:cubicBezTo>
                      <a:pt x="23165" y="11428"/>
                      <a:pt x="23140" y="11432"/>
                      <a:pt x="23119" y="11436"/>
                    </a:cubicBezTo>
                    <a:cubicBezTo>
                      <a:pt x="22075" y="11614"/>
                      <a:pt x="21041" y="11815"/>
                      <a:pt x="20008" y="12068"/>
                    </a:cubicBezTo>
                    <a:cubicBezTo>
                      <a:pt x="19449" y="12195"/>
                      <a:pt x="18900" y="12395"/>
                      <a:pt x="18352" y="12543"/>
                    </a:cubicBezTo>
                    <a:cubicBezTo>
                      <a:pt x="17709" y="12722"/>
                      <a:pt x="17076" y="12933"/>
                      <a:pt x="16495" y="13271"/>
                    </a:cubicBezTo>
                    <a:cubicBezTo>
                      <a:pt x="16390" y="13344"/>
                      <a:pt x="16253" y="13376"/>
                      <a:pt x="16127" y="13429"/>
                    </a:cubicBezTo>
                    <a:cubicBezTo>
                      <a:pt x="15736" y="13229"/>
                      <a:pt x="15441" y="12922"/>
                      <a:pt x="15082" y="12648"/>
                    </a:cubicBezTo>
                    <a:cubicBezTo>
                      <a:pt x="15167" y="12522"/>
                      <a:pt x="15220" y="12395"/>
                      <a:pt x="15304" y="12322"/>
                    </a:cubicBezTo>
                    <a:cubicBezTo>
                      <a:pt x="15842" y="11847"/>
                      <a:pt x="16485" y="11520"/>
                      <a:pt x="17128" y="11225"/>
                    </a:cubicBezTo>
                    <a:cubicBezTo>
                      <a:pt x="17645" y="10993"/>
                      <a:pt x="18215" y="10845"/>
                      <a:pt x="18752" y="10665"/>
                    </a:cubicBezTo>
                    <a:cubicBezTo>
                      <a:pt x="18942" y="10602"/>
                      <a:pt x="19143" y="10550"/>
                      <a:pt x="19333" y="10497"/>
                    </a:cubicBezTo>
                    <a:cubicBezTo>
                      <a:pt x="20008" y="10307"/>
                      <a:pt x="20693" y="10107"/>
                      <a:pt x="21379" y="9927"/>
                    </a:cubicBezTo>
                    <a:cubicBezTo>
                      <a:pt x="21716" y="9833"/>
                      <a:pt x="22054" y="9737"/>
                      <a:pt x="22402" y="9664"/>
                    </a:cubicBezTo>
                    <a:cubicBezTo>
                      <a:pt x="23109" y="9495"/>
                      <a:pt x="23826" y="9347"/>
                      <a:pt x="24543" y="9189"/>
                    </a:cubicBezTo>
                    <a:cubicBezTo>
                      <a:pt x="24627" y="9168"/>
                      <a:pt x="24701" y="9125"/>
                      <a:pt x="24680" y="8968"/>
                    </a:cubicBezTo>
                    <a:cubicBezTo>
                      <a:pt x="24448" y="8968"/>
                      <a:pt x="24216" y="8978"/>
                      <a:pt x="23984" y="9031"/>
                    </a:cubicBezTo>
                    <a:cubicBezTo>
                      <a:pt x="23161" y="9210"/>
                      <a:pt x="22328" y="9357"/>
                      <a:pt x="21527" y="9590"/>
                    </a:cubicBezTo>
                    <a:cubicBezTo>
                      <a:pt x="20503" y="9896"/>
                      <a:pt x="19470" y="10128"/>
                      <a:pt x="18447" y="10433"/>
                    </a:cubicBezTo>
                    <a:cubicBezTo>
                      <a:pt x="17318" y="10771"/>
                      <a:pt x="16263" y="11277"/>
                      <a:pt x="15314" y="11994"/>
                    </a:cubicBezTo>
                    <a:cubicBezTo>
                      <a:pt x="15135" y="12132"/>
                      <a:pt x="14956" y="12247"/>
                      <a:pt x="14787" y="12353"/>
                    </a:cubicBezTo>
                    <a:cubicBezTo>
                      <a:pt x="14534" y="12289"/>
                      <a:pt x="14344" y="12205"/>
                      <a:pt x="14196" y="11973"/>
                    </a:cubicBezTo>
                    <a:cubicBezTo>
                      <a:pt x="14735" y="11436"/>
                      <a:pt x="15399" y="11150"/>
                      <a:pt x="16052" y="10855"/>
                    </a:cubicBezTo>
                    <a:cubicBezTo>
                      <a:pt x="16052" y="10722"/>
                      <a:pt x="16000" y="10677"/>
                      <a:pt x="15929" y="10677"/>
                    </a:cubicBezTo>
                    <a:cubicBezTo>
                      <a:pt x="15899" y="10677"/>
                      <a:pt x="15866" y="10685"/>
                      <a:pt x="15831" y="10697"/>
                    </a:cubicBezTo>
                    <a:cubicBezTo>
                      <a:pt x="15663" y="10750"/>
                      <a:pt x="15494" y="10813"/>
                      <a:pt x="15346" y="10897"/>
                    </a:cubicBezTo>
                    <a:cubicBezTo>
                      <a:pt x="14903" y="11161"/>
                      <a:pt x="14481" y="11436"/>
                      <a:pt x="14049" y="11699"/>
                    </a:cubicBezTo>
                    <a:cubicBezTo>
                      <a:pt x="13994" y="11734"/>
                      <a:pt x="13935" y="11764"/>
                      <a:pt x="13880" y="11764"/>
                    </a:cubicBezTo>
                    <a:cubicBezTo>
                      <a:pt x="13818" y="11764"/>
                      <a:pt x="13761" y="11726"/>
                      <a:pt x="13722" y="11614"/>
                    </a:cubicBezTo>
                    <a:cubicBezTo>
                      <a:pt x="14028" y="11204"/>
                      <a:pt x="14597" y="11140"/>
                      <a:pt x="14935" y="10729"/>
                    </a:cubicBezTo>
                    <a:cubicBezTo>
                      <a:pt x="14923" y="10728"/>
                      <a:pt x="14911" y="10728"/>
                      <a:pt x="14899" y="10728"/>
                    </a:cubicBezTo>
                    <a:cubicBezTo>
                      <a:pt x="14688" y="10728"/>
                      <a:pt x="14465" y="10812"/>
                      <a:pt x="14175" y="10982"/>
                    </a:cubicBezTo>
                    <a:cubicBezTo>
                      <a:pt x="13933" y="11129"/>
                      <a:pt x="13680" y="11267"/>
                      <a:pt x="13427" y="11404"/>
                    </a:cubicBezTo>
                    <a:cubicBezTo>
                      <a:pt x="13120" y="11256"/>
                      <a:pt x="12888" y="11077"/>
                      <a:pt x="12731" y="10750"/>
                    </a:cubicBezTo>
                    <a:cubicBezTo>
                      <a:pt x="12973" y="10581"/>
                      <a:pt x="13195" y="10391"/>
                      <a:pt x="13448" y="10265"/>
                    </a:cubicBezTo>
                    <a:cubicBezTo>
                      <a:pt x="14049" y="9980"/>
                      <a:pt x="14650" y="9695"/>
                      <a:pt x="15262" y="9442"/>
                    </a:cubicBezTo>
                    <a:cubicBezTo>
                      <a:pt x="15567" y="9315"/>
                      <a:pt x="15895" y="9242"/>
                      <a:pt x="16221" y="9147"/>
                    </a:cubicBezTo>
                    <a:cubicBezTo>
                      <a:pt x="16617" y="9022"/>
                      <a:pt x="17024" y="8928"/>
                      <a:pt x="17359" y="8671"/>
                    </a:cubicBezTo>
                    <a:lnTo>
                      <a:pt x="17359" y="8671"/>
                    </a:lnTo>
                    <a:cubicBezTo>
                      <a:pt x="17363" y="8675"/>
                      <a:pt x="17367" y="8678"/>
                      <a:pt x="17371" y="8682"/>
                    </a:cubicBezTo>
                    <a:lnTo>
                      <a:pt x="17371" y="8661"/>
                    </a:lnTo>
                    <a:cubicBezTo>
                      <a:pt x="17367" y="8665"/>
                      <a:pt x="17363" y="8668"/>
                      <a:pt x="17359" y="8671"/>
                    </a:cubicBezTo>
                    <a:lnTo>
                      <a:pt x="17359" y="8671"/>
                    </a:lnTo>
                    <a:cubicBezTo>
                      <a:pt x="17295" y="8613"/>
                      <a:pt x="17223" y="8593"/>
                      <a:pt x="17149" y="8593"/>
                    </a:cubicBezTo>
                    <a:cubicBezTo>
                      <a:pt x="17079" y="8593"/>
                      <a:pt x="17008" y="8610"/>
                      <a:pt x="16938" y="8630"/>
                    </a:cubicBezTo>
                    <a:cubicBezTo>
                      <a:pt x="16422" y="8778"/>
                      <a:pt x="15916" y="8925"/>
                      <a:pt x="15410" y="9094"/>
                    </a:cubicBezTo>
                    <a:cubicBezTo>
                      <a:pt x="14513" y="9411"/>
                      <a:pt x="13638" y="9790"/>
                      <a:pt x="12836" y="10328"/>
                    </a:cubicBezTo>
                    <a:cubicBezTo>
                      <a:pt x="12710" y="10412"/>
                      <a:pt x="12572" y="10475"/>
                      <a:pt x="12424" y="10560"/>
                    </a:cubicBezTo>
                    <a:cubicBezTo>
                      <a:pt x="12066" y="10465"/>
                      <a:pt x="11855" y="10159"/>
                      <a:pt x="11571" y="9948"/>
                    </a:cubicBezTo>
                    <a:cubicBezTo>
                      <a:pt x="11285" y="9737"/>
                      <a:pt x="11022" y="9505"/>
                      <a:pt x="10737" y="9284"/>
                    </a:cubicBezTo>
                    <a:cubicBezTo>
                      <a:pt x="10463" y="9062"/>
                      <a:pt x="10178" y="8851"/>
                      <a:pt x="9914" y="8619"/>
                    </a:cubicBezTo>
                    <a:cubicBezTo>
                      <a:pt x="9640" y="8398"/>
                      <a:pt x="9387" y="8155"/>
                      <a:pt x="9092" y="7892"/>
                    </a:cubicBezTo>
                    <a:cubicBezTo>
                      <a:pt x="9260" y="7754"/>
                      <a:pt x="9377" y="7618"/>
                      <a:pt x="9524" y="7533"/>
                    </a:cubicBezTo>
                    <a:cubicBezTo>
                      <a:pt x="9893" y="7333"/>
                      <a:pt x="10263" y="7143"/>
                      <a:pt x="10642" y="6964"/>
                    </a:cubicBezTo>
                    <a:cubicBezTo>
                      <a:pt x="11264" y="6668"/>
                      <a:pt x="11887" y="6383"/>
                      <a:pt x="12625" y="6046"/>
                    </a:cubicBezTo>
                    <a:cubicBezTo>
                      <a:pt x="12564" y="6038"/>
                      <a:pt x="12507" y="6034"/>
                      <a:pt x="12454" y="6034"/>
                    </a:cubicBezTo>
                    <a:cubicBezTo>
                      <a:pt x="12157" y="6034"/>
                      <a:pt x="11969" y="6145"/>
                      <a:pt x="11781" y="6226"/>
                    </a:cubicBezTo>
                    <a:cubicBezTo>
                      <a:pt x="11528" y="6320"/>
                      <a:pt x="11275" y="6415"/>
                      <a:pt x="11032" y="6521"/>
                    </a:cubicBezTo>
                    <a:cubicBezTo>
                      <a:pt x="10779" y="6647"/>
                      <a:pt x="10526" y="6784"/>
                      <a:pt x="10273" y="6911"/>
                    </a:cubicBezTo>
                    <a:cubicBezTo>
                      <a:pt x="10031" y="7037"/>
                      <a:pt x="9788" y="7143"/>
                      <a:pt x="9556" y="7269"/>
                    </a:cubicBezTo>
                    <a:cubicBezTo>
                      <a:pt x="9324" y="7386"/>
                      <a:pt x="9092" y="7522"/>
                      <a:pt x="8881" y="7628"/>
                    </a:cubicBezTo>
                    <a:cubicBezTo>
                      <a:pt x="8248" y="7269"/>
                      <a:pt x="7985" y="7027"/>
                      <a:pt x="7732" y="6573"/>
                    </a:cubicBezTo>
                    <a:cubicBezTo>
                      <a:pt x="7805" y="6500"/>
                      <a:pt x="7879" y="6415"/>
                      <a:pt x="7964" y="6362"/>
                    </a:cubicBezTo>
                    <a:cubicBezTo>
                      <a:pt x="8543" y="5940"/>
                      <a:pt x="9166" y="5603"/>
                      <a:pt x="9841" y="5382"/>
                    </a:cubicBezTo>
                    <a:cubicBezTo>
                      <a:pt x="10010" y="5329"/>
                      <a:pt x="10010" y="5319"/>
                      <a:pt x="10178" y="5065"/>
                    </a:cubicBezTo>
                    <a:lnTo>
                      <a:pt x="10178" y="5065"/>
                    </a:lnTo>
                    <a:cubicBezTo>
                      <a:pt x="10073" y="5076"/>
                      <a:pt x="9989" y="5065"/>
                      <a:pt x="9914" y="5086"/>
                    </a:cubicBezTo>
                    <a:cubicBezTo>
                      <a:pt x="9250" y="5297"/>
                      <a:pt x="8639" y="5593"/>
                      <a:pt x="8079" y="5994"/>
                    </a:cubicBezTo>
                    <a:cubicBezTo>
                      <a:pt x="7900" y="6120"/>
                      <a:pt x="7699" y="6236"/>
                      <a:pt x="7510" y="6341"/>
                    </a:cubicBezTo>
                    <a:cubicBezTo>
                      <a:pt x="7500" y="6346"/>
                      <a:pt x="7488" y="6348"/>
                      <a:pt x="7475" y="6348"/>
                    </a:cubicBezTo>
                    <a:cubicBezTo>
                      <a:pt x="7428" y="6348"/>
                      <a:pt x="7364" y="6322"/>
                      <a:pt x="7331" y="6289"/>
                    </a:cubicBezTo>
                    <a:cubicBezTo>
                      <a:pt x="7299" y="6257"/>
                      <a:pt x="7267" y="6162"/>
                      <a:pt x="7299" y="6120"/>
                    </a:cubicBezTo>
                    <a:cubicBezTo>
                      <a:pt x="7436" y="5930"/>
                      <a:pt x="7563" y="5719"/>
                      <a:pt x="7742" y="5551"/>
                    </a:cubicBezTo>
                    <a:cubicBezTo>
                      <a:pt x="7985" y="5297"/>
                      <a:pt x="8269" y="5076"/>
                      <a:pt x="8543" y="4843"/>
                    </a:cubicBezTo>
                    <a:cubicBezTo>
                      <a:pt x="9124" y="4348"/>
                      <a:pt x="9841" y="4074"/>
                      <a:pt x="10568" y="3884"/>
                    </a:cubicBezTo>
                    <a:cubicBezTo>
                      <a:pt x="11354" y="3686"/>
                      <a:pt x="12163" y="3533"/>
                      <a:pt x="12981" y="3533"/>
                    </a:cubicBezTo>
                    <a:cubicBezTo>
                      <a:pt x="13119" y="3533"/>
                      <a:pt x="13257" y="3538"/>
                      <a:pt x="13395" y="3547"/>
                    </a:cubicBezTo>
                    <a:cubicBezTo>
                      <a:pt x="13527" y="3555"/>
                      <a:pt x="13660" y="3559"/>
                      <a:pt x="13791" y="3559"/>
                    </a:cubicBezTo>
                    <a:cubicBezTo>
                      <a:pt x="14685" y="3559"/>
                      <a:pt x="15555" y="3377"/>
                      <a:pt x="16401" y="3083"/>
                    </a:cubicBezTo>
                    <a:cubicBezTo>
                      <a:pt x="16789" y="2953"/>
                      <a:pt x="17177" y="2894"/>
                      <a:pt x="17576" y="2894"/>
                    </a:cubicBezTo>
                    <a:close/>
                    <a:moveTo>
                      <a:pt x="524" y="1"/>
                    </a:moveTo>
                    <a:cubicBezTo>
                      <a:pt x="498" y="1"/>
                      <a:pt x="471" y="2"/>
                      <a:pt x="443" y="3"/>
                    </a:cubicBezTo>
                    <a:cubicBezTo>
                      <a:pt x="380" y="13"/>
                      <a:pt x="317" y="34"/>
                      <a:pt x="232" y="66"/>
                    </a:cubicBezTo>
                    <a:cubicBezTo>
                      <a:pt x="159" y="214"/>
                      <a:pt x="85" y="362"/>
                      <a:pt x="0" y="540"/>
                    </a:cubicBezTo>
                    <a:cubicBezTo>
                      <a:pt x="338" y="962"/>
                      <a:pt x="633" y="1311"/>
                      <a:pt x="907" y="1679"/>
                    </a:cubicBezTo>
                    <a:cubicBezTo>
                      <a:pt x="1425" y="2387"/>
                      <a:pt x="2025" y="3008"/>
                      <a:pt x="2669" y="3589"/>
                    </a:cubicBezTo>
                    <a:cubicBezTo>
                      <a:pt x="3471" y="4327"/>
                      <a:pt x="4282" y="5044"/>
                      <a:pt x="5105" y="5761"/>
                    </a:cubicBezTo>
                    <a:cubicBezTo>
                      <a:pt x="5696" y="6268"/>
                      <a:pt x="6107" y="6890"/>
                      <a:pt x="6276" y="7649"/>
                    </a:cubicBezTo>
                    <a:cubicBezTo>
                      <a:pt x="6455" y="8429"/>
                      <a:pt x="6571" y="9221"/>
                      <a:pt x="6539" y="10022"/>
                    </a:cubicBezTo>
                    <a:cubicBezTo>
                      <a:pt x="6518" y="10813"/>
                      <a:pt x="6466" y="11614"/>
                      <a:pt x="6434" y="12416"/>
                    </a:cubicBezTo>
                    <a:cubicBezTo>
                      <a:pt x="6339" y="14747"/>
                      <a:pt x="6466" y="17068"/>
                      <a:pt x="6719" y="19388"/>
                    </a:cubicBezTo>
                    <a:cubicBezTo>
                      <a:pt x="6898" y="21118"/>
                      <a:pt x="7289" y="22794"/>
                      <a:pt x="7889" y="24429"/>
                    </a:cubicBezTo>
                    <a:cubicBezTo>
                      <a:pt x="8058" y="24882"/>
                      <a:pt x="8248" y="25336"/>
                      <a:pt x="8480" y="25768"/>
                    </a:cubicBezTo>
                    <a:cubicBezTo>
                      <a:pt x="9398" y="27446"/>
                      <a:pt x="10737" y="28711"/>
                      <a:pt x="12414" y="29618"/>
                    </a:cubicBezTo>
                    <a:cubicBezTo>
                      <a:pt x="14217" y="30588"/>
                      <a:pt x="15937" y="31695"/>
                      <a:pt x="17550" y="32951"/>
                    </a:cubicBezTo>
                    <a:cubicBezTo>
                      <a:pt x="18668" y="33816"/>
                      <a:pt x="19755" y="34733"/>
                      <a:pt x="20862" y="35619"/>
                    </a:cubicBezTo>
                    <a:cubicBezTo>
                      <a:pt x="22075" y="36589"/>
                      <a:pt x="23287" y="37559"/>
                      <a:pt x="24553" y="38466"/>
                    </a:cubicBezTo>
                    <a:cubicBezTo>
                      <a:pt x="26041" y="39521"/>
                      <a:pt x="27633" y="40302"/>
                      <a:pt x="29394" y="40766"/>
                    </a:cubicBezTo>
                    <a:cubicBezTo>
                      <a:pt x="30323" y="41009"/>
                      <a:pt x="31230" y="41304"/>
                      <a:pt x="32137" y="41588"/>
                    </a:cubicBezTo>
                    <a:cubicBezTo>
                      <a:pt x="33307" y="41947"/>
                      <a:pt x="34478" y="42284"/>
                      <a:pt x="35690" y="42432"/>
                    </a:cubicBezTo>
                    <a:cubicBezTo>
                      <a:pt x="36513" y="42527"/>
                      <a:pt x="37326" y="42654"/>
                      <a:pt x="38137" y="42727"/>
                    </a:cubicBezTo>
                    <a:cubicBezTo>
                      <a:pt x="38409" y="42750"/>
                      <a:pt x="38685" y="42761"/>
                      <a:pt x="38960" y="42761"/>
                    </a:cubicBezTo>
                    <a:cubicBezTo>
                      <a:pt x="39196" y="42761"/>
                      <a:pt x="39433" y="42753"/>
                      <a:pt x="39667" y="42738"/>
                    </a:cubicBezTo>
                    <a:cubicBezTo>
                      <a:pt x="40700" y="42664"/>
                      <a:pt x="41744" y="42537"/>
                      <a:pt x="42778" y="42464"/>
                    </a:cubicBezTo>
                    <a:cubicBezTo>
                      <a:pt x="43148" y="42436"/>
                      <a:pt x="43524" y="42431"/>
                      <a:pt x="43901" y="42431"/>
                    </a:cubicBezTo>
                    <a:cubicBezTo>
                      <a:pt x="44082" y="42431"/>
                      <a:pt x="44263" y="42432"/>
                      <a:pt x="44444" y="42432"/>
                    </a:cubicBezTo>
                    <a:cubicBezTo>
                      <a:pt x="44908" y="42432"/>
                      <a:pt x="45372" y="42453"/>
                      <a:pt x="45836" y="42453"/>
                    </a:cubicBezTo>
                    <a:cubicBezTo>
                      <a:pt x="46233" y="42451"/>
                      <a:pt x="46630" y="42448"/>
                      <a:pt x="47027" y="42448"/>
                    </a:cubicBezTo>
                    <a:cubicBezTo>
                      <a:pt x="48426" y="42448"/>
                      <a:pt x="49827" y="42483"/>
                      <a:pt x="51215" y="42696"/>
                    </a:cubicBezTo>
                    <a:cubicBezTo>
                      <a:pt x="51679" y="42770"/>
                      <a:pt x="52143" y="42802"/>
                      <a:pt x="52607" y="42833"/>
                    </a:cubicBezTo>
                    <a:cubicBezTo>
                      <a:pt x="52654" y="42837"/>
                      <a:pt x="52702" y="42839"/>
                      <a:pt x="52749" y="42839"/>
                    </a:cubicBezTo>
                    <a:cubicBezTo>
                      <a:pt x="52965" y="42839"/>
                      <a:pt x="53178" y="42794"/>
                      <a:pt x="53378" y="42664"/>
                    </a:cubicBezTo>
                    <a:cubicBezTo>
                      <a:pt x="53567" y="42537"/>
                      <a:pt x="53610" y="42338"/>
                      <a:pt x="53430" y="42169"/>
                    </a:cubicBezTo>
                    <a:cubicBezTo>
                      <a:pt x="53198" y="41958"/>
                      <a:pt x="52966" y="41757"/>
                      <a:pt x="52703" y="41588"/>
                    </a:cubicBezTo>
                    <a:cubicBezTo>
                      <a:pt x="51996" y="41124"/>
                      <a:pt x="51374" y="40566"/>
                      <a:pt x="50825" y="39912"/>
                    </a:cubicBezTo>
                    <a:cubicBezTo>
                      <a:pt x="50509" y="39532"/>
                      <a:pt x="50266" y="39110"/>
                      <a:pt x="50118" y="38646"/>
                    </a:cubicBezTo>
                    <a:cubicBezTo>
                      <a:pt x="49792" y="37549"/>
                      <a:pt x="49475" y="36441"/>
                      <a:pt x="49169" y="35335"/>
                    </a:cubicBezTo>
                    <a:cubicBezTo>
                      <a:pt x="49053" y="34944"/>
                      <a:pt x="48958" y="34554"/>
                      <a:pt x="48874" y="34174"/>
                    </a:cubicBezTo>
                    <a:cubicBezTo>
                      <a:pt x="48632" y="33109"/>
                      <a:pt x="48389" y="32044"/>
                      <a:pt x="47978" y="31042"/>
                    </a:cubicBezTo>
                    <a:cubicBezTo>
                      <a:pt x="47524" y="29956"/>
                      <a:pt x="47018" y="28901"/>
                      <a:pt x="46522" y="27835"/>
                    </a:cubicBezTo>
                    <a:cubicBezTo>
                      <a:pt x="46354" y="27477"/>
                      <a:pt x="46121" y="27139"/>
                      <a:pt x="45963" y="26771"/>
                    </a:cubicBezTo>
                    <a:cubicBezTo>
                      <a:pt x="45489" y="25663"/>
                      <a:pt x="44761" y="24714"/>
                      <a:pt x="43959" y="23817"/>
                    </a:cubicBezTo>
                    <a:cubicBezTo>
                      <a:pt x="43590" y="23396"/>
                      <a:pt x="43242" y="22974"/>
                      <a:pt x="43031" y="22446"/>
                    </a:cubicBezTo>
                    <a:cubicBezTo>
                      <a:pt x="42515" y="21202"/>
                      <a:pt x="41882" y="20000"/>
                      <a:pt x="41217" y="18828"/>
                    </a:cubicBezTo>
                    <a:cubicBezTo>
                      <a:pt x="40806" y="18090"/>
                      <a:pt x="40342" y="17394"/>
                      <a:pt x="39962" y="16635"/>
                    </a:cubicBezTo>
                    <a:cubicBezTo>
                      <a:pt x="39508" y="15728"/>
                      <a:pt x="38875" y="14916"/>
                      <a:pt x="38275" y="14093"/>
                    </a:cubicBezTo>
                    <a:cubicBezTo>
                      <a:pt x="37357" y="12849"/>
                      <a:pt x="36218" y="11825"/>
                      <a:pt x="35005" y="10887"/>
                    </a:cubicBezTo>
                    <a:cubicBezTo>
                      <a:pt x="34499" y="10497"/>
                      <a:pt x="33993" y="10086"/>
                      <a:pt x="33487" y="9695"/>
                    </a:cubicBezTo>
                    <a:cubicBezTo>
                      <a:pt x="32737" y="9104"/>
                      <a:pt x="31999" y="8514"/>
                      <a:pt x="31230" y="7934"/>
                    </a:cubicBezTo>
                    <a:cubicBezTo>
                      <a:pt x="30449" y="7354"/>
                      <a:pt x="29616" y="6837"/>
                      <a:pt x="28867" y="6204"/>
                    </a:cubicBezTo>
                    <a:cubicBezTo>
                      <a:pt x="28044" y="5518"/>
                      <a:pt x="27148" y="5086"/>
                      <a:pt x="26072" y="4939"/>
                    </a:cubicBezTo>
                    <a:cubicBezTo>
                      <a:pt x="24965" y="4791"/>
                      <a:pt x="23931" y="4358"/>
                      <a:pt x="22929" y="3873"/>
                    </a:cubicBezTo>
                    <a:cubicBezTo>
                      <a:pt x="21705" y="3283"/>
                      <a:pt x="20409" y="2882"/>
                      <a:pt x="19080" y="2619"/>
                    </a:cubicBezTo>
                    <a:cubicBezTo>
                      <a:pt x="18602" y="2528"/>
                      <a:pt x="18126" y="2472"/>
                      <a:pt x="17653" y="2472"/>
                    </a:cubicBezTo>
                    <a:cubicBezTo>
                      <a:pt x="17072" y="2472"/>
                      <a:pt x="16496" y="2557"/>
                      <a:pt x="15926" y="2766"/>
                    </a:cubicBezTo>
                    <a:cubicBezTo>
                      <a:pt x="15268" y="3007"/>
                      <a:pt x="14602" y="3109"/>
                      <a:pt x="13920" y="3109"/>
                    </a:cubicBezTo>
                    <a:cubicBezTo>
                      <a:pt x="13826" y="3109"/>
                      <a:pt x="13732" y="3107"/>
                      <a:pt x="13638" y="3104"/>
                    </a:cubicBezTo>
                    <a:cubicBezTo>
                      <a:pt x="13531" y="3100"/>
                      <a:pt x="13425" y="3098"/>
                      <a:pt x="13318" y="3098"/>
                    </a:cubicBezTo>
                    <a:cubicBezTo>
                      <a:pt x="12467" y="3098"/>
                      <a:pt x="11625" y="3209"/>
                      <a:pt x="10800" y="3378"/>
                    </a:cubicBezTo>
                    <a:cubicBezTo>
                      <a:pt x="10347" y="3472"/>
                      <a:pt x="9872" y="3568"/>
                      <a:pt x="9461" y="3779"/>
                    </a:cubicBezTo>
                    <a:cubicBezTo>
                      <a:pt x="8449" y="4285"/>
                      <a:pt x="7510" y="4897"/>
                      <a:pt x="7035" y="6004"/>
                    </a:cubicBezTo>
                    <a:cubicBezTo>
                      <a:pt x="6761" y="5983"/>
                      <a:pt x="6635" y="5783"/>
                      <a:pt x="6476" y="5635"/>
                    </a:cubicBezTo>
                    <a:cubicBezTo>
                      <a:pt x="5664" y="4886"/>
                      <a:pt x="4852" y="4126"/>
                      <a:pt x="4029" y="3388"/>
                    </a:cubicBezTo>
                    <a:cubicBezTo>
                      <a:pt x="3481" y="2893"/>
                      <a:pt x="2996" y="2354"/>
                      <a:pt x="2532" y="1785"/>
                    </a:cubicBezTo>
                    <a:cubicBezTo>
                      <a:pt x="2173" y="1332"/>
                      <a:pt x="1793" y="889"/>
                      <a:pt x="1435" y="446"/>
                    </a:cubicBezTo>
                    <a:cubicBezTo>
                      <a:pt x="1198" y="140"/>
                      <a:pt x="898" y="1"/>
                      <a:pt x="52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4" name="Google Shape;4824;p28"/>
              <p:cNvSpPr/>
              <p:nvPr/>
            </p:nvSpPr>
            <p:spPr>
              <a:xfrm>
                <a:off x="1841575" y="4460850"/>
                <a:ext cx="307975" cy="99825"/>
              </a:xfrm>
              <a:custGeom>
                <a:avLst/>
                <a:gdLst/>
                <a:ahLst/>
                <a:cxnLst/>
                <a:rect l="l" t="t" r="r" b="b"/>
                <a:pathLst>
                  <a:path w="12319" h="3993" extrusionOk="0">
                    <a:moveTo>
                      <a:pt x="12033" y="0"/>
                    </a:moveTo>
                    <a:cubicBezTo>
                      <a:pt x="12002" y="0"/>
                      <a:pt x="11970" y="2"/>
                      <a:pt x="11939" y="7"/>
                    </a:cubicBezTo>
                    <a:cubicBezTo>
                      <a:pt x="11011" y="176"/>
                      <a:pt x="10072" y="345"/>
                      <a:pt x="9144" y="535"/>
                    </a:cubicBezTo>
                    <a:cubicBezTo>
                      <a:pt x="8363" y="703"/>
                      <a:pt x="7594" y="893"/>
                      <a:pt x="6823" y="1104"/>
                    </a:cubicBezTo>
                    <a:cubicBezTo>
                      <a:pt x="6233" y="1252"/>
                      <a:pt x="5642" y="1442"/>
                      <a:pt x="5052" y="1621"/>
                    </a:cubicBezTo>
                    <a:cubicBezTo>
                      <a:pt x="4545" y="1779"/>
                      <a:pt x="4039" y="1959"/>
                      <a:pt x="3533" y="2138"/>
                    </a:cubicBezTo>
                    <a:cubicBezTo>
                      <a:pt x="3122" y="2286"/>
                      <a:pt x="2710" y="2433"/>
                      <a:pt x="2299" y="2602"/>
                    </a:cubicBezTo>
                    <a:cubicBezTo>
                      <a:pt x="2014" y="2728"/>
                      <a:pt x="1730" y="2866"/>
                      <a:pt x="1456" y="3003"/>
                    </a:cubicBezTo>
                    <a:cubicBezTo>
                      <a:pt x="1107" y="3193"/>
                      <a:pt x="748" y="3372"/>
                      <a:pt x="411" y="3572"/>
                    </a:cubicBezTo>
                    <a:cubicBezTo>
                      <a:pt x="274" y="3668"/>
                      <a:pt x="169" y="3815"/>
                      <a:pt x="0" y="3973"/>
                    </a:cubicBezTo>
                    <a:cubicBezTo>
                      <a:pt x="94" y="3981"/>
                      <a:pt x="159" y="3993"/>
                      <a:pt x="204" y="3993"/>
                    </a:cubicBezTo>
                    <a:cubicBezTo>
                      <a:pt x="224" y="3993"/>
                      <a:pt x="240" y="3990"/>
                      <a:pt x="253" y="3984"/>
                    </a:cubicBezTo>
                    <a:cubicBezTo>
                      <a:pt x="1034" y="3414"/>
                      <a:pt x="1930" y="3098"/>
                      <a:pt x="2827" y="2771"/>
                    </a:cubicBezTo>
                    <a:cubicBezTo>
                      <a:pt x="3533" y="2507"/>
                      <a:pt x="4240" y="2243"/>
                      <a:pt x="4957" y="2011"/>
                    </a:cubicBezTo>
                    <a:cubicBezTo>
                      <a:pt x="5642" y="1779"/>
                      <a:pt x="6349" y="1579"/>
                      <a:pt x="7045" y="1378"/>
                    </a:cubicBezTo>
                    <a:cubicBezTo>
                      <a:pt x="7899" y="1146"/>
                      <a:pt x="8754" y="914"/>
                      <a:pt x="9608" y="714"/>
                    </a:cubicBezTo>
                    <a:cubicBezTo>
                      <a:pt x="10378" y="525"/>
                      <a:pt x="11169" y="398"/>
                      <a:pt x="11949" y="239"/>
                    </a:cubicBezTo>
                    <a:cubicBezTo>
                      <a:pt x="12065" y="218"/>
                      <a:pt x="12192" y="176"/>
                      <a:pt x="12319" y="155"/>
                    </a:cubicBezTo>
                    <a:lnTo>
                      <a:pt x="12319" y="18"/>
                    </a:lnTo>
                    <a:cubicBezTo>
                      <a:pt x="12223" y="18"/>
                      <a:pt x="12128" y="0"/>
                      <a:pt x="1203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5" name="Google Shape;4825;p28"/>
              <p:cNvSpPr/>
              <p:nvPr/>
            </p:nvSpPr>
            <p:spPr>
              <a:xfrm>
                <a:off x="2229925" y="4820250"/>
                <a:ext cx="201225" cy="61875"/>
              </a:xfrm>
              <a:custGeom>
                <a:avLst/>
                <a:gdLst/>
                <a:ahLst/>
                <a:cxnLst/>
                <a:rect l="l" t="t" r="r" b="b"/>
                <a:pathLst>
                  <a:path w="8049" h="2475" extrusionOk="0">
                    <a:moveTo>
                      <a:pt x="7257" y="0"/>
                    </a:moveTo>
                    <a:cubicBezTo>
                      <a:pt x="7107" y="0"/>
                      <a:pt x="6956" y="4"/>
                      <a:pt x="6804" y="17"/>
                    </a:cubicBezTo>
                    <a:cubicBezTo>
                      <a:pt x="5591" y="144"/>
                      <a:pt x="4420" y="460"/>
                      <a:pt x="3270" y="861"/>
                    </a:cubicBezTo>
                    <a:cubicBezTo>
                      <a:pt x="2279" y="1209"/>
                      <a:pt x="1320" y="1599"/>
                      <a:pt x="392" y="2084"/>
                    </a:cubicBezTo>
                    <a:cubicBezTo>
                      <a:pt x="233" y="2169"/>
                      <a:pt x="75" y="2232"/>
                      <a:pt x="1" y="2475"/>
                    </a:cubicBezTo>
                    <a:cubicBezTo>
                      <a:pt x="402" y="2401"/>
                      <a:pt x="729" y="2232"/>
                      <a:pt x="1067" y="2074"/>
                    </a:cubicBezTo>
                    <a:cubicBezTo>
                      <a:pt x="1531" y="1873"/>
                      <a:pt x="1984" y="1641"/>
                      <a:pt x="2459" y="1462"/>
                    </a:cubicBezTo>
                    <a:cubicBezTo>
                      <a:pt x="3059" y="1241"/>
                      <a:pt x="3682" y="1072"/>
                      <a:pt x="4283" y="851"/>
                    </a:cubicBezTo>
                    <a:cubicBezTo>
                      <a:pt x="4831" y="650"/>
                      <a:pt x="5391" y="544"/>
                      <a:pt x="5949" y="418"/>
                    </a:cubicBezTo>
                    <a:cubicBezTo>
                      <a:pt x="6561" y="281"/>
                      <a:pt x="7173" y="228"/>
                      <a:pt x="7795" y="228"/>
                    </a:cubicBezTo>
                    <a:cubicBezTo>
                      <a:pt x="7901" y="218"/>
                      <a:pt x="8027" y="249"/>
                      <a:pt x="8048" y="70"/>
                    </a:cubicBezTo>
                    <a:cubicBezTo>
                      <a:pt x="7985" y="49"/>
                      <a:pt x="7932" y="7"/>
                      <a:pt x="7869" y="7"/>
                    </a:cubicBezTo>
                    <a:cubicBezTo>
                      <a:pt x="7663" y="7"/>
                      <a:pt x="7460" y="0"/>
                      <a:pt x="725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6" name="Google Shape;4826;p28"/>
              <p:cNvSpPr/>
              <p:nvPr/>
            </p:nvSpPr>
            <p:spPr>
              <a:xfrm>
                <a:off x="1860025" y="4649925"/>
                <a:ext cx="17675" cy="195550"/>
              </a:xfrm>
              <a:custGeom>
                <a:avLst/>
                <a:gdLst/>
                <a:ahLst/>
                <a:cxnLst/>
                <a:rect l="l" t="t" r="r" b="b"/>
                <a:pathLst>
                  <a:path w="707" h="7822" extrusionOk="0">
                    <a:moveTo>
                      <a:pt x="171" y="1"/>
                    </a:moveTo>
                    <a:cubicBezTo>
                      <a:pt x="143" y="1"/>
                      <a:pt x="108" y="9"/>
                      <a:pt x="64" y="28"/>
                    </a:cubicBezTo>
                    <a:cubicBezTo>
                      <a:pt x="64" y="165"/>
                      <a:pt x="43" y="323"/>
                      <a:pt x="43" y="471"/>
                    </a:cubicBezTo>
                    <a:cubicBezTo>
                      <a:pt x="32" y="1294"/>
                      <a:pt x="0" y="2105"/>
                      <a:pt x="10" y="2928"/>
                    </a:cubicBezTo>
                    <a:cubicBezTo>
                      <a:pt x="32" y="4489"/>
                      <a:pt x="127" y="6061"/>
                      <a:pt x="432" y="7600"/>
                    </a:cubicBezTo>
                    <a:cubicBezTo>
                      <a:pt x="453" y="7716"/>
                      <a:pt x="507" y="7811"/>
                      <a:pt x="654" y="7822"/>
                    </a:cubicBezTo>
                    <a:cubicBezTo>
                      <a:pt x="664" y="7769"/>
                      <a:pt x="707" y="7706"/>
                      <a:pt x="696" y="7643"/>
                    </a:cubicBezTo>
                    <a:cubicBezTo>
                      <a:pt x="633" y="7273"/>
                      <a:pt x="559" y="6915"/>
                      <a:pt x="507" y="6546"/>
                    </a:cubicBezTo>
                    <a:cubicBezTo>
                      <a:pt x="317" y="5133"/>
                      <a:pt x="285" y="3719"/>
                      <a:pt x="275" y="2306"/>
                    </a:cubicBezTo>
                    <a:cubicBezTo>
                      <a:pt x="275" y="1578"/>
                      <a:pt x="275" y="851"/>
                      <a:pt x="264" y="122"/>
                    </a:cubicBezTo>
                    <a:cubicBezTo>
                      <a:pt x="264" y="48"/>
                      <a:pt x="238" y="1"/>
                      <a:pt x="17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7" name="Google Shape;4827;p28"/>
              <p:cNvSpPr/>
              <p:nvPr/>
            </p:nvSpPr>
            <p:spPr>
              <a:xfrm>
                <a:off x="1707875" y="4518775"/>
                <a:ext cx="28250" cy="164550"/>
              </a:xfrm>
              <a:custGeom>
                <a:avLst/>
                <a:gdLst/>
                <a:ahLst/>
                <a:cxnLst/>
                <a:rect l="l" t="t" r="r" b="b"/>
                <a:pathLst>
                  <a:path w="1130" h="6582" extrusionOk="0">
                    <a:moveTo>
                      <a:pt x="982" y="1"/>
                    </a:moveTo>
                    <a:cubicBezTo>
                      <a:pt x="918" y="74"/>
                      <a:pt x="876" y="116"/>
                      <a:pt x="855" y="169"/>
                    </a:cubicBezTo>
                    <a:cubicBezTo>
                      <a:pt x="792" y="317"/>
                      <a:pt x="739" y="465"/>
                      <a:pt x="708" y="612"/>
                    </a:cubicBezTo>
                    <a:cubicBezTo>
                      <a:pt x="602" y="1140"/>
                      <a:pt x="497" y="1656"/>
                      <a:pt x="412" y="2183"/>
                    </a:cubicBezTo>
                    <a:cubicBezTo>
                      <a:pt x="190" y="3491"/>
                      <a:pt x="33" y="4810"/>
                      <a:pt x="0" y="6149"/>
                    </a:cubicBezTo>
                    <a:cubicBezTo>
                      <a:pt x="0" y="6286"/>
                      <a:pt x="33" y="6423"/>
                      <a:pt x="43" y="6582"/>
                    </a:cubicBezTo>
                    <a:cubicBezTo>
                      <a:pt x="233" y="6518"/>
                      <a:pt x="211" y="6392"/>
                      <a:pt x="222" y="6286"/>
                    </a:cubicBezTo>
                    <a:cubicBezTo>
                      <a:pt x="254" y="5843"/>
                      <a:pt x="265" y="5400"/>
                      <a:pt x="307" y="4968"/>
                    </a:cubicBezTo>
                    <a:cubicBezTo>
                      <a:pt x="454" y="3439"/>
                      <a:pt x="654" y="1930"/>
                      <a:pt x="992" y="433"/>
                    </a:cubicBezTo>
                    <a:cubicBezTo>
                      <a:pt x="1024" y="306"/>
                      <a:pt x="1129" y="158"/>
                      <a:pt x="98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8" name="Google Shape;4828;p28"/>
              <p:cNvSpPr/>
              <p:nvPr/>
            </p:nvSpPr>
            <p:spPr>
              <a:xfrm>
                <a:off x="1719475" y="4752375"/>
                <a:ext cx="25075" cy="144525"/>
              </a:xfrm>
              <a:custGeom>
                <a:avLst/>
                <a:gdLst/>
                <a:ahLst/>
                <a:cxnLst/>
                <a:rect l="l" t="t" r="r" b="b"/>
                <a:pathLst>
                  <a:path w="1003" h="5781" extrusionOk="0">
                    <a:moveTo>
                      <a:pt x="254" y="1"/>
                    </a:moveTo>
                    <a:lnTo>
                      <a:pt x="254" y="1"/>
                    </a:lnTo>
                    <a:cubicBezTo>
                      <a:pt x="64" y="32"/>
                      <a:pt x="54" y="159"/>
                      <a:pt x="54" y="254"/>
                    </a:cubicBezTo>
                    <a:cubicBezTo>
                      <a:pt x="33" y="770"/>
                      <a:pt x="1" y="1277"/>
                      <a:pt x="22" y="1783"/>
                    </a:cubicBezTo>
                    <a:cubicBezTo>
                      <a:pt x="85" y="3102"/>
                      <a:pt x="486" y="4346"/>
                      <a:pt x="844" y="5591"/>
                    </a:cubicBezTo>
                    <a:cubicBezTo>
                      <a:pt x="865" y="5664"/>
                      <a:pt x="940" y="5717"/>
                      <a:pt x="992" y="5781"/>
                    </a:cubicBezTo>
                    <a:cubicBezTo>
                      <a:pt x="1003" y="5274"/>
                      <a:pt x="813" y="4831"/>
                      <a:pt x="750" y="4367"/>
                    </a:cubicBezTo>
                    <a:cubicBezTo>
                      <a:pt x="676" y="3882"/>
                      <a:pt x="518" y="3418"/>
                      <a:pt x="444" y="2943"/>
                    </a:cubicBezTo>
                    <a:cubicBezTo>
                      <a:pt x="359" y="2448"/>
                      <a:pt x="307" y="1942"/>
                      <a:pt x="254" y="1435"/>
                    </a:cubicBezTo>
                    <a:cubicBezTo>
                      <a:pt x="211" y="960"/>
                      <a:pt x="307" y="475"/>
                      <a:pt x="25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9" name="Google Shape;4829;p28"/>
              <p:cNvSpPr/>
              <p:nvPr/>
            </p:nvSpPr>
            <p:spPr>
              <a:xfrm>
                <a:off x="1633800" y="4689350"/>
                <a:ext cx="21900" cy="135300"/>
              </a:xfrm>
              <a:custGeom>
                <a:avLst/>
                <a:gdLst/>
                <a:ahLst/>
                <a:cxnLst/>
                <a:rect l="l" t="t" r="r" b="b"/>
                <a:pathLst>
                  <a:path w="876" h="5412" extrusionOk="0">
                    <a:moveTo>
                      <a:pt x="127" y="1"/>
                    </a:moveTo>
                    <a:cubicBezTo>
                      <a:pt x="10" y="486"/>
                      <a:pt x="0" y="1320"/>
                      <a:pt x="137" y="2438"/>
                    </a:cubicBezTo>
                    <a:cubicBezTo>
                      <a:pt x="264" y="3439"/>
                      <a:pt x="359" y="4452"/>
                      <a:pt x="707" y="5412"/>
                    </a:cubicBezTo>
                    <a:cubicBezTo>
                      <a:pt x="749" y="5412"/>
                      <a:pt x="802" y="5401"/>
                      <a:pt x="854" y="5401"/>
                    </a:cubicBezTo>
                    <a:cubicBezTo>
                      <a:pt x="854" y="5295"/>
                      <a:pt x="875" y="5180"/>
                      <a:pt x="844" y="5095"/>
                    </a:cubicBezTo>
                    <a:cubicBezTo>
                      <a:pt x="643" y="4526"/>
                      <a:pt x="591" y="3924"/>
                      <a:pt x="496" y="3334"/>
                    </a:cubicBezTo>
                    <a:cubicBezTo>
                      <a:pt x="338" y="2311"/>
                      <a:pt x="285" y="1266"/>
                      <a:pt x="264" y="223"/>
                    </a:cubicBezTo>
                    <a:cubicBezTo>
                      <a:pt x="264" y="127"/>
                      <a:pt x="296" y="1"/>
                      <a:pt x="1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0" name="Google Shape;4830;p28"/>
              <p:cNvSpPr/>
              <p:nvPr/>
            </p:nvSpPr>
            <p:spPr>
              <a:xfrm>
                <a:off x="1748225" y="4565425"/>
                <a:ext cx="16900" cy="75725"/>
              </a:xfrm>
              <a:custGeom>
                <a:avLst/>
                <a:gdLst/>
                <a:ahLst/>
                <a:cxnLst/>
                <a:rect l="l" t="t" r="r" b="b"/>
                <a:pathLst>
                  <a:path w="676" h="3029" extrusionOk="0">
                    <a:moveTo>
                      <a:pt x="317" y="1"/>
                    </a:moveTo>
                    <a:cubicBezTo>
                      <a:pt x="264" y="127"/>
                      <a:pt x="211" y="202"/>
                      <a:pt x="201" y="275"/>
                    </a:cubicBezTo>
                    <a:cubicBezTo>
                      <a:pt x="127" y="982"/>
                      <a:pt x="64" y="1688"/>
                      <a:pt x="1" y="2384"/>
                    </a:cubicBezTo>
                    <a:cubicBezTo>
                      <a:pt x="1" y="2427"/>
                      <a:pt x="32" y="2469"/>
                      <a:pt x="53" y="2511"/>
                    </a:cubicBezTo>
                    <a:cubicBezTo>
                      <a:pt x="85" y="2490"/>
                      <a:pt x="116" y="2469"/>
                      <a:pt x="158" y="2448"/>
                    </a:cubicBezTo>
                    <a:cubicBezTo>
                      <a:pt x="179" y="2427"/>
                      <a:pt x="211" y="2406"/>
                      <a:pt x="233" y="2395"/>
                    </a:cubicBezTo>
                    <a:lnTo>
                      <a:pt x="233" y="2395"/>
                    </a:lnTo>
                    <a:cubicBezTo>
                      <a:pt x="211" y="2417"/>
                      <a:pt x="179" y="2438"/>
                      <a:pt x="158" y="2459"/>
                    </a:cubicBezTo>
                    <a:cubicBezTo>
                      <a:pt x="390" y="2543"/>
                      <a:pt x="233" y="2860"/>
                      <a:pt x="496" y="3028"/>
                    </a:cubicBezTo>
                    <a:cubicBezTo>
                      <a:pt x="643" y="2269"/>
                      <a:pt x="612" y="1562"/>
                      <a:pt x="676" y="877"/>
                    </a:cubicBezTo>
                    <a:cubicBezTo>
                      <a:pt x="580" y="802"/>
                      <a:pt x="496" y="739"/>
                      <a:pt x="422" y="676"/>
                    </a:cubicBezTo>
                    <a:cubicBezTo>
                      <a:pt x="348" y="476"/>
                      <a:pt x="517" y="244"/>
                      <a:pt x="31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1" name="Google Shape;4831;p28"/>
              <p:cNvSpPr/>
              <p:nvPr/>
            </p:nvSpPr>
            <p:spPr>
              <a:xfrm>
                <a:off x="1874500" y="4925875"/>
                <a:ext cx="44600" cy="126075"/>
              </a:xfrm>
              <a:custGeom>
                <a:avLst/>
                <a:gdLst/>
                <a:ahLst/>
                <a:cxnLst/>
                <a:rect l="l" t="t" r="r" b="b"/>
                <a:pathLst>
                  <a:path w="1784" h="5043" extrusionOk="0">
                    <a:moveTo>
                      <a:pt x="33" y="1"/>
                    </a:moveTo>
                    <a:cubicBezTo>
                      <a:pt x="22" y="85"/>
                      <a:pt x="1" y="158"/>
                      <a:pt x="1" y="243"/>
                    </a:cubicBezTo>
                    <a:cubicBezTo>
                      <a:pt x="54" y="1013"/>
                      <a:pt x="286" y="1751"/>
                      <a:pt x="518" y="2479"/>
                    </a:cubicBezTo>
                    <a:cubicBezTo>
                      <a:pt x="771" y="3301"/>
                      <a:pt x="1067" y="4114"/>
                      <a:pt x="1552" y="4831"/>
                    </a:cubicBezTo>
                    <a:cubicBezTo>
                      <a:pt x="1583" y="4894"/>
                      <a:pt x="1646" y="4926"/>
                      <a:pt x="1784" y="5042"/>
                    </a:cubicBezTo>
                    <a:cubicBezTo>
                      <a:pt x="1425" y="4135"/>
                      <a:pt x="1119" y="3333"/>
                      <a:pt x="803" y="2542"/>
                    </a:cubicBezTo>
                    <a:cubicBezTo>
                      <a:pt x="476" y="1730"/>
                      <a:pt x="360" y="855"/>
                      <a:pt x="17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2" name="Google Shape;4832;p28"/>
              <p:cNvSpPr/>
              <p:nvPr/>
            </p:nvSpPr>
            <p:spPr>
              <a:xfrm>
                <a:off x="2022175" y="4999100"/>
                <a:ext cx="54075" cy="121650"/>
              </a:xfrm>
              <a:custGeom>
                <a:avLst/>
                <a:gdLst/>
                <a:ahLst/>
                <a:cxnLst/>
                <a:rect l="l" t="t" r="r" b="b"/>
                <a:pathLst>
                  <a:path w="2163" h="4866" extrusionOk="0">
                    <a:moveTo>
                      <a:pt x="150" y="1"/>
                    </a:moveTo>
                    <a:cubicBezTo>
                      <a:pt x="140" y="1"/>
                      <a:pt x="129" y="2"/>
                      <a:pt x="117" y="4"/>
                    </a:cubicBezTo>
                    <a:cubicBezTo>
                      <a:pt x="0" y="299"/>
                      <a:pt x="117" y="562"/>
                      <a:pt x="222" y="836"/>
                    </a:cubicBezTo>
                    <a:cubicBezTo>
                      <a:pt x="475" y="1469"/>
                      <a:pt x="707" y="2123"/>
                      <a:pt x="970" y="2756"/>
                    </a:cubicBezTo>
                    <a:cubicBezTo>
                      <a:pt x="1245" y="3400"/>
                      <a:pt x="1551" y="4043"/>
                      <a:pt x="1846" y="4675"/>
                    </a:cubicBezTo>
                    <a:cubicBezTo>
                      <a:pt x="1877" y="4750"/>
                      <a:pt x="1952" y="4792"/>
                      <a:pt x="2025" y="4865"/>
                    </a:cubicBezTo>
                    <a:cubicBezTo>
                      <a:pt x="2163" y="4602"/>
                      <a:pt x="1994" y="4443"/>
                      <a:pt x="1920" y="4275"/>
                    </a:cubicBezTo>
                    <a:cubicBezTo>
                      <a:pt x="1762" y="3927"/>
                      <a:pt x="1593" y="3600"/>
                      <a:pt x="1445" y="3252"/>
                    </a:cubicBezTo>
                    <a:cubicBezTo>
                      <a:pt x="1329" y="2988"/>
                      <a:pt x="1256" y="2704"/>
                      <a:pt x="1118" y="2461"/>
                    </a:cubicBezTo>
                    <a:cubicBezTo>
                      <a:pt x="728" y="1733"/>
                      <a:pt x="506" y="942"/>
                      <a:pt x="264" y="161"/>
                    </a:cubicBezTo>
                    <a:cubicBezTo>
                      <a:pt x="245" y="85"/>
                      <a:pt x="243" y="1"/>
                      <a:pt x="15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3" name="Google Shape;4833;p28"/>
              <p:cNvSpPr/>
              <p:nvPr/>
            </p:nvSpPr>
            <p:spPr>
              <a:xfrm>
                <a:off x="1700250" y="4252400"/>
                <a:ext cx="107600" cy="34150"/>
              </a:xfrm>
              <a:custGeom>
                <a:avLst/>
                <a:gdLst/>
                <a:ahLst/>
                <a:cxnLst/>
                <a:rect l="l" t="t" r="r" b="b"/>
                <a:pathLst>
                  <a:path w="4304" h="1366" extrusionOk="0">
                    <a:moveTo>
                      <a:pt x="4047" y="1"/>
                    </a:moveTo>
                    <a:cubicBezTo>
                      <a:pt x="3306" y="1"/>
                      <a:pt x="2631" y="309"/>
                      <a:pt x="1941" y="499"/>
                    </a:cubicBezTo>
                    <a:cubicBezTo>
                      <a:pt x="1287" y="667"/>
                      <a:pt x="664" y="974"/>
                      <a:pt x="21" y="1216"/>
                    </a:cubicBezTo>
                    <a:cubicBezTo>
                      <a:pt x="0" y="1227"/>
                      <a:pt x="10" y="1290"/>
                      <a:pt x="0" y="1321"/>
                    </a:cubicBezTo>
                    <a:cubicBezTo>
                      <a:pt x="27" y="1339"/>
                      <a:pt x="62" y="1366"/>
                      <a:pt x="98" y="1366"/>
                    </a:cubicBezTo>
                    <a:cubicBezTo>
                      <a:pt x="104" y="1366"/>
                      <a:pt x="110" y="1365"/>
                      <a:pt x="116" y="1363"/>
                    </a:cubicBezTo>
                    <a:cubicBezTo>
                      <a:pt x="284" y="1321"/>
                      <a:pt x="453" y="1290"/>
                      <a:pt x="622" y="1227"/>
                    </a:cubicBezTo>
                    <a:cubicBezTo>
                      <a:pt x="1055" y="1068"/>
                      <a:pt x="1487" y="889"/>
                      <a:pt x="1920" y="721"/>
                    </a:cubicBezTo>
                    <a:cubicBezTo>
                      <a:pt x="2130" y="646"/>
                      <a:pt x="2341" y="594"/>
                      <a:pt x="2552" y="531"/>
                    </a:cubicBezTo>
                    <a:cubicBezTo>
                      <a:pt x="3080" y="393"/>
                      <a:pt x="3607" y="256"/>
                      <a:pt x="4144" y="109"/>
                    </a:cubicBezTo>
                    <a:cubicBezTo>
                      <a:pt x="4198" y="98"/>
                      <a:pt x="4250" y="46"/>
                      <a:pt x="4303" y="13"/>
                    </a:cubicBezTo>
                    <a:cubicBezTo>
                      <a:pt x="4217" y="5"/>
                      <a:pt x="4132" y="1"/>
                      <a:pt x="404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4" name="Google Shape;4834;p28"/>
              <p:cNvSpPr/>
              <p:nvPr/>
            </p:nvSpPr>
            <p:spPr>
              <a:xfrm>
                <a:off x="1773275" y="4474875"/>
                <a:ext cx="67250" cy="33900"/>
              </a:xfrm>
              <a:custGeom>
                <a:avLst/>
                <a:gdLst/>
                <a:ahLst/>
                <a:cxnLst/>
                <a:rect l="l" t="t" r="r" b="b"/>
                <a:pathLst>
                  <a:path w="2690" h="1356" extrusionOk="0">
                    <a:moveTo>
                      <a:pt x="1864" y="0"/>
                    </a:moveTo>
                    <a:cubicBezTo>
                      <a:pt x="1850" y="0"/>
                      <a:pt x="1837" y="2"/>
                      <a:pt x="1825" y="6"/>
                    </a:cubicBezTo>
                    <a:cubicBezTo>
                      <a:pt x="1160" y="196"/>
                      <a:pt x="527" y="438"/>
                      <a:pt x="0" y="934"/>
                    </a:cubicBezTo>
                    <a:cubicBezTo>
                      <a:pt x="74" y="1071"/>
                      <a:pt x="148" y="1208"/>
                      <a:pt x="232" y="1356"/>
                    </a:cubicBezTo>
                    <a:cubicBezTo>
                      <a:pt x="675" y="1250"/>
                      <a:pt x="1076" y="1166"/>
                      <a:pt x="1488" y="1060"/>
                    </a:cubicBezTo>
                    <a:cubicBezTo>
                      <a:pt x="1888" y="965"/>
                      <a:pt x="2289" y="850"/>
                      <a:pt x="2690" y="744"/>
                    </a:cubicBezTo>
                    <a:lnTo>
                      <a:pt x="2690" y="639"/>
                    </a:lnTo>
                    <a:cubicBezTo>
                      <a:pt x="2627" y="628"/>
                      <a:pt x="2563" y="607"/>
                      <a:pt x="2510" y="607"/>
                    </a:cubicBezTo>
                    <a:cubicBezTo>
                      <a:pt x="1888" y="681"/>
                      <a:pt x="1308" y="881"/>
                      <a:pt x="707" y="1039"/>
                    </a:cubicBezTo>
                    <a:cubicBezTo>
                      <a:pt x="669" y="1048"/>
                      <a:pt x="627" y="1062"/>
                      <a:pt x="584" y="1062"/>
                    </a:cubicBezTo>
                    <a:cubicBezTo>
                      <a:pt x="520" y="1062"/>
                      <a:pt x="454" y="1032"/>
                      <a:pt x="391" y="913"/>
                    </a:cubicBezTo>
                    <a:cubicBezTo>
                      <a:pt x="865" y="491"/>
                      <a:pt x="1561" y="480"/>
                      <a:pt x="2141" y="48"/>
                    </a:cubicBezTo>
                    <a:cubicBezTo>
                      <a:pt x="2005" y="31"/>
                      <a:pt x="1924" y="0"/>
                      <a:pt x="18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5" name="Google Shape;4835;p28"/>
              <p:cNvSpPr/>
              <p:nvPr/>
            </p:nvSpPr>
            <p:spPr>
              <a:xfrm>
                <a:off x="1959675" y="4625575"/>
                <a:ext cx="90200" cy="37450"/>
              </a:xfrm>
              <a:custGeom>
                <a:avLst/>
                <a:gdLst/>
                <a:ahLst/>
                <a:cxnLst/>
                <a:rect l="l" t="t" r="r" b="b"/>
                <a:pathLst>
                  <a:path w="3608" h="1498" extrusionOk="0">
                    <a:moveTo>
                      <a:pt x="3427" y="1"/>
                    </a:moveTo>
                    <a:cubicBezTo>
                      <a:pt x="3321" y="1"/>
                      <a:pt x="3217" y="54"/>
                      <a:pt x="3123" y="95"/>
                    </a:cubicBezTo>
                    <a:cubicBezTo>
                      <a:pt x="2300" y="400"/>
                      <a:pt x="1467" y="728"/>
                      <a:pt x="644" y="1044"/>
                    </a:cubicBezTo>
                    <a:cubicBezTo>
                      <a:pt x="486" y="1107"/>
                      <a:pt x="328" y="1192"/>
                      <a:pt x="170" y="1276"/>
                    </a:cubicBezTo>
                    <a:cubicBezTo>
                      <a:pt x="95" y="1307"/>
                      <a:pt x="1" y="1350"/>
                      <a:pt x="74" y="1497"/>
                    </a:cubicBezTo>
                    <a:cubicBezTo>
                      <a:pt x="149" y="1476"/>
                      <a:pt x="233" y="1476"/>
                      <a:pt x="317" y="1445"/>
                    </a:cubicBezTo>
                    <a:cubicBezTo>
                      <a:pt x="1382" y="1023"/>
                      <a:pt x="2458" y="611"/>
                      <a:pt x="3524" y="179"/>
                    </a:cubicBezTo>
                    <a:cubicBezTo>
                      <a:pt x="3555" y="168"/>
                      <a:pt x="3576" y="116"/>
                      <a:pt x="3608" y="63"/>
                    </a:cubicBezTo>
                    <a:cubicBezTo>
                      <a:pt x="3547" y="17"/>
                      <a:pt x="3487" y="1"/>
                      <a:pt x="34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6" name="Google Shape;4836;p28"/>
              <p:cNvSpPr/>
              <p:nvPr/>
            </p:nvSpPr>
            <p:spPr>
              <a:xfrm>
                <a:off x="2057775" y="4700425"/>
                <a:ext cx="96775" cy="36750"/>
              </a:xfrm>
              <a:custGeom>
                <a:avLst/>
                <a:gdLst/>
                <a:ahLst/>
                <a:cxnLst/>
                <a:rect l="l" t="t" r="r" b="b"/>
                <a:pathLst>
                  <a:path w="3871" h="1470" extrusionOk="0">
                    <a:moveTo>
                      <a:pt x="3765" y="1"/>
                    </a:moveTo>
                    <a:cubicBezTo>
                      <a:pt x="3343" y="106"/>
                      <a:pt x="2921" y="202"/>
                      <a:pt x="2500" y="328"/>
                    </a:cubicBezTo>
                    <a:cubicBezTo>
                      <a:pt x="2057" y="476"/>
                      <a:pt x="1635" y="645"/>
                      <a:pt x="1203" y="834"/>
                    </a:cubicBezTo>
                    <a:cubicBezTo>
                      <a:pt x="812" y="1003"/>
                      <a:pt x="369" y="1066"/>
                      <a:pt x="0" y="1414"/>
                    </a:cubicBezTo>
                    <a:cubicBezTo>
                      <a:pt x="110" y="1442"/>
                      <a:pt x="173" y="1469"/>
                      <a:pt x="221" y="1469"/>
                    </a:cubicBezTo>
                    <a:cubicBezTo>
                      <a:pt x="229" y="1469"/>
                      <a:pt x="236" y="1469"/>
                      <a:pt x="243" y="1467"/>
                    </a:cubicBezTo>
                    <a:cubicBezTo>
                      <a:pt x="390" y="1425"/>
                      <a:pt x="538" y="1362"/>
                      <a:pt x="685" y="1309"/>
                    </a:cubicBezTo>
                    <a:cubicBezTo>
                      <a:pt x="1719" y="950"/>
                      <a:pt x="2700" y="444"/>
                      <a:pt x="3786" y="212"/>
                    </a:cubicBezTo>
                    <a:cubicBezTo>
                      <a:pt x="3871" y="191"/>
                      <a:pt x="3871" y="75"/>
                      <a:pt x="376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7" name="Google Shape;4837;p28"/>
              <p:cNvSpPr/>
              <p:nvPr/>
            </p:nvSpPr>
            <p:spPr>
              <a:xfrm>
                <a:off x="1730825" y="4544625"/>
                <a:ext cx="17950" cy="97300"/>
              </a:xfrm>
              <a:custGeom>
                <a:avLst/>
                <a:gdLst/>
                <a:ahLst/>
                <a:cxnLst/>
                <a:rect l="l" t="t" r="r" b="b"/>
                <a:pathLst>
                  <a:path w="718" h="3892" extrusionOk="0">
                    <a:moveTo>
                      <a:pt x="633" y="0"/>
                    </a:moveTo>
                    <a:cubicBezTo>
                      <a:pt x="580" y="63"/>
                      <a:pt x="496" y="116"/>
                      <a:pt x="486" y="190"/>
                    </a:cubicBezTo>
                    <a:cubicBezTo>
                      <a:pt x="179" y="1329"/>
                      <a:pt x="85" y="2499"/>
                      <a:pt x="0" y="3670"/>
                    </a:cubicBezTo>
                    <a:cubicBezTo>
                      <a:pt x="0" y="3713"/>
                      <a:pt x="53" y="3765"/>
                      <a:pt x="116" y="3891"/>
                    </a:cubicBezTo>
                    <a:cubicBezTo>
                      <a:pt x="327" y="3206"/>
                      <a:pt x="306" y="2563"/>
                      <a:pt x="411" y="1941"/>
                    </a:cubicBezTo>
                    <a:cubicBezTo>
                      <a:pt x="507" y="1308"/>
                      <a:pt x="612" y="685"/>
                      <a:pt x="718" y="52"/>
                    </a:cubicBezTo>
                    <a:cubicBezTo>
                      <a:pt x="686" y="42"/>
                      <a:pt x="664" y="21"/>
                      <a:pt x="63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8" name="Google Shape;4838;p28"/>
              <p:cNvSpPr/>
              <p:nvPr/>
            </p:nvSpPr>
            <p:spPr>
              <a:xfrm>
                <a:off x="1742150" y="4793000"/>
                <a:ext cx="19000" cy="95475"/>
              </a:xfrm>
              <a:custGeom>
                <a:avLst/>
                <a:gdLst/>
                <a:ahLst/>
                <a:cxnLst/>
                <a:rect l="l" t="t" r="r" b="b"/>
                <a:pathLst>
                  <a:path w="760" h="3819" extrusionOk="0">
                    <a:moveTo>
                      <a:pt x="33" y="0"/>
                    </a:moveTo>
                    <a:cubicBezTo>
                      <a:pt x="22" y="95"/>
                      <a:pt x="1" y="179"/>
                      <a:pt x="1" y="253"/>
                    </a:cubicBezTo>
                    <a:cubicBezTo>
                      <a:pt x="64" y="1381"/>
                      <a:pt x="338" y="2478"/>
                      <a:pt x="528" y="3586"/>
                    </a:cubicBezTo>
                    <a:cubicBezTo>
                      <a:pt x="539" y="3638"/>
                      <a:pt x="591" y="3692"/>
                      <a:pt x="665" y="3818"/>
                    </a:cubicBezTo>
                    <a:cubicBezTo>
                      <a:pt x="718" y="3702"/>
                      <a:pt x="760" y="3659"/>
                      <a:pt x="750" y="3628"/>
                    </a:cubicBezTo>
                    <a:cubicBezTo>
                      <a:pt x="560" y="2436"/>
                      <a:pt x="370" y="1234"/>
                      <a:pt x="169" y="42"/>
                    </a:cubicBezTo>
                    <a:cubicBezTo>
                      <a:pt x="169" y="31"/>
                      <a:pt x="106" y="21"/>
                      <a:pt x="3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9" name="Google Shape;4839;p28"/>
              <p:cNvSpPr/>
              <p:nvPr/>
            </p:nvSpPr>
            <p:spPr>
              <a:xfrm>
                <a:off x="1648275" y="4357925"/>
                <a:ext cx="81250" cy="38775"/>
              </a:xfrm>
              <a:custGeom>
                <a:avLst/>
                <a:gdLst/>
                <a:ahLst/>
                <a:cxnLst/>
                <a:rect l="l" t="t" r="r" b="b"/>
                <a:pathLst>
                  <a:path w="3250" h="1551" extrusionOk="0">
                    <a:moveTo>
                      <a:pt x="3052" y="1"/>
                    </a:moveTo>
                    <a:cubicBezTo>
                      <a:pt x="2959" y="1"/>
                      <a:pt x="2874" y="49"/>
                      <a:pt x="2785" y="74"/>
                    </a:cubicBezTo>
                    <a:cubicBezTo>
                      <a:pt x="1952" y="328"/>
                      <a:pt x="1224" y="803"/>
                      <a:pt x="423" y="1129"/>
                    </a:cubicBezTo>
                    <a:cubicBezTo>
                      <a:pt x="338" y="1161"/>
                      <a:pt x="265" y="1214"/>
                      <a:pt x="202" y="1277"/>
                    </a:cubicBezTo>
                    <a:cubicBezTo>
                      <a:pt x="138" y="1351"/>
                      <a:pt x="1" y="1351"/>
                      <a:pt x="12" y="1551"/>
                    </a:cubicBezTo>
                    <a:cubicBezTo>
                      <a:pt x="360" y="1414"/>
                      <a:pt x="708" y="1319"/>
                      <a:pt x="1003" y="1140"/>
                    </a:cubicBezTo>
                    <a:cubicBezTo>
                      <a:pt x="1341" y="929"/>
                      <a:pt x="1710" y="792"/>
                      <a:pt x="2079" y="634"/>
                    </a:cubicBezTo>
                    <a:cubicBezTo>
                      <a:pt x="2406" y="507"/>
                      <a:pt x="2743" y="381"/>
                      <a:pt x="3070" y="243"/>
                    </a:cubicBezTo>
                    <a:cubicBezTo>
                      <a:pt x="3144" y="212"/>
                      <a:pt x="3186" y="149"/>
                      <a:pt x="3249" y="85"/>
                    </a:cubicBezTo>
                    <a:cubicBezTo>
                      <a:pt x="3178" y="22"/>
                      <a:pt x="3113" y="1"/>
                      <a:pt x="305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0" name="Google Shape;4840;p28"/>
              <p:cNvSpPr/>
              <p:nvPr/>
            </p:nvSpPr>
            <p:spPr>
              <a:xfrm>
                <a:off x="1625075" y="4343375"/>
                <a:ext cx="93375" cy="44125"/>
              </a:xfrm>
              <a:custGeom>
                <a:avLst/>
                <a:gdLst/>
                <a:ahLst/>
                <a:cxnLst/>
                <a:rect l="l" t="t" r="r" b="b"/>
                <a:pathLst>
                  <a:path w="3735" h="1765" extrusionOk="0">
                    <a:moveTo>
                      <a:pt x="3632" y="1"/>
                    </a:moveTo>
                    <a:cubicBezTo>
                      <a:pt x="3627" y="1"/>
                      <a:pt x="3623" y="1"/>
                      <a:pt x="3619" y="3"/>
                    </a:cubicBezTo>
                    <a:cubicBezTo>
                      <a:pt x="2448" y="509"/>
                      <a:pt x="1277" y="1015"/>
                      <a:pt x="127" y="1574"/>
                    </a:cubicBezTo>
                    <a:cubicBezTo>
                      <a:pt x="96" y="1585"/>
                      <a:pt x="75" y="1638"/>
                      <a:pt x="1" y="1764"/>
                    </a:cubicBezTo>
                    <a:cubicBezTo>
                      <a:pt x="42" y="1761"/>
                      <a:pt x="78" y="1761"/>
                      <a:pt x="111" y="1761"/>
                    </a:cubicBezTo>
                    <a:cubicBezTo>
                      <a:pt x="140" y="1761"/>
                      <a:pt x="167" y="1761"/>
                      <a:pt x="191" y="1761"/>
                    </a:cubicBezTo>
                    <a:cubicBezTo>
                      <a:pt x="241" y="1761"/>
                      <a:pt x="281" y="1759"/>
                      <a:pt x="317" y="1743"/>
                    </a:cubicBezTo>
                    <a:cubicBezTo>
                      <a:pt x="1456" y="1216"/>
                      <a:pt x="2585" y="678"/>
                      <a:pt x="3724" y="140"/>
                    </a:cubicBezTo>
                    <a:cubicBezTo>
                      <a:pt x="3734" y="129"/>
                      <a:pt x="3734" y="66"/>
                      <a:pt x="3734" y="35"/>
                    </a:cubicBezTo>
                    <a:cubicBezTo>
                      <a:pt x="3698" y="25"/>
                      <a:pt x="3661" y="1"/>
                      <a:pt x="363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1" name="Google Shape;4841;p28"/>
              <p:cNvSpPr/>
              <p:nvPr/>
            </p:nvSpPr>
            <p:spPr>
              <a:xfrm>
                <a:off x="1944650" y="4609475"/>
                <a:ext cx="82550" cy="38000"/>
              </a:xfrm>
              <a:custGeom>
                <a:avLst/>
                <a:gdLst/>
                <a:ahLst/>
                <a:cxnLst/>
                <a:rect l="l" t="t" r="r" b="b"/>
                <a:pathLst>
                  <a:path w="3302" h="1520" extrusionOk="0">
                    <a:moveTo>
                      <a:pt x="3302" y="1"/>
                    </a:moveTo>
                    <a:lnTo>
                      <a:pt x="3302" y="1"/>
                    </a:lnTo>
                    <a:cubicBezTo>
                      <a:pt x="3175" y="11"/>
                      <a:pt x="3059" y="1"/>
                      <a:pt x="2953" y="32"/>
                    </a:cubicBezTo>
                    <a:cubicBezTo>
                      <a:pt x="1952" y="348"/>
                      <a:pt x="1045" y="865"/>
                      <a:pt x="106" y="1276"/>
                    </a:cubicBezTo>
                    <a:cubicBezTo>
                      <a:pt x="0" y="1330"/>
                      <a:pt x="11" y="1414"/>
                      <a:pt x="127" y="1519"/>
                    </a:cubicBezTo>
                    <a:cubicBezTo>
                      <a:pt x="286" y="1456"/>
                      <a:pt x="497" y="1414"/>
                      <a:pt x="654" y="1308"/>
                    </a:cubicBezTo>
                    <a:cubicBezTo>
                      <a:pt x="1076" y="1002"/>
                      <a:pt x="1561" y="855"/>
                      <a:pt x="2036" y="665"/>
                    </a:cubicBezTo>
                    <a:cubicBezTo>
                      <a:pt x="2384" y="528"/>
                      <a:pt x="2732" y="401"/>
                      <a:pt x="3080" y="264"/>
                    </a:cubicBezTo>
                    <a:cubicBezTo>
                      <a:pt x="3175" y="222"/>
                      <a:pt x="3291" y="190"/>
                      <a:pt x="330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2" name="Google Shape;4842;p28"/>
              <p:cNvSpPr/>
              <p:nvPr/>
            </p:nvSpPr>
            <p:spPr>
              <a:xfrm>
                <a:off x="2297700" y="4900300"/>
                <a:ext cx="97600" cy="25250"/>
              </a:xfrm>
              <a:custGeom>
                <a:avLst/>
                <a:gdLst/>
                <a:ahLst/>
                <a:cxnLst/>
                <a:rect l="l" t="t" r="r" b="b"/>
                <a:pathLst>
                  <a:path w="3904" h="1010" extrusionOk="0">
                    <a:moveTo>
                      <a:pt x="3903" y="0"/>
                    </a:moveTo>
                    <a:cubicBezTo>
                      <a:pt x="2827" y="0"/>
                      <a:pt x="1888" y="349"/>
                      <a:pt x="929" y="528"/>
                    </a:cubicBezTo>
                    <a:cubicBezTo>
                      <a:pt x="634" y="581"/>
                      <a:pt x="327" y="675"/>
                      <a:pt x="1" y="1003"/>
                    </a:cubicBezTo>
                    <a:cubicBezTo>
                      <a:pt x="48" y="1007"/>
                      <a:pt x="92" y="1010"/>
                      <a:pt x="135" y="1010"/>
                    </a:cubicBezTo>
                    <a:cubicBezTo>
                      <a:pt x="463" y="1010"/>
                      <a:pt x="663" y="878"/>
                      <a:pt x="887" y="813"/>
                    </a:cubicBezTo>
                    <a:cubicBezTo>
                      <a:pt x="1140" y="739"/>
                      <a:pt x="1393" y="686"/>
                      <a:pt x="1656" y="623"/>
                    </a:cubicBezTo>
                    <a:cubicBezTo>
                      <a:pt x="1888" y="570"/>
                      <a:pt x="2120" y="507"/>
                      <a:pt x="2363" y="454"/>
                    </a:cubicBezTo>
                    <a:cubicBezTo>
                      <a:pt x="2616" y="401"/>
                      <a:pt x="2891" y="380"/>
                      <a:pt x="3144" y="296"/>
                    </a:cubicBezTo>
                    <a:cubicBezTo>
                      <a:pt x="3365" y="211"/>
                      <a:pt x="3671" y="338"/>
                      <a:pt x="390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3" name="Google Shape;4843;p28"/>
              <p:cNvSpPr/>
              <p:nvPr/>
            </p:nvSpPr>
            <p:spPr>
              <a:xfrm>
                <a:off x="1536500" y="4669325"/>
                <a:ext cx="36400" cy="88075"/>
              </a:xfrm>
              <a:custGeom>
                <a:avLst/>
                <a:gdLst/>
                <a:ahLst/>
                <a:cxnLst/>
                <a:rect l="l" t="t" r="r" b="b"/>
                <a:pathLst>
                  <a:path w="1456" h="3523" extrusionOk="0">
                    <a:moveTo>
                      <a:pt x="0" y="0"/>
                    </a:moveTo>
                    <a:lnTo>
                      <a:pt x="0" y="0"/>
                    </a:lnTo>
                    <a:cubicBezTo>
                      <a:pt x="21" y="127"/>
                      <a:pt x="32" y="253"/>
                      <a:pt x="74" y="370"/>
                    </a:cubicBezTo>
                    <a:cubicBezTo>
                      <a:pt x="148" y="602"/>
                      <a:pt x="274" y="823"/>
                      <a:pt x="317" y="1055"/>
                    </a:cubicBezTo>
                    <a:cubicBezTo>
                      <a:pt x="391" y="1593"/>
                      <a:pt x="612" y="2067"/>
                      <a:pt x="802" y="2564"/>
                    </a:cubicBezTo>
                    <a:cubicBezTo>
                      <a:pt x="928" y="2901"/>
                      <a:pt x="1129" y="3175"/>
                      <a:pt x="1413" y="3523"/>
                    </a:cubicBezTo>
                    <a:cubicBezTo>
                      <a:pt x="1456" y="3080"/>
                      <a:pt x="1171" y="2890"/>
                      <a:pt x="1097" y="2606"/>
                    </a:cubicBezTo>
                    <a:cubicBezTo>
                      <a:pt x="1013" y="2310"/>
                      <a:pt x="865" y="2025"/>
                      <a:pt x="770" y="1741"/>
                    </a:cubicBezTo>
                    <a:cubicBezTo>
                      <a:pt x="665" y="1425"/>
                      <a:pt x="581" y="1097"/>
                      <a:pt x="464" y="792"/>
                    </a:cubicBezTo>
                    <a:cubicBezTo>
                      <a:pt x="370" y="507"/>
                      <a:pt x="359" y="190"/>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4" name="Google Shape;4844;p28"/>
              <p:cNvSpPr/>
              <p:nvPr/>
            </p:nvSpPr>
            <p:spPr>
              <a:xfrm>
                <a:off x="1763000" y="4824625"/>
                <a:ext cx="19000" cy="91800"/>
              </a:xfrm>
              <a:custGeom>
                <a:avLst/>
                <a:gdLst/>
                <a:ahLst/>
                <a:cxnLst/>
                <a:rect l="l" t="t" r="r" b="b"/>
                <a:pathLst>
                  <a:path w="760" h="3672" extrusionOk="0">
                    <a:moveTo>
                      <a:pt x="52" y="1"/>
                    </a:moveTo>
                    <a:cubicBezTo>
                      <a:pt x="0" y="580"/>
                      <a:pt x="380" y="2774"/>
                      <a:pt x="717" y="3671"/>
                    </a:cubicBezTo>
                    <a:cubicBezTo>
                      <a:pt x="760" y="3259"/>
                      <a:pt x="369" y="812"/>
                      <a:pt x="158" y="43"/>
                    </a:cubicBezTo>
                    <a:cubicBezTo>
                      <a:pt x="158" y="22"/>
                      <a:pt x="95" y="11"/>
                      <a:pt x="5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5" name="Google Shape;4845;p28"/>
              <p:cNvSpPr/>
              <p:nvPr/>
            </p:nvSpPr>
            <p:spPr>
              <a:xfrm>
                <a:off x="2276350" y="5085125"/>
                <a:ext cx="37975" cy="88500"/>
              </a:xfrm>
              <a:custGeom>
                <a:avLst/>
                <a:gdLst/>
                <a:ahLst/>
                <a:cxnLst/>
                <a:rect l="l" t="t" r="r" b="b"/>
                <a:pathLst>
                  <a:path w="1519" h="3540" extrusionOk="0">
                    <a:moveTo>
                      <a:pt x="159" y="1"/>
                    </a:moveTo>
                    <a:cubicBezTo>
                      <a:pt x="0" y="444"/>
                      <a:pt x="42" y="760"/>
                      <a:pt x="127" y="1045"/>
                    </a:cubicBezTo>
                    <a:cubicBezTo>
                      <a:pt x="391" y="1909"/>
                      <a:pt x="760" y="2732"/>
                      <a:pt x="1308" y="3460"/>
                    </a:cubicBezTo>
                    <a:cubicBezTo>
                      <a:pt x="1344" y="3508"/>
                      <a:pt x="1384" y="3539"/>
                      <a:pt x="1425" y="3539"/>
                    </a:cubicBezTo>
                    <a:cubicBezTo>
                      <a:pt x="1456" y="3539"/>
                      <a:pt x="1487" y="3522"/>
                      <a:pt x="1519" y="3481"/>
                    </a:cubicBezTo>
                    <a:cubicBezTo>
                      <a:pt x="454" y="1382"/>
                      <a:pt x="538" y="1625"/>
                      <a:pt x="15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6" name="Google Shape;4846;p28"/>
              <p:cNvSpPr/>
              <p:nvPr/>
            </p:nvSpPr>
            <p:spPr>
              <a:xfrm>
                <a:off x="1621675" y="4338400"/>
                <a:ext cx="77775" cy="34850"/>
              </a:xfrm>
              <a:custGeom>
                <a:avLst/>
                <a:gdLst/>
                <a:ahLst/>
                <a:cxnLst/>
                <a:rect l="l" t="t" r="r" b="b"/>
                <a:pathLst>
                  <a:path w="3111" h="1394" extrusionOk="0">
                    <a:moveTo>
                      <a:pt x="2902" y="0"/>
                    </a:moveTo>
                    <a:cubicBezTo>
                      <a:pt x="2898" y="0"/>
                      <a:pt x="2894" y="1"/>
                      <a:pt x="2890" y="2"/>
                    </a:cubicBezTo>
                    <a:cubicBezTo>
                      <a:pt x="1866" y="328"/>
                      <a:pt x="875" y="719"/>
                      <a:pt x="0" y="1394"/>
                    </a:cubicBezTo>
                    <a:cubicBezTo>
                      <a:pt x="85" y="1383"/>
                      <a:pt x="169" y="1394"/>
                      <a:pt x="242" y="1362"/>
                    </a:cubicBezTo>
                    <a:cubicBezTo>
                      <a:pt x="643" y="1183"/>
                      <a:pt x="1044" y="993"/>
                      <a:pt x="1445" y="824"/>
                    </a:cubicBezTo>
                    <a:cubicBezTo>
                      <a:pt x="1888" y="634"/>
                      <a:pt x="2352" y="466"/>
                      <a:pt x="2806" y="286"/>
                    </a:cubicBezTo>
                    <a:cubicBezTo>
                      <a:pt x="2890" y="255"/>
                      <a:pt x="2974" y="180"/>
                      <a:pt x="3111" y="96"/>
                    </a:cubicBezTo>
                    <a:cubicBezTo>
                      <a:pt x="3006" y="48"/>
                      <a:pt x="2944" y="0"/>
                      <a:pt x="290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7" name="Google Shape;4847;p28"/>
              <p:cNvSpPr/>
              <p:nvPr/>
            </p:nvSpPr>
            <p:spPr>
              <a:xfrm>
                <a:off x="2290850" y="4883100"/>
                <a:ext cx="81250" cy="19600"/>
              </a:xfrm>
              <a:custGeom>
                <a:avLst/>
                <a:gdLst/>
                <a:ahLst/>
                <a:cxnLst/>
                <a:rect l="l" t="t" r="r" b="b"/>
                <a:pathLst>
                  <a:path w="3250" h="784" extrusionOk="0">
                    <a:moveTo>
                      <a:pt x="3015" y="0"/>
                    </a:moveTo>
                    <a:cubicBezTo>
                      <a:pt x="2943" y="0"/>
                      <a:pt x="2873" y="3"/>
                      <a:pt x="2806" y="13"/>
                    </a:cubicBezTo>
                    <a:cubicBezTo>
                      <a:pt x="1878" y="203"/>
                      <a:pt x="939" y="309"/>
                      <a:pt x="32" y="583"/>
                    </a:cubicBezTo>
                    <a:cubicBezTo>
                      <a:pt x="22" y="583"/>
                      <a:pt x="11" y="615"/>
                      <a:pt x="11" y="636"/>
                    </a:cubicBezTo>
                    <a:cubicBezTo>
                      <a:pt x="1" y="657"/>
                      <a:pt x="11" y="678"/>
                      <a:pt x="32" y="784"/>
                    </a:cubicBezTo>
                    <a:cubicBezTo>
                      <a:pt x="1108" y="573"/>
                      <a:pt x="2141" y="362"/>
                      <a:pt x="3175" y="161"/>
                    </a:cubicBezTo>
                    <a:cubicBezTo>
                      <a:pt x="3196" y="151"/>
                      <a:pt x="3217" y="88"/>
                      <a:pt x="3249" y="3"/>
                    </a:cubicBezTo>
                    <a:cubicBezTo>
                      <a:pt x="3168" y="3"/>
                      <a:pt x="3090" y="0"/>
                      <a:pt x="301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8" name="Google Shape;4848;p28"/>
              <p:cNvSpPr/>
              <p:nvPr/>
            </p:nvSpPr>
            <p:spPr>
              <a:xfrm>
                <a:off x="1902450" y="4967800"/>
                <a:ext cx="31150" cy="77000"/>
              </a:xfrm>
              <a:custGeom>
                <a:avLst/>
                <a:gdLst/>
                <a:ahLst/>
                <a:cxnLst/>
                <a:rect l="l" t="t" r="r" b="b"/>
                <a:pathLst>
                  <a:path w="1246" h="3080" extrusionOk="0">
                    <a:moveTo>
                      <a:pt x="12" y="0"/>
                    </a:moveTo>
                    <a:lnTo>
                      <a:pt x="12" y="0"/>
                    </a:lnTo>
                    <a:cubicBezTo>
                      <a:pt x="22" y="243"/>
                      <a:pt x="1" y="412"/>
                      <a:pt x="54" y="549"/>
                    </a:cubicBezTo>
                    <a:cubicBezTo>
                      <a:pt x="328" y="1361"/>
                      <a:pt x="645" y="2152"/>
                      <a:pt x="1024" y="3080"/>
                    </a:cubicBezTo>
                    <a:cubicBezTo>
                      <a:pt x="1245" y="2711"/>
                      <a:pt x="1067" y="2531"/>
                      <a:pt x="1003" y="2342"/>
                    </a:cubicBezTo>
                    <a:cubicBezTo>
                      <a:pt x="950" y="2152"/>
                      <a:pt x="866" y="1973"/>
                      <a:pt x="792" y="1783"/>
                    </a:cubicBezTo>
                    <a:cubicBezTo>
                      <a:pt x="718" y="1582"/>
                      <a:pt x="634" y="1371"/>
                      <a:pt x="549" y="1171"/>
                    </a:cubicBezTo>
                    <a:cubicBezTo>
                      <a:pt x="486" y="981"/>
                      <a:pt x="423" y="792"/>
                      <a:pt x="338" y="612"/>
                    </a:cubicBezTo>
                    <a:cubicBezTo>
                      <a:pt x="254" y="433"/>
                      <a:pt x="244" y="211"/>
                      <a:pt x="1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9" name="Google Shape;4849;p28"/>
              <p:cNvSpPr/>
              <p:nvPr/>
            </p:nvSpPr>
            <p:spPr>
              <a:xfrm>
                <a:off x="1802275" y="4703875"/>
                <a:ext cx="10025" cy="83600"/>
              </a:xfrm>
              <a:custGeom>
                <a:avLst/>
                <a:gdLst/>
                <a:ahLst/>
                <a:cxnLst/>
                <a:rect l="l" t="t" r="r" b="b"/>
                <a:pathLst>
                  <a:path w="401" h="3344" extrusionOk="0">
                    <a:moveTo>
                      <a:pt x="243" y="0"/>
                    </a:moveTo>
                    <a:cubicBezTo>
                      <a:pt x="85" y="453"/>
                      <a:pt x="0" y="2457"/>
                      <a:pt x="117" y="3343"/>
                    </a:cubicBezTo>
                    <a:cubicBezTo>
                      <a:pt x="296" y="2774"/>
                      <a:pt x="401" y="960"/>
                      <a:pt x="338" y="53"/>
                    </a:cubicBezTo>
                    <a:cubicBezTo>
                      <a:pt x="338" y="32"/>
                      <a:pt x="274" y="21"/>
                      <a:pt x="24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0" name="Google Shape;4850;p28"/>
              <p:cNvSpPr/>
              <p:nvPr/>
            </p:nvSpPr>
            <p:spPr>
              <a:xfrm>
                <a:off x="1987625" y="4754500"/>
                <a:ext cx="14000" cy="91250"/>
              </a:xfrm>
              <a:custGeom>
                <a:avLst/>
                <a:gdLst/>
                <a:ahLst/>
                <a:cxnLst/>
                <a:rect l="l" t="t" r="r" b="b"/>
                <a:pathLst>
                  <a:path w="560" h="3650" extrusionOk="0">
                    <a:moveTo>
                      <a:pt x="128" y="0"/>
                    </a:moveTo>
                    <a:cubicBezTo>
                      <a:pt x="53" y="169"/>
                      <a:pt x="1" y="232"/>
                      <a:pt x="11" y="275"/>
                    </a:cubicBezTo>
                    <a:cubicBezTo>
                      <a:pt x="117" y="1350"/>
                      <a:pt x="233" y="2415"/>
                      <a:pt x="349" y="3491"/>
                    </a:cubicBezTo>
                    <a:cubicBezTo>
                      <a:pt x="360" y="3544"/>
                      <a:pt x="423" y="3586"/>
                      <a:pt x="465" y="3650"/>
                    </a:cubicBezTo>
                    <a:cubicBezTo>
                      <a:pt x="560" y="3196"/>
                      <a:pt x="391" y="1234"/>
                      <a:pt x="12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1" name="Google Shape;4851;p28"/>
              <p:cNvSpPr/>
              <p:nvPr/>
            </p:nvSpPr>
            <p:spPr>
              <a:xfrm>
                <a:off x="1554950" y="4613425"/>
                <a:ext cx="12425" cy="78600"/>
              </a:xfrm>
              <a:custGeom>
                <a:avLst/>
                <a:gdLst/>
                <a:ahLst/>
                <a:cxnLst/>
                <a:rect l="l" t="t" r="r" b="b"/>
                <a:pathLst>
                  <a:path w="497" h="3144" extrusionOk="0">
                    <a:moveTo>
                      <a:pt x="64" y="0"/>
                    </a:moveTo>
                    <a:lnTo>
                      <a:pt x="64" y="0"/>
                    </a:lnTo>
                    <a:cubicBezTo>
                      <a:pt x="0" y="1097"/>
                      <a:pt x="148" y="2100"/>
                      <a:pt x="328" y="3091"/>
                    </a:cubicBezTo>
                    <a:cubicBezTo>
                      <a:pt x="328" y="3112"/>
                      <a:pt x="401" y="3122"/>
                      <a:pt x="443" y="3143"/>
                    </a:cubicBezTo>
                    <a:cubicBezTo>
                      <a:pt x="464" y="3080"/>
                      <a:pt x="497" y="3017"/>
                      <a:pt x="486" y="2954"/>
                    </a:cubicBezTo>
                    <a:cubicBezTo>
                      <a:pt x="412" y="2036"/>
                      <a:pt x="328" y="1108"/>
                      <a:pt x="232" y="180"/>
                    </a:cubicBezTo>
                    <a:cubicBezTo>
                      <a:pt x="232" y="138"/>
                      <a:pt x="159" y="106"/>
                      <a:pt x="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2" name="Google Shape;4852;p28"/>
              <p:cNvSpPr/>
              <p:nvPr/>
            </p:nvSpPr>
            <p:spPr>
              <a:xfrm>
                <a:off x="1569725" y="4286900"/>
                <a:ext cx="70675" cy="30975"/>
              </a:xfrm>
              <a:custGeom>
                <a:avLst/>
                <a:gdLst/>
                <a:ahLst/>
                <a:cxnLst/>
                <a:rect l="l" t="t" r="r" b="b"/>
                <a:pathLst>
                  <a:path w="2827" h="1239" extrusionOk="0">
                    <a:moveTo>
                      <a:pt x="2737" y="1"/>
                    </a:moveTo>
                    <a:cubicBezTo>
                      <a:pt x="2386" y="1"/>
                      <a:pt x="2084" y="164"/>
                      <a:pt x="1783" y="300"/>
                    </a:cubicBezTo>
                    <a:cubicBezTo>
                      <a:pt x="1382" y="480"/>
                      <a:pt x="981" y="669"/>
                      <a:pt x="581" y="848"/>
                    </a:cubicBezTo>
                    <a:cubicBezTo>
                      <a:pt x="433" y="912"/>
                      <a:pt x="285" y="965"/>
                      <a:pt x="148" y="1028"/>
                    </a:cubicBezTo>
                    <a:cubicBezTo>
                      <a:pt x="74" y="1070"/>
                      <a:pt x="0" y="1133"/>
                      <a:pt x="95" y="1239"/>
                    </a:cubicBezTo>
                    <a:cubicBezTo>
                      <a:pt x="633" y="1144"/>
                      <a:pt x="2173" y="490"/>
                      <a:pt x="2827" y="5"/>
                    </a:cubicBezTo>
                    <a:cubicBezTo>
                      <a:pt x="2796" y="2"/>
                      <a:pt x="2766" y="1"/>
                      <a:pt x="273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3" name="Google Shape;4853;p28"/>
              <p:cNvSpPr/>
              <p:nvPr/>
            </p:nvSpPr>
            <p:spPr>
              <a:xfrm>
                <a:off x="2077000" y="4687350"/>
                <a:ext cx="75450" cy="26025"/>
              </a:xfrm>
              <a:custGeom>
                <a:avLst/>
                <a:gdLst/>
                <a:ahLst/>
                <a:cxnLst/>
                <a:rect l="l" t="t" r="r" b="b"/>
                <a:pathLst>
                  <a:path w="3018" h="1041" extrusionOk="0">
                    <a:moveTo>
                      <a:pt x="2755" y="1"/>
                    </a:moveTo>
                    <a:cubicBezTo>
                      <a:pt x="2700" y="1"/>
                      <a:pt x="2651" y="4"/>
                      <a:pt x="2606" y="18"/>
                    </a:cubicBezTo>
                    <a:cubicBezTo>
                      <a:pt x="2311" y="113"/>
                      <a:pt x="2026" y="261"/>
                      <a:pt x="1731" y="313"/>
                    </a:cubicBezTo>
                    <a:cubicBezTo>
                      <a:pt x="1203" y="408"/>
                      <a:pt x="718" y="629"/>
                      <a:pt x="233" y="809"/>
                    </a:cubicBezTo>
                    <a:cubicBezTo>
                      <a:pt x="138" y="851"/>
                      <a:pt x="75" y="936"/>
                      <a:pt x="1" y="1009"/>
                    </a:cubicBezTo>
                    <a:cubicBezTo>
                      <a:pt x="77" y="1031"/>
                      <a:pt x="147" y="1041"/>
                      <a:pt x="213" y="1041"/>
                    </a:cubicBezTo>
                    <a:cubicBezTo>
                      <a:pt x="303" y="1041"/>
                      <a:pt x="386" y="1023"/>
                      <a:pt x="465" y="999"/>
                    </a:cubicBezTo>
                    <a:cubicBezTo>
                      <a:pt x="1130" y="767"/>
                      <a:pt x="1752" y="439"/>
                      <a:pt x="2459" y="334"/>
                    </a:cubicBezTo>
                    <a:cubicBezTo>
                      <a:pt x="2648" y="313"/>
                      <a:pt x="2838" y="250"/>
                      <a:pt x="3017" y="7"/>
                    </a:cubicBezTo>
                    <a:cubicBezTo>
                      <a:pt x="2914" y="7"/>
                      <a:pt x="2829" y="1"/>
                      <a:pt x="275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4" name="Google Shape;4854;p28"/>
              <p:cNvSpPr/>
              <p:nvPr/>
            </p:nvSpPr>
            <p:spPr>
              <a:xfrm>
                <a:off x="1880575" y="4708100"/>
                <a:ext cx="5850" cy="77525"/>
              </a:xfrm>
              <a:custGeom>
                <a:avLst/>
                <a:gdLst/>
                <a:ahLst/>
                <a:cxnLst/>
                <a:rect l="l" t="t" r="r" b="b"/>
                <a:pathLst>
                  <a:path w="234" h="3101" extrusionOk="0">
                    <a:moveTo>
                      <a:pt x="95" y="0"/>
                    </a:moveTo>
                    <a:cubicBezTo>
                      <a:pt x="64" y="31"/>
                      <a:pt x="1" y="52"/>
                      <a:pt x="1" y="74"/>
                    </a:cubicBezTo>
                    <a:lnTo>
                      <a:pt x="32" y="2795"/>
                    </a:lnTo>
                    <a:cubicBezTo>
                      <a:pt x="43" y="2890"/>
                      <a:pt x="85" y="2984"/>
                      <a:pt x="106" y="3101"/>
                    </a:cubicBezTo>
                    <a:cubicBezTo>
                      <a:pt x="180" y="3048"/>
                      <a:pt x="233" y="3027"/>
                      <a:pt x="233" y="2995"/>
                    </a:cubicBezTo>
                    <a:cubicBezTo>
                      <a:pt x="222" y="2025"/>
                      <a:pt x="212" y="1055"/>
                      <a:pt x="191" y="84"/>
                    </a:cubicBezTo>
                    <a:cubicBezTo>
                      <a:pt x="191" y="52"/>
                      <a:pt x="128" y="31"/>
                      <a:pt x="9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5" name="Google Shape;4855;p28"/>
              <p:cNvSpPr/>
              <p:nvPr/>
            </p:nvSpPr>
            <p:spPr>
              <a:xfrm>
                <a:off x="2417425" y="5013150"/>
                <a:ext cx="73325" cy="5525"/>
              </a:xfrm>
              <a:custGeom>
                <a:avLst/>
                <a:gdLst/>
                <a:ahLst/>
                <a:cxnLst/>
                <a:rect l="l" t="t" r="r" b="b"/>
                <a:pathLst>
                  <a:path w="2933" h="221" extrusionOk="0">
                    <a:moveTo>
                      <a:pt x="137" y="0"/>
                    </a:moveTo>
                    <a:cubicBezTo>
                      <a:pt x="106" y="0"/>
                      <a:pt x="73" y="85"/>
                      <a:pt x="0" y="180"/>
                    </a:cubicBezTo>
                    <a:cubicBezTo>
                      <a:pt x="401" y="210"/>
                      <a:pt x="792" y="221"/>
                      <a:pt x="1184" y="221"/>
                    </a:cubicBezTo>
                    <a:cubicBezTo>
                      <a:pt x="1751" y="221"/>
                      <a:pt x="2321" y="198"/>
                      <a:pt x="2932" y="180"/>
                    </a:cubicBezTo>
                    <a:cubicBezTo>
                      <a:pt x="2773" y="53"/>
                      <a:pt x="2742" y="0"/>
                      <a:pt x="271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6" name="Google Shape;4856;p28"/>
              <p:cNvSpPr/>
              <p:nvPr/>
            </p:nvSpPr>
            <p:spPr>
              <a:xfrm>
                <a:off x="2181700" y="4817425"/>
                <a:ext cx="73850" cy="29050"/>
              </a:xfrm>
              <a:custGeom>
                <a:avLst/>
                <a:gdLst/>
                <a:ahLst/>
                <a:cxnLst/>
                <a:rect l="l" t="t" r="r" b="b"/>
                <a:pathLst>
                  <a:path w="2954" h="1162" extrusionOk="0">
                    <a:moveTo>
                      <a:pt x="2898" y="1"/>
                    </a:moveTo>
                    <a:cubicBezTo>
                      <a:pt x="2895" y="1"/>
                      <a:pt x="2892" y="2"/>
                      <a:pt x="2890" y="4"/>
                    </a:cubicBezTo>
                    <a:cubicBezTo>
                      <a:pt x="1951" y="320"/>
                      <a:pt x="1013" y="636"/>
                      <a:pt x="74" y="964"/>
                    </a:cubicBezTo>
                    <a:cubicBezTo>
                      <a:pt x="42" y="974"/>
                      <a:pt x="32" y="1058"/>
                      <a:pt x="0" y="1133"/>
                    </a:cubicBezTo>
                    <a:cubicBezTo>
                      <a:pt x="52" y="1153"/>
                      <a:pt x="98" y="1161"/>
                      <a:pt x="143" y="1161"/>
                    </a:cubicBezTo>
                    <a:cubicBezTo>
                      <a:pt x="235" y="1161"/>
                      <a:pt x="316" y="1126"/>
                      <a:pt x="401" y="1090"/>
                    </a:cubicBezTo>
                    <a:cubicBezTo>
                      <a:pt x="1139" y="805"/>
                      <a:pt x="1878" y="510"/>
                      <a:pt x="2616" y="215"/>
                    </a:cubicBezTo>
                    <a:cubicBezTo>
                      <a:pt x="2727" y="164"/>
                      <a:pt x="2829" y="84"/>
                      <a:pt x="2930" y="12"/>
                    </a:cubicBezTo>
                    <a:lnTo>
                      <a:pt x="2930" y="12"/>
                    </a:lnTo>
                    <a:cubicBezTo>
                      <a:pt x="2938" y="17"/>
                      <a:pt x="2946" y="21"/>
                      <a:pt x="2953" y="25"/>
                    </a:cubicBezTo>
                    <a:lnTo>
                      <a:pt x="2942" y="4"/>
                    </a:lnTo>
                    <a:cubicBezTo>
                      <a:pt x="2938" y="7"/>
                      <a:pt x="2934" y="9"/>
                      <a:pt x="2930" y="12"/>
                    </a:cubicBezTo>
                    <a:lnTo>
                      <a:pt x="2930" y="12"/>
                    </a:lnTo>
                    <a:cubicBezTo>
                      <a:pt x="2918" y="6"/>
                      <a:pt x="2906" y="1"/>
                      <a:pt x="289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7" name="Google Shape;4857;p28"/>
              <p:cNvSpPr/>
              <p:nvPr/>
            </p:nvSpPr>
            <p:spPr>
              <a:xfrm>
                <a:off x="1787775" y="4852825"/>
                <a:ext cx="16100" cy="69400"/>
              </a:xfrm>
              <a:custGeom>
                <a:avLst/>
                <a:gdLst/>
                <a:ahLst/>
                <a:cxnLst/>
                <a:rect l="l" t="t" r="r" b="b"/>
                <a:pathLst>
                  <a:path w="644" h="2776" extrusionOk="0">
                    <a:moveTo>
                      <a:pt x="64" y="1"/>
                    </a:moveTo>
                    <a:cubicBezTo>
                      <a:pt x="43" y="54"/>
                      <a:pt x="1" y="117"/>
                      <a:pt x="11" y="170"/>
                    </a:cubicBezTo>
                    <a:cubicBezTo>
                      <a:pt x="169" y="1045"/>
                      <a:pt x="317" y="1931"/>
                      <a:pt x="601" y="2775"/>
                    </a:cubicBezTo>
                    <a:cubicBezTo>
                      <a:pt x="643" y="1931"/>
                      <a:pt x="390" y="1130"/>
                      <a:pt x="254" y="317"/>
                    </a:cubicBezTo>
                    <a:cubicBezTo>
                      <a:pt x="243" y="212"/>
                      <a:pt x="233" y="54"/>
                      <a:pt x="6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8" name="Google Shape;4858;p28"/>
              <p:cNvSpPr/>
              <p:nvPr/>
            </p:nvSpPr>
            <p:spPr>
              <a:xfrm>
                <a:off x="2064875" y="5053750"/>
                <a:ext cx="26925" cy="61725"/>
              </a:xfrm>
              <a:custGeom>
                <a:avLst/>
                <a:gdLst/>
                <a:ahLst/>
                <a:cxnLst/>
                <a:rect l="l" t="t" r="r" b="b"/>
                <a:pathLst>
                  <a:path w="1077" h="2469" extrusionOk="0">
                    <a:moveTo>
                      <a:pt x="64" y="0"/>
                    </a:moveTo>
                    <a:cubicBezTo>
                      <a:pt x="43" y="85"/>
                      <a:pt x="1" y="138"/>
                      <a:pt x="12" y="159"/>
                    </a:cubicBezTo>
                    <a:cubicBezTo>
                      <a:pt x="286" y="886"/>
                      <a:pt x="560" y="1615"/>
                      <a:pt x="834" y="2332"/>
                    </a:cubicBezTo>
                    <a:cubicBezTo>
                      <a:pt x="855" y="2384"/>
                      <a:pt x="919" y="2426"/>
                      <a:pt x="961" y="2468"/>
                    </a:cubicBezTo>
                    <a:cubicBezTo>
                      <a:pt x="1003" y="2458"/>
                      <a:pt x="1034" y="2437"/>
                      <a:pt x="1076" y="2426"/>
                    </a:cubicBezTo>
                    <a:cubicBezTo>
                      <a:pt x="1055" y="2332"/>
                      <a:pt x="1045" y="2226"/>
                      <a:pt x="1013" y="2131"/>
                    </a:cubicBezTo>
                    <a:cubicBezTo>
                      <a:pt x="834" y="1657"/>
                      <a:pt x="644" y="1182"/>
                      <a:pt x="465" y="708"/>
                    </a:cubicBezTo>
                    <a:cubicBezTo>
                      <a:pt x="391" y="518"/>
                      <a:pt x="328" y="328"/>
                      <a:pt x="244" y="148"/>
                    </a:cubicBezTo>
                    <a:cubicBezTo>
                      <a:pt x="223" y="85"/>
                      <a:pt x="138" y="54"/>
                      <a:pt x="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9" name="Google Shape;4859;p28"/>
              <p:cNvSpPr/>
              <p:nvPr/>
            </p:nvSpPr>
            <p:spPr>
              <a:xfrm>
                <a:off x="2298500" y="5098850"/>
                <a:ext cx="23225" cy="61975"/>
              </a:xfrm>
              <a:custGeom>
                <a:avLst/>
                <a:gdLst/>
                <a:ahLst/>
                <a:cxnLst/>
                <a:rect l="l" t="t" r="r" b="b"/>
                <a:pathLst>
                  <a:path w="929" h="2479" extrusionOk="0">
                    <a:moveTo>
                      <a:pt x="95" y="0"/>
                    </a:moveTo>
                    <a:cubicBezTo>
                      <a:pt x="53" y="53"/>
                      <a:pt x="0" y="85"/>
                      <a:pt x="11" y="106"/>
                    </a:cubicBezTo>
                    <a:cubicBezTo>
                      <a:pt x="201" y="791"/>
                      <a:pt x="306" y="1498"/>
                      <a:pt x="633" y="2131"/>
                    </a:cubicBezTo>
                    <a:cubicBezTo>
                      <a:pt x="707" y="2257"/>
                      <a:pt x="802" y="2363"/>
                      <a:pt x="897" y="2478"/>
                    </a:cubicBezTo>
                    <a:cubicBezTo>
                      <a:pt x="928" y="2300"/>
                      <a:pt x="897" y="2152"/>
                      <a:pt x="855" y="2014"/>
                    </a:cubicBezTo>
                    <a:cubicBezTo>
                      <a:pt x="633" y="1382"/>
                      <a:pt x="316" y="791"/>
                      <a:pt x="222" y="127"/>
                    </a:cubicBezTo>
                    <a:cubicBezTo>
                      <a:pt x="211" y="85"/>
                      <a:pt x="138" y="43"/>
                      <a:pt x="9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0" name="Google Shape;4860;p28"/>
              <p:cNvSpPr/>
              <p:nvPr/>
            </p:nvSpPr>
            <p:spPr>
              <a:xfrm>
                <a:off x="2438750" y="5026925"/>
                <a:ext cx="58850" cy="6275"/>
              </a:xfrm>
              <a:custGeom>
                <a:avLst/>
                <a:gdLst/>
                <a:ahLst/>
                <a:cxnLst/>
                <a:rect l="l" t="t" r="r" b="b"/>
                <a:pathLst>
                  <a:path w="2354" h="251" extrusionOk="0">
                    <a:moveTo>
                      <a:pt x="1041" y="0"/>
                    </a:moveTo>
                    <a:cubicBezTo>
                      <a:pt x="593" y="0"/>
                      <a:pt x="202" y="48"/>
                      <a:pt x="1" y="145"/>
                    </a:cubicBezTo>
                    <a:cubicBezTo>
                      <a:pt x="75" y="177"/>
                      <a:pt x="117" y="220"/>
                      <a:pt x="170" y="220"/>
                    </a:cubicBezTo>
                    <a:cubicBezTo>
                      <a:pt x="856" y="241"/>
                      <a:pt x="1541" y="251"/>
                      <a:pt x="2227" y="251"/>
                    </a:cubicBezTo>
                    <a:cubicBezTo>
                      <a:pt x="2269" y="251"/>
                      <a:pt x="2300" y="177"/>
                      <a:pt x="2353" y="124"/>
                    </a:cubicBezTo>
                    <a:cubicBezTo>
                      <a:pt x="1938" y="42"/>
                      <a:pt x="1464" y="0"/>
                      <a:pt x="104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1" name="Google Shape;4861;p28"/>
              <p:cNvSpPr/>
              <p:nvPr/>
            </p:nvSpPr>
            <p:spPr>
              <a:xfrm>
                <a:off x="1653025" y="4466300"/>
                <a:ext cx="12150" cy="68050"/>
              </a:xfrm>
              <a:custGeom>
                <a:avLst/>
                <a:gdLst/>
                <a:ahLst/>
                <a:cxnLst/>
                <a:rect l="l" t="t" r="r" b="b"/>
                <a:pathLst>
                  <a:path w="486" h="2722" extrusionOk="0">
                    <a:moveTo>
                      <a:pt x="328" y="0"/>
                    </a:moveTo>
                    <a:lnTo>
                      <a:pt x="328" y="0"/>
                    </a:lnTo>
                    <a:cubicBezTo>
                      <a:pt x="296" y="21"/>
                      <a:pt x="244" y="43"/>
                      <a:pt x="233" y="75"/>
                    </a:cubicBezTo>
                    <a:cubicBezTo>
                      <a:pt x="148" y="928"/>
                      <a:pt x="75" y="1783"/>
                      <a:pt x="1" y="2637"/>
                    </a:cubicBezTo>
                    <a:cubicBezTo>
                      <a:pt x="1" y="2669"/>
                      <a:pt x="54" y="2690"/>
                      <a:pt x="85" y="2721"/>
                    </a:cubicBezTo>
                    <a:cubicBezTo>
                      <a:pt x="338" y="2205"/>
                      <a:pt x="486" y="518"/>
                      <a:pt x="32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2" name="Google Shape;4862;p28"/>
              <p:cNvSpPr/>
              <p:nvPr/>
            </p:nvSpPr>
            <p:spPr>
              <a:xfrm>
                <a:off x="1573400" y="4390350"/>
                <a:ext cx="7675" cy="76250"/>
              </a:xfrm>
              <a:custGeom>
                <a:avLst/>
                <a:gdLst/>
                <a:ahLst/>
                <a:cxnLst/>
                <a:rect l="l" t="t" r="r" b="b"/>
                <a:pathLst>
                  <a:path w="307" h="3050" extrusionOk="0">
                    <a:moveTo>
                      <a:pt x="117" y="1"/>
                    </a:moveTo>
                    <a:cubicBezTo>
                      <a:pt x="120" y="6"/>
                      <a:pt x="123" y="11"/>
                      <a:pt x="126" y="16"/>
                    </a:cubicBezTo>
                    <a:lnTo>
                      <a:pt x="126" y="16"/>
                    </a:lnTo>
                    <a:cubicBezTo>
                      <a:pt x="130" y="11"/>
                      <a:pt x="134" y="6"/>
                      <a:pt x="138" y="1"/>
                    </a:cubicBezTo>
                    <a:close/>
                    <a:moveTo>
                      <a:pt x="126" y="16"/>
                    </a:moveTo>
                    <a:cubicBezTo>
                      <a:pt x="85" y="66"/>
                      <a:pt x="33" y="122"/>
                      <a:pt x="33" y="170"/>
                    </a:cubicBezTo>
                    <a:lnTo>
                      <a:pt x="1" y="2891"/>
                    </a:lnTo>
                    <a:cubicBezTo>
                      <a:pt x="1" y="2944"/>
                      <a:pt x="64" y="2986"/>
                      <a:pt x="96" y="3049"/>
                    </a:cubicBezTo>
                    <a:cubicBezTo>
                      <a:pt x="138" y="2996"/>
                      <a:pt x="191" y="2975"/>
                      <a:pt x="191" y="2944"/>
                    </a:cubicBezTo>
                    <a:cubicBezTo>
                      <a:pt x="307" y="2037"/>
                      <a:pt x="296" y="1130"/>
                      <a:pt x="244" y="223"/>
                    </a:cubicBezTo>
                    <a:cubicBezTo>
                      <a:pt x="233" y="154"/>
                      <a:pt x="169" y="85"/>
                      <a:pt x="126" y="16"/>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3" name="Google Shape;4863;p28"/>
              <p:cNvSpPr/>
              <p:nvPr/>
            </p:nvSpPr>
            <p:spPr>
              <a:xfrm>
                <a:off x="1651450" y="4737100"/>
                <a:ext cx="15325" cy="59325"/>
              </a:xfrm>
              <a:custGeom>
                <a:avLst/>
                <a:gdLst/>
                <a:ahLst/>
                <a:cxnLst/>
                <a:rect l="l" t="t" r="r" b="b"/>
                <a:pathLst>
                  <a:path w="613" h="2373" extrusionOk="0">
                    <a:moveTo>
                      <a:pt x="1" y="0"/>
                    </a:moveTo>
                    <a:lnTo>
                      <a:pt x="1" y="0"/>
                    </a:lnTo>
                    <a:cubicBezTo>
                      <a:pt x="75" y="844"/>
                      <a:pt x="296" y="1592"/>
                      <a:pt x="359" y="2373"/>
                    </a:cubicBezTo>
                    <a:cubicBezTo>
                      <a:pt x="433" y="2363"/>
                      <a:pt x="507" y="2352"/>
                      <a:pt x="507" y="2342"/>
                    </a:cubicBezTo>
                    <a:cubicBezTo>
                      <a:pt x="612" y="1582"/>
                      <a:pt x="307" y="875"/>
                      <a:pt x="190" y="148"/>
                    </a:cubicBezTo>
                    <a:cubicBezTo>
                      <a:pt x="190" y="106"/>
                      <a:pt x="106" y="74"/>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4" name="Google Shape;4864;p28"/>
              <p:cNvSpPr/>
              <p:nvPr/>
            </p:nvSpPr>
            <p:spPr>
              <a:xfrm>
                <a:off x="2498875" y="5070850"/>
                <a:ext cx="53025" cy="9300"/>
              </a:xfrm>
              <a:custGeom>
                <a:avLst/>
                <a:gdLst/>
                <a:ahLst/>
                <a:cxnLst/>
                <a:rect l="l" t="t" r="r" b="b"/>
                <a:pathLst>
                  <a:path w="2121" h="372" extrusionOk="0">
                    <a:moveTo>
                      <a:pt x="76" y="1"/>
                    </a:moveTo>
                    <a:cubicBezTo>
                      <a:pt x="48" y="1"/>
                      <a:pt x="20" y="47"/>
                      <a:pt x="1" y="76"/>
                    </a:cubicBezTo>
                    <a:cubicBezTo>
                      <a:pt x="22" y="108"/>
                      <a:pt x="43" y="171"/>
                      <a:pt x="64" y="171"/>
                    </a:cubicBezTo>
                    <a:cubicBezTo>
                      <a:pt x="718" y="245"/>
                      <a:pt x="1372" y="308"/>
                      <a:pt x="2026" y="371"/>
                    </a:cubicBezTo>
                    <a:cubicBezTo>
                      <a:pt x="2047" y="371"/>
                      <a:pt x="2079" y="319"/>
                      <a:pt x="2121" y="277"/>
                    </a:cubicBezTo>
                    <a:cubicBezTo>
                      <a:pt x="2068" y="245"/>
                      <a:pt x="2026" y="181"/>
                      <a:pt x="1973" y="171"/>
                    </a:cubicBezTo>
                    <a:cubicBezTo>
                      <a:pt x="1340" y="108"/>
                      <a:pt x="718" y="55"/>
                      <a:pt x="85" y="2"/>
                    </a:cubicBezTo>
                    <a:cubicBezTo>
                      <a:pt x="82" y="1"/>
                      <a:pt x="79" y="1"/>
                      <a:pt x="7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5" name="Google Shape;4865;p28"/>
              <p:cNvSpPr/>
              <p:nvPr/>
            </p:nvSpPr>
            <p:spPr>
              <a:xfrm>
                <a:off x="2158500" y="4884225"/>
                <a:ext cx="11625" cy="54050"/>
              </a:xfrm>
              <a:custGeom>
                <a:avLst/>
                <a:gdLst/>
                <a:ahLst/>
                <a:cxnLst/>
                <a:rect l="l" t="t" r="r" b="b"/>
                <a:pathLst>
                  <a:path w="465" h="2162" extrusionOk="0">
                    <a:moveTo>
                      <a:pt x="42" y="0"/>
                    </a:moveTo>
                    <a:cubicBezTo>
                      <a:pt x="31" y="64"/>
                      <a:pt x="0" y="127"/>
                      <a:pt x="0" y="190"/>
                    </a:cubicBezTo>
                    <a:cubicBezTo>
                      <a:pt x="85" y="812"/>
                      <a:pt x="179" y="1445"/>
                      <a:pt x="274" y="2078"/>
                    </a:cubicBezTo>
                    <a:cubicBezTo>
                      <a:pt x="274" y="2099"/>
                      <a:pt x="369" y="2120"/>
                      <a:pt x="464" y="2162"/>
                    </a:cubicBezTo>
                    <a:cubicBezTo>
                      <a:pt x="369" y="1403"/>
                      <a:pt x="317" y="696"/>
                      <a:pt x="4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6" name="Google Shape;4866;p28"/>
              <p:cNvSpPr/>
              <p:nvPr/>
            </p:nvSpPr>
            <p:spPr>
              <a:xfrm>
                <a:off x="2141625" y="4861800"/>
                <a:ext cx="12150" cy="55400"/>
              </a:xfrm>
              <a:custGeom>
                <a:avLst/>
                <a:gdLst/>
                <a:ahLst/>
                <a:cxnLst/>
                <a:rect l="l" t="t" r="r" b="b"/>
                <a:pathLst>
                  <a:path w="486" h="2216" extrusionOk="0">
                    <a:moveTo>
                      <a:pt x="169" y="0"/>
                    </a:moveTo>
                    <a:cubicBezTo>
                      <a:pt x="63" y="85"/>
                      <a:pt x="0" y="106"/>
                      <a:pt x="0" y="127"/>
                    </a:cubicBezTo>
                    <a:cubicBezTo>
                      <a:pt x="10" y="781"/>
                      <a:pt x="179" y="1393"/>
                      <a:pt x="306" y="2025"/>
                    </a:cubicBezTo>
                    <a:cubicBezTo>
                      <a:pt x="306" y="2068"/>
                      <a:pt x="380" y="2110"/>
                      <a:pt x="485" y="2215"/>
                    </a:cubicBezTo>
                    <a:cubicBezTo>
                      <a:pt x="485" y="1435"/>
                      <a:pt x="253" y="760"/>
                      <a:pt x="16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7" name="Google Shape;4867;p28"/>
              <p:cNvSpPr/>
              <p:nvPr/>
            </p:nvSpPr>
            <p:spPr>
              <a:xfrm>
                <a:off x="2263425" y="4944325"/>
                <a:ext cx="11350" cy="57000"/>
              </a:xfrm>
              <a:custGeom>
                <a:avLst/>
                <a:gdLst/>
                <a:ahLst/>
                <a:cxnLst/>
                <a:rect l="l" t="t" r="r" b="b"/>
                <a:pathLst>
                  <a:path w="454" h="2280" extrusionOk="0">
                    <a:moveTo>
                      <a:pt x="43" y="1"/>
                    </a:moveTo>
                    <a:cubicBezTo>
                      <a:pt x="32" y="74"/>
                      <a:pt x="1" y="159"/>
                      <a:pt x="11" y="233"/>
                    </a:cubicBezTo>
                    <a:cubicBezTo>
                      <a:pt x="85" y="866"/>
                      <a:pt x="170" y="1499"/>
                      <a:pt x="264" y="2142"/>
                    </a:cubicBezTo>
                    <a:cubicBezTo>
                      <a:pt x="264" y="2174"/>
                      <a:pt x="338" y="2205"/>
                      <a:pt x="433" y="2279"/>
                    </a:cubicBezTo>
                    <a:cubicBezTo>
                      <a:pt x="454" y="1467"/>
                      <a:pt x="327" y="739"/>
                      <a:pt x="4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8" name="Google Shape;4868;p28"/>
              <p:cNvSpPr/>
              <p:nvPr/>
            </p:nvSpPr>
            <p:spPr>
              <a:xfrm>
                <a:off x="2395525" y="5056925"/>
                <a:ext cx="20850" cy="50625"/>
              </a:xfrm>
              <a:custGeom>
                <a:avLst/>
                <a:gdLst/>
                <a:ahLst/>
                <a:cxnLst/>
                <a:rect l="l" t="t" r="r" b="b"/>
                <a:pathLst>
                  <a:path w="834" h="2025" extrusionOk="0">
                    <a:moveTo>
                      <a:pt x="85" y="0"/>
                    </a:moveTo>
                    <a:cubicBezTo>
                      <a:pt x="42" y="74"/>
                      <a:pt x="0" y="116"/>
                      <a:pt x="11" y="148"/>
                    </a:cubicBezTo>
                    <a:cubicBezTo>
                      <a:pt x="159" y="696"/>
                      <a:pt x="307" y="1245"/>
                      <a:pt x="464" y="1793"/>
                    </a:cubicBezTo>
                    <a:cubicBezTo>
                      <a:pt x="496" y="1867"/>
                      <a:pt x="560" y="1930"/>
                      <a:pt x="623" y="2025"/>
                    </a:cubicBezTo>
                    <a:cubicBezTo>
                      <a:pt x="713" y="1944"/>
                      <a:pt x="766" y="1883"/>
                      <a:pt x="825" y="1832"/>
                    </a:cubicBezTo>
                    <a:lnTo>
                      <a:pt x="825" y="1832"/>
                    </a:lnTo>
                    <a:cubicBezTo>
                      <a:pt x="828" y="1837"/>
                      <a:pt x="831" y="1841"/>
                      <a:pt x="834" y="1846"/>
                    </a:cubicBezTo>
                    <a:lnTo>
                      <a:pt x="834" y="1825"/>
                    </a:lnTo>
                    <a:cubicBezTo>
                      <a:pt x="831" y="1827"/>
                      <a:pt x="828" y="1830"/>
                      <a:pt x="825" y="1832"/>
                    </a:cubicBezTo>
                    <a:lnTo>
                      <a:pt x="825" y="1832"/>
                    </a:lnTo>
                    <a:cubicBezTo>
                      <a:pt x="598" y="1457"/>
                      <a:pt x="432" y="1070"/>
                      <a:pt x="380" y="623"/>
                    </a:cubicBezTo>
                    <a:cubicBezTo>
                      <a:pt x="359" y="391"/>
                      <a:pt x="307" y="159"/>
                      <a:pt x="8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9" name="Google Shape;4869;p28"/>
              <p:cNvSpPr/>
              <p:nvPr/>
            </p:nvSpPr>
            <p:spPr>
              <a:xfrm>
                <a:off x="2162175" y="4815075"/>
                <a:ext cx="53300" cy="23025"/>
              </a:xfrm>
              <a:custGeom>
                <a:avLst/>
                <a:gdLst/>
                <a:ahLst/>
                <a:cxnLst/>
                <a:rect l="l" t="t" r="r" b="b"/>
                <a:pathLst>
                  <a:path w="2132" h="921" extrusionOk="0">
                    <a:moveTo>
                      <a:pt x="2025" y="0"/>
                    </a:moveTo>
                    <a:cubicBezTo>
                      <a:pt x="2018" y="0"/>
                      <a:pt x="2011" y="1"/>
                      <a:pt x="2005" y="3"/>
                    </a:cubicBezTo>
                    <a:cubicBezTo>
                      <a:pt x="1403" y="224"/>
                      <a:pt x="813" y="446"/>
                      <a:pt x="212" y="678"/>
                    </a:cubicBezTo>
                    <a:cubicBezTo>
                      <a:pt x="159" y="699"/>
                      <a:pt x="127" y="762"/>
                      <a:pt x="1" y="920"/>
                    </a:cubicBezTo>
                    <a:cubicBezTo>
                      <a:pt x="865" y="774"/>
                      <a:pt x="1504" y="433"/>
                      <a:pt x="2110" y="18"/>
                    </a:cubicBezTo>
                    <a:lnTo>
                      <a:pt x="2110" y="18"/>
                    </a:lnTo>
                    <a:cubicBezTo>
                      <a:pt x="2117" y="20"/>
                      <a:pt x="2124" y="22"/>
                      <a:pt x="2131" y="24"/>
                    </a:cubicBezTo>
                    <a:lnTo>
                      <a:pt x="2131" y="3"/>
                    </a:lnTo>
                    <a:cubicBezTo>
                      <a:pt x="2124" y="8"/>
                      <a:pt x="2117" y="13"/>
                      <a:pt x="2110" y="18"/>
                    </a:cubicBezTo>
                    <a:lnTo>
                      <a:pt x="2110" y="18"/>
                    </a:lnTo>
                    <a:cubicBezTo>
                      <a:pt x="2081" y="10"/>
                      <a:pt x="2050" y="0"/>
                      <a:pt x="202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0" name="Google Shape;4870;p28"/>
              <p:cNvSpPr/>
              <p:nvPr/>
            </p:nvSpPr>
            <p:spPr>
              <a:xfrm>
                <a:off x="2003450" y="4774525"/>
                <a:ext cx="13475" cy="52775"/>
              </a:xfrm>
              <a:custGeom>
                <a:avLst/>
                <a:gdLst/>
                <a:ahLst/>
                <a:cxnLst/>
                <a:rect l="l" t="t" r="r" b="b"/>
                <a:pathLst>
                  <a:path w="539" h="2111" extrusionOk="0">
                    <a:moveTo>
                      <a:pt x="127" y="1"/>
                    </a:moveTo>
                    <a:lnTo>
                      <a:pt x="127" y="1"/>
                    </a:lnTo>
                    <a:cubicBezTo>
                      <a:pt x="1" y="423"/>
                      <a:pt x="53" y="1002"/>
                      <a:pt x="348" y="1973"/>
                    </a:cubicBezTo>
                    <a:cubicBezTo>
                      <a:pt x="359" y="2015"/>
                      <a:pt x="444" y="2047"/>
                      <a:pt x="538" y="2110"/>
                    </a:cubicBezTo>
                    <a:cubicBezTo>
                      <a:pt x="538" y="1382"/>
                      <a:pt x="275" y="739"/>
                      <a:pt x="233" y="64"/>
                    </a:cubicBezTo>
                    <a:cubicBezTo>
                      <a:pt x="233" y="43"/>
                      <a:pt x="159" y="22"/>
                      <a:pt x="1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1" name="Google Shape;4871;p28"/>
              <p:cNvSpPr/>
              <p:nvPr/>
            </p:nvSpPr>
            <p:spPr>
              <a:xfrm>
                <a:off x="2021925" y="4799575"/>
                <a:ext cx="14775" cy="44875"/>
              </a:xfrm>
              <a:custGeom>
                <a:avLst/>
                <a:gdLst/>
                <a:ahLst/>
                <a:cxnLst/>
                <a:rect l="l" t="t" r="r" b="b"/>
                <a:pathLst>
                  <a:path w="591" h="1795" extrusionOk="0">
                    <a:moveTo>
                      <a:pt x="0" y="0"/>
                    </a:moveTo>
                    <a:lnTo>
                      <a:pt x="0" y="0"/>
                    </a:lnTo>
                    <a:cubicBezTo>
                      <a:pt x="137" y="633"/>
                      <a:pt x="242" y="1150"/>
                      <a:pt x="359" y="1657"/>
                    </a:cubicBezTo>
                    <a:cubicBezTo>
                      <a:pt x="379" y="1739"/>
                      <a:pt x="417" y="1794"/>
                      <a:pt x="476" y="1794"/>
                    </a:cubicBezTo>
                    <a:cubicBezTo>
                      <a:pt x="508" y="1794"/>
                      <a:pt x="546" y="1778"/>
                      <a:pt x="591" y="1741"/>
                    </a:cubicBezTo>
                    <a:cubicBezTo>
                      <a:pt x="316" y="222"/>
                      <a:pt x="316" y="222"/>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2" name="Google Shape;4872;p28"/>
              <p:cNvSpPr/>
              <p:nvPr/>
            </p:nvSpPr>
            <p:spPr>
              <a:xfrm>
                <a:off x="2278975" y="4961475"/>
                <a:ext cx="10850" cy="49575"/>
              </a:xfrm>
              <a:custGeom>
                <a:avLst/>
                <a:gdLst/>
                <a:ahLst/>
                <a:cxnLst/>
                <a:rect l="l" t="t" r="r" b="b"/>
                <a:pathLst>
                  <a:path w="434" h="1983" extrusionOk="0">
                    <a:moveTo>
                      <a:pt x="54" y="0"/>
                    </a:moveTo>
                    <a:cubicBezTo>
                      <a:pt x="43" y="138"/>
                      <a:pt x="1" y="264"/>
                      <a:pt x="12" y="380"/>
                    </a:cubicBezTo>
                    <a:cubicBezTo>
                      <a:pt x="75" y="918"/>
                      <a:pt x="117" y="1467"/>
                      <a:pt x="349" y="1983"/>
                    </a:cubicBezTo>
                    <a:cubicBezTo>
                      <a:pt x="433" y="1340"/>
                      <a:pt x="265" y="707"/>
                      <a:pt x="201" y="74"/>
                    </a:cubicBezTo>
                    <a:cubicBezTo>
                      <a:pt x="201" y="53"/>
                      <a:pt x="138" y="32"/>
                      <a:pt x="5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3" name="Google Shape;4873;p28"/>
              <p:cNvSpPr/>
              <p:nvPr/>
            </p:nvSpPr>
            <p:spPr>
              <a:xfrm>
                <a:off x="2512325" y="5090125"/>
                <a:ext cx="46700" cy="15625"/>
              </a:xfrm>
              <a:custGeom>
                <a:avLst/>
                <a:gdLst/>
                <a:ahLst/>
                <a:cxnLst/>
                <a:rect l="l" t="t" r="r" b="b"/>
                <a:pathLst>
                  <a:path w="1868" h="625" extrusionOk="0">
                    <a:moveTo>
                      <a:pt x="34" y="1"/>
                    </a:moveTo>
                    <a:cubicBezTo>
                      <a:pt x="23" y="1"/>
                      <a:pt x="12" y="1"/>
                      <a:pt x="1" y="1"/>
                    </a:cubicBezTo>
                    <a:cubicBezTo>
                      <a:pt x="74" y="85"/>
                      <a:pt x="106" y="170"/>
                      <a:pt x="149" y="181"/>
                    </a:cubicBezTo>
                    <a:cubicBezTo>
                      <a:pt x="676" y="338"/>
                      <a:pt x="1213" y="486"/>
                      <a:pt x="1741" y="624"/>
                    </a:cubicBezTo>
                    <a:cubicBezTo>
                      <a:pt x="1742" y="624"/>
                      <a:pt x="1744" y="625"/>
                      <a:pt x="1746" y="625"/>
                    </a:cubicBezTo>
                    <a:cubicBezTo>
                      <a:pt x="1769" y="625"/>
                      <a:pt x="1809" y="576"/>
                      <a:pt x="1867" y="518"/>
                    </a:cubicBezTo>
                    <a:cubicBezTo>
                      <a:pt x="1741" y="455"/>
                      <a:pt x="1635" y="370"/>
                      <a:pt x="1520" y="349"/>
                    </a:cubicBezTo>
                    <a:cubicBezTo>
                      <a:pt x="1033" y="246"/>
                      <a:pt x="588" y="1"/>
                      <a:pt x="3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4" name="Google Shape;4874;p28"/>
              <p:cNvSpPr/>
              <p:nvPr/>
            </p:nvSpPr>
            <p:spPr>
              <a:xfrm>
                <a:off x="1894300" y="4734450"/>
                <a:ext cx="10050" cy="50375"/>
              </a:xfrm>
              <a:custGeom>
                <a:avLst/>
                <a:gdLst/>
                <a:ahLst/>
                <a:cxnLst/>
                <a:rect l="l" t="t" r="r" b="b"/>
                <a:pathLst>
                  <a:path w="402" h="2015" extrusionOk="0">
                    <a:moveTo>
                      <a:pt x="74" y="1"/>
                    </a:moveTo>
                    <a:lnTo>
                      <a:pt x="74" y="1"/>
                    </a:lnTo>
                    <a:cubicBezTo>
                      <a:pt x="0" y="718"/>
                      <a:pt x="148" y="1351"/>
                      <a:pt x="338" y="2015"/>
                    </a:cubicBezTo>
                    <a:cubicBezTo>
                      <a:pt x="359" y="1962"/>
                      <a:pt x="401" y="1909"/>
                      <a:pt x="401" y="1857"/>
                    </a:cubicBezTo>
                    <a:cubicBezTo>
                      <a:pt x="359" y="1287"/>
                      <a:pt x="306" y="718"/>
                      <a:pt x="243" y="159"/>
                    </a:cubicBezTo>
                    <a:cubicBezTo>
                      <a:pt x="243" y="116"/>
                      <a:pt x="169" y="85"/>
                      <a:pt x="7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5" name="Google Shape;4875;p28"/>
              <p:cNvSpPr/>
              <p:nvPr/>
            </p:nvSpPr>
            <p:spPr>
              <a:xfrm>
                <a:off x="1570250" y="4649275"/>
                <a:ext cx="8975" cy="40900"/>
              </a:xfrm>
              <a:custGeom>
                <a:avLst/>
                <a:gdLst/>
                <a:ahLst/>
                <a:cxnLst/>
                <a:rect l="l" t="t" r="r" b="b"/>
                <a:pathLst>
                  <a:path w="359" h="1636" extrusionOk="0">
                    <a:moveTo>
                      <a:pt x="138" y="1"/>
                    </a:moveTo>
                    <a:cubicBezTo>
                      <a:pt x="0" y="486"/>
                      <a:pt x="159" y="982"/>
                      <a:pt x="169" y="1467"/>
                    </a:cubicBezTo>
                    <a:cubicBezTo>
                      <a:pt x="169" y="1509"/>
                      <a:pt x="243" y="1552"/>
                      <a:pt x="327" y="1636"/>
                    </a:cubicBezTo>
                    <a:cubicBezTo>
                      <a:pt x="338" y="1498"/>
                      <a:pt x="359" y="1414"/>
                      <a:pt x="359" y="1330"/>
                    </a:cubicBezTo>
                    <a:cubicBezTo>
                      <a:pt x="338" y="898"/>
                      <a:pt x="306" y="455"/>
                      <a:pt x="285" y="12"/>
                    </a:cubicBezTo>
                    <a:cubicBezTo>
                      <a:pt x="232" y="12"/>
                      <a:pt x="180" y="1"/>
                      <a:pt x="13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6" name="Google Shape;4876;p28"/>
              <p:cNvSpPr/>
              <p:nvPr/>
            </p:nvSpPr>
            <p:spPr>
              <a:xfrm>
                <a:off x="2100200" y="5096475"/>
                <a:ext cx="16125" cy="34825"/>
              </a:xfrm>
              <a:custGeom>
                <a:avLst/>
                <a:gdLst/>
                <a:ahLst/>
                <a:cxnLst/>
                <a:rect l="l" t="t" r="r" b="b"/>
                <a:pathLst>
                  <a:path w="645" h="1393" extrusionOk="0">
                    <a:moveTo>
                      <a:pt x="85" y="0"/>
                    </a:moveTo>
                    <a:cubicBezTo>
                      <a:pt x="1" y="370"/>
                      <a:pt x="202" y="907"/>
                      <a:pt x="645" y="1392"/>
                    </a:cubicBezTo>
                    <a:cubicBezTo>
                      <a:pt x="507" y="675"/>
                      <a:pt x="371" y="338"/>
                      <a:pt x="8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7" name="Google Shape;4877;p28"/>
              <p:cNvSpPr/>
              <p:nvPr/>
            </p:nvSpPr>
            <p:spPr>
              <a:xfrm>
                <a:off x="2320900" y="5113350"/>
                <a:ext cx="14800" cy="39825"/>
              </a:xfrm>
              <a:custGeom>
                <a:avLst/>
                <a:gdLst/>
                <a:ahLst/>
                <a:cxnLst/>
                <a:rect l="l" t="t" r="r" b="b"/>
                <a:pathLst>
                  <a:path w="592" h="1593" extrusionOk="0">
                    <a:moveTo>
                      <a:pt x="74" y="0"/>
                    </a:moveTo>
                    <a:cubicBezTo>
                      <a:pt x="43" y="63"/>
                      <a:pt x="1" y="105"/>
                      <a:pt x="11" y="138"/>
                    </a:cubicBezTo>
                    <a:cubicBezTo>
                      <a:pt x="117" y="506"/>
                      <a:pt x="233" y="886"/>
                      <a:pt x="349" y="1256"/>
                    </a:cubicBezTo>
                    <a:cubicBezTo>
                      <a:pt x="391" y="1371"/>
                      <a:pt x="391" y="1519"/>
                      <a:pt x="592" y="1593"/>
                    </a:cubicBezTo>
                    <a:cubicBezTo>
                      <a:pt x="402" y="1045"/>
                      <a:pt x="486" y="454"/>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8" name="Google Shape;4878;p28"/>
              <p:cNvSpPr/>
              <p:nvPr/>
            </p:nvSpPr>
            <p:spPr>
              <a:xfrm>
                <a:off x="1529375" y="4550425"/>
                <a:ext cx="7425" cy="49850"/>
              </a:xfrm>
              <a:custGeom>
                <a:avLst/>
                <a:gdLst/>
                <a:ahLst/>
                <a:cxnLst/>
                <a:rect l="l" t="t" r="r" b="b"/>
                <a:pathLst>
                  <a:path w="297" h="1994" extrusionOk="0">
                    <a:moveTo>
                      <a:pt x="137" y="0"/>
                    </a:moveTo>
                    <a:lnTo>
                      <a:pt x="137" y="0"/>
                    </a:lnTo>
                    <a:cubicBezTo>
                      <a:pt x="1" y="570"/>
                      <a:pt x="11" y="1139"/>
                      <a:pt x="22" y="1709"/>
                    </a:cubicBezTo>
                    <a:cubicBezTo>
                      <a:pt x="22" y="1782"/>
                      <a:pt x="64" y="1856"/>
                      <a:pt x="106" y="1993"/>
                    </a:cubicBezTo>
                    <a:cubicBezTo>
                      <a:pt x="264" y="1508"/>
                      <a:pt x="296" y="580"/>
                      <a:pt x="13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9" name="Google Shape;4879;p28"/>
              <p:cNvSpPr/>
              <p:nvPr/>
            </p:nvSpPr>
            <p:spPr>
              <a:xfrm>
                <a:off x="1913275" y="4750275"/>
                <a:ext cx="8725" cy="37200"/>
              </a:xfrm>
              <a:custGeom>
                <a:avLst/>
                <a:gdLst/>
                <a:ahLst/>
                <a:cxnLst/>
                <a:rect l="l" t="t" r="r" b="b"/>
                <a:pathLst>
                  <a:path w="349" h="1488" extrusionOk="0">
                    <a:moveTo>
                      <a:pt x="191" y="1"/>
                    </a:moveTo>
                    <a:lnTo>
                      <a:pt x="191" y="1"/>
                    </a:lnTo>
                    <a:cubicBezTo>
                      <a:pt x="11" y="454"/>
                      <a:pt x="1" y="707"/>
                      <a:pt x="137" y="1487"/>
                    </a:cubicBezTo>
                    <a:cubicBezTo>
                      <a:pt x="338" y="887"/>
                      <a:pt x="348" y="285"/>
                      <a:pt x="19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0" name="Google Shape;4880;p28"/>
              <p:cNvSpPr/>
              <p:nvPr/>
            </p:nvSpPr>
            <p:spPr>
              <a:xfrm>
                <a:off x="2509950" y="5133125"/>
                <a:ext cx="17950" cy="30600"/>
              </a:xfrm>
              <a:custGeom>
                <a:avLst/>
                <a:gdLst/>
                <a:ahLst/>
                <a:cxnLst/>
                <a:rect l="l" t="t" r="r" b="b"/>
                <a:pathLst>
                  <a:path w="718" h="1224" extrusionOk="0">
                    <a:moveTo>
                      <a:pt x="1" y="0"/>
                    </a:moveTo>
                    <a:lnTo>
                      <a:pt x="1" y="0"/>
                    </a:lnTo>
                    <a:cubicBezTo>
                      <a:pt x="169" y="401"/>
                      <a:pt x="233" y="854"/>
                      <a:pt x="718" y="1224"/>
                    </a:cubicBezTo>
                    <a:cubicBezTo>
                      <a:pt x="602" y="654"/>
                      <a:pt x="359" y="296"/>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1" name="Google Shape;4881;p28"/>
              <p:cNvSpPr/>
              <p:nvPr/>
            </p:nvSpPr>
            <p:spPr>
              <a:xfrm>
                <a:off x="1943150" y="5031875"/>
                <a:ext cx="15500" cy="28500"/>
              </a:xfrm>
              <a:custGeom>
                <a:avLst/>
                <a:gdLst/>
                <a:ahLst/>
                <a:cxnLst/>
                <a:rect l="l" t="t" r="r" b="b"/>
                <a:pathLst>
                  <a:path w="620" h="1140" extrusionOk="0">
                    <a:moveTo>
                      <a:pt x="60" y="1"/>
                    </a:moveTo>
                    <a:cubicBezTo>
                      <a:pt x="67" y="7"/>
                      <a:pt x="73" y="13"/>
                      <a:pt x="80" y="19"/>
                    </a:cubicBezTo>
                    <a:lnTo>
                      <a:pt x="80" y="19"/>
                    </a:lnTo>
                    <a:cubicBezTo>
                      <a:pt x="80" y="16"/>
                      <a:pt x="81" y="13"/>
                      <a:pt x="82" y="11"/>
                    </a:cubicBezTo>
                    <a:lnTo>
                      <a:pt x="60" y="1"/>
                    </a:lnTo>
                    <a:close/>
                    <a:moveTo>
                      <a:pt x="80" y="19"/>
                    </a:moveTo>
                    <a:cubicBezTo>
                      <a:pt x="0" y="437"/>
                      <a:pt x="230" y="751"/>
                      <a:pt x="430" y="1076"/>
                    </a:cubicBezTo>
                    <a:cubicBezTo>
                      <a:pt x="451" y="1107"/>
                      <a:pt x="524" y="1107"/>
                      <a:pt x="620" y="1140"/>
                    </a:cubicBezTo>
                    <a:cubicBezTo>
                      <a:pt x="506" y="695"/>
                      <a:pt x="382" y="312"/>
                      <a:pt x="80" y="19"/>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2" name="Google Shape;4882;p28"/>
              <p:cNvSpPr/>
              <p:nvPr/>
            </p:nvSpPr>
            <p:spPr>
              <a:xfrm>
                <a:off x="2415300" y="5080925"/>
                <a:ext cx="11625" cy="34300"/>
              </a:xfrm>
              <a:custGeom>
                <a:avLst/>
                <a:gdLst/>
                <a:ahLst/>
                <a:cxnLst/>
                <a:rect l="l" t="t" r="r" b="b"/>
                <a:pathLst>
                  <a:path w="465" h="1372" extrusionOk="0">
                    <a:moveTo>
                      <a:pt x="22" y="0"/>
                    </a:moveTo>
                    <a:cubicBezTo>
                      <a:pt x="11" y="169"/>
                      <a:pt x="1" y="263"/>
                      <a:pt x="1" y="369"/>
                    </a:cubicBezTo>
                    <a:cubicBezTo>
                      <a:pt x="11" y="538"/>
                      <a:pt x="32" y="717"/>
                      <a:pt x="43" y="886"/>
                    </a:cubicBezTo>
                    <a:lnTo>
                      <a:pt x="43" y="865"/>
                    </a:lnTo>
                    <a:cubicBezTo>
                      <a:pt x="169" y="1013"/>
                      <a:pt x="137" y="1297"/>
                      <a:pt x="465" y="1371"/>
                    </a:cubicBezTo>
                    <a:cubicBezTo>
                      <a:pt x="390" y="949"/>
                      <a:pt x="317" y="559"/>
                      <a:pt x="201" y="190"/>
                    </a:cubicBezTo>
                    <a:cubicBezTo>
                      <a:pt x="180" y="137"/>
                      <a:pt x="116" y="95"/>
                      <a:pt x="2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3" name="Google Shape;4883;p28"/>
              <p:cNvSpPr/>
              <p:nvPr/>
            </p:nvSpPr>
            <p:spPr>
              <a:xfrm>
                <a:off x="1550200" y="4296500"/>
                <a:ext cx="25875" cy="17425"/>
              </a:xfrm>
              <a:custGeom>
                <a:avLst/>
                <a:gdLst/>
                <a:ahLst/>
                <a:cxnLst/>
                <a:rect l="l" t="t" r="r" b="b"/>
                <a:pathLst>
                  <a:path w="1035" h="697" extrusionOk="0">
                    <a:moveTo>
                      <a:pt x="1024" y="0"/>
                    </a:moveTo>
                    <a:cubicBezTo>
                      <a:pt x="676" y="180"/>
                      <a:pt x="380" y="317"/>
                      <a:pt x="85" y="475"/>
                    </a:cubicBezTo>
                    <a:cubicBezTo>
                      <a:pt x="1" y="528"/>
                      <a:pt x="12" y="623"/>
                      <a:pt x="106" y="696"/>
                    </a:cubicBezTo>
                    <a:cubicBezTo>
                      <a:pt x="476" y="654"/>
                      <a:pt x="718" y="370"/>
                      <a:pt x="1024" y="201"/>
                    </a:cubicBezTo>
                    <a:cubicBezTo>
                      <a:pt x="1034" y="190"/>
                      <a:pt x="1024" y="127"/>
                      <a:pt x="102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4" name="Google Shape;4884;p28"/>
              <p:cNvSpPr/>
              <p:nvPr/>
            </p:nvSpPr>
            <p:spPr>
              <a:xfrm>
                <a:off x="1791475" y="4595500"/>
                <a:ext cx="6350" cy="28500"/>
              </a:xfrm>
              <a:custGeom>
                <a:avLst/>
                <a:gdLst/>
                <a:ahLst/>
                <a:cxnLst/>
                <a:rect l="l" t="t" r="r" b="b"/>
                <a:pathLst>
                  <a:path w="254" h="1140" extrusionOk="0">
                    <a:moveTo>
                      <a:pt x="158" y="0"/>
                    </a:moveTo>
                    <a:cubicBezTo>
                      <a:pt x="74" y="117"/>
                      <a:pt x="10" y="159"/>
                      <a:pt x="10" y="211"/>
                    </a:cubicBezTo>
                    <a:cubicBezTo>
                      <a:pt x="0" y="475"/>
                      <a:pt x="0" y="739"/>
                      <a:pt x="10" y="992"/>
                    </a:cubicBezTo>
                    <a:cubicBezTo>
                      <a:pt x="19" y="1062"/>
                      <a:pt x="43" y="1139"/>
                      <a:pt x="141" y="1139"/>
                    </a:cubicBezTo>
                    <a:cubicBezTo>
                      <a:pt x="161" y="1139"/>
                      <a:pt x="184" y="1136"/>
                      <a:pt x="211" y="1129"/>
                    </a:cubicBezTo>
                    <a:cubicBezTo>
                      <a:pt x="221" y="781"/>
                      <a:pt x="253" y="433"/>
                      <a:pt x="15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5" name="Google Shape;4885;p28"/>
              <p:cNvSpPr/>
              <p:nvPr/>
            </p:nvSpPr>
            <p:spPr>
              <a:xfrm>
                <a:off x="1654350" y="4252125"/>
                <a:ext cx="33500" cy="6050"/>
              </a:xfrm>
              <a:custGeom>
                <a:avLst/>
                <a:gdLst/>
                <a:ahLst/>
                <a:cxnLst/>
                <a:rect l="l" t="t" r="r" b="b"/>
                <a:pathLst>
                  <a:path w="1340" h="242" extrusionOk="0">
                    <a:moveTo>
                      <a:pt x="1023" y="0"/>
                    </a:moveTo>
                    <a:cubicBezTo>
                      <a:pt x="663" y="0"/>
                      <a:pt x="329" y="57"/>
                      <a:pt x="1" y="172"/>
                    </a:cubicBezTo>
                    <a:cubicBezTo>
                      <a:pt x="246" y="218"/>
                      <a:pt x="445" y="242"/>
                      <a:pt x="615" y="242"/>
                    </a:cubicBezTo>
                    <a:cubicBezTo>
                      <a:pt x="914" y="242"/>
                      <a:pt x="1125" y="169"/>
                      <a:pt x="1340" y="14"/>
                    </a:cubicBezTo>
                    <a:cubicBezTo>
                      <a:pt x="1232" y="5"/>
                      <a:pt x="1126" y="0"/>
                      <a:pt x="102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6" name="Google Shape;4886;p28"/>
              <p:cNvSpPr/>
              <p:nvPr/>
            </p:nvSpPr>
            <p:spPr>
              <a:xfrm>
                <a:off x="1668325" y="4486075"/>
                <a:ext cx="7400" cy="34025"/>
              </a:xfrm>
              <a:custGeom>
                <a:avLst/>
                <a:gdLst/>
                <a:ahLst/>
                <a:cxnLst/>
                <a:rect l="l" t="t" r="r" b="b"/>
                <a:pathLst>
                  <a:path w="296" h="1361" extrusionOk="0">
                    <a:moveTo>
                      <a:pt x="127" y="1"/>
                    </a:moveTo>
                    <a:cubicBezTo>
                      <a:pt x="85" y="496"/>
                      <a:pt x="0" y="918"/>
                      <a:pt x="106" y="1361"/>
                    </a:cubicBezTo>
                    <a:cubicBezTo>
                      <a:pt x="169" y="1319"/>
                      <a:pt x="233" y="1298"/>
                      <a:pt x="233" y="1266"/>
                    </a:cubicBezTo>
                    <a:cubicBezTo>
                      <a:pt x="265" y="897"/>
                      <a:pt x="286" y="528"/>
                      <a:pt x="296" y="159"/>
                    </a:cubicBezTo>
                    <a:cubicBezTo>
                      <a:pt x="296" y="116"/>
                      <a:pt x="222" y="85"/>
                      <a:pt x="1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7" name="Google Shape;4887;p28"/>
              <p:cNvSpPr/>
              <p:nvPr/>
            </p:nvSpPr>
            <p:spPr>
              <a:xfrm>
                <a:off x="1771950" y="4597350"/>
                <a:ext cx="8200" cy="29275"/>
              </a:xfrm>
              <a:custGeom>
                <a:avLst/>
                <a:gdLst/>
                <a:ahLst/>
                <a:cxnLst/>
                <a:rect l="l" t="t" r="r" b="b"/>
                <a:pathLst>
                  <a:path w="328" h="1171" extrusionOk="0">
                    <a:moveTo>
                      <a:pt x="222" y="0"/>
                    </a:moveTo>
                    <a:lnTo>
                      <a:pt x="222" y="0"/>
                    </a:lnTo>
                    <a:cubicBezTo>
                      <a:pt x="53" y="390"/>
                      <a:pt x="1" y="770"/>
                      <a:pt x="159" y="1171"/>
                    </a:cubicBezTo>
                    <a:cubicBezTo>
                      <a:pt x="306" y="791"/>
                      <a:pt x="327" y="401"/>
                      <a:pt x="22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8" name="Google Shape;4888;p28"/>
              <p:cNvSpPr/>
              <p:nvPr/>
            </p:nvSpPr>
            <p:spPr>
              <a:xfrm>
                <a:off x="1542050" y="4372950"/>
                <a:ext cx="8175" cy="23225"/>
              </a:xfrm>
              <a:custGeom>
                <a:avLst/>
                <a:gdLst/>
                <a:ahLst/>
                <a:cxnLst/>
                <a:rect l="l" t="t" r="r" b="b"/>
                <a:pathLst>
                  <a:path w="327" h="929" extrusionOk="0">
                    <a:moveTo>
                      <a:pt x="221" y="1"/>
                    </a:moveTo>
                    <a:lnTo>
                      <a:pt x="221" y="1"/>
                    </a:lnTo>
                    <a:cubicBezTo>
                      <a:pt x="10" y="349"/>
                      <a:pt x="0" y="465"/>
                      <a:pt x="116" y="929"/>
                    </a:cubicBezTo>
                    <a:cubicBezTo>
                      <a:pt x="305" y="591"/>
                      <a:pt x="327" y="434"/>
                      <a:pt x="22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9" name="Google Shape;4889;p28"/>
              <p:cNvSpPr/>
              <p:nvPr/>
            </p:nvSpPr>
            <p:spPr>
              <a:xfrm>
                <a:off x="1774600" y="4355825"/>
                <a:ext cx="27175" cy="9825"/>
              </a:xfrm>
              <a:custGeom>
                <a:avLst/>
                <a:gdLst/>
                <a:ahLst/>
                <a:cxnLst/>
                <a:rect l="l" t="t" r="r" b="b"/>
                <a:pathLst>
                  <a:path w="1087" h="393" extrusionOk="0">
                    <a:moveTo>
                      <a:pt x="1037" y="0"/>
                    </a:moveTo>
                    <a:cubicBezTo>
                      <a:pt x="628" y="0"/>
                      <a:pt x="310" y="130"/>
                      <a:pt x="22" y="372"/>
                    </a:cubicBezTo>
                    <a:lnTo>
                      <a:pt x="22" y="372"/>
                    </a:lnTo>
                    <a:cubicBezTo>
                      <a:pt x="15" y="371"/>
                      <a:pt x="7" y="370"/>
                      <a:pt x="0" y="369"/>
                    </a:cubicBezTo>
                    <a:lnTo>
                      <a:pt x="0" y="390"/>
                    </a:lnTo>
                    <a:cubicBezTo>
                      <a:pt x="7" y="384"/>
                      <a:pt x="15" y="378"/>
                      <a:pt x="22" y="372"/>
                    </a:cubicBezTo>
                    <a:lnTo>
                      <a:pt x="22" y="372"/>
                    </a:lnTo>
                    <a:cubicBezTo>
                      <a:pt x="125" y="385"/>
                      <a:pt x="215" y="392"/>
                      <a:pt x="296" y="392"/>
                    </a:cubicBezTo>
                    <a:cubicBezTo>
                      <a:pt x="592" y="392"/>
                      <a:pt x="776" y="294"/>
                      <a:pt x="1086" y="1"/>
                    </a:cubicBezTo>
                    <a:cubicBezTo>
                      <a:pt x="1070" y="0"/>
                      <a:pt x="1053" y="0"/>
                      <a:pt x="103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0" name="Google Shape;4890;p28"/>
              <p:cNvSpPr/>
              <p:nvPr/>
            </p:nvSpPr>
            <p:spPr>
              <a:xfrm>
                <a:off x="1783800" y="4719175"/>
                <a:ext cx="9000" cy="25050"/>
              </a:xfrm>
              <a:custGeom>
                <a:avLst/>
                <a:gdLst/>
                <a:ahLst/>
                <a:cxnLst/>
                <a:rect l="l" t="t" r="r" b="b"/>
                <a:pathLst>
                  <a:path w="360" h="1002" extrusionOk="0">
                    <a:moveTo>
                      <a:pt x="170" y="0"/>
                    </a:moveTo>
                    <a:cubicBezTo>
                      <a:pt x="64" y="338"/>
                      <a:pt x="1" y="664"/>
                      <a:pt x="170" y="1002"/>
                    </a:cubicBezTo>
                    <a:cubicBezTo>
                      <a:pt x="307" y="696"/>
                      <a:pt x="360" y="380"/>
                      <a:pt x="307" y="42"/>
                    </a:cubicBezTo>
                    <a:cubicBezTo>
                      <a:pt x="307" y="31"/>
                      <a:pt x="244" y="21"/>
                      <a:pt x="17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1" name="Google Shape;4891;p28"/>
              <p:cNvSpPr/>
              <p:nvPr/>
            </p:nvSpPr>
            <p:spPr>
              <a:xfrm>
                <a:off x="1931750" y="5003925"/>
                <a:ext cx="13450" cy="28225"/>
              </a:xfrm>
              <a:custGeom>
                <a:avLst/>
                <a:gdLst/>
                <a:ahLst/>
                <a:cxnLst/>
                <a:rect l="l" t="t" r="r" b="b"/>
                <a:pathLst>
                  <a:path w="538" h="1129" extrusionOk="0">
                    <a:moveTo>
                      <a:pt x="0" y="1"/>
                    </a:moveTo>
                    <a:cubicBezTo>
                      <a:pt x="124" y="475"/>
                      <a:pt x="167" y="869"/>
                      <a:pt x="514" y="1113"/>
                    </a:cubicBezTo>
                    <a:lnTo>
                      <a:pt x="514" y="1113"/>
                    </a:lnTo>
                    <a:cubicBezTo>
                      <a:pt x="442" y="935"/>
                      <a:pt x="389" y="758"/>
                      <a:pt x="305" y="580"/>
                    </a:cubicBezTo>
                    <a:cubicBezTo>
                      <a:pt x="242" y="411"/>
                      <a:pt x="211" y="233"/>
                      <a:pt x="0" y="1"/>
                    </a:cubicBezTo>
                    <a:close/>
                    <a:moveTo>
                      <a:pt x="514" y="1113"/>
                    </a:moveTo>
                    <a:lnTo>
                      <a:pt x="514" y="1113"/>
                    </a:lnTo>
                    <a:cubicBezTo>
                      <a:pt x="515" y="1115"/>
                      <a:pt x="516" y="1117"/>
                      <a:pt x="516" y="1119"/>
                    </a:cubicBezTo>
                    <a:lnTo>
                      <a:pt x="538" y="1129"/>
                    </a:lnTo>
                    <a:cubicBezTo>
                      <a:pt x="530" y="1123"/>
                      <a:pt x="522" y="1118"/>
                      <a:pt x="514" y="1113"/>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2" name="Google Shape;4892;p28"/>
              <p:cNvSpPr/>
              <p:nvPr/>
            </p:nvSpPr>
            <p:spPr>
              <a:xfrm>
                <a:off x="1559700" y="4385075"/>
                <a:ext cx="7400" cy="19300"/>
              </a:xfrm>
              <a:custGeom>
                <a:avLst/>
                <a:gdLst/>
                <a:ahLst/>
                <a:cxnLst/>
                <a:rect l="l" t="t" r="r" b="b"/>
                <a:pathLst>
                  <a:path w="296" h="772" extrusionOk="0">
                    <a:moveTo>
                      <a:pt x="159" y="1"/>
                    </a:moveTo>
                    <a:lnTo>
                      <a:pt x="159" y="1"/>
                    </a:lnTo>
                    <a:cubicBezTo>
                      <a:pt x="0" y="265"/>
                      <a:pt x="11" y="497"/>
                      <a:pt x="75" y="771"/>
                    </a:cubicBezTo>
                    <a:cubicBezTo>
                      <a:pt x="296" y="528"/>
                      <a:pt x="296" y="528"/>
                      <a:pt x="15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3" name="Google Shape;4893;p28"/>
              <p:cNvSpPr/>
              <p:nvPr/>
            </p:nvSpPr>
            <p:spPr>
              <a:xfrm>
                <a:off x="2215450" y="4810425"/>
                <a:ext cx="9775" cy="5275"/>
              </a:xfrm>
              <a:custGeom>
                <a:avLst/>
                <a:gdLst/>
                <a:ahLst/>
                <a:cxnLst/>
                <a:rect l="l" t="t" r="r" b="b"/>
                <a:pathLst>
                  <a:path w="391" h="211" extrusionOk="0">
                    <a:moveTo>
                      <a:pt x="304" y="1"/>
                    </a:moveTo>
                    <a:cubicBezTo>
                      <a:pt x="155" y="1"/>
                      <a:pt x="82" y="89"/>
                      <a:pt x="15" y="189"/>
                    </a:cubicBezTo>
                    <a:lnTo>
                      <a:pt x="15" y="189"/>
                    </a:lnTo>
                    <a:cubicBezTo>
                      <a:pt x="155" y="186"/>
                      <a:pt x="268" y="142"/>
                      <a:pt x="390" y="9"/>
                    </a:cubicBezTo>
                    <a:cubicBezTo>
                      <a:pt x="359" y="3"/>
                      <a:pt x="330" y="1"/>
                      <a:pt x="304" y="1"/>
                    </a:cubicBezTo>
                    <a:close/>
                    <a:moveTo>
                      <a:pt x="15" y="189"/>
                    </a:moveTo>
                    <a:cubicBezTo>
                      <a:pt x="10" y="189"/>
                      <a:pt x="5" y="189"/>
                      <a:pt x="0" y="189"/>
                    </a:cubicBezTo>
                    <a:lnTo>
                      <a:pt x="0" y="210"/>
                    </a:lnTo>
                    <a:cubicBezTo>
                      <a:pt x="5" y="203"/>
                      <a:pt x="10" y="196"/>
                      <a:pt x="15" y="189"/>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4" name="Google Shape;4894;p28"/>
              <p:cNvSpPr/>
              <p:nvPr/>
            </p:nvSpPr>
            <p:spPr>
              <a:xfrm>
                <a:off x="2255250" y="4815750"/>
                <a:ext cx="7400" cy="2300"/>
              </a:xfrm>
              <a:custGeom>
                <a:avLst/>
                <a:gdLst/>
                <a:ahLst/>
                <a:cxnLst/>
                <a:rect l="l" t="t" r="r" b="b"/>
                <a:pathLst>
                  <a:path w="296" h="92" extrusionOk="0">
                    <a:moveTo>
                      <a:pt x="176" y="1"/>
                    </a:moveTo>
                    <a:cubicBezTo>
                      <a:pt x="124" y="1"/>
                      <a:pt x="76" y="27"/>
                      <a:pt x="34" y="68"/>
                    </a:cubicBezTo>
                    <a:lnTo>
                      <a:pt x="34" y="68"/>
                    </a:lnTo>
                    <a:cubicBezTo>
                      <a:pt x="110" y="58"/>
                      <a:pt x="187" y="42"/>
                      <a:pt x="264" y="25"/>
                    </a:cubicBezTo>
                    <a:lnTo>
                      <a:pt x="264" y="25"/>
                    </a:lnTo>
                    <a:cubicBezTo>
                      <a:pt x="271" y="30"/>
                      <a:pt x="278" y="34"/>
                      <a:pt x="286" y="39"/>
                    </a:cubicBezTo>
                    <a:lnTo>
                      <a:pt x="296" y="18"/>
                    </a:lnTo>
                    <a:lnTo>
                      <a:pt x="296" y="18"/>
                    </a:lnTo>
                    <a:cubicBezTo>
                      <a:pt x="285" y="21"/>
                      <a:pt x="274" y="23"/>
                      <a:pt x="264" y="25"/>
                    </a:cubicBezTo>
                    <a:lnTo>
                      <a:pt x="264" y="25"/>
                    </a:lnTo>
                    <a:cubicBezTo>
                      <a:pt x="233" y="9"/>
                      <a:pt x="204" y="1"/>
                      <a:pt x="176" y="1"/>
                    </a:cubicBezTo>
                    <a:close/>
                    <a:moveTo>
                      <a:pt x="34" y="68"/>
                    </a:moveTo>
                    <a:lnTo>
                      <a:pt x="34" y="68"/>
                    </a:lnTo>
                    <a:cubicBezTo>
                      <a:pt x="26" y="69"/>
                      <a:pt x="19" y="70"/>
                      <a:pt x="11" y="71"/>
                    </a:cubicBezTo>
                    <a:cubicBezTo>
                      <a:pt x="0" y="71"/>
                      <a:pt x="11" y="92"/>
                      <a:pt x="11" y="92"/>
                    </a:cubicBezTo>
                    <a:cubicBezTo>
                      <a:pt x="19" y="83"/>
                      <a:pt x="26" y="75"/>
                      <a:pt x="34" y="68"/>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5" name="Google Shape;4895;p28"/>
              <p:cNvSpPr/>
              <p:nvPr/>
            </p:nvSpPr>
            <p:spPr>
              <a:xfrm>
                <a:off x="2262375" y="4814625"/>
                <a:ext cx="1850" cy="2125"/>
              </a:xfrm>
              <a:custGeom>
                <a:avLst/>
                <a:gdLst/>
                <a:ahLst/>
                <a:cxnLst/>
                <a:rect l="l" t="t" r="r" b="b"/>
                <a:pathLst>
                  <a:path w="74" h="85" extrusionOk="0">
                    <a:moveTo>
                      <a:pt x="74" y="0"/>
                    </a:moveTo>
                    <a:lnTo>
                      <a:pt x="11" y="63"/>
                    </a:lnTo>
                    <a:lnTo>
                      <a:pt x="1" y="84"/>
                    </a:lnTo>
                    <a:cubicBezTo>
                      <a:pt x="32" y="52"/>
                      <a:pt x="53" y="31"/>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p:cSld name="BLANK_1_1_1_1_1_1_1_1_1_1_1">
    <p:spTree>
      <p:nvGrpSpPr>
        <p:cNvPr id="1" name="Shape 5120"/>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1">
  <p:cSld name="BLANK_1_1_1_1_1_1_1_1_1_1_1_1">
    <p:spTree>
      <p:nvGrpSpPr>
        <p:cNvPr id="1" name="Shape 5121"/>
        <p:cNvGrpSpPr/>
        <p:nvPr/>
      </p:nvGrpSpPr>
      <p:grpSpPr>
        <a:xfrm>
          <a:off x="0" y="0"/>
          <a:ext cx="0" cy="0"/>
          <a:chOff x="0" y="0"/>
          <a:chExt cx="0" cy="0"/>
        </a:xfrm>
      </p:grpSpPr>
      <p:grpSp>
        <p:nvGrpSpPr>
          <p:cNvPr id="5122" name="Google Shape;5122;p31"/>
          <p:cNvGrpSpPr/>
          <p:nvPr/>
        </p:nvGrpSpPr>
        <p:grpSpPr>
          <a:xfrm>
            <a:off x="67748" y="-489553"/>
            <a:ext cx="7883759" cy="7813846"/>
            <a:chOff x="67748" y="-489553"/>
            <a:chExt cx="7883759" cy="7813846"/>
          </a:xfrm>
        </p:grpSpPr>
        <p:grpSp>
          <p:nvGrpSpPr>
            <p:cNvPr id="5123" name="Google Shape;5123;p31"/>
            <p:cNvGrpSpPr/>
            <p:nvPr/>
          </p:nvGrpSpPr>
          <p:grpSpPr>
            <a:xfrm>
              <a:off x="6899838" y="3866133"/>
              <a:ext cx="1051667" cy="3458160"/>
              <a:chOff x="6772950" y="1141500"/>
              <a:chExt cx="372575" cy="1225125"/>
            </a:xfrm>
          </p:grpSpPr>
          <p:sp>
            <p:nvSpPr>
              <p:cNvPr id="5124" name="Google Shape;5124;p31"/>
              <p:cNvSpPr/>
              <p:nvPr/>
            </p:nvSpPr>
            <p:spPr>
              <a:xfrm>
                <a:off x="6772950" y="1141500"/>
                <a:ext cx="372575" cy="1225125"/>
              </a:xfrm>
              <a:custGeom>
                <a:avLst/>
                <a:gdLst/>
                <a:ahLst/>
                <a:cxnLst/>
                <a:rect l="l" t="t" r="r" b="b"/>
                <a:pathLst>
                  <a:path w="14903" h="49005" extrusionOk="0">
                    <a:moveTo>
                      <a:pt x="5168" y="7261"/>
                    </a:moveTo>
                    <a:cubicBezTo>
                      <a:pt x="5167" y="7262"/>
                      <a:pt x="5166" y="7263"/>
                      <a:pt x="5165" y="7264"/>
                    </a:cubicBezTo>
                    <a:lnTo>
                      <a:pt x="5165" y="7264"/>
                    </a:lnTo>
                    <a:lnTo>
                      <a:pt x="5179" y="7271"/>
                    </a:lnTo>
                    <a:lnTo>
                      <a:pt x="5168" y="7261"/>
                    </a:lnTo>
                    <a:close/>
                    <a:moveTo>
                      <a:pt x="7810" y="1"/>
                    </a:moveTo>
                    <a:cubicBezTo>
                      <a:pt x="7054" y="1"/>
                      <a:pt x="6313" y="88"/>
                      <a:pt x="5611" y="447"/>
                    </a:cubicBezTo>
                    <a:cubicBezTo>
                      <a:pt x="5474" y="522"/>
                      <a:pt x="5327" y="574"/>
                      <a:pt x="5168" y="606"/>
                    </a:cubicBezTo>
                    <a:cubicBezTo>
                      <a:pt x="4863" y="679"/>
                      <a:pt x="4662" y="859"/>
                      <a:pt x="4546" y="1154"/>
                    </a:cubicBezTo>
                    <a:cubicBezTo>
                      <a:pt x="4441" y="1408"/>
                      <a:pt x="4303" y="1618"/>
                      <a:pt x="4029" y="1776"/>
                    </a:cubicBezTo>
                    <a:cubicBezTo>
                      <a:pt x="3866" y="1688"/>
                      <a:pt x="3700" y="1649"/>
                      <a:pt x="3533" y="1649"/>
                    </a:cubicBezTo>
                    <a:cubicBezTo>
                      <a:pt x="3320" y="1649"/>
                      <a:pt x="3107" y="1712"/>
                      <a:pt x="2901" y="1818"/>
                    </a:cubicBezTo>
                    <a:cubicBezTo>
                      <a:pt x="2278" y="2125"/>
                      <a:pt x="1814" y="2641"/>
                      <a:pt x="1329" y="3116"/>
                    </a:cubicBezTo>
                    <a:cubicBezTo>
                      <a:pt x="1287" y="3158"/>
                      <a:pt x="1256" y="3232"/>
                      <a:pt x="1234" y="3285"/>
                    </a:cubicBezTo>
                    <a:cubicBezTo>
                      <a:pt x="1055" y="3864"/>
                      <a:pt x="728" y="4371"/>
                      <a:pt x="443" y="4898"/>
                    </a:cubicBezTo>
                    <a:cubicBezTo>
                      <a:pt x="180" y="5383"/>
                      <a:pt x="0" y="5932"/>
                      <a:pt x="211" y="6491"/>
                    </a:cubicBezTo>
                    <a:cubicBezTo>
                      <a:pt x="485" y="7271"/>
                      <a:pt x="1024" y="7820"/>
                      <a:pt x="1835" y="8020"/>
                    </a:cubicBezTo>
                    <a:cubicBezTo>
                      <a:pt x="2289" y="8125"/>
                      <a:pt x="2753" y="8168"/>
                      <a:pt x="3217" y="8200"/>
                    </a:cubicBezTo>
                    <a:cubicBezTo>
                      <a:pt x="3660" y="8231"/>
                      <a:pt x="4092" y="8294"/>
                      <a:pt x="4546" y="8442"/>
                    </a:cubicBezTo>
                    <a:cubicBezTo>
                      <a:pt x="4577" y="9496"/>
                      <a:pt x="5126" y="10288"/>
                      <a:pt x="5791" y="11026"/>
                    </a:cubicBezTo>
                    <a:cubicBezTo>
                      <a:pt x="6276" y="11553"/>
                      <a:pt x="6719" y="12102"/>
                      <a:pt x="7204" y="12618"/>
                    </a:cubicBezTo>
                    <a:cubicBezTo>
                      <a:pt x="7499" y="12946"/>
                      <a:pt x="7689" y="13314"/>
                      <a:pt x="7741" y="13736"/>
                    </a:cubicBezTo>
                    <a:cubicBezTo>
                      <a:pt x="7879" y="14791"/>
                      <a:pt x="8048" y="15846"/>
                      <a:pt x="8016" y="16911"/>
                    </a:cubicBezTo>
                    <a:cubicBezTo>
                      <a:pt x="7994" y="17512"/>
                      <a:pt x="7973" y="18124"/>
                      <a:pt x="8037" y="18714"/>
                    </a:cubicBezTo>
                    <a:cubicBezTo>
                      <a:pt x="8153" y="19748"/>
                      <a:pt x="8121" y="20792"/>
                      <a:pt x="8163" y="21836"/>
                    </a:cubicBezTo>
                    <a:cubicBezTo>
                      <a:pt x="8184" y="22501"/>
                      <a:pt x="8153" y="23165"/>
                      <a:pt x="8184" y="23830"/>
                    </a:cubicBezTo>
                    <a:cubicBezTo>
                      <a:pt x="8226" y="24610"/>
                      <a:pt x="8195" y="25380"/>
                      <a:pt x="8322" y="26150"/>
                    </a:cubicBezTo>
                    <a:cubicBezTo>
                      <a:pt x="8427" y="26762"/>
                      <a:pt x="8385" y="27395"/>
                      <a:pt x="8501" y="28006"/>
                    </a:cubicBezTo>
                    <a:cubicBezTo>
                      <a:pt x="8733" y="29293"/>
                      <a:pt x="8648" y="30611"/>
                      <a:pt x="8828" y="31909"/>
                    </a:cubicBezTo>
                    <a:cubicBezTo>
                      <a:pt x="8923" y="32563"/>
                      <a:pt x="8923" y="33227"/>
                      <a:pt x="8986" y="33891"/>
                    </a:cubicBezTo>
                    <a:cubicBezTo>
                      <a:pt x="9070" y="34798"/>
                      <a:pt x="9208" y="35694"/>
                      <a:pt x="9229" y="36602"/>
                    </a:cubicBezTo>
                    <a:cubicBezTo>
                      <a:pt x="9229" y="36665"/>
                      <a:pt x="9239" y="36739"/>
                      <a:pt x="9250" y="36802"/>
                    </a:cubicBezTo>
                    <a:cubicBezTo>
                      <a:pt x="9408" y="38047"/>
                      <a:pt x="9355" y="39291"/>
                      <a:pt x="9271" y="40525"/>
                    </a:cubicBezTo>
                    <a:cubicBezTo>
                      <a:pt x="9197" y="41453"/>
                      <a:pt x="9176" y="42381"/>
                      <a:pt x="9250" y="43320"/>
                    </a:cubicBezTo>
                    <a:cubicBezTo>
                      <a:pt x="9260" y="43489"/>
                      <a:pt x="9281" y="43668"/>
                      <a:pt x="9292" y="43848"/>
                    </a:cubicBezTo>
                    <a:cubicBezTo>
                      <a:pt x="9323" y="45334"/>
                      <a:pt x="9366" y="46822"/>
                      <a:pt x="9398" y="48308"/>
                    </a:cubicBezTo>
                    <a:cubicBezTo>
                      <a:pt x="9408" y="48498"/>
                      <a:pt x="9429" y="48688"/>
                      <a:pt x="9440" y="49004"/>
                    </a:cubicBezTo>
                    <a:cubicBezTo>
                      <a:pt x="9566" y="48836"/>
                      <a:pt x="9640" y="48783"/>
                      <a:pt x="9651" y="48709"/>
                    </a:cubicBezTo>
                    <a:cubicBezTo>
                      <a:pt x="9682" y="48519"/>
                      <a:pt x="9693" y="48319"/>
                      <a:pt x="9703" y="48119"/>
                    </a:cubicBezTo>
                    <a:cubicBezTo>
                      <a:pt x="9703" y="47296"/>
                      <a:pt x="9714" y="46473"/>
                      <a:pt x="9714" y="45651"/>
                    </a:cubicBezTo>
                    <a:cubicBezTo>
                      <a:pt x="9714" y="45324"/>
                      <a:pt x="9735" y="44987"/>
                      <a:pt x="9682" y="44659"/>
                    </a:cubicBezTo>
                    <a:cubicBezTo>
                      <a:pt x="9598" y="44037"/>
                      <a:pt x="9587" y="43415"/>
                      <a:pt x="9598" y="42793"/>
                    </a:cubicBezTo>
                    <a:cubicBezTo>
                      <a:pt x="9609" y="41643"/>
                      <a:pt x="9587" y="40483"/>
                      <a:pt x="9630" y="39334"/>
                    </a:cubicBezTo>
                    <a:cubicBezTo>
                      <a:pt x="9682" y="37572"/>
                      <a:pt x="9513" y="35832"/>
                      <a:pt x="9355" y="34091"/>
                    </a:cubicBezTo>
                    <a:cubicBezTo>
                      <a:pt x="9302" y="33606"/>
                      <a:pt x="9271" y="33121"/>
                      <a:pt x="9218" y="32636"/>
                    </a:cubicBezTo>
                    <a:cubicBezTo>
                      <a:pt x="9155" y="31909"/>
                      <a:pt x="9028" y="31180"/>
                      <a:pt x="9028" y="30453"/>
                    </a:cubicBezTo>
                    <a:cubicBezTo>
                      <a:pt x="9018" y="29314"/>
                      <a:pt x="8796" y="28206"/>
                      <a:pt x="8701" y="27078"/>
                    </a:cubicBezTo>
                    <a:cubicBezTo>
                      <a:pt x="8648" y="26424"/>
                      <a:pt x="8543" y="25759"/>
                      <a:pt x="8522" y="25095"/>
                    </a:cubicBezTo>
                    <a:cubicBezTo>
                      <a:pt x="8469" y="23281"/>
                      <a:pt x="8448" y="21456"/>
                      <a:pt x="8416" y="19642"/>
                    </a:cubicBezTo>
                    <a:cubicBezTo>
                      <a:pt x="8406" y="19506"/>
                      <a:pt x="8427" y="19368"/>
                      <a:pt x="8395" y="19242"/>
                    </a:cubicBezTo>
                    <a:cubicBezTo>
                      <a:pt x="8248" y="18578"/>
                      <a:pt x="8280" y="17913"/>
                      <a:pt x="8301" y="17249"/>
                    </a:cubicBezTo>
                    <a:cubicBezTo>
                      <a:pt x="8322" y="16078"/>
                      <a:pt x="8280" y="14896"/>
                      <a:pt x="8058" y="13736"/>
                    </a:cubicBezTo>
                    <a:cubicBezTo>
                      <a:pt x="8027" y="13589"/>
                      <a:pt x="8005" y="13431"/>
                      <a:pt x="8027" y="13283"/>
                    </a:cubicBezTo>
                    <a:cubicBezTo>
                      <a:pt x="8069" y="13061"/>
                      <a:pt x="7994" y="12892"/>
                      <a:pt x="7889" y="12714"/>
                    </a:cubicBezTo>
                    <a:cubicBezTo>
                      <a:pt x="7784" y="12555"/>
                      <a:pt x="7657" y="12386"/>
                      <a:pt x="7530" y="12239"/>
                    </a:cubicBezTo>
                    <a:cubicBezTo>
                      <a:pt x="7056" y="11648"/>
                      <a:pt x="6581" y="11068"/>
                      <a:pt x="6075" y="10499"/>
                    </a:cubicBezTo>
                    <a:cubicBezTo>
                      <a:pt x="5484" y="9824"/>
                      <a:pt x="5031" y="9096"/>
                      <a:pt x="4926" y="8157"/>
                    </a:cubicBezTo>
                    <a:cubicBezTo>
                      <a:pt x="4884" y="7789"/>
                      <a:pt x="4905" y="7516"/>
                      <a:pt x="5165" y="7264"/>
                    </a:cubicBezTo>
                    <a:lnTo>
                      <a:pt x="5165" y="7264"/>
                    </a:lnTo>
                    <a:lnTo>
                      <a:pt x="4483" y="6892"/>
                    </a:lnTo>
                    <a:cubicBezTo>
                      <a:pt x="4280" y="6785"/>
                      <a:pt x="4104" y="6591"/>
                      <a:pt x="3817" y="6591"/>
                    </a:cubicBezTo>
                    <a:cubicBezTo>
                      <a:pt x="3790" y="6591"/>
                      <a:pt x="3762" y="6593"/>
                      <a:pt x="3734" y="6596"/>
                    </a:cubicBezTo>
                    <a:cubicBezTo>
                      <a:pt x="3860" y="6892"/>
                      <a:pt x="4103" y="6965"/>
                      <a:pt x="4293" y="7103"/>
                    </a:cubicBezTo>
                    <a:cubicBezTo>
                      <a:pt x="4567" y="7314"/>
                      <a:pt x="4641" y="7525"/>
                      <a:pt x="4546" y="7862"/>
                    </a:cubicBezTo>
                    <a:cubicBezTo>
                      <a:pt x="4531" y="7945"/>
                      <a:pt x="4429" y="8012"/>
                      <a:pt x="4334" y="8012"/>
                    </a:cubicBezTo>
                    <a:cubicBezTo>
                      <a:pt x="4296" y="8012"/>
                      <a:pt x="4260" y="8002"/>
                      <a:pt x="4230" y="7978"/>
                    </a:cubicBezTo>
                    <a:cubicBezTo>
                      <a:pt x="4155" y="7936"/>
                      <a:pt x="4082" y="7862"/>
                      <a:pt x="4071" y="7788"/>
                    </a:cubicBezTo>
                    <a:cubicBezTo>
                      <a:pt x="4040" y="7535"/>
                      <a:pt x="3871" y="7535"/>
                      <a:pt x="3681" y="7535"/>
                    </a:cubicBezTo>
                    <a:cubicBezTo>
                      <a:pt x="3675" y="7534"/>
                      <a:pt x="3670" y="7534"/>
                      <a:pt x="3664" y="7534"/>
                    </a:cubicBezTo>
                    <a:cubicBezTo>
                      <a:pt x="3441" y="7534"/>
                      <a:pt x="3490" y="7728"/>
                      <a:pt x="3428" y="7862"/>
                    </a:cubicBezTo>
                    <a:cubicBezTo>
                      <a:pt x="3316" y="7862"/>
                      <a:pt x="3198" y="7867"/>
                      <a:pt x="3083" y="7867"/>
                    </a:cubicBezTo>
                    <a:cubicBezTo>
                      <a:pt x="3025" y="7867"/>
                      <a:pt x="2967" y="7865"/>
                      <a:pt x="2911" y="7862"/>
                    </a:cubicBezTo>
                    <a:cubicBezTo>
                      <a:pt x="2690" y="7841"/>
                      <a:pt x="2468" y="7799"/>
                      <a:pt x="2247" y="7778"/>
                    </a:cubicBezTo>
                    <a:cubicBezTo>
                      <a:pt x="928" y="7672"/>
                      <a:pt x="180" y="6491"/>
                      <a:pt x="644" y="5236"/>
                    </a:cubicBezTo>
                    <a:cubicBezTo>
                      <a:pt x="707" y="5078"/>
                      <a:pt x="813" y="4930"/>
                      <a:pt x="886" y="4761"/>
                    </a:cubicBezTo>
                    <a:cubicBezTo>
                      <a:pt x="1076" y="4361"/>
                      <a:pt x="1277" y="3970"/>
                      <a:pt x="1424" y="3548"/>
                    </a:cubicBezTo>
                    <a:cubicBezTo>
                      <a:pt x="1540" y="3243"/>
                      <a:pt x="1688" y="3000"/>
                      <a:pt x="1994" y="2852"/>
                    </a:cubicBezTo>
                    <a:cubicBezTo>
                      <a:pt x="2163" y="2768"/>
                      <a:pt x="2299" y="2610"/>
                      <a:pt x="2447" y="2483"/>
                    </a:cubicBezTo>
                    <a:cubicBezTo>
                      <a:pt x="2500" y="2441"/>
                      <a:pt x="2531" y="2378"/>
                      <a:pt x="2584" y="2336"/>
                    </a:cubicBezTo>
                    <a:cubicBezTo>
                      <a:pt x="2916" y="2104"/>
                      <a:pt x="3186" y="1979"/>
                      <a:pt x="3441" y="1979"/>
                    </a:cubicBezTo>
                    <a:cubicBezTo>
                      <a:pt x="3673" y="1979"/>
                      <a:pt x="3893" y="2082"/>
                      <a:pt x="4134" y="2304"/>
                    </a:cubicBezTo>
                    <a:cubicBezTo>
                      <a:pt x="4387" y="2547"/>
                      <a:pt x="4641" y="2800"/>
                      <a:pt x="4863" y="3084"/>
                    </a:cubicBezTo>
                    <a:cubicBezTo>
                      <a:pt x="5379" y="3749"/>
                      <a:pt x="5822" y="4466"/>
                      <a:pt x="6212" y="5214"/>
                    </a:cubicBezTo>
                    <a:cubicBezTo>
                      <a:pt x="6284" y="5337"/>
                      <a:pt x="6306" y="5510"/>
                      <a:pt x="6548" y="5510"/>
                    </a:cubicBezTo>
                    <a:cubicBezTo>
                      <a:pt x="6556" y="5510"/>
                      <a:pt x="6563" y="5510"/>
                      <a:pt x="6571" y="5510"/>
                    </a:cubicBezTo>
                    <a:cubicBezTo>
                      <a:pt x="6539" y="5373"/>
                      <a:pt x="6529" y="5236"/>
                      <a:pt x="6476" y="5130"/>
                    </a:cubicBezTo>
                    <a:cubicBezTo>
                      <a:pt x="6033" y="4150"/>
                      <a:pt x="5495" y="3232"/>
                      <a:pt x="4778" y="2441"/>
                    </a:cubicBezTo>
                    <a:cubicBezTo>
                      <a:pt x="4673" y="2325"/>
                      <a:pt x="4577" y="2209"/>
                      <a:pt x="4483" y="2093"/>
                    </a:cubicBezTo>
                    <a:cubicBezTo>
                      <a:pt x="4577" y="1882"/>
                      <a:pt x="4662" y="1703"/>
                      <a:pt x="4746" y="1523"/>
                    </a:cubicBezTo>
                    <a:cubicBezTo>
                      <a:pt x="4863" y="1239"/>
                      <a:pt x="5062" y="1049"/>
                      <a:pt x="5358" y="954"/>
                    </a:cubicBezTo>
                    <a:cubicBezTo>
                      <a:pt x="5569" y="890"/>
                      <a:pt x="5780" y="817"/>
                      <a:pt x="5969" y="711"/>
                    </a:cubicBezTo>
                    <a:cubicBezTo>
                      <a:pt x="6644" y="353"/>
                      <a:pt x="7394" y="332"/>
                      <a:pt x="8111" y="332"/>
                    </a:cubicBezTo>
                    <a:cubicBezTo>
                      <a:pt x="9208" y="332"/>
                      <a:pt x="9956" y="996"/>
                      <a:pt x="10494" y="1914"/>
                    </a:cubicBezTo>
                    <a:cubicBezTo>
                      <a:pt x="10579" y="2072"/>
                      <a:pt x="10610" y="2240"/>
                      <a:pt x="10558" y="2420"/>
                    </a:cubicBezTo>
                    <a:cubicBezTo>
                      <a:pt x="10420" y="2957"/>
                      <a:pt x="10305" y="3496"/>
                      <a:pt x="10136" y="4023"/>
                    </a:cubicBezTo>
                    <a:cubicBezTo>
                      <a:pt x="9977" y="4508"/>
                      <a:pt x="9787" y="4982"/>
                      <a:pt x="9440" y="5373"/>
                    </a:cubicBezTo>
                    <a:cubicBezTo>
                      <a:pt x="9366" y="5457"/>
                      <a:pt x="9334" y="5573"/>
                      <a:pt x="9461" y="5647"/>
                    </a:cubicBezTo>
                    <a:cubicBezTo>
                      <a:pt x="9819" y="5394"/>
                      <a:pt x="9872" y="5373"/>
                      <a:pt x="9988" y="5088"/>
                    </a:cubicBezTo>
                    <a:cubicBezTo>
                      <a:pt x="10178" y="4645"/>
                      <a:pt x="10336" y="4181"/>
                      <a:pt x="10505" y="3717"/>
                    </a:cubicBezTo>
                    <a:cubicBezTo>
                      <a:pt x="10610" y="3432"/>
                      <a:pt x="10694" y="3137"/>
                      <a:pt x="10811" y="2842"/>
                    </a:cubicBezTo>
                    <a:cubicBezTo>
                      <a:pt x="10842" y="2768"/>
                      <a:pt x="10916" y="2694"/>
                      <a:pt x="10980" y="2662"/>
                    </a:cubicBezTo>
                    <a:cubicBezTo>
                      <a:pt x="11005" y="2651"/>
                      <a:pt x="11034" y="2647"/>
                      <a:pt x="11064" y="2647"/>
                    </a:cubicBezTo>
                    <a:cubicBezTo>
                      <a:pt x="11121" y="2647"/>
                      <a:pt x="11180" y="2663"/>
                      <a:pt x="11222" y="2683"/>
                    </a:cubicBezTo>
                    <a:cubicBezTo>
                      <a:pt x="11254" y="2694"/>
                      <a:pt x="11264" y="2800"/>
                      <a:pt x="11264" y="2852"/>
                    </a:cubicBezTo>
                    <a:cubicBezTo>
                      <a:pt x="11254" y="2957"/>
                      <a:pt x="11137" y="3053"/>
                      <a:pt x="11317" y="3158"/>
                    </a:cubicBezTo>
                    <a:cubicBezTo>
                      <a:pt x="11465" y="3000"/>
                      <a:pt x="11601" y="2842"/>
                      <a:pt x="11739" y="2694"/>
                    </a:cubicBezTo>
                    <a:cubicBezTo>
                      <a:pt x="11753" y="2694"/>
                      <a:pt x="11767" y="2693"/>
                      <a:pt x="11780" y="2693"/>
                    </a:cubicBezTo>
                    <a:cubicBezTo>
                      <a:pt x="12031" y="2693"/>
                      <a:pt x="12197" y="2790"/>
                      <a:pt x="12297" y="3000"/>
                    </a:cubicBezTo>
                    <a:cubicBezTo>
                      <a:pt x="12255" y="3253"/>
                      <a:pt x="12044" y="3369"/>
                      <a:pt x="11908" y="3538"/>
                    </a:cubicBezTo>
                    <a:cubicBezTo>
                      <a:pt x="11781" y="3696"/>
                      <a:pt x="11559" y="3791"/>
                      <a:pt x="11559" y="4139"/>
                    </a:cubicBezTo>
                    <a:cubicBezTo>
                      <a:pt x="11718" y="4023"/>
                      <a:pt x="11823" y="3960"/>
                      <a:pt x="11918" y="3875"/>
                    </a:cubicBezTo>
                    <a:cubicBezTo>
                      <a:pt x="12087" y="3707"/>
                      <a:pt x="12245" y="3517"/>
                      <a:pt x="12424" y="3358"/>
                    </a:cubicBezTo>
                    <a:cubicBezTo>
                      <a:pt x="12440" y="3343"/>
                      <a:pt x="12474" y="3335"/>
                      <a:pt x="12510" y="3335"/>
                    </a:cubicBezTo>
                    <a:cubicBezTo>
                      <a:pt x="12546" y="3335"/>
                      <a:pt x="12583" y="3343"/>
                      <a:pt x="12604" y="3358"/>
                    </a:cubicBezTo>
                    <a:cubicBezTo>
                      <a:pt x="12635" y="3390"/>
                      <a:pt x="12656" y="3496"/>
                      <a:pt x="12625" y="3527"/>
                    </a:cubicBezTo>
                    <a:cubicBezTo>
                      <a:pt x="12435" y="3738"/>
                      <a:pt x="12234" y="3939"/>
                      <a:pt x="12034" y="4150"/>
                    </a:cubicBezTo>
                    <a:cubicBezTo>
                      <a:pt x="11960" y="4223"/>
                      <a:pt x="11855" y="4297"/>
                      <a:pt x="11971" y="4466"/>
                    </a:cubicBezTo>
                    <a:cubicBezTo>
                      <a:pt x="12340" y="4276"/>
                      <a:pt x="12530" y="3854"/>
                      <a:pt x="12941" y="3675"/>
                    </a:cubicBezTo>
                    <a:cubicBezTo>
                      <a:pt x="13047" y="3759"/>
                      <a:pt x="13162" y="3822"/>
                      <a:pt x="13237" y="3918"/>
                    </a:cubicBezTo>
                    <a:cubicBezTo>
                      <a:pt x="13458" y="4171"/>
                      <a:pt x="13680" y="4424"/>
                      <a:pt x="13869" y="4698"/>
                    </a:cubicBezTo>
                    <a:cubicBezTo>
                      <a:pt x="14048" y="4951"/>
                      <a:pt x="14196" y="5225"/>
                      <a:pt x="14333" y="5500"/>
                    </a:cubicBezTo>
                    <a:cubicBezTo>
                      <a:pt x="14533" y="5879"/>
                      <a:pt x="14544" y="6259"/>
                      <a:pt x="14228" y="6607"/>
                    </a:cubicBezTo>
                    <a:cubicBezTo>
                      <a:pt x="14154" y="6681"/>
                      <a:pt x="14069" y="6775"/>
                      <a:pt x="14186" y="6913"/>
                    </a:cubicBezTo>
                    <a:cubicBezTo>
                      <a:pt x="14481" y="6871"/>
                      <a:pt x="14608" y="6639"/>
                      <a:pt x="14734" y="6417"/>
                    </a:cubicBezTo>
                    <a:cubicBezTo>
                      <a:pt x="14850" y="6217"/>
                      <a:pt x="14903" y="5995"/>
                      <a:pt x="14819" y="5774"/>
                    </a:cubicBezTo>
                    <a:cubicBezTo>
                      <a:pt x="14671" y="5310"/>
                      <a:pt x="14512" y="4846"/>
                      <a:pt x="14165" y="4476"/>
                    </a:cubicBezTo>
                    <a:cubicBezTo>
                      <a:pt x="14017" y="4307"/>
                      <a:pt x="13890" y="4129"/>
                      <a:pt x="13743" y="3960"/>
                    </a:cubicBezTo>
                    <a:cubicBezTo>
                      <a:pt x="13405" y="3548"/>
                      <a:pt x="13078" y="3137"/>
                      <a:pt x="12719" y="2736"/>
                    </a:cubicBezTo>
                    <a:cubicBezTo>
                      <a:pt x="12440" y="2432"/>
                      <a:pt x="12113" y="2236"/>
                      <a:pt x="11717" y="2236"/>
                    </a:cubicBezTo>
                    <a:cubicBezTo>
                      <a:pt x="11619" y="2236"/>
                      <a:pt x="11518" y="2247"/>
                      <a:pt x="11412" y="2272"/>
                    </a:cubicBezTo>
                    <a:cubicBezTo>
                      <a:pt x="11328" y="2292"/>
                      <a:pt x="11244" y="2309"/>
                      <a:pt x="11163" y="2309"/>
                    </a:cubicBezTo>
                    <a:cubicBezTo>
                      <a:pt x="11070" y="2309"/>
                      <a:pt x="10979" y="2287"/>
                      <a:pt x="10895" y="2219"/>
                    </a:cubicBezTo>
                    <a:cubicBezTo>
                      <a:pt x="10874" y="2177"/>
                      <a:pt x="10842" y="2135"/>
                      <a:pt x="10832" y="2104"/>
                    </a:cubicBezTo>
                    <a:cubicBezTo>
                      <a:pt x="10663" y="1323"/>
                      <a:pt x="10104" y="848"/>
                      <a:pt x="9524" y="395"/>
                    </a:cubicBezTo>
                    <a:cubicBezTo>
                      <a:pt x="9208" y="152"/>
                      <a:pt x="8807" y="36"/>
                      <a:pt x="8406" y="15"/>
                    </a:cubicBezTo>
                    <a:cubicBezTo>
                      <a:pt x="8207" y="7"/>
                      <a:pt x="8008" y="1"/>
                      <a:pt x="781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5" name="Google Shape;5125;p31"/>
              <p:cNvSpPr/>
              <p:nvPr/>
            </p:nvSpPr>
            <p:spPr>
              <a:xfrm>
                <a:off x="7000750" y="1748300"/>
                <a:ext cx="31650" cy="609875"/>
              </a:xfrm>
              <a:custGeom>
                <a:avLst/>
                <a:gdLst/>
                <a:ahLst/>
                <a:cxnLst/>
                <a:rect l="l" t="t" r="r" b="b"/>
                <a:pathLst>
                  <a:path w="1266" h="24395" extrusionOk="0">
                    <a:moveTo>
                      <a:pt x="232" y="1"/>
                    </a:moveTo>
                    <a:cubicBezTo>
                      <a:pt x="138" y="74"/>
                      <a:pt x="54" y="95"/>
                      <a:pt x="54" y="137"/>
                    </a:cubicBezTo>
                    <a:cubicBezTo>
                      <a:pt x="21" y="264"/>
                      <a:pt x="0" y="412"/>
                      <a:pt x="32" y="538"/>
                    </a:cubicBezTo>
                    <a:cubicBezTo>
                      <a:pt x="222" y="1340"/>
                      <a:pt x="106" y="2162"/>
                      <a:pt x="232" y="2975"/>
                    </a:cubicBezTo>
                    <a:cubicBezTo>
                      <a:pt x="359" y="3766"/>
                      <a:pt x="254" y="4567"/>
                      <a:pt x="359" y="5369"/>
                    </a:cubicBezTo>
                    <a:cubicBezTo>
                      <a:pt x="433" y="5886"/>
                      <a:pt x="401" y="6423"/>
                      <a:pt x="486" y="6951"/>
                    </a:cubicBezTo>
                    <a:cubicBezTo>
                      <a:pt x="570" y="7468"/>
                      <a:pt x="549" y="8005"/>
                      <a:pt x="591" y="8544"/>
                    </a:cubicBezTo>
                    <a:cubicBezTo>
                      <a:pt x="675" y="9651"/>
                      <a:pt x="771" y="10748"/>
                      <a:pt x="729" y="11865"/>
                    </a:cubicBezTo>
                    <a:cubicBezTo>
                      <a:pt x="718" y="12055"/>
                      <a:pt x="750" y="12256"/>
                      <a:pt x="760" y="12456"/>
                    </a:cubicBezTo>
                    <a:cubicBezTo>
                      <a:pt x="781" y="12878"/>
                      <a:pt x="834" y="13300"/>
                      <a:pt x="834" y="13722"/>
                    </a:cubicBezTo>
                    <a:cubicBezTo>
                      <a:pt x="834" y="16116"/>
                      <a:pt x="813" y="18510"/>
                      <a:pt x="802" y="20904"/>
                    </a:cubicBezTo>
                    <a:cubicBezTo>
                      <a:pt x="802" y="21168"/>
                      <a:pt x="844" y="21432"/>
                      <a:pt x="865" y="21695"/>
                    </a:cubicBezTo>
                    <a:cubicBezTo>
                      <a:pt x="886" y="21938"/>
                      <a:pt x="939" y="22180"/>
                      <a:pt x="950" y="22423"/>
                    </a:cubicBezTo>
                    <a:cubicBezTo>
                      <a:pt x="961" y="22950"/>
                      <a:pt x="939" y="23488"/>
                      <a:pt x="950" y="24015"/>
                    </a:cubicBezTo>
                    <a:cubicBezTo>
                      <a:pt x="950" y="24142"/>
                      <a:pt x="907" y="24290"/>
                      <a:pt x="1182" y="24395"/>
                    </a:cubicBezTo>
                    <a:cubicBezTo>
                      <a:pt x="1214" y="23952"/>
                      <a:pt x="1256" y="23562"/>
                      <a:pt x="1266" y="23172"/>
                    </a:cubicBezTo>
                    <a:cubicBezTo>
                      <a:pt x="1266" y="22550"/>
                      <a:pt x="1245" y="21927"/>
                      <a:pt x="1235" y="21315"/>
                    </a:cubicBezTo>
                    <a:cubicBezTo>
                      <a:pt x="1224" y="21073"/>
                      <a:pt x="1245" y="20820"/>
                      <a:pt x="1203" y="20577"/>
                    </a:cubicBezTo>
                    <a:cubicBezTo>
                      <a:pt x="1097" y="20103"/>
                      <a:pt x="1108" y="19607"/>
                      <a:pt x="1108" y="19122"/>
                    </a:cubicBezTo>
                    <a:lnTo>
                      <a:pt x="1139" y="13996"/>
                    </a:lnTo>
                    <a:cubicBezTo>
                      <a:pt x="1139" y="13775"/>
                      <a:pt x="1161" y="13553"/>
                      <a:pt x="1129" y="13332"/>
                    </a:cubicBezTo>
                    <a:cubicBezTo>
                      <a:pt x="971" y="12404"/>
                      <a:pt x="1055" y="11476"/>
                      <a:pt x="1034" y="10548"/>
                    </a:cubicBezTo>
                    <a:cubicBezTo>
                      <a:pt x="1034" y="10252"/>
                      <a:pt x="1013" y="9967"/>
                      <a:pt x="992" y="9683"/>
                    </a:cubicBezTo>
                    <a:cubicBezTo>
                      <a:pt x="971" y="9303"/>
                      <a:pt x="939" y="8933"/>
                      <a:pt x="907" y="8554"/>
                    </a:cubicBezTo>
                    <a:cubicBezTo>
                      <a:pt x="876" y="8174"/>
                      <a:pt x="855" y="7805"/>
                      <a:pt x="823" y="7426"/>
                    </a:cubicBezTo>
                    <a:cubicBezTo>
                      <a:pt x="771" y="6772"/>
                      <a:pt x="633" y="6107"/>
                      <a:pt x="665" y="5443"/>
                    </a:cubicBezTo>
                    <a:cubicBezTo>
                      <a:pt x="675" y="5316"/>
                      <a:pt x="686" y="5169"/>
                      <a:pt x="644" y="5042"/>
                    </a:cubicBezTo>
                    <a:cubicBezTo>
                      <a:pt x="507" y="4588"/>
                      <a:pt x="549" y="4124"/>
                      <a:pt x="539" y="3660"/>
                    </a:cubicBezTo>
                    <a:cubicBezTo>
                      <a:pt x="539" y="3418"/>
                      <a:pt x="570" y="3165"/>
                      <a:pt x="518" y="2933"/>
                    </a:cubicBezTo>
                    <a:cubicBezTo>
                      <a:pt x="412" y="2490"/>
                      <a:pt x="422" y="2047"/>
                      <a:pt x="422" y="1604"/>
                    </a:cubicBezTo>
                    <a:cubicBezTo>
                      <a:pt x="412" y="1077"/>
                      <a:pt x="296" y="570"/>
                      <a:pt x="23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6" name="Google Shape;5126;p31"/>
              <p:cNvSpPr/>
              <p:nvPr/>
            </p:nvSpPr>
            <p:spPr>
              <a:xfrm>
                <a:off x="6974650" y="1323825"/>
                <a:ext cx="136075" cy="412375"/>
              </a:xfrm>
              <a:custGeom>
                <a:avLst/>
                <a:gdLst/>
                <a:ahLst/>
                <a:cxnLst/>
                <a:rect l="l" t="t" r="r" b="b"/>
                <a:pathLst>
                  <a:path w="5443" h="16495" extrusionOk="0">
                    <a:moveTo>
                      <a:pt x="5238" y="1"/>
                    </a:moveTo>
                    <a:cubicBezTo>
                      <a:pt x="5214" y="1"/>
                      <a:pt x="5191" y="3"/>
                      <a:pt x="5169" y="10"/>
                    </a:cubicBezTo>
                    <a:cubicBezTo>
                      <a:pt x="4609" y="147"/>
                      <a:pt x="4051" y="284"/>
                      <a:pt x="3491" y="432"/>
                    </a:cubicBezTo>
                    <a:cubicBezTo>
                      <a:pt x="3359" y="471"/>
                      <a:pt x="3231" y="510"/>
                      <a:pt x="3110" y="510"/>
                    </a:cubicBezTo>
                    <a:cubicBezTo>
                      <a:pt x="2970" y="510"/>
                      <a:pt x="2840" y="458"/>
                      <a:pt x="2722" y="295"/>
                    </a:cubicBezTo>
                    <a:cubicBezTo>
                      <a:pt x="2711" y="295"/>
                      <a:pt x="2574" y="347"/>
                      <a:pt x="2521" y="400"/>
                    </a:cubicBezTo>
                    <a:cubicBezTo>
                      <a:pt x="2490" y="443"/>
                      <a:pt x="2521" y="537"/>
                      <a:pt x="2532" y="600"/>
                    </a:cubicBezTo>
                    <a:cubicBezTo>
                      <a:pt x="2616" y="1160"/>
                      <a:pt x="2448" y="1645"/>
                      <a:pt x="2110" y="2088"/>
                    </a:cubicBezTo>
                    <a:cubicBezTo>
                      <a:pt x="1773" y="2531"/>
                      <a:pt x="1414" y="2963"/>
                      <a:pt x="1150" y="3438"/>
                    </a:cubicBezTo>
                    <a:cubicBezTo>
                      <a:pt x="908" y="3870"/>
                      <a:pt x="591" y="4239"/>
                      <a:pt x="327" y="4640"/>
                    </a:cubicBezTo>
                    <a:cubicBezTo>
                      <a:pt x="233" y="4788"/>
                      <a:pt x="116" y="4924"/>
                      <a:pt x="1" y="5083"/>
                    </a:cubicBezTo>
                    <a:cubicBezTo>
                      <a:pt x="74" y="5178"/>
                      <a:pt x="158" y="5252"/>
                      <a:pt x="201" y="5346"/>
                    </a:cubicBezTo>
                    <a:cubicBezTo>
                      <a:pt x="254" y="5452"/>
                      <a:pt x="264" y="5557"/>
                      <a:pt x="285" y="5674"/>
                    </a:cubicBezTo>
                    <a:cubicBezTo>
                      <a:pt x="538" y="7087"/>
                      <a:pt x="644" y="8521"/>
                      <a:pt x="633" y="9966"/>
                    </a:cubicBezTo>
                    <a:cubicBezTo>
                      <a:pt x="623" y="10788"/>
                      <a:pt x="665" y="11611"/>
                      <a:pt x="676" y="12434"/>
                    </a:cubicBezTo>
                    <a:cubicBezTo>
                      <a:pt x="686" y="12518"/>
                      <a:pt x="676" y="12613"/>
                      <a:pt x="697" y="12698"/>
                    </a:cubicBezTo>
                    <a:cubicBezTo>
                      <a:pt x="855" y="13151"/>
                      <a:pt x="791" y="13615"/>
                      <a:pt x="812" y="14079"/>
                    </a:cubicBezTo>
                    <a:cubicBezTo>
                      <a:pt x="844" y="14744"/>
                      <a:pt x="897" y="15408"/>
                      <a:pt x="950" y="16073"/>
                    </a:cubicBezTo>
                    <a:cubicBezTo>
                      <a:pt x="960" y="16231"/>
                      <a:pt x="992" y="16410"/>
                      <a:pt x="1213" y="16495"/>
                    </a:cubicBezTo>
                    <a:cubicBezTo>
                      <a:pt x="1224" y="16410"/>
                      <a:pt x="1255" y="16347"/>
                      <a:pt x="1245" y="16284"/>
                    </a:cubicBezTo>
                    <a:cubicBezTo>
                      <a:pt x="1203" y="15777"/>
                      <a:pt x="1098" y="15271"/>
                      <a:pt x="1108" y="14765"/>
                    </a:cubicBezTo>
                    <a:cubicBezTo>
                      <a:pt x="1108" y="13900"/>
                      <a:pt x="1034" y="13045"/>
                      <a:pt x="971" y="12181"/>
                    </a:cubicBezTo>
                    <a:cubicBezTo>
                      <a:pt x="908" y="11210"/>
                      <a:pt x="908" y="10230"/>
                      <a:pt x="971" y="9260"/>
                    </a:cubicBezTo>
                    <a:cubicBezTo>
                      <a:pt x="981" y="9059"/>
                      <a:pt x="971" y="8859"/>
                      <a:pt x="950" y="8658"/>
                    </a:cubicBezTo>
                    <a:cubicBezTo>
                      <a:pt x="876" y="7973"/>
                      <a:pt x="929" y="7287"/>
                      <a:pt x="760" y="6612"/>
                    </a:cubicBezTo>
                    <a:cubicBezTo>
                      <a:pt x="697" y="6370"/>
                      <a:pt x="676" y="6127"/>
                      <a:pt x="665" y="5885"/>
                    </a:cubicBezTo>
                    <a:cubicBezTo>
                      <a:pt x="655" y="5663"/>
                      <a:pt x="644" y="5442"/>
                      <a:pt x="697" y="5231"/>
                    </a:cubicBezTo>
                    <a:cubicBezTo>
                      <a:pt x="866" y="4514"/>
                      <a:pt x="1087" y="3828"/>
                      <a:pt x="1635" y="3290"/>
                    </a:cubicBezTo>
                    <a:cubicBezTo>
                      <a:pt x="1825" y="3110"/>
                      <a:pt x="1994" y="2889"/>
                      <a:pt x="2152" y="2678"/>
                    </a:cubicBezTo>
                    <a:cubicBezTo>
                      <a:pt x="2521" y="2161"/>
                      <a:pt x="2985" y="1687"/>
                      <a:pt x="2985" y="980"/>
                    </a:cubicBezTo>
                    <a:cubicBezTo>
                      <a:pt x="2985" y="949"/>
                      <a:pt x="3038" y="917"/>
                      <a:pt x="3069" y="886"/>
                    </a:cubicBezTo>
                    <a:cubicBezTo>
                      <a:pt x="4873" y="453"/>
                      <a:pt x="5010" y="410"/>
                      <a:pt x="5443" y="21"/>
                    </a:cubicBezTo>
                    <a:cubicBezTo>
                      <a:pt x="5355" y="13"/>
                      <a:pt x="5293" y="1"/>
                      <a:pt x="523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7" name="Google Shape;5127;p31"/>
              <p:cNvSpPr/>
              <p:nvPr/>
            </p:nvSpPr>
            <p:spPr>
              <a:xfrm>
                <a:off x="6857850" y="1201975"/>
                <a:ext cx="70950" cy="105500"/>
              </a:xfrm>
              <a:custGeom>
                <a:avLst/>
                <a:gdLst/>
                <a:ahLst/>
                <a:cxnLst/>
                <a:rect l="l" t="t" r="r" b="b"/>
                <a:pathLst>
                  <a:path w="2838" h="4220" extrusionOk="0">
                    <a:moveTo>
                      <a:pt x="84" y="1"/>
                    </a:moveTo>
                    <a:cubicBezTo>
                      <a:pt x="32" y="85"/>
                      <a:pt x="0" y="106"/>
                      <a:pt x="11" y="128"/>
                    </a:cubicBezTo>
                    <a:cubicBezTo>
                      <a:pt x="21" y="191"/>
                      <a:pt x="21" y="264"/>
                      <a:pt x="53" y="306"/>
                    </a:cubicBezTo>
                    <a:cubicBezTo>
                      <a:pt x="443" y="866"/>
                      <a:pt x="792" y="1445"/>
                      <a:pt x="1087" y="2068"/>
                    </a:cubicBezTo>
                    <a:cubicBezTo>
                      <a:pt x="1434" y="2795"/>
                      <a:pt x="1909" y="3460"/>
                      <a:pt x="2374" y="4220"/>
                    </a:cubicBezTo>
                    <a:cubicBezTo>
                      <a:pt x="2426" y="4093"/>
                      <a:pt x="2468" y="4030"/>
                      <a:pt x="2479" y="3956"/>
                    </a:cubicBezTo>
                    <a:cubicBezTo>
                      <a:pt x="2500" y="3892"/>
                      <a:pt x="2405" y="3798"/>
                      <a:pt x="2521" y="3735"/>
                    </a:cubicBezTo>
                    <a:cubicBezTo>
                      <a:pt x="2560" y="3742"/>
                      <a:pt x="2585" y="3746"/>
                      <a:pt x="2610" y="3746"/>
                    </a:cubicBezTo>
                    <a:cubicBezTo>
                      <a:pt x="2659" y="3746"/>
                      <a:pt x="2704" y="3727"/>
                      <a:pt x="2838" y="3671"/>
                    </a:cubicBezTo>
                    <a:cubicBezTo>
                      <a:pt x="2669" y="3407"/>
                      <a:pt x="2510" y="3144"/>
                      <a:pt x="2331" y="2891"/>
                    </a:cubicBezTo>
                    <a:cubicBezTo>
                      <a:pt x="2310" y="2859"/>
                      <a:pt x="2226" y="2870"/>
                      <a:pt x="2173" y="2859"/>
                    </a:cubicBezTo>
                    <a:cubicBezTo>
                      <a:pt x="2152" y="2964"/>
                      <a:pt x="2131" y="3049"/>
                      <a:pt x="2099" y="3196"/>
                    </a:cubicBezTo>
                    <a:cubicBezTo>
                      <a:pt x="1846" y="2785"/>
                      <a:pt x="1561" y="2448"/>
                      <a:pt x="1424" y="2068"/>
                    </a:cubicBezTo>
                    <a:cubicBezTo>
                      <a:pt x="1287" y="1688"/>
                      <a:pt x="1076" y="1361"/>
                      <a:pt x="855" y="1035"/>
                    </a:cubicBezTo>
                    <a:cubicBezTo>
                      <a:pt x="623" y="686"/>
                      <a:pt x="412" y="328"/>
                      <a:pt x="8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8" name="Google Shape;5128;p31"/>
              <p:cNvSpPr/>
              <p:nvPr/>
            </p:nvSpPr>
            <p:spPr>
              <a:xfrm>
                <a:off x="6942225" y="1241000"/>
                <a:ext cx="30875" cy="56725"/>
              </a:xfrm>
              <a:custGeom>
                <a:avLst/>
                <a:gdLst/>
                <a:ahLst/>
                <a:cxnLst/>
                <a:rect l="l" t="t" r="r" b="b"/>
                <a:pathLst>
                  <a:path w="1235" h="2269" extrusionOk="0">
                    <a:moveTo>
                      <a:pt x="63" y="1"/>
                    </a:moveTo>
                    <a:cubicBezTo>
                      <a:pt x="32" y="170"/>
                      <a:pt x="0" y="222"/>
                      <a:pt x="11" y="275"/>
                    </a:cubicBezTo>
                    <a:cubicBezTo>
                      <a:pt x="53" y="866"/>
                      <a:pt x="95" y="1456"/>
                      <a:pt x="159" y="2047"/>
                    </a:cubicBezTo>
                    <a:cubicBezTo>
                      <a:pt x="169" y="2120"/>
                      <a:pt x="243" y="2184"/>
                      <a:pt x="306" y="2268"/>
                    </a:cubicBezTo>
                    <a:cubicBezTo>
                      <a:pt x="548" y="2163"/>
                      <a:pt x="759" y="2068"/>
                      <a:pt x="1013" y="1963"/>
                    </a:cubicBezTo>
                    <a:cubicBezTo>
                      <a:pt x="1013" y="1604"/>
                      <a:pt x="1234" y="1267"/>
                      <a:pt x="1139" y="887"/>
                    </a:cubicBezTo>
                    <a:cubicBezTo>
                      <a:pt x="970" y="887"/>
                      <a:pt x="949" y="992"/>
                      <a:pt x="907" y="1098"/>
                    </a:cubicBezTo>
                    <a:cubicBezTo>
                      <a:pt x="876" y="1203"/>
                      <a:pt x="949" y="1372"/>
                      <a:pt x="717" y="1414"/>
                    </a:cubicBezTo>
                    <a:cubicBezTo>
                      <a:pt x="696" y="1267"/>
                      <a:pt x="686" y="1140"/>
                      <a:pt x="654" y="1024"/>
                    </a:cubicBezTo>
                    <a:cubicBezTo>
                      <a:pt x="633" y="939"/>
                      <a:pt x="602" y="813"/>
                      <a:pt x="548" y="802"/>
                    </a:cubicBezTo>
                    <a:cubicBezTo>
                      <a:pt x="295" y="749"/>
                      <a:pt x="295" y="528"/>
                      <a:pt x="232" y="359"/>
                    </a:cubicBezTo>
                    <a:cubicBezTo>
                      <a:pt x="190" y="264"/>
                      <a:pt x="148" y="180"/>
                      <a:pt x="6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9" name="Google Shape;5129;p31"/>
              <p:cNvSpPr/>
              <p:nvPr/>
            </p:nvSpPr>
            <p:spPr>
              <a:xfrm>
                <a:off x="6957500" y="1309650"/>
                <a:ext cx="19825" cy="59000"/>
              </a:xfrm>
              <a:custGeom>
                <a:avLst/>
                <a:gdLst/>
                <a:ahLst/>
                <a:cxnLst/>
                <a:rect l="l" t="t" r="r" b="b"/>
                <a:pathLst>
                  <a:path w="793" h="2360" extrusionOk="0">
                    <a:moveTo>
                      <a:pt x="402" y="1453"/>
                    </a:moveTo>
                    <a:cubicBezTo>
                      <a:pt x="412" y="1474"/>
                      <a:pt x="434" y="1495"/>
                      <a:pt x="444" y="1516"/>
                    </a:cubicBezTo>
                    <a:cubicBezTo>
                      <a:pt x="423" y="1526"/>
                      <a:pt x="412" y="1537"/>
                      <a:pt x="391" y="1537"/>
                    </a:cubicBezTo>
                    <a:cubicBezTo>
                      <a:pt x="380" y="1526"/>
                      <a:pt x="359" y="1505"/>
                      <a:pt x="370" y="1495"/>
                    </a:cubicBezTo>
                    <a:cubicBezTo>
                      <a:pt x="370" y="1474"/>
                      <a:pt x="391" y="1463"/>
                      <a:pt x="402" y="1453"/>
                    </a:cubicBezTo>
                    <a:close/>
                    <a:moveTo>
                      <a:pt x="590" y="1"/>
                    </a:moveTo>
                    <a:cubicBezTo>
                      <a:pt x="541" y="1"/>
                      <a:pt x="495" y="16"/>
                      <a:pt x="465" y="49"/>
                    </a:cubicBezTo>
                    <a:cubicBezTo>
                      <a:pt x="402" y="113"/>
                      <a:pt x="338" y="187"/>
                      <a:pt x="317" y="260"/>
                    </a:cubicBezTo>
                    <a:cubicBezTo>
                      <a:pt x="212" y="778"/>
                      <a:pt x="106" y="1284"/>
                      <a:pt x="22" y="1800"/>
                    </a:cubicBezTo>
                    <a:cubicBezTo>
                      <a:pt x="1" y="1948"/>
                      <a:pt x="43" y="2106"/>
                      <a:pt x="64" y="2360"/>
                    </a:cubicBezTo>
                    <a:cubicBezTo>
                      <a:pt x="465" y="2032"/>
                      <a:pt x="739" y="1748"/>
                      <a:pt x="739" y="1305"/>
                    </a:cubicBezTo>
                    <a:cubicBezTo>
                      <a:pt x="739" y="1242"/>
                      <a:pt x="792" y="1178"/>
                      <a:pt x="792" y="1115"/>
                    </a:cubicBezTo>
                    <a:cubicBezTo>
                      <a:pt x="792" y="788"/>
                      <a:pt x="792" y="461"/>
                      <a:pt x="781" y="134"/>
                    </a:cubicBezTo>
                    <a:cubicBezTo>
                      <a:pt x="775" y="52"/>
                      <a:pt x="679" y="1"/>
                      <a:pt x="59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0" name="Google Shape;5130;p31"/>
              <p:cNvSpPr/>
              <p:nvPr/>
            </p:nvSpPr>
            <p:spPr>
              <a:xfrm>
                <a:off x="6991775" y="1339625"/>
                <a:ext cx="32475" cy="63300"/>
              </a:xfrm>
              <a:custGeom>
                <a:avLst/>
                <a:gdLst/>
                <a:ahLst/>
                <a:cxnLst/>
                <a:rect l="l" t="t" r="r" b="b"/>
                <a:pathLst>
                  <a:path w="1299" h="2532" extrusionOk="0">
                    <a:moveTo>
                      <a:pt x="1256" y="0"/>
                    </a:moveTo>
                    <a:cubicBezTo>
                      <a:pt x="1182" y="43"/>
                      <a:pt x="1130" y="53"/>
                      <a:pt x="1119" y="85"/>
                    </a:cubicBezTo>
                    <a:cubicBezTo>
                      <a:pt x="760" y="791"/>
                      <a:pt x="391" y="1508"/>
                      <a:pt x="43" y="2215"/>
                    </a:cubicBezTo>
                    <a:cubicBezTo>
                      <a:pt x="4" y="2303"/>
                      <a:pt x="19" y="2409"/>
                      <a:pt x="14" y="2508"/>
                    </a:cubicBezTo>
                    <a:lnTo>
                      <a:pt x="14" y="2508"/>
                    </a:lnTo>
                    <a:cubicBezTo>
                      <a:pt x="118" y="2408"/>
                      <a:pt x="257" y="2326"/>
                      <a:pt x="328" y="2204"/>
                    </a:cubicBezTo>
                    <a:cubicBezTo>
                      <a:pt x="539" y="1867"/>
                      <a:pt x="739" y="1529"/>
                      <a:pt x="908" y="1171"/>
                    </a:cubicBezTo>
                    <a:cubicBezTo>
                      <a:pt x="1055" y="875"/>
                      <a:pt x="1161" y="559"/>
                      <a:pt x="1277" y="243"/>
                    </a:cubicBezTo>
                    <a:cubicBezTo>
                      <a:pt x="1298" y="179"/>
                      <a:pt x="1266" y="95"/>
                      <a:pt x="1256" y="0"/>
                    </a:cubicBezTo>
                    <a:close/>
                    <a:moveTo>
                      <a:pt x="14" y="2508"/>
                    </a:moveTo>
                    <a:lnTo>
                      <a:pt x="14" y="2508"/>
                    </a:lnTo>
                    <a:cubicBezTo>
                      <a:pt x="9" y="2512"/>
                      <a:pt x="5" y="2516"/>
                      <a:pt x="1" y="2521"/>
                    </a:cubicBezTo>
                    <a:lnTo>
                      <a:pt x="12" y="2532"/>
                    </a:lnTo>
                    <a:cubicBezTo>
                      <a:pt x="13" y="2524"/>
                      <a:pt x="13" y="2516"/>
                      <a:pt x="14" y="2508"/>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1" name="Google Shape;5131;p31"/>
              <p:cNvSpPr/>
              <p:nvPr/>
            </p:nvSpPr>
            <p:spPr>
              <a:xfrm>
                <a:off x="6909800" y="1340600"/>
                <a:ext cx="19525" cy="47875"/>
              </a:xfrm>
              <a:custGeom>
                <a:avLst/>
                <a:gdLst/>
                <a:ahLst/>
                <a:cxnLst/>
                <a:rect l="l" t="t" r="r" b="b"/>
                <a:pathLst>
                  <a:path w="781" h="1915" extrusionOk="0">
                    <a:moveTo>
                      <a:pt x="56" y="1"/>
                    </a:moveTo>
                    <a:cubicBezTo>
                      <a:pt x="42" y="1"/>
                      <a:pt x="27" y="2"/>
                      <a:pt x="10" y="4"/>
                    </a:cubicBezTo>
                    <a:cubicBezTo>
                      <a:pt x="21" y="119"/>
                      <a:pt x="0" y="246"/>
                      <a:pt x="42" y="362"/>
                    </a:cubicBezTo>
                    <a:cubicBezTo>
                      <a:pt x="221" y="879"/>
                      <a:pt x="422" y="1385"/>
                      <a:pt x="622" y="1902"/>
                    </a:cubicBezTo>
                    <a:cubicBezTo>
                      <a:pt x="627" y="1912"/>
                      <a:pt x="645" y="1915"/>
                      <a:pt x="672" y="1915"/>
                    </a:cubicBezTo>
                    <a:cubicBezTo>
                      <a:pt x="700" y="1915"/>
                      <a:pt x="738" y="1912"/>
                      <a:pt x="781" y="1912"/>
                    </a:cubicBezTo>
                    <a:cubicBezTo>
                      <a:pt x="717" y="1290"/>
                      <a:pt x="411" y="742"/>
                      <a:pt x="242" y="161"/>
                    </a:cubicBezTo>
                    <a:cubicBezTo>
                      <a:pt x="223" y="85"/>
                      <a:pt x="187" y="1"/>
                      <a:pt x="5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2" name="Google Shape;5132;p31"/>
              <p:cNvSpPr/>
              <p:nvPr/>
            </p:nvSpPr>
            <p:spPr>
              <a:xfrm>
                <a:off x="7078275" y="1286350"/>
                <a:ext cx="47225" cy="30675"/>
              </a:xfrm>
              <a:custGeom>
                <a:avLst/>
                <a:gdLst/>
                <a:ahLst/>
                <a:cxnLst/>
                <a:rect l="l" t="t" r="r" b="b"/>
                <a:pathLst>
                  <a:path w="1889" h="1227" extrusionOk="0">
                    <a:moveTo>
                      <a:pt x="1888" y="1"/>
                    </a:moveTo>
                    <a:lnTo>
                      <a:pt x="1888" y="1"/>
                    </a:lnTo>
                    <a:cubicBezTo>
                      <a:pt x="1762" y="64"/>
                      <a:pt x="1688" y="106"/>
                      <a:pt x="1603" y="138"/>
                    </a:cubicBezTo>
                    <a:cubicBezTo>
                      <a:pt x="1514" y="168"/>
                      <a:pt x="1416" y="197"/>
                      <a:pt x="1317" y="227"/>
                    </a:cubicBezTo>
                    <a:lnTo>
                      <a:pt x="1317" y="227"/>
                    </a:lnTo>
                    <a:cubicBezTo>
                      <a:pt x="1318" y="225"/>
                      <a:pt x="1318" y="224"/>
                      <a:pt x="1319" y="222"/>
                    </a:cubicBezTo>
                    <a:lnTo>
                      <a:pt x="1319" y="222"/>
                    </a:lnTo>
                    <a:lnTo>
                      <a:pt x="1298" y="233"/>
                    </a:lnTo>
                    <a:cubicBezTo>
                      <a:pt x="1304" y="231"/>
                      <a:pt x="1311" y="229"/>
                      <a:pt x="1317" y="227"/>
                    </a:cubicBezTo>
                    <a:lnTo>
                      <a:pt x="1317" y="227"/>
                    </a:lnTo>
                    <a:cubicBezTo>
                      <a:pt x="1242" y="424"/>
                      <a:pt x="1085" y="486"/>
                      <a:pt x="897" y="507"/>
                    </a:cubicBezTo>
                    <a:lnTo>
                      <a:pt x="907" y="486"/>
                    </a:lnTo>
                    <a:lnTo>
                      <a:pt x="907" y="486"/>
                    </a:lnTo>
                    <a:cubicBezTo>
                      <a:pt x="728" y="855"/>
                      <a:pt x="232" y="834"/>
                      <a:pt x="0" y="1171"/>
                    </a:cubicBezTo>
                    <a:cubicBezTo>
                      <a:pt x="73" y="1199"/>
                      <a:pt x="115" y="1226"/>
                      <a:pt x="146" y="1226"/>
                    </a:cubicBezTo>
                    <a:cubicBezTo>
                      <a:pt x="150" y="1226"/>
                      <a:pt x="155" y="1226"/>
                      <a:pt x="159" y="1224"/>
                    </a:cubicBezTo>
                    <a:cubicBezTo>
                      <a:pt x="802" y="1024"/>
                      <a:pt x="1371" y="697"/>
                      <a:pt x="1846" y="212"/>
                    </a:cubicBezTo>
                    <a:cubicBezTo>
                      <a:pt x="1877" y="180"/>
                      <a:pt x="1867" y="106"/>
                      <a:pt x="188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3" name="Google Shape;5133;p31"/>
              <p:cNvSpPr/>
              <p:nvPr/>
            </p:nvSpPr>
            <p:spPr>
              <a:xfrm>
                <a:off x="6799300" y="1294250"/>
                <a:ext cx="45650" cy="22975"/>
              </a:xfrm>
              <a:custGeom>
                <a:avLst/>
                <a:gdLst/>
                <a:ahLst/>
                <a:cxnLst/>
                <a:rect l="l" t="t" r="r" b="b"/>
                <a:pathLst>
                  <a:path w="1826" h="919" extrusionOk="0">
                    <a:moveTo>
                      <a:pt x="142" y="0"/>
                    </a:moveTo>
                    <a:cubicBezTo>
                      <a:pt x="98" y="0"/>
                      <a:pt x="52" y="10"/>
                      <a:pt x="1" y="33"/>
                    </a:cubicBezTo>
                    <a:cubicBezTo>
                      <a:pt x="96" y="297"/>
                      <a:pt x="328" y="360"/>
                      <a:pt x="507" y="444"/>
                    </a:cubicBezTo>
                    <a:cubicBezTo>
                      <a:pt x="908" y="634"/>
                      <a:pt x="1266" y="918"/>
                      <a:pt x="1730" y="918"/>
                    </a:cubicBezTo>
                    <a:cubicBezTo>
                      <a:pt x="1762" y="918"/>
                      <a:pt x="1784" y="866"/>
                      <a:pt x="1826" y="834"/>
                    </a:cubicBezTo>
                    <a:cubicBezTo>
                      <a:pt x="1730" y="644"/>
                      <a:pt x="1530" y="665"/>
                      <a:pt x="1383" y="581"/>
                    </a:cubicBezTo>
                    <a:cubicBezTo>
                      <a:pt x="1245" y="508"/>
                      <a:pt x="1098" y="454"/>
                      <a:pt x="961" y="391"/>
                    </a:cubicBezTo>
                    <a:cubicBezTo>
                      <a:pt x="802" y="318"/>
                      <a:pt x="655" y="222"/>
                      <a:pt x="497" y="149"/>
                    </a:cubicBezTo>
                    <a:cubicBezTo>
                      <a:pt x="385" y="93"/>
                      <a:pt x="279" y="0"/>
                      <a:pt x="14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4" name="Google Shape;5134;p31"/>
              <p:cNvSpPr/>
              <p:nvPr/>
            </p:nvSpPr>
            <p:spPr>
              <a:xfrm>
                <a:off x="6870500" y="1283450"/>
                <a:ext cx="36150" cy="39850"/>
              </a:xfrm>
              <a:custGeom>
                <a:avLst/>
                <a:gdLst/>
                <a:ahLst/>
                <a:cxnLst/>
                <a:rect l="l" t="t" r="r" b="b"/>
                <a:pathLst>
                  <a:path w="1446" h="1594" extrusionOk="0">
                    <a:moveTo>
                      <a:pt x="0" y="1"/>
                    </a:moveTo>
                    <a:cubicBezTo>
                      <a:pt x="106" y="265"/>
                      <a:pt x="307" y="401"/>
                      <a:pt x="464" y="560"/>
                    </a:cubicBezTo>
                    <a:cubicBezTo>
                      <a:pt x="766" y="882"/>
                      <a:pt x="1099" y="1164"/>
                      <a:pt x="1270" y="1576"/>
                    </a:cubicBezTo>
                    <a:lnTo>
                      <a:pt x="1270" y="1576"/>
                    </a:lnTo>
                    <a:cubicBezTo>
                      <a:pt x="1322" y="1493"/>
                      <a:pt x="1384" y="1402"/>
                      <a:pt x="1446" y="1319"/>
                    </a:cubicBezTo>
                    <a:cubicBezTo>
                      <a:pt x="1097" y="708"/>
                      <a:pt x="549" y="201"/>
                      <a:pt x="0" y="1"/>
                    </a:cubicBezTo>
                    <a:close/>
                    <a:moveTo>
                      <a:pt x="1270" y="1576"/>
                    </a:moveTo>
                    <a:cubicBezTo>
                      <a:pt x="1269" y="1578"/>
                      <a:pt x="1267" y="1580"/>
                      <a:pt x="1266" y="1583"/>
                    </a:cubicBezTo>
                    <a:lnTo>
                      <a:pt x="1277" y="1593"/>
                    </a:lnTo>
                    <a:cubicBezTo>
                      <a:pt x="1275" y="1588"/>
                      <a:pt x="1272" y="1582"/>
                      <a:pt x="1270" y="1576"/>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5" name="Google Shape;5135;p31"/>
              <p:cNvSpPr/>
              <p:nvPr/>
            </p:nvSpPr>
            <p:spPr>
              <a:xfrm>
                <a:off x="6901875" y="1177975"/>
                <a:ext cx="20850" cy="48025"/>
              </a:xfrm>
              <a:custGeom>
                <a:avLst/>
                <a:gdLst/>
                <a:ahLst/>
                <a:cxnLst/>
                <a:rect l="l" t="t" r="r" b="b"/>
                <a:pathLst>
                  <a:path w="834" h="1921" extrusionOk="0">
                    <a:moveTo>
                      <a:pt x="53" y="1"/>
                    </a:moveTo>
                    <a:cubicBezTo>
                      <a:pt x="32" y="43"/>
                      <a:pt x="1" y="85"/>
                      <a:pt x="11" y="117"/>
                    </a:cubicBezTo>
                    <a:lnTo>
                      <a:pt x="707" y="1889"/>
                    </a:lnTo>
                    <a:cubicBezTo>
                      <a:pt x="718" y="1910"/>
                      <a:pt x="749" y="1910"/>
                      <a:pt x="770" y="1920"/>
                    </a:cubicBezTo>
                    <a:cubicBezTo>
                      <a:pt x="781" y="1920"/>
                      <a:pt x="802" y="1910"/>
                      <a:pt x="823" y="1910"/>
                    </a:cubicBezTo>
                    <a:cubicBezTo>
                      <a:pt x="834" y="1362"/>
                      <a:pt x="391" y="275"/>
                      <a:pt x="5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6" name="Google Shape;5136;p31"/>
              <p:cNvSpPr/>
              <p:nvPr/>
            </p:nvSpPr>
            <p:spPr>
              <a:xfrm>
                <a:off x="7011300" y="1265275"/>
                <a:ext cx="36400" cy="32975"/>
              </a:xfrm>
              <a:custGeom>
                <a:avLst/>
                <a:gdLst/>
                <a:ahLst/>
                <a:cxnLst/>
                <a:rect l="l" t="t" r="r" b="b"/>
                <a:pathLst>
                  <a:path w="1456" h="1319" extrusionOk="0">
                    <a:moveTo>
                      <a:pt x="1456" y="0"/>
                    </a:moveTo>
                    <a:lnTo>
                      <a:pt x="1456" y="0"/>
                    </a:lnTo>
                    <a:cubicBezTo>
                      <a:pt x="1277" y="63"/>
                      <a:pt x="1181" y="63"/>
                      <a:pt x="1139" y="116"/>
                    </a:cubicBezTo>
                    <a:cubicBezTo>
                      <a:pt x="760" y="495"/>
                      <a:pt x="285" y="791"/>
                      <a:pt x="0" y="1318"/>
                    </a:cubicBezTo>
                    <a:cubicBezTo>
                      <a:pt x="370" y="1245"/>
                      <a:pt x="380" y="1245"/>
                      <a:pt x="507" y="1107"/>
                    </a:cubicBezTo>
                    <a:cubicBezTo>
                      <a:pt x="813" y="781"/>
                      <a:pt x="1214" y="538"/>
                      <a:pt x="145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7" name="Google Shape;5137;p31"/>
              <p:cNvSpPr/>
              <p:nvPr/>
            </p:nvSpPr>
            <p:spPr>
              <a:xfrm>
                <a:off x="7002075" y="1189325"/>
                <a:ext cx="12925" cy="45100"/>
              </a:xfrm>
              <a:custGeom>
                <a:avLst/>
                <a:gdLst/>
                <a:ahLst/>
                <a:cxnLst/>
                <a:rect l="l" t="t" r="r" b="b"/>
                <a:pathLst>
                  <a:path w="517" h="1804" extrusionOk="0">
                    <a:moveTo>
                      <a:pt x="380" y="1"/>
                    </a:moveTo>
                    <a:lnTo>
                      <a:pt x="380" y="1"/>
                    </a:lnTo>
                    <a:cubicBezTo>
                      <a:pt x="158" y="612"/>
                      <a:pt x="22" y="1161"/>
                      <a:pt x="1" y="1804"/>
                    </a:cubicBezTo>
                    <a:cubicBezTo>
                      <a:pt x="390" y="1298"/>
                      <a:pt x="517" y="676"/>
                      <a:pt x="38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8" name="Google Shape;5138;p31"/>
              <p:cNvSpPr/>
              <p:nvPr/>
            </p:nvSpPr>
            <p:spPr>
              <a:xfrm>
                <a:off x="6925075" y="1347775"/>
                <a:ext cx="19800" cy="37600"/>
              </a:xfrm>
              <a:custGeom>
                <a:avLst/>
                <a:gdLst/>
                <a:ahLst/>
                <a:cxnLst/>
                <a:rect l="l" t="t" r="r" b="b"/>
                <a:pathLst>
                  <a:path w="792" h="1504" extrusionOk="0">
                    <a:moveTo>
                      <a:pt x="95" y="1"/>
                    </a:moveTo>
                    <a:cubicBezTo>
                      <a:pt x="64" y="22"/>
                      <a:pt x="32" y="43"/>
                      <a:pt x="1" y="54"/>
                    </a:cubicBezTo>
                    <a:cubicBezTo>
                      <a:pt x="32" y="160"/>
                      <a:pt x="64" y="254"/>
                      <a:pt x="95" y="349"/>
                    </a:cubicBezTo>
                    <a:cubicBezTo>
                      <a:pt x="138" y="455"/>
                      <a:pt x="191" y="549"/>
                      <a:pt x="233" y="655"/>
                    </a:cubicBezTo>
                    <a:cubicBezTo>
                      <a:pt x="285" y="771"/>
                      <a:pt x="338" y="898"/>
                      <a:pt x="391" y="1013"/>
                    </a:cubicBezTo>
                    <a:cubicBezTo>
                      <a:pt x="433" y="1119"/>
                      <a:pt x="475" y="1224"/>
                      <a:pt x="517" y="1320"/>
                    </a:cubicBezTo>
                    <a:cubicBezTo>
                      <a:pt x="555" y="1403"/>
                      <a:pt x="575" y="1504"/>
                      <a:pt x="696" y="1504"/>
                    </a:cubicBezTo>
                    <a:cubicBezTo>
                      <a:pt x="712" y="1504"/>
                      <a:pt x="730" y="1502"/>
                      <a:pt x="749" y="1499"/>
                    </a:cubicBezTo>
                    <a:cubicBezTo>
                      <a:pt x="760" y="1446"/>
                      <a:pt x="791" y="1372"/>
                      <a:pt x="770" y="1320"/>
                    </a:cubicBezTo>
                    <a:cubicBezTo>
                      <a:pt x="602" y="919"/>
                      <a:pt x="423" y="518"/>
                      <a:pt x="243" y="117"/>
                    </a:cubicBezTo>
                    <a:cubicBezTo>
                      <a:pt x="222" y="64"/>
                      <a:pt x="149" y="43"/>
                      <a:pt x="9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9" name="Google Shape;5139;p31"/>
              <p:cNvSpPr/>
              <p:nvPr/>
            </p:nvSpPr>
            <p:spPr>
              <a:xfrm>
                <a:off x="6818300" y="1259475"/>
                <a:ext cx="17175" cy="21250"/>
              </a:xfrm>
              <a:custGeom>
                <a:avLst/>
                <a:gdLst/>
                <a:ahLst/>
                <a:cxnLst/>
                <a:rect l="l" t="t" r="r" b="b"/>
                <a:pathLst>
                  <a:path w="687" h="850" extrusionOk="0">
                    <a:moveTo>
                      <a:pt x="74" y="0"/>
                    </a:moveTo>
                    <a:cubicBezTo>
                      <a:pt x="42" y="190"/>
                      <a:pt x="21" y="338"/>
                      <a:pt x="0" y="464"/>
                    </a:cubicBezTo>
                    <a:cubicBezTo>
                      <a:pt x="282" y="761"/>
                      <a:pt x="366" y="849"/>
                      <a:pt x="439" y="849"/>
                    </a:cubicBezTo>
                    <a:cubicBezTo>
                      <a:pt x="469" y="849"/>
                      <a:pt x="498" y="834"/>
                      <a:pt x="538" y="812"/>
                    </a:cubicBezTo>
                    <a:cubicBezTo>
                      <a:pt x="485" y="696"/>
                      <a:pt x="433" y="570"/>
                      <a:pt x="380" y="453"/>
                    </a:cubicBezTo>
                    <a:cubicBezTo>
                      <a:pt x="496" y="390"/>
                      <a:pt x="644" y="495"/>
                      <a:pt x="686" y="295"/>
                    </a:cubicBezTo>
                    <a:cubicBezTo>
                      <a:pt x="559" y="116"/>
                      <a:pt x="380" y="31"/>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0" name="Google Shape;5140;p31"/>
              <p:cNvSpPr/>
              <p:nvPr/>
            </p:nvSpPr>
            <p:spPr>
              <a:xfrm>
                <a:off x="7087750" y="1281350"/>
                <a:ext cx="28700" cy="19625"/>
              </a:xfrm>
              <a:custGeom>
                <a:avLst/>
                <a:gdLst/>
                <a:ahLst/>
                <a:cxnLst/>
                <a:rect l="l" t="t" r="r" b="b"/>
                <a:pathLst>
                  <a:path w="1148" h="785" extrusionOk="0">
                    <a:moveTo>
                      <a:pt x="961" y="0"/>
                    </a:moveTo>
                    <a:cubicBezTo>
                      <a:pt x="613" y="190"/>
                      <a:pt x="307" y="433"/>
                      <a:pt x="1" y="717"/>
                    </a:cubicBezTo>
                    <a:cubicBezTo>
                      <a:pt x="67" y="767"/>
                      <a:pt x="126" y="785"/>
                      <a:pt x="181" y="785"/>
                    </a:cubicBezTo>
                    <a:cubicBezTo>
                      <a:pt x="311" y="785"/>
                      <a:pt x="417" y="686"/>
                      <a:pt x="528" y="686"/>
                    </a:cubicBezTo>
                    <a:lnTo>
                      <a:pt x="518" y="707"/>
                    </a:lnTo>
                    <a:cubicBezTo>
                      <a:pt x="609" y="554"/>
                      <a:pt x="740" y="461"/>
                      <a:pt x="919" y="426"/>
                    </a:cubicBezTo>
                    <a:lnTo>
                      <a:pt x="919" y="426"/>
                    </a:lnTo>
                    <a:cubicBezTo>
                      <a:pt x="919" y="428"/>
                      <a:pt x="919" y="431"/>
                      <a:pt x="919" y="433"/>
                    </a:cubicBezTo>
                    <a:lnTo>
                      <a:pt x="940" y="422"/>
                    </a:lnTo>
                    <a:lnTo>
                      <a:pt x="940" y="422"/>
                    </a:lnTo>
                    <a:cubicBezTo>
                      <a:pt x="933" y="423"/>
                      <a:pt x="926" y="424"/>
                      <a:pt x="919" y="426"/>
                    </a:cubicBezTo>
                    <a:lnTo>
                      <a:pt x="919" y="426"/>
                    </a:lnTo>
                    <a:cubicBezTo>
                      <a:pt x="927" y="292"/>
                      <a:pt x="1148" y="197"/>
                      <a:pt x="96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1" name="Google Shape;5141;p31"/>
              <p:cNvSpPr/>
              <p:nvPr/>
            </p:nvSpPr>
            <p:spPr>
              <a:xfrm>
                <a:off x="6915850" y="1178500"/>
                <a:ext cx="12425" cy="24300"/>
              </a:xfrm>
              <a:custGeom>
                <a:avLst/>
                <a:gdLst/>
                <a:ahLst/>
                <a:cxnLst/>
                <a:rect l="l" t="t" r="r" b="b"/>
                <a:pathLst>
                  <a:path w="497" h="972" extrusionOk="0">
                    <a:moveTo>
                      <a:pt x="0" y="1"/>
                    </a:moveTo>
                    <a:lnTo>
                      <a:pt x="0" y="1"/>
                    </a:lnTo>
                    <a:cubicBezTo>
                      <a:pt x="85" y="507"/>
                      <a:pt x="169" y="666"/>
                      <a:pt x="496" y="971"/>
                    </a:cubicBezTo>
                    <a:cubicBezTo>
                      <a:pt x="496" y="476"/>
                      <a:pt x="338" y="181"/>
                      <a:pt x="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2" name="Google Shape;5142;p31"/>
              <p:cNvSpPr/>
              <p:nvPr/>
            </p:nvSpPr>
            <p:spPr>
              <a:xfrm>
                <a:off x="6982050" y="1319600"/>
                <a:ext cx="11450" cy="29800"/>
              </a:xfrm>
              <a:custGeom>
                <a:avLst/>
                <a:gdLst/>
                <a:ahLst/>
                <a:cxnLst/>
                <a:rect l="l" t="t" r="r" b="b"/>
                <a:pathLst>
                  <a:path w="458" h="1192" extrusionOk="0">
                    <a:moveTo>
                      <a:pt x="347" y="1"/>
                    </a:moveTo>
                    <a:cubicBezTo>
                      <a:pt x="312" y="1"/>
                      <a:pt x="269" y="10"/>
                      <a:pt x="221" y="31"/>
                    </a:cubicBezTo>
                    <a:cubicBezTo>
                      <a:pt x="305" y="401"/>
                      <a:pt x="0" y="748"/>
                      <a:pt x="127" y="1191"/>
                    </a:cubicBezTo>
                    <a:cubicBezTo>
                      <a:pt x="221" y="1149"/>
                      <a:pt x="253" y="1139"/>
                      <a:pt x="253" y="1128"/>
                    </a:cubicBezTo>
                    <a:cubicBezTo>
                      <a:pt x="327" y="790"/>
                      <a:pt x="401" y="453"/>
                      <a:pt x="443" y="105"/>
                    </a:cubicBezTo>
                    <a:cubicBezTo>
                      <a:pt x="457" y="41"/>
                      <a:pt x="419" y="1"/>
                      <a:pt x="34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3" name="Google Shape;5143;p31"/>
              <p:cNvSpPr/>
              <p:nvPr/>
            </p:nvSpPr>
            <p:spPr>
              <a:xfrm>
                <a:off x="6846525" y="1222850"/>
                <a:ext cx="22425" cy="22650"/>
              </a:xfrm>
              <a:custGeom>
                <a:avLst/>
                <a:gdLst/>
                <a:ahLst/>
                <a:cxnLst/>
                <a:rect l="l" t="t" r="r" b="b"/>
                <a:pathLst>
                  <a:path w="897" h="906" extrusionOk="0">
                    <a:moveTo>
                      <a:pt x="179" y="0"/>
                    </a:moveTo>
                    <a:cubicBezTo>
                      <a:pt x="136" y="0"/>
                      <a:pt x="77" y="10"/>
                      <a:pt x="0" y="10"/>
                    </a:cubicBezTo>
                    <a:cubicBezTo>
                      <a:pt x="190" y="400"/>
                      <a:pt x="453" y="621"/>
                      <a:pt x="896" y="906"/>
                    </a:cubicBezTo>
                    <a:cubicBezTo>
                      <a:pt x="759" y="389"/>
                      <a:pt x="485" y="210"/>
                      <a:pt x="232" y="10"/>
                    </a:cubicBezTo>
                    <a:cubicBezTo>
                      <a:pt x="218" y="3"/>
                      <a:pt x="200" y="0"/>
                      <a:pt x="17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4" name="Google Shape;5144;p31"/>
              <p:cNvSpPr/>
              <p:nvPr/>
            </p:nvSpPr>
            <p:spPr>
              <a:xfrm>
                <a:off x="7016575" y="1294525"/>
                <a:ext cx="24275" cy="17175"/>
              </a:xfrm>
              <a:custGeom>
                <a:avLst/>
                <a:gdLst/>
                <a:ahLst/>
                <a:cxnLst/>
                <a:rect l="l" t="t" r="r" b="b"/>
                <a:pathLst>
                  <a:path w="971" h="687" extrusionOk="0">
                    <a:moveTo>
                      <a:pt x="876" y="0"/>
                    </a:moveTo>
                    <a:cubicBezTo>
                      <a:pt x="359" y="254"/>
                      <a:pt x="243" y="338"/>
                      <a:pt x="0" y="686"/>
                    </a:cubicBezTo>
                    <a:cubicBezTo>
                      <a:pt x="391" y="654"/>
                      <a:pt x="623" y="401"/>
                      <a:pt x="876" y="211"/>
                    </a:cubicBezTo>
                    <a:cubicBezTo>
                      <a:pt x="949" y="159"/>
                      <a:pt x="970" y="75"/>
                      <a:pt x="87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5" name="Google Shape;5145;p31"/>
              <p:cNvSpPr/>
              <p:nvPr/>
            </p:nvSpPr>
            <p:spPr>
              <a:xfrm>
                <a:off x="6992050" y="1190100"/>
                <a:ext cx="10575" cy="26925"/>
              </a:xfrm>
              <a:custGeom>
                <a:avLst/>
                <a:gdLst/>
                <a:ahLst/>
                <a:cxnLst/>
                <a:rect l="l" t="t" r="r" b="b"/>
                <a:pathLst>
                  <a:path w="423" h="1077" extrusionOk="0">
                    <a:moveTo>
                      <a:pt x="116" y="1"/>
                    </a:moveTo>
                    <a:cubicBezTo>
                      <a:pt x="85" y="328"/>
                      <a:pt x="43" y="634"/>
                      <a:pt x="1" y="1077"/>
                    </a:cubicBezTo>
                    <a:cubicBezTo>
                      <a:pt x="338" y="718"/>
                      <a:pt x="423" y="371"/>
                      <a:pt x="275" y="43"/>
                    </a:cubicBezTo>
                    <a:cubicBezTo>
                      <a:pt x="264" y="22"/>
                      <a:pt x="191" y="22"/>
                      <a:pt x="11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6" name="Google Shape;5146;p31"/>
              <p:cNvSpPr/>
              <p:nvPr/>
            </p:nvSpPr>
            <p:spPr>
              <a:xfrm>
                <a:off x="6956975" y="1165075"/>
                <a:ext cx="9525" cy="24275"/>
              </a:xfrm>
              <a:custGeom>
                <a:avLst/>
                <a:gdLst/>
                <a:ahLst/>
                <a:cxnLst/>
                <a:rect l="l" t="t" r="r" b="b"/>
                <a:pathLst>
                  <a:path w="381" h="971" extrusionOk="0">
                    <a:moveTo>
                      <a:pt x="244" y="0"/>
                    </a:moveTo>
                    <a:cubicBezTo>
                      <a:pt x="1" y="275"/>
                      <a:pt x="75" y="517"/>
                      <a:pt x="75" y="739"/>
                    </a:cubicBezTo>
                    <a:cubicBezTo>
                      <a:pt x="75" y="844"/>
                      <a:pt x="106" y="960"/>
                      <a:pt x="254" y="971"/>
                    </a:cubicBezTo>
                    <a:cubicBezTo>
                      <a:pt x="380" y="580"/>
                      <a:pt x="380" y="580"/>
                      <a:pt x="24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7" name="Google Shape;5147;p31"/>
              <p:cNvSpPr/>
              <p:nvPr/>
            </p:nvSpPr>
            <p:spPr>
              <a:xfrm>
                <a:off x="6987850" y="1272125"/>
                <a:ext cx="12150" cy="19250"/>
              </a:xfrm>
              <a:custGeom>
                <a:avLst/>
                <a:gdLst/>
                <a:ahLst/>
                <a:cxnLst/>
                <a:rect l="l" t="t" r="r" b="b"/>
                <a:pathLst>
                  <a:path w="486" h="770" extrusionOk="0">
                    <a:moveTo>
                      <a:pt x="316" y="0"/>
                    </a:moveTo>
                    <a:cubicBezTo>
                      <a:pt x="0" y="190"/>
                      <a:pt x="137" y="507"/>
                      <a:pt x="105" y="770"/>
                    </a:cubicBezTo>
                    <a:cubicBezTo>
                      <a:pt x="232" y="559"/>
                      <a:pt x="485" y="359"/>
                      <a:pt x="31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8" name="Google Shape;5148;p31"/>
              <p:cNvSpPr/>
              <p:nvPr/>
            </p:nvSpPr>
            <p:spPr>
              <a:xfrm>
                <a:off x="6935100" y="1174275"/>
                <a:ext cx="13750" cy="25350"/>
              </a:xfrm>
              <a:custGeom>
                <a:avLst/>
                <a:gdLst/>
                <a:ahLst/>
                <a:cxnLst/>
                <a:rect l="l" t="t" r="r" b="b"/>
                <a:pathLst>
                  <a:path w="550" h="1014" extrusionOk="0">
                    <a:moveTo>
                      <a:pt x="128" y="1"/>
                    </a:moveTo>
                    <a:cubicBezTo>
                      <a:pt x="92" y="1"/>
                      <a:pt x="48" y="24"/>
                      <a:pt x="1" y="86"/>
                    </a:cubicBezTo>
                    <a:cubicBezTo>
                      <a:pt x="116" y="339"/>
                      <a:pt x="243" y="613"/>
                      <a:pt x="433" y="1014"/>
                    </a:cubicBezTo>
                    <a:cubicBezTo>
                      <a:pt x="507" y="824"/>
                      <a:pt x="549" y="761"/>
                      <a:pt x="538" y="718"/>
                    </a:cubicBezTo>
                    <a:cubicBezTo>
                      <a:pt x="444" y="497"/>
                      <a:pt x="338" y="286"/>
                      <a:pt x="222" y="75"/>
                    </a:cubicBezTo>
                    <a:cubicBezTo>
                      <a:pt x="205" y="35"/>
                      <a:pt x="172" y="1"/>
                      <a:pt x="12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9" name="Google Shape;5149;p31"/>
              <p:cNvSpPr/>
              <p:nvPr/>
            </p:nvSpPr>
            <p:spPr>
              <a:xfrm>
                <a:off x="6811125" y="1282225"/>
                <a:ext cx="20375" cy="9575"/>
              </a:xfrm>
              <a:custGeom>
                <a:avLst/>
                <a:gdLst/>
                <a:ahLst/>
                <a:cxnLst/>
                <a:rect l="l" t="t" r="r" b="b"/>
                <a:pathLst>
                  <a:path w="815" h="383" extrusionOk="0">
                    <a:moveTo>
                      <a:pt x="129" y="1"/>
                    </a:moveTo>
                    <a:cubicBezTo>
                      <a:pt x="68" y="1"/>
                      <a:pt x="0" y="41"/>
                      <a:pt x="34" y="176"/>
                    </a:cubicBezTo>
                    <a:cubicBezTo>
                      <a:pt x="231" y="230"/>
                      <a:pt x="420" y="382"/>
                      <a:pt x="672" y="382"/>
                    </a:cubicBezTo>
                    <a:cubicBezTo>
                      <a:pt x="717" y="382"/>
                      <a:pt x="765" y="377"/>
                      <a:pt x="814" y="366"/>
                    </a:cubicBezTo>
                    <a:cubicBezTo>
                      <a:pt x="772" y="282"/>
                      <a:pt x="762" y="187"/>
                      <a:pt x="720" y="176"/>
                    </a:cubicBezTo>
                    <a:cubicBezTo>
                      <a:pt x="540" y="103"/>
                      <a:pt x="361" y="50"/>
                      <a:pt x="171" y="7"/>
                    </a:cubicBezTo>
                    <a:cubicBezTo>
                      <a:pt x="159" y="3"/>
                      <a:pt x="144" y="1"/>
                      <a:pt x="12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0" name="Google Shape;5150;p31"/>
              <p:cNvSpPr/>
              <p:nvPr/>
            </p:nvSpPr>
            <p:spPr>
              <a:xfrm>
                <a:off x="7024750" y="1312725"/>
                <a:ext cx="17675" cy="10575"/>
              </a:xfrm>
              <a:custGeom>
                <a:avLst/>
                <a:gdLst/>
                <a:ahLst/>
                <a:cxnLst/>
                <a:rect l="l" t="t" r="r" b="b"/>
                <a:pathLst>
                  <a:path w="707" h="423" extrusionOk="0">
                    <a:moveTo>
                      <a:pt x="707" y="1"/>
                    </a:moveTo>
                    <a:cubicBezTo>
                      <a:pt x="190" y="64"/>
                      <a:pt x="127" y="106"/>
                      <a:pt x="1" y="422"/>
                    </a:cubicBezTo>
                    <a:cubicBezTo>
                      <a:pt x="306" y="380"/>
                      <a:pt x="528" y="233"/>
                      <a:pt x="70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1" name="Google Shape;5151;p31"/>
              <p:cNvSpPr/>
              <p:nvPr/>
            </p:nvSpPr>
            <p:spPr>
              <a:xfrm>
                <a:off x="6841775" y="1236000"/>
                <a:ext cx="15550" cy="16625"/>
              </a:xfrm>
              <a:custGeom>
                <a:avLst/>
                <a:gdLst/>
                <a:ahLst/>
                <a:cxnLst/>
                <a:rect l="l" t="t" r="r" b="b"/>
                <a:pathLst>
                  <a:path w="622" h="665" extrusionOk="0">
                    <a:moveTo>
                      <a:pt x="0" y="0"/>
                    </a:moveTo>
                    <a:lnTo>
                      <a:pt x="0" y="0"/>
                    </a:lnTo>
                    <a:cubicBezTo>
                      <a:pt x="106" y="327"/>
                      <a:pt x="306" y="464"/>
                      <a:pt x="601" y="665"/>
                    </a:cubicBezTo>
                    <a:cubicBezTo>
                      <a:pt x="622" y="295"/>
                      <a:pt x="411" y="190"/>
                      <a:pt x="274" y="63"/>
                    </a:cubicBezTo>
                    <a:cubicBezTo>
                      <a:pt x="221" y="21"/>
                      <a:pt x="127" y="21"/>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2" name="Google Shape;5152;p31"/>
              <p:cNvSpPr/>
              <p:nvPr/>
            </p:nvSpPr>
            <p:spPr>
              <a:xfrm>
                <a:off x="6973325" y="1278450"/>
                <a:ext cx="12425" cy="16900"/>
              </a:xfrm>
              <a:custGeom>
                <a:avLst/>
                <a:gdLst/>
                <a:ahLst/>
                <a:cxnLst/>
                <a:rect l="l" t="t" r="r" b="b"/>
                <a:pathLst>
                  <a:path w="497" h="676" extrusionOk="0">
                    <a:moveTo>
                      <a:pt x="307" y="1"/>
                    </a:moveTo>
                    <a:cubicBezTo>
                      <a:pt x="233" y="222"/>
                      <a:pt x="1" y="401"/>
                      <a:pt x="180" y="676"/>
                    </a:cubicBezTo>
                    <a:cubicBezTo>
                      <a:pt x="296" y="475"/>
                      <a:pt x="497" y="296"/>
                      <a:pt x="30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3" name="Google Shape;5153;p31"/>
              <p:cNvSpPr/>
              <p:nvPr/>
            </p:nvSpPr>
            <p:spPr>
              <a:xfrm>
                <a:off x="6955925" y="1413700"/>
                <a:ext cx="7925" cy="14550"/>
              </a:xfrm>
              <a:custGeom>
                <a:avLst/>
                <a:gdLst/>
                <a:ahLst/>
                <a:cxnLst/>
                <a:rect l="l" t="t" r="r" b="b"/>
                <a:pathLst>
                  <a:path w="317" h="582" extrusionOk="0">
                    <a:moveTo>
                      <a:pt x="54" y="1"/>
                    </a:moveTo>
                    <a:lnTo>
                      <a:pt x="54" y="1"/>
                    </a:lnTo>
                    <a:cubicBezTo>
                      <a:pt x="0" y="380"/>
                      <a:pt x="11" y="401"/>
                      <a:pt x="317" y="581"/>
                    </a:cubicBezTo>
                    <a:cubicBezTo>
                      <a:pt x="254" y="317"/>
                      <a:pt x="254" y="127"/>
                      <a:pt x="5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4" name="Google Shape;5154;p31"/>
              <p:cNvSpPr/>
              <p:nvPr/>
            </p:nvSpPr>
            <p:spPr>
              <a:xfrm>
                <a:off x="6978900" y="1402625"/>
                <a:ext cx="13175" cy="11900"/>
              </a:xfrm>
              <a:custGeom>
                <a:avLst/>
                <a:gdLst/>
                <a:ahLst/>
                <a:cxnLst/>
                <a:rect l="l" t="t" r="r" b="b"/>
                <a:pathLst>
                  <a:path w="527" h="476" extrusionOk="0">
                    <a:moveTo>
                      <a:pt x="516" y="1"/>
                    </a:moveTo>
                    <a:cubicBezTo>
                      <a:pt x="512" y="4"/>
                      <a:pt x="508" y="8"/>
                      <a:pt x="504" y="12"/>
                    </a:cubicBezTo>
                    <a:lnTo>
                      <a:pt x="504" y="12"/>
                    </a:lnTo>
                    <a:cubicBezTo>
                      <a:pt x="512" y="12"/>
                      <a:pt x="519" y="12"/>
                      <a:pt x="527" y="12"/>
                    </a:cubicBezTo>
                    <a:lnTo>
                      <a:pt x="516" y="1"/>
                    </a:lnTo>
                    <a:close/>
                    <a:moveTo>
                      <a:pt x="504" y="12"/>
                    </a:moveTo>
                    <a:lnTo>
                      <a:pt x="504" y="12"/>
                    </a:lnTo>
                    <a:cubicBezTo>
                      <a:pt x="50" y="23"/>
                      <a:pt x="0" y="70"/>
                      <a:pt x="52" y="476"/>
                    </a:cubicBezTo>
                    <a:cubicBezTo>
                      <a:pt x="216" y="301"/>
                      <a:pt x="360" y="156"/>
                      <a:pt x="504" y="12"/>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55" name="Google Shape;5155;p31"/>
            <p:cNvGrpSpPr/>
            <p:nvPr/>
          </p:nvGrpSpPr>
          <p:grpSpPr>
            <a:xfrm rot="10800000" flipH="1">
              <a:off x="67748" y="3072341"/>
              <a:ext cx="1805257" cy="2490022"/>
              <a:chOff x="2763875" y="3698500"/>
              <a:chExt cx="1288825" cy="1777825"/>
            </a:xfrm>
          </p:grpSpPr>
          <p:sp>
            <p:nvSpPr>
              <p:cNvPr id="5156" name="Google Shape;5156;p31"/>
              <p:cNvSpPr/>
              <p:nvPr/>
            </p:nvSpPr>
            <p:spPr>
              <a:xfrm>
                <a:off x="2838750" y="3757250"/>
                <a:ext cx="1213950" cy="1719075"/>
              </a:xfrm>
              <a:custGeom>
                <a:avLst/>
                <a:gdLst/>
                <a:ahLst/>
                <a:cxnLst/>
                <a:rect l="l" t="t" r="r" b="b"/>
                <a:pathLst>
                  <a:path w="48558" h="68763" extrusionOk="0">
                    <a:moveTo>
                      <a:pt x="13016" y="27278"/>
                    </a:moveTo>
                    <a:lnTo>
                      <a:pt x="13025" y="27287"/>
                    </a:lnTo>
                    <a:lnTo>
                      <a:pt x="13025" y="27392"/>
                    </a:lnTo>
                    <a:cubicBezTo>
                      <a:pt x="13025" y="27350"/>
                      <a:pt x="13025" y="27320"/>
                      <a:pt x="13016" y="27278"/>
                    </a:cubicBezTo>
                    <a:close/>
                    <a:moveTo>
                      <a:pt x="25890" y="29082"/>
                    </a:moveTo>
                    <a:cubicBezTo>
                      <a:pt x="25789" y="29194"/>
                      <a:pt x="25697" y="29316"/>
                      <a:pt x="25596" y="29428"/>
                    </a:cubicBezTo>
                    <a:lnTo>
                      <a:pt x="25596" y="29428"/>
                    </a:lnTo>
                    <a:cubicBezTo>
                      <a:pt x="25594" y="29225"/>
                      <a:pt x="25695" y="29125"/>
                      <a:pt x="25890" y="29082"/>
                    </a:cubicBezTo>
                    <a:close/>
                    <a:moveTo>
                      <a:pt x="37605" y="32908"/>
                    </a:moveTo>
                    <a:cubicBezTo>
                      <a:pt x="38825" y="32908"/>
                      <a:pt x="40017" y="33103"/>
                      <a:pt x="41217" y="33298"/>
                    </a:cubicBezTo>
                    <a:cubicBezTo>
                      <a:pt x="42335" y="33478"/>
                      <a:pt x="43442" y="33720"/>
                      <a:pt x="44550" y="33952"/>
                    </a:cubicBezTo>
                    <a:cubicBezTo>
                      <a:pt x="45383" y="34121"/>
                      <a:pt x="46153" y="34490"/>
                      <a:pt x="46859" y="34944"/>
                    </a:cubicBezTo>
                    <a:cubicBezTo>
                      <a:pt x="47703" y="35492"/>
                      <a:pt x="48009" y="36336"/>
                      <a:pt x="48019" y="37296"/>
                    </a:cubicBezTo>
                    <a:cubicBezTo>
                      <a:pt x="48030" y="37760"/>
                      <a:pt x="47988" y="38224"/>
                      <a:pt x="47977" y="38688"/>
                    </a:cubicBezTo>
                    <a:cubicBezTo>
                      <a:pt x="47967" y="39089"/>
                      <a:pt x="47967" y="39490"/>
                      <a:pt x="47967" y="39879"/>
                    </a:cubicBezTo>
                    <a:cubicBezTo>
                      <a:pt x="47956" y="40017"/>
                      <a:pt x="47935" y="40143"/>
                      <a:pt x="47914" y="40301"/>
                    </a:cubicBezTo>
                    <a:cubicBezTo>
                      <a:pt x="47756" y="40280"/>
                      <a:pt x="47619" y="40280"/>
                      <a:pt x="47503" y="40249"/>
                    </a:cubicBezTo>
                    <a:cubicBezTo>
                      <a:pt x="46169" y="39868"/>
                      <a:pt x="44812" y="39697"/>
                      <a:pt x="43432" y="39697"/>
                    </a:cubicBezTo>
                    <a:cubicBezTo>
                      <a:pt x="43207" y="39697"/>
                      <a:pt x="42983" y="39702"/>
                      <a:pt x="42757" y="39711"/>
                    </a:cubicBezTo>
                    <a:cubicBezTo>
                      <a:pt x="42567" y="39722"/>
                      <a:pt x="42366" y="39743"/>
                      <a:pt x="42166" y="39785"/>
                    </a:cubicBezTo>
                    <a:cubicBezTo>
                      <a:pt x="42124" y="39795"/>
                      <a:pt x="42092" y="39869"/>
                      <a:pt x="42061" y="39911"/>
                    </a:cubicBezTo>
                    <a:cubicBezTo>
                      <a:pt x="42113" y="39943"/>
                      <a:pt x="42155" y="39975"/>
                      <a:pt x="42198" y="39975"/>
                    </a:cubicBezTo>
                    <a:cubicBezTo>
                      <a:pt x="42583" y="39921"/>
                      <a:pt x="42969" y="39898"/>
                      <a:pt x="43355" y="39898"/>
                    </a:cubicBezTo>
                    <a:cubicBezTo>
                      <a:pt x="44182" y="39898"/>
                      <a:pt x="45009" y="40003"/>
                      <a:pt x="45837" y="40132"/>
                    </a:cubicBezTo>
                    <a:cubicBezTo>
                      <a:pt x="46406" y="40217"/>
                      <a:pt x="46965" y="40365"/>
                      <a:pt x="47524" y="40502"/>
                    </a:cubicBezTo>
                    <a:cubicBezTo>
                      <a:pt x="47651" y="40523"/>
                      <a:pt x="47777" y="40586"/>
                      <a:pt x="47883" y="40650"/>
                    </a:cubicBezTo>
                    <a:cubicBezTo>
                      <a:pt x="47925" y="40671"/>
                      <a:pt x="47967" y="40765"/>
                      <a:pt x="47956" y="40818"/>
                    </a:cubicBezTo>
                    <a:cubicBezTo>
                      <a:pt x="47946" y="40861"/>
                      <a:pt x="47883" y="40945"/>
                      <a:pt x="47840" y="40945"/>
                    </a:cubicBezTo>
                    <a:cubicBezTo>
                      <a:pt x="47804" y="40948"/>
                      <a:pt x="47768" y="40949"/>
                      <a:pt x="47733" y="40949"/>
                    </a:cubicBezTo>
                    <a:cubicBezTo>
                      <a:pt x="47635" y="40949"/>
                      <a:pt x="47540" y="40939"/>
                      <a:pt x="47440" y="40924"/>
                    </a:cubicBezTo>
                    <a:cubicBezTo>
                      <a:pt x="46965" y="40850"/>
                      <a:pt x="46479" y="40765"/>
                      <a:pt x="45994" y="40692"/>
                    </a:cubicBezTo>
                    <a:cubicBezTo>
                      <a:pt x="45970" y="40688"/>
                      <a:pt x="45944" y="40687"/>
                      <a:pt x="45918" y="40687"/>
                    </a:cubicBezTo>
                    <a:cubicBezTo>
                      <a:pt x="45866" y="40687"/>
                      <a:pt x="45812" y="40692"/>
                      <a:pt x="45762" y="40692"/>
                    </a:cubicBezTo>
                    <a:cubicBezTo>
                      <a:pt x="45731" y="40850"/>
                      <a:pt x="45826" y="40861"/>
                      <a:pt x="45910" y="40882"/>
                    </a:cubicBezTo>
                    <a:cubicBezTo>
                      <a:pt x="46479" y="40976"/>
                      <a:pt x="47039" y="41082"/>
                      <a:pt x="47608" y="41198"/>
                    </a:cubicBezTo>
                    <a:cubicBezTo>
                      <a:pt x="48040" y="41283"/>
                      <a:pt x="48072" y="41377"/>
                      <a:pt x="47883" y="41862"/>
                    </a:cubicBezTo>
                    <a:cubicBezTo>
                      <a:pt x="47651" y="41820"/>
                      <a:pt x="47419" y="41789"/>
                      <a:pt x="47091" y="41736"/>
                    </a:cubicBezTo>
                    <a:lnTo>
                      <a:pt x="47091" y="41736"/>
                    </a:lnTo>
                    <a:cubicBezTo>
                      <a:pt x="47344" y="42094"/>
                      <a:pt x="47724" y="41979"/>
                      <a:pt x="47977" y="42221"/>
                    </a:cubicBezTo>
                    <a:cubicBezTo>
                      <a:pt x="48083" y="42569"/>
                      <a:pt x="48019" y="42970"/>
                      <a:pt x="47925" y="43350"/>
                    </a:cubicBezTo>
                    <a:cubicBezTo>
                      <a:pt x="47714" y="44215"/>
                      <a:pt x="47440" y="45068"/>
                      <a:pt x="47007" y="45839"/>
                    </a:cubicBezTo>
                    <a:cubicBezTo>
                      <a:pt x="46395" y="46936"/>
                      <a:pt x="45478" y="47663"/>
                      <a:pt x="44286" y="48054"/>
                    </a:cubicBezTo>
                    <a:cubicBezTo>
                      <a:pt x="43369" y="48359"/>
                      <a:pt x="42419" y="48475"/>
                      <a:pt x="41470" y="48539"/>
                    </a:cubicBezTo>
                    <a:cubicBezTo>
                      <a:pt x="40616" y="48602"/>
                      <a:pt x="39751" y="48581"/>
                      <a:pt x="38886" y="48591"/>
                    </a:cubicBezTo>
                    <a:cubicBezTo>
                      <a:pt x="38548" y="48085"/>
                      <a:pt x="38496" y="47969"/>
                      <a:pt x="38412" y="47421"/>
                    </a:cubicBezTo>
                    <a:cubicBezTo>
                      <a:pt x="38577" y="47414"/>
                      <a:pt x="38743" y="47411"/>
                      <a:pt x="38908" y="47411"/>
                    </a:cubicBezTo>
                    <a:cubicBezTo>
                      <a:pt x="39803" y="47411"/>
                      <a:pt x="40697" y="47498"/>
                      <a:pt x="41603" y="47498"/>
                    </a:cubicBezTo>
                    <a:cubicBezTo>
                      <a:pt x="41797" y="47498"/>
                      <a:pt x="41992" y="47494"/>
                      <a:pt x="42187" y="47484"/>
                    </a:cubicBezTo>
                    <a:cubicBezTo>
                      <a:pt x="42090" y="47321"/>
                      <a:pt x="41973" y="47303"/>
                      <a:pt x="41857" y="47303"/>
                    </a:cubicBezTo>
                    <a:cubicBezTo>
                      <a:pt x="41823" y="47303"/>
                      <a:pt x="41788" y="47304"/>
                      <a:pt x="41755" y="47304"/>
                    </a:cubicBezTo>
                    <a:cubicBezTo>
                      <a:pt x="40753" y="47262"/>
                      <a:pt x="39762" y="47220"/>
                      <a:pt x="38770" y="47178"/>
                    </a:cubicBezTo>
                    <a:cubicBezTo>
                      <a:pt x="38569" y="47168"/>
                      <a:pt x="38380" y="47136"/>
                      <a:pt x="38190" y="47114"/>
                    </a:cubicBezTo>
                    <a:cubicBezTo>
                      <a:pt x="37726" y="46313"/>
                      <a:pt x="37273" y="45554"/>
                      <a:pt x="36851" y="44773"/>
                    </a:cubicBezTo>
                    <a:cubicBezTo>
                      <a:pt x="36028" y="43265"/>
                      <a:pt x="34878" y="42042"/>
                      <a:pt x="33645" y="40892"/>
                    </a:cubicBezTo>
                    <a:lnTo>
                      <a:pt x="33202" y="40481"/>
                    </a:lnTo>
                    <a:cubicBezTo>
                      <a:pt x="33191" y="40470"/>
                      <a:pt x="33191" y="40439"/>
                      <a:pt x="33191" y="40418"/>
                    </a:cubicBezTo>
                    <a:cubicBezTo>
                      <a:pt x="33220" y="40314"/>
                      <a:pt x="33292" y="40298"/>
                      <a:pt x="33368" y="40298"/>
                    </a:cubicBezTo>
                    <a:cubicBezTo>
                      <a:pt x="33400" y="40298"/>
                      <a:pt x="33434" y="40301"/>
                      <a:pt x="33465" y="40301"/>
                    </a:cubicBezTo>
                    <a:cubicBezTo>
                      <a:pt x="33887" y="40322"/>
                      <a:pt x="34298" y="40354"/>
                      <a:pt x="34720" y="40375"/>
                    </a:cubicBezTo>
                    <a:cubicBezTo>
                      <a:pt x="34805" y="40375"/>
                      <a:pt x="34878" y="40365"/>
                      <a:pt x="35058" y="40343"/>
                    </a:cubicBezTo>
                    <a:cubicBezTo>
                      <a:pt x="34920" y="40259"/>
                      <a:pt x="34878" y="40196"/>
                      <a:pt x="34826" y="40196"/>
                    </a:cubicBezTo>
                    <a:cubicBezTo>
                      <a:pt x="34214" y="40154"/>
                      <a:pt x="33591" y="40101"/>
                      <a:pt x="32970" y="40080"/>
                    </a:cubicBezTo>
                    <a:cubicBezTo>
                      <a:pt x="32642" y="40069"/>
                      <a:pt x="32379" y="39975"/>
                      <a:pt x="32147" y="39732"/>
                    </a:cubicBezTo>
                    <a:cubicBezTo>
                      <a:pt x="32280" y="39647"/>
                      <a:pt x="32419" y="39627"/>
                      <a:pt x="32559" y="39627"/>
                    </a:cubicBezTo>
                    <a:cubicBezTo>
                      <a:pt x="32686" y="39627"/>
                      <a:pt x="32814" y="39644"/>
                      <a:pt x="32937" y="39644"/>
                    </a:cubicBezTo>
                    <a:cubicBezTo>
                      <a:pt x="33063" y="39644"/>
                      <a:pt x="33185" y="39626"/>
                      <a:pt x="33296" y="39553"/>
                    </a:cubicBezTo>
                    <a:cubicBezTo>
                      <a:pt x="33278" y="39413"/>
                      <a:pt x="33194" y="39405"/>
                      <a:pt x="33124" y="39405"/>
                    </a:cubicBezTo>
                    <a:cubicBezTo>
                      <a:pt x="33114" y="39405"/>
                      <a:pt x="33105" y="39405"/>
                      <a:pt x="33096" y="39405"/>
                    </a:cubicBezTo>
                    <a:cubicBezTo>
                      <a:pt x="32801" y="39405"/>
                      <a:pt x="32516" y="39405"/>
                      <a:pt x="32231" y="39415"/>
                    </a:cubicBezTo>
                    <a:cubicBezTo>
                      <a:pt x="32205" y="39416"/>
                      <a:pt x="32179" y="39417"/>
                      <a:pt x="32153" y="39417"/>
                    </a:cubicBezTo>
                    <a:cubicBezTo>
                      <a:pt x="31562" y="39417"/>
                      <a:pt x="31038" y="39191"/>
                      <a:pt x="30544" y="38878"/>
                    </a:cubicBezTo>
                    <a:cubicBezTo>
                      <a:pt x="30512" y="38857"/>
                      <a:pt x="30512" y="38804"/>
                      <a:pt x="30481" y="38740"/>
                    </a:cubicBezTo>
                    <a:cubicBezTo>
                      <a:pt x="30667" y="38697"/>
                      <a:pt x="30856" y="38685"/>
                      <a:pt x="31045" y="38685"/>
                    </a:cubicBezTo>
                    <a:cubicBezTo>
                      <a:pt x="31272" y="38685"/>
                      <a:pt x="31500" y="38703"/>
                      <a:pt x="31725" y="38709"/>
                    </a:cubicBezTo>
                    <a:cubicBezTo>
                      <a:pt x="32115" y="38709"/>
                      <a:pt x="32516" y="38740"/>
                      <a:pt x="32916" y="38761"/>
                    </a:cubicBezTo>
                    <a:cubicBezTo>
                      <a:pt x="33284" y="38781"/>
                      <a:pt x="33514" y="38794"/>
                      <a:pt x="33669" y="38794"/>
                    </a:cubicBezTo>
                    <a:cubicBezTo>
                      <a:pt x="33927" y="38794"/>
                      <a:pt x="33977" y="38759"/>
                      <a:pt x="34109" y="38667"/>
                    </a:cubicBezTo>
                    <a:cubicBezTo>
                      <a:pt x="34045" y="38635"/>
                      <a:pt x="33992" y="38593"/>
                      <a:pt x="33929" y="38593"/>
                    </a:cubicBezTo>
                    <a:cubicBezTo>
                      <a:pt x="32579" y="38529"/>
                      <a:pt x="31229" y="38456"/>
                      <a:pt x="29879" y="38414"/>
                    </a:cubicBezTo>
                    <a:cubicBezTo>
                      <a:pt x="29605" y="38403"/>
                      <a:pt x="29363" y="38361"/>
                      <a:pt x="29110" y="38245"/>
                    </a:cubicBezTo>
                    <a:cubicBezTo>
                      <a:pt x="28740" y="38086"/>
                      <a:pt x="28371" y="37939"/>
                      <a:pt x="28002" y="37781"/>
                    </a:cubicBezTo>
                    <a:cubicBezTo>
                      <a:pt x="27127" y="37401"/>
                      <a:pt x="26220" y="37106"/>
                      <a:pt x="25281" y="36926"/>
                    </a:cubicBezTo>
                    <a:cubicBezTo>
                      <a:pt x="25154" y="36905"/>
                      <a:pt x="25028" y="36863"/>
                      <a:pt x="24743" y="36800"/>
                    </a:cubicBezTo>
                    <a:cubicBezTo>
                      <a:pt x="25386" y="36642"/>
                      <a:pt x="25913" y="36779"/>
                      <a:pt x="26473" y="36600"/>
                    </a:cubicBezTo>
                    <a:cubicBezTo>
                      <a:pt x="26359" y="36486"/>
                      <a:pt x="26260" y="36463"/>
                      <a:pt x="26168" y="36463"/>
                    </a:cubicBezTo>
                    <a:cubicBezTo>
                      <a:pt x="26106" y="36463"/>
                      <a:pt x="26047" y="36473"/>
                      <a:pt x="25988" y="36473"/>
                    </a:cubicBezTo>
                    <a:cubicBezTo>
                      <a:pt x="25840" y="36473"/>
                      <a:pt x="25681" y="36462"/>
                      <a:pt x="25524" y="36462"/>
                    </a:cubicBezTo>
                    <a:cubicBezTo>
                      <a:pt x="25376" y="36462"/>
                      <a:pt x="25217" y="36462"/>
                      <a:pt x="25060" y="36473"/>
                    </a:cubicBezTo>
                    <a:cubicBezTo>
                      <a:pt x="24912" y="36473"/>
                      <a:pt x="24753" y="36483"/>
                      <a:pt x="24596" y="36483"/>
                    </a:cubicBezTo>
                    <a:cubicBezTo>
                      <a:pt x="24469" y="36473"/>
                      <a:pt x="24331" y="36462"/>
                      <a:pt x="24195" y="36452"/>
                    </a:cubicBezTo>
                    <a:cubicBezTo>
                      <a:pt x="24047" y="36452"/>
                      <a:pt x="23888" y="36452"/>
                      <a:pt x="23731" y="36441"/>
                    </a:cubicBezTo>
                    <a:cubicBezTo>
                      <a:pt x="23583" y="36441"/>
                      <a:pt x="23424" y="36431"/>
                      <a:pt x="23267" y="36431"/>
                    </a:cubicBezTo>
                    <a:cubicBezTo>
                      <a:pt x="23108" y="36420"/>
                      <a:pt x="22960" y="36431"/>
                      <a:pt x="22803" y="36399"/>
                    </a:cubicBezTo>
                    <a:cubicBezTo>
                      <a:pt x="22789" y="36397"/>
                      <a:pt x="22774" y="36396"/>
                      <a:pt x="22759" y="36396"/>
                    </a:cubicBezTo>
                    <a:cubicBezTo>
                      <a:pt x="22708" y="36396"/>
                      <a:pt x="22653" y="36406"/>
                      <a:pt x="22598" y="36406"/>
                    </a:cubicBezTo>
                    <a:cubicBezTo>
                      <a:pt x="22515" y="36406"/>
                      <a:pt x="22433" y="36382"/>
                      <a:pt x="22370" y="36262"/>
                    </a:cubicBezTo>
                    <a:cubicBezTo>
                      <a:pt x="22623" y="36115"/>
                      <a:pt x="22897" y="36083"/>
                      <a:pt x="23171" y="36019"/>
                    </a:cubicBezTo>
                    <a:cubicBezTo>
                      <a:pt x="23467" y="35956"/>
                      <a:pt x="23783" y="35914"/>
                      <a:pt x="24089" y="35851"/>
                    </a:cubicBezTo>
                    <a:cubicBezTo>
                      <a:pt x="24374" y="35808"/>
                      <a:pt x="24648" y="35756"/>
                      <a:pt x="24933" y="35703"/>
                    </a:cubicBezTo>
                    <a:cubicBezTo>
                      <a:pt x="25217" y="35661"/>
                      <a:pt x="25513" y="35618"/>
                      <a:pt x="25798" y="35587"/>
                    </a:cubicBezTo>
                    <a:cubicBezTo>
                      <a:pt x="26082" y="35555"/>
                      <a:pt x="26367" y="35524"/>
                      <a:pt x="26652" y="35503"/>
                    </a:cubicBezTo>
                    <a:cubicBezTo>
                      <a:pt x="26968" y="35482"/>
                      <a:pt x="27274" y="35471"/>
                      <a:pt x="27580" y="35461"/>
                    </a:cubicBezTo>
                    <a:cubicBezTo>
                      <a:pt x="27599" y="35460"/>
                      <a:pt x="27617" y="35460"/>
                      <a:pt x="27636" y="35460"/>
                    </a:cubicBezTo>
                    <a:cubicBezTo>
                      <a:pt x="27750" y="35460"/>
                      <a:pt x="27862" y="35471"/>
                      <a:pt x="27978" y="35471"/>
                    </a:cubicBezTo>
                    <a:cubicBezTo>
                      <a:pt x="28132" y="35471"/>
                      <a:pt x="28291" y="35451"/>
                      <a:pt x="28466" y="35355"/>
                    </a:cubicBezTo>
                    <a:cubicBezTo>
                      <a:pt x="28402" y="35334"/>
                      <a:pt x="28339" y="35313"/>
                      <a:pt x="28276" y="35302"/>
                    </a:cubicBezTo>
                    <a:cubicBezTo>
                      <a:pt x="28013" y="35271"/>
                      <a:pt x="27749" y="35229"/>
                      <a:pt x="27485" y="35229"/>
                    </a:cubicBezTo>
                    <a:cubicBezTo>
                      <a:pt x="26705" y="35250"/>
                      <a:pt x="25935" y="35260"/>
                      <a:pt x="25165" y="35397"/>
                    </a:cubicBezTo>
                    <a:cubicBezTo>
                      <a:pt x="24469" y="35524"/>
                      <a:pt x="23762" y="35597"/>
                      <a:pt x="22981" y="35703"/>
                    </a:cubicBezTo>
                    <a:cubicBezTo>
                      <a:pt x="23045" y="35576"/>
                      <a:pt x="23056" y="35482"/>
                      <a:pt x="23108" y="35450"/>
                    </a:cubicBezTo>
                    <a:cubicBezTo>
                      <a:pt x="23382" y="35250"/>
                      <a:pt x="23656" y="35060"/>
                      <a:pt x="23931" y="34880"/>
                    </a:cubicBezTo>
                    <a:cubicBezTo>
                      <a:pt x="23991" y="34846"/>
                      <a:pt x="24079" y="34811"/>
                      <a:pt x="24144" y="34811"/>
                    </a:cubicBezTo>
                    <a:cubicBezTo>
                      <a:pt x="24159" y="34811"/>
                      <a:pt x="24172" y="34813"/>
                      <a:pt x="24184" y="34817"/>
                    </a:cubicBezTo>
                    <a:cubicBezTo>
                      <a:pt x="24251" y="34842"/>
                      <a:pt x="24316" y="34852"/>
                      <a:pt x="24381" y="34852"/>
                    </a:cubicBezTo>
                    <a:cubicBezTo>
                      <a:pt x="24560" y="34852"/>
                      <a:pt x="24730" y="34777"/>
                      <a:pt x="24901" y="34754"/>
                    </a:cubicBezTo>
                    <a:cubicBezTo>
                      <a:pt x="26145" y="34575"/>
                      <a:pt x="27401" y="34385"/>
                      <a:pt x="28634" y="34153"/>
                    </a:cubicBezTo>
                    <a:cubicBezTo>
                      <a:pt x="30017" y="33900"/>
                      <a:pt x="31377" y="33604"/>
                      <a:pt x="32748" y="33319"/>
                    </a:cubicBezTo>
                    <a:cubicBezTo>
                      <a:pt x="34193" y="33024"/>
                      <a:pt x="35648" y="32993"/>
                      <a:pt x="37114" y="32919"/>
                    </a:cubicBezTo>
                    <a:cubicBezTo>
                      <a:pt x="37278" y="32911"/>
                      <a:pt x="37442" y="32908"/>
                      <a:pt x="37605" y="32908"/>
                    </a:cubicBezTo>
                    <a:close/>
                    <a:moveTo>
                      <a:pt x="31841" y="53949"/>
                    </a:moveTo>
                    <a:cubicBezTo>
                      <a:pt x="31841" y="53981"/>
                      <a:pt x="31852" y="54023"/>
                      <a:pt x="31862" y="54054"/>
                    </a:cubicBezTo>
                    <a:cubicBezTo>
                      <a:pt x="31894" y="54075"/>
                      <a:pt x="31936" y="54086"/>
                      <a:pt x="31967" y="54107"/>
                    </a:cubicBezTo>
                    <a:cubicBezTo>
                      <a:pt x="31978" y="54117"/>
                      <a:pt x="31988" y="54139"/>
                      <a:pt x="31999" y="54160"/>
                    </a:cubicBezTo>
                    <a:cubicBezTo>
                      <a:pt x="31978" y="54150"/>
                      <a:pt x="31946" y="54160"/>
                      <a:pt x="31925" y="54139"/>
                    </a:cubicBezTo>
                    <a:cubicBezTo>
                      <a:pt x="31904" y="54117"/>
                      <a:pt x="31883" y="54086"/>
                      <a:pt x="31852" y="54054"/>
                    </a:cubicBezTo>
                    <a:cubicBezTo>
                      <a:pt x="31852" y="54012"/>
                      <a:pt x="31841" y="53981"/>
                      <a:pt x="31831" y="53949"/>
                    </a:cubicBezTo>
                    <a:close/>
                    <a:moveTo>
                      <a:pt x="32241" y="54666"/>
                    </a:moveTo>
                    <a:cubicBezTo>
                      <a:pt x="32252" y="54687"/>
                      <a:pt x="32263" y="54698"/>
                      <a:pt x="32274" y="54719"/>
                    </a:cubicBezTo>
                    <a:lnTo>
                      <a:pt x="32320" y="54788"/>
                    </a:lnTo>
                    <a:lnTo>
                      <a:pt x="32320" y="54788"/>
                    </a:lnTo>
                    <a:cubicBezTo>
                      <a:pt x="32294" y="54776"/>
                      <a:pt x="32265" y="54766"/>
                      <a:pt x="32241" y="54750"/>
                    </a:cubicBezTo>
                    <a:cubicBezTo>
                      <a:pt x="32231" y="54740"/>
                      <a:pt x="32241" y="54698"/>
                      <a:pt x="32241" y="54666"/>
                    </a:cubicBezTo>
                    <a:close/>
                    <a:moveTo>
                      <a:pt x="32347" y="54830"/>
                    </a:moveTo>
                    <a:lnTo>
                      <a:pt x="32347" y="54830"/>
                    </a:lnTo>
                    <a:cubicBezTo>
                      <a:pt x="32365" y="54859"/>
                      <a:pt x="32382" y="54895"/>
                      <a:pt x="32400" y="54930"/>
                    </a:cubicBezTo>
                    <a:cubicBezTo>
                      <a:pt x="32410" y="54940"/>
                      <a:pt x="32410" y="54961"/>
                      <a:pt x="32410" y="54982"/>
                    </a:cubicBezTo>
                    <a:cubicBezTo>
                      <a:pt x="32389" y="54961"/>
                      <a:pt x="32358" y="54951"/>
                      <a:pt x="32358" y="54930"/>
                    </a:cubicBezTo>
                    <a:cubicBezTo>
                      <a:pt x="32349" y="54897"/>
                      <a:pt x="32347" y="54863"/>
                      <a:pt x="32347" y="54830"/>
                    </a:cubicBezTo>
                    <a:close/>
                    <a:moveTo>
                      <a:pt x="32642" y="55457"/>
                    </a:moveTo>
                    <a:cubicBezTo>
                      <a:pt x="32653" y="55467"/>
                      <a:pt x="32663" y="55489"/>
                      <a:pt x="32663" y="55500"/>
                    </a:cubicBezTo>
                    <a:cubicBezTo>
                      <a:pt x="32663" y="55510"/>
                      <a:pt x="32642" y="55510"/>
                      <a:pt x="32632" y="55521"/>
                    </a:cubicBezTo>
                    <a:cubicBezTo>
                      <a:pt x="32621" y="55510"/>
                      <a:pt x="32611" y="55489"/>
                      <a:pt x="32611" y="55478"/>
                    </a:cubicBezTo>
                    <a:cubicBezTo>
                      <a:pt x="32621" y="55467"/>
                      <a:pt x="32632" y="55467"/>
                      <a:pt x="32642" y="55457"/>
                    </a:cubicBezTo>
                    <a:close/>
                    <a:moveTo>
                      <a:pt x="32822" y="55921"/>
                    </a:moveTo>
                    <a:cubicBezTo>
                      <a:pt x="32843" y="55931"/>
                      <a:pt x="32885" y="55931"/>
                      <a:pt x="32895" y="55953"/>
                    </a:cubicBezTo>
                    <a:cubicBezTo>
                      <a:pt x="32912" y="56003"/>
                      <a:pt x="32916" y="56054"/>
                      <a:pt x="32922" y="56105"/>
                    </a:cubicBezTo>
                    <a:lnTo>
                      <a:pt x="32922" y="56105"/>
                    </a:lnTo>
                    <a:cubicBezTo>
                      <a:pt x="32887" y="56066"/>
                      <a:pt x="32859" y="56020"/>
                      <a:pt x="32822" y="55974"/>
                    </a:cubicBezTo>
                    <a:cubicBezTo>
                      <a:pt x="32811" y="55964"/>
                      <a:pt x="32822" y="55931"/>
                      <a:pt x="32822" y="55921"/>
                    </a:cubicBezTo>
                    <a:close/>
                    <a:moveTo>
                      <a:pt x="14797" y="56238"/>
                    </a:moveTo>
                    <a:cubicBezTo>
                      <a:pt x="14779" y="56300"/>
                      <a:pt x="14769" y="56354"/>
                      <a:pt x="14754" y="56408"/>
                    </a:cubicBezTo>
                    <a:lnTo>
                      <a:pt x="14754" y="56408"/>
                    </a:lnTo>
                    <a:cubicBezTo>
                      <a:pt x="14740" y="56355"/>
                      <a:pt x="14732" y="56296"/>
                      <a:pt x="14724" y="56238"/>
                    </a:cubicBezTo>
                    <a:close/>
                    <a:moveTo>
                      <a:pt x="46849" y="47114"/>
                    </a:moveTo>
                    <a:cubicBezTo>
                      <a:pt x="47176" y="47800"/>
                      <a:pt x="47229" y="49266"/>
                      <a:pt x="46965" y="50068"/>
                    </a:cubicBezTo>
                    <a:cubicBezTo>
                      <a:pt x="46934" y="50070"/>
                      <a:pt x="46904" y="50072"/>
                      <a:pt x="46874" y="50072"/>
                    </a:cubicBezTo>
                    <a:cubicBezTo>
                      <a:pt x="46552" y="50072"/>
                      <a:pt x="46261" y="49924"/>
                      <a:pt x="45952" y="49846"/>
                    </a:cubicBezTo>
                    <a:cubicBezTo>
                      <a:pt x="45583" y="49762"/>
                      <a:pt x="45214" y="49667"/>
                      <a:pt x="44845" y="49582"/>
                    </a:cubicBezTo>
                    <a:cubicBezTo>
                      <a:pt x="44508" y="49498"/>
                      <a:pt x="44180" y="49403"/>
                      <a:pt x="43801" y="49371"/>
                    </a:cubicBezTo>
                    <a:lnTo>
                      <a:pt x="43801" y="49371"/>
                    </a:lnTo>
                    <a:cubicBezTo>
                      <a:pt x="43875" y="49636"/>
                      <a:pt x="44054" y="49614"/>
                      <a:pt x="44191" y="49646"/>
                    </a:cubicBezTo>
                    <a:cubicBezTo>
                      <a:pt x="44930" y="49835"/>
                      <a:pt x="45657" y="50015"/>
                      <a:pt x="46385" y="50205"/>
                    </a:cubicBezTo>
                    <a:cubicBezTo>
                      <a:pt x="46554" y="50247"/>
                      <a:pt x="46722" y="50311"/>
                      <a:pt x="46880" y="50395"/>
                    </a:cubicBezTo>
                    <a:cubicBezTo>
                      <a:pt x="46933" y="50426"/>
                      <a:pt x="46955" y="50543"/>
                      <a:pt x="46944" y="50627"/>
                    </a:cubicBezTo>
                    <a:cubicBezTo>
                      <a:pt x="46933" y="50669"/>
                      <a:pt x="46849" y="50732"/>
                      <a:pt x="46796" y="50743"/>
                    </a:cubicBezTo>
                    <a:cubicBezTo>
                      <a:pt x="46767" y="50745"/>
                      <a:pt x="46738" y="50747"/>
                      <a:pt x="46709" y="50747"/>
                    </a:cubicBezTo>
                    <a:cubicBezTo>
                      <a:pt x="46629" y="50747"/>
                      <a:pt x="46546" y="50737"/>
                      <a:pt x="46469" y="50721"/>
                    </a:cubicBezTo>
                    <a:cubicBezTo>
                      <a:pt x="46100" y="50648"/>
                      <a:pt x="45731" y="50564"/>
                      <a:pt x="45362" y="50489"/>
                    </a:cubicBezTo>
                    <a:cubicBezTo>
                      <a:pt x="45256" y="50468"/>
                      <a:pt x="45151" y="50479"/>
                      <a:pt x="45056" y="50468"/>
                    </a:cubicBezTo>
                    <a:lnTo>
                      <a:pt x="45056" y="50468"/>
                    </a:lnTo>
                    <a:cubicBezTo>
                      <a:pt x="45024" y="50637"/>
                      <a:pt x="45130" y="50648"/>
                      <a:pt x="45204" y="50658"/>
                    </a:cubicBezTo>
                    <a:cubicBezTo>
                      <a:pt x="45551" y="50743"/>
                      <a:pt x="45900" y="50806"/>
                      <a:pt x="46237" y="50890"/>
                    </a:cubicBezTo>
                    <a:cubicBezTo>
                      <a:pt x="46427" y="50932"/>
                      <a:pt x="46648" y="50932"/>
                      <a:pt x="46786" y="51101"/>
                    </a:cubicBezTo>
                    <a:cubicBezTo>
                      <a:pt x="46690" y="52156"/>
                      <a:pt x="45235" y="53791"/>
                      <a:pt x="43854" y="54792"/>
                    </a:cubicBezTo>
                    <a:cubicBezTo>
                      <a:pt x="43484" y="54687"/>
                      <a:pt x="43168" y="54434"/>
                      <a:pt x="42830" y="54234"/>
                    </a:cubicBezTo>
                    <a:cubicBezTo>
                      <a:pt x="42504" y="54023"/>
                      <a:pt x="42230" y="53738"/>
                      <a:pt x="41744" y="53517"/>
                    </a:cubicBezTo>
                    <a:lnTo>
                      <a:pt x="41744" y="53517"/>
                    </a:lnTo>
                    <a:cubicBezTo>
                      <a:pt x="41902" y="53896"/>
                      <a:pt x="42145" y="53970"/>
                      <a:pt x="42324" y="54107"/>
                    </a:cubicBezTo>
                    <a:cubicBezTo>
                      <a:pt x="42535" y="54276"/>
                      <a:pt x="42767" y="54413"/>
                      <a:pt x="42978" y="54571"/>
                    </a:cubicBezTo>
                    <a:cubicBezTo>
                      <a:pt x="43168" y="54719"/>
                      <a:pt x="43390" y="54814"/>
                      <a:pt x="43548" y="55067"/>
                    </a:cubicBezTo>
                    <a:cubicBezTo>
                      <a:pt x="43488" y="55088"/>
                      <a:pt x="43434" y="55098"/>
                      <a:pt x="43384" y="55098"/>
                    </a:cubicBezTo>
                    <a:cubicBezTo>
                      <a:pt x="43167" y="55098"/>
                      <a:pt x="43025" y="54924"/>
                      <a:pt x="42862" y="54856"/>
                    </a:cubicBezTo>
                    <a:cubicBezTo>
                      <a:pt x="42662" y="54771"/>
                      <a:pt x="42483" y="54677"/>
                      <a:pt x="42240" y="54666"/>
                    </a:cubicBezTo>
                    <a:lnTo>
                      <a:pt x="42240" y="54666"/>
                    </a:lnTo>
                    <a:cubicBezTo>
                      <a:pt x="42387" y="54782"/>
                      <a:pt x="42525" y="54909"/>
                      <a:pt x="42683" y="55014"/>
                    </a:cubicBezTo>
                    <a:cubicBezTo>
                      <a:pt x="42841" y="55130"/>
                      <a:pt x="43010" y="55225"/>
                      <a:pt x="43158" y="55320"/>
                    </a:cubicBezTo>
                    <a:cubicBezTo>
                      <a:pt x="43135" y="55424"/>
                      <a:pt x="43091" y="55466"/>
                      <a:pt x="43034" y="55466"/>
                    </a:cubicBezTo>
                    <a:cubicBezTo>
                      <a:pt x="43011" y="55466"/>
                      <a:pt x="42985" y="55459"/>
                      <a:pt x="42957" y="55446"/>
                    </a:cubicBezTo>
                    <a:cubicBezTo>
                      <a:pt x="42673" y="55341"/>
                      <a:pt x="42387" y="55214"/>
                      <a:pt x="42103" y="55099"/>
                    </a:cubicBezTo>
                    <a:cubicBezTo>
                      <a:pt x="42071" y="55141"/>
                      <a:pt x="42050" y="55172"/>
                      <a:pt x="42019" y="55214"/>
                    </a:cubicBezTo>
                    <a:cubicBezTo>
                      <a:pt x="42293" y="55373"/>
                      <a:pt x="42577" y="55531"/>
                      <a:pt x="42851" y="55699"/>
                    </a:cubicBezTo>
                    <a:cubicBezTo>
                      <a:pt x="42525" y="56121"/>
                      <a:pt x="41944" y="56617"/>
                      <a:pt x="41428" y="56913"/>
                    </a:cubicBezTo>
                    <a:cubicBezTo>
                      <a:pt x="40901" y="56828"/>
                      <a:pt x="40648" y="56501"/>
                      <a:pt x="40531" y="55985"/>
                    </a:cubicBezTo>
                    <a:cubicBezTo>
                      <a:pt x="40331" y="55099"/>
                      <a:pt x="40236" y="54192"/>
                      <a:pt x="40205" y="53285"/>
                    </a:cubicBezTo>
                    <a:cubicBezTo>
                      <a:pt x="40184" y="52683"/>
                      <a:pt x="40173" y="52092"/>
                      <a:pt x="40151" y="51450"/>
                    </a:cubicBezTo>
                    <a:lnTo>
                      <a:pt x="40151" y="51450"/>
                    </a:lnTo>
                    <a:cubicBezTo>
                      <a:pt x="40247" y="51460"/>
                      <a:pt x="40352" y="51471"/>
                      <a:pt x="40447" y="51502"/>
                    </a:cubicBezTo>
                    <a:cubicBezTo>
                      <a:pt x="40588" y="51564"/>
                      <a:pt x="40707" y="51699"/>
                      <a:pt x="40920" y="51699"/>
                    </a:cubicBezTo>
                    <a:cubicBezTo>
                      <a:pt x="40962" y="51699"/>
                      <a:pt x="41008" y="51694"/>
                      <a:pt x="41058" y="51682"/>
                    </a:cubicBezTo>
                    <a:cubicBezTo>
                      <a:pt x="40901" y="51565"/>
                      <a:pt x="40805" y="51481"/>
                      <a:pt x="40711" y="51417"/>
                    </a:cubicBezTo>
                    <a:cubicBezTo>
                      <a:pt x="40468" y="51260"/>
                      <a:pt x="40215" y="51112"/>
                      <a:pt x="39983" y="50943"/>
                    </a:cubicBezTo>
                    <a:cubicBezTo>
                      <a:pt x="39835" y="50827"/>
                      <a:pt x="39698" y="50669"/>
                      <a:pt x="39783" y="50395"/>
                    </a:cubicBezTo>
                    <a:lnTo>
                      <a:pt x="39783" y="50395"/>
                    </a:lnTo>
                    <a:cubicBezTo>
                      <a:pt x="40416" y="50606"/>
                      <a:pt x="40911" y="51091"/>
                      <a:pt x="41544" y="51228"/>
                    </a:cubicBezTo>
                    <a:cubicBezTo>
                      <a:pt x="41628" y="51070"/>
                      <a:pt x="41523" y="51049"/>
                      <a:pt x="41459" y="51007"/>
                    </a:cubicBezTo>
                    <a:cubicBezTo>
                      <a:pt x="40922" y="50690"/>
                      <a:pt x="40373" y="50395"/>
                      <a:pt x="39835" y="50078"/>
                    </a:cubicBezTo>
                    <a:cubicBezTo>
                      <a:pt x="39698" y="49994"/>
                      <a:pt x="39530" y="49931"/>
                      <a:pt x="39455" y="49678"/>
                    </a:cubicBezTo>
                    <a:lnTo>
                      <a:pt x="39455" y="49678"/>
                    </a:lnTo>
                    <a:cubicBezTo>
                      <a:pt x="40184" y="49889"/>
                      <a:pt x="40795" y="50247"/>
                      <a:pt x="41438" y="50521"/>
                    </a:cubicBezTo>
                    <a:cubicBezTo>
                      <a:pt x="42061" y="50785"/>
                      <a:pt x="42651" y="51122"/>
                      <a:pt x="43305" y="51354"/>
                    </a:cubicBezTo>
                    <a:cubicBezTo>
                      <a:pt x="43390" y="51175"/>
                      <a:pt x="43252" y="51143"/>
                      <a:pt x="43168" y="51101"/>
                    </a:cubicBezTo>
                    <a:cubicBezTo>
                      <a:pt x="42187" y="50637"/>
                      <a:pt x="41206" y="50173"/>
                      <a:pt x="40215" y="49709"/>
                    </a:cubicBezTo>
                    <a:cubicBezTo>
                      <a:pt x="40025" y="49614"/>
                      <a:pt x="39825" y="49519"/>
                      <a:pt x="39645" y="49435"/>
                    </a:cubicBezTo>
                    <a:cubicBezTo>
                      <a:pt x="39593" y="49193"/>
                      <a:pt x="39741" y="49097"/>
                      <a:pt x="39888" y="49076"/>
                    </a:cubicBezTo>
                    <a:cubicBezTo>
                      <a:pt x="40101" y="49053"/>
                      <a:pt x="40319" y="49041"/>
                      <a:pt x="40535" y="49041"/>
                    </a:cubicBezTo>
                    <a:cubicBezTo>
                      <a:pt x="40608" y="49041"/>
                      <a:pt x="40681" y="49042"/>
                      <a:pt x="40753" y="49045"/>
                    </a:cubicBezTo>
                    <a:cubicBezTo>
                      <a:pt x="40900" y="49052"/>
                      <a:pt x="41046" y="49056"/>
                      <a:pt x="41193" y="49056"/>
                    </a:cubicBezTo>
                    <a:cubicBezTo>
                      <a:pt x="42066" y="49056"/>
                      <a:pt x="42932" y="48927"/>
                      <a:pt x="43790" y="48729"/>
                    </a:cubicBezTo>
                    <a:cubicBezTo>
                      <a:pt x="44318" y="48602"/>
                      <a:pt x="44834" y="48380"/>
                      <a:pt x="45362" y="48190"/>
                    </a:cubicBezTo>
                    <a:cubicBezTo>
                      <a:pt x="45720" y="48054"/>
                      <a:pt x="45994" y="47789"/>
                      <a:pt x="46269" y="47536"/>
                    </a:cubicBezTo>
                    <a:cubicBezTo>
                      <a:pt x="46448" y="47379"/>
                      <a:pt x="46596" y="47168"/>
                      <a:pt x="46849" y="47114"/>
                    </a:cubicBezTo>
                    <a:close/>
                    <a:moveTo>
                      <a:pt x="2764" y="56428"/>
                    </a:moveTo>
                    <a:cubicBezTo>
                      <a:pt x="2795" y="56543"/>
                      <a:pt x="2869" y="56670"/>
                      <a:pt x="2837" y="56786"/>
                    </a:cubicBezTo>
                    <a:cubicBezTo>
                      <a:pt x="2754" y="57181"/>
                      <a:pt x="2661" y="57585"/>
                      <a:pt x="2386" y="57910"/>
                    </a:cubicBezTo>
                    <a:lnTo>
                      <a:pt x="2386" y="57910"/>
                    </a:lnTo>
                    <a:cubicBezTo>
                      <a:pt x="2428" y="57402"/>
                      <a:pt x="2483" y="56894"/>
                      <a:pt x="2764" y="56428"/>
                    </a:cubicBezTo>
                    <a:close/>
                    <a:moveTo>
                      <a:pt x="12298" y="47695"/>
                    </a:moveTo>
                    <a:cubicBezTo>
                      <a:pt x="12477" y="47726"/>
                      <a:pt x="12414" y="47832"/>
                      <a:pt x="12414" y="47895"/>
                    </a:cubicBezTo>
                    <a:cubicBezTo>
                      <a:pt x="12414" y="47958"/>
                      <a:pt x="12404" y="48032"/>
                      <a:pt x="12393" y="48096"/>
                    </a:cubicBezTo>
                    <a:cubicBezTo>
                      <a:pt x="12108" y="49603"/>
                      <a:pt x="11940" y="51122"/>
                      <a:pt x="11813" y="52652"/>
                    </a:cubicBezTo>
                    <a:cubicBezTo>
                      <a:pt x="11792" y="52842"/>
                      <a:pt x="11792" y="53042"/>
                      <a:pt x="11792" y="53243"/>
                    </a:cubicBezTo>
                    <a:cubicBezTo>
                      <a:pt x="11792" y="53253"/>
                      <a:pt x="11823" y="53274"/>
                      <a:pt x="11876" y="53306"/>
                    </a:cubicBezTo>
                    <a:cubicBezTo>
                      <a:pt x="12045" y="53032"/>
                      <a:pt x="12003" y="52715"/>
                      <a:pt x="12055" y="52420"/>
                    </a:cubicBezTo>
                    <a:cubicBezTo>
                      <a:pt x="12108" y="52135"/>
                      <a:pt x="12129" y="51850"/>
                      <a:pt x="12172" y="51565"/>
                    </a:cubicBezTo>
                    <a:cubicBezTo>
                      <a:pt x="12214" y="51249"/>
                      <a:pt x="12245" y="50943"/>
                      <a:pt x="12298" y="50637"/>
                    </a:cubicBezTo>
                    <a:cubicBezTo>
                      <a:pt x="12329" y="50353"/>
                      <a:pt x="12371" y="50068"/>
                      <a:pt x="12425" y="49783"/>
                    </a:cubicBezTo>
                    <a:cubicBezTo>
                      <a:pt x="12477" y="49477"/>
                      <a:pt x="12519" y="49171"/>
                      <a:pt x="12582" y="48865"/>
                    </a:cubicBezTo>
                    <a:cubicBezTo>
                      <a:pt x="12646" y="48591"/>
                      <a:pt x="12657" y="48307"/>
                      <a:pt x="12825" y="48011"/>
                    </a:cubicBezTo>
                    <a:cubicBezTo>
                      <a:pt x="13025" y="48886"/>
                      <a:pt x="13236" y="49699"/>
                      <a:pt x="13405" y="50521"/>
                    </a:cubicBezTo>
                    <a:cubicBezTo>
                      <a:pt x="13564" y="51333"/>
                      <a:pt x="13901" y="52082"/>
                      <a:pt x="14186" y="52831"/>
                    </a:cubicBezTo>
                    <a:cubicBezTo>
                      <a:pt x="13922" y="53475"/>
                      <a:pt x="13890" y="53696"/>
                      <a:pt x="14070" y="54054"/>
                    </a:cubicBezTo>
                    <a:cubicBezTo>
                      <a:pt x="14143" y="53780"/>
                      <a:pt x="14196" y="53538"/>
                      <a:pt x="14260" y="53316"/>
                    </a:cubicBezTo>
                    <a:cubicBezTo>
                      <a:pt x="14273" y="53314"/>
                      <a:pt x="14286" y="53314"/>
                      <a:pt x="14297" y="53314"/>
                    </a:cubicBezTo>
                    <a:cubicBezTo>
                      <a:pt x="14439" y="53314"/>
                      <a:pt x="14439" y="53426"/>
                      <a:pt x="14439" y="53485"/>
                    </a:cubicBezTo>
                    <a:cubicBezTo>
                      <a:pt x="14439" y="53843"/>
                      <a:pt x="14450" y="54202"/>
                      <a:pt x="14407" y="54550"/>
                    </a:cubicBezTo>
                    <a:cubicBezTo>
                      <a:pt x="14239" y="56322"/>
                      <a:pt x="13986" y="58083"/>
                      <a:pt x="13669" y="59824"/>
                    </a:cubicBezTo>
                    <a:cubicBezTo>
                      <a:pt x="13447" y="61015"/>
                      <a:pt x="13025" y="62133"/>
                      <a:pt x="12509" y="63220"/>
                    </a:cubicBezTo>
                    <a:cubicBezTo>
                      <a:pt x="12150" y="63979"/>
                      <a:pt x="11581" y="64570"/>
                      <a:pt x="10927" y="65086"/>
                    </a:cubicBezTo>
                    <a:cubicBezTo>
                      <a:pt x="10684" y="65287"/>
                      <a:pt x="10410" y="65413"/>
                      <a:pt x="10093" y="65477"/>
                    </a:cubicBezTo>
                    <a:cubicBezTo>
                      <a:pt x="9788" y="65529"/>
                      <a:pt x="9482" y="65592"/>
                      <a:pt x="9176" y="65645"/>
                    </a:cubicBezTo>
                    <a:cubicBezTo>
                      <a:pt x="9144" y="65652"/>
                      <a:pt x="9110" y="65654"/>
                      <a:pt x="9076" y="65654"/>
                    </a:cubicBezTo>
                    <a:cubicBezTo>
                      <a:pt x="9000" y="65654"/>
                      <a:pt x="8922" y="65642"/>
                      <a:pt x="8849" y="65634"/>
                    </a:cubicBezTo>
                    <a:cubicBezTo>
                      <a:pt x="8807" y="65624"/>
                      <a:pt x="8775" y="65582"/>
                      <a:pt x="8691" y="65540"/>
                    </a:cubicBezTo>
                    <a:cubicBezTo>
                      <a:pt x="8607" y="63620"/>
                      <a:pt x="9029" y="61743"/>
                      <a:pt x="9355" y="59855"/>
                    </a:cubicBezTo>
                    <a:cubicBezTo>
                      <a:pt x="9319" y="59834"/>
                      <a:pt x="9290" y="59825"/>
                      <a:pt x="9267" y="59825"/>
                    </a:cubicBezTo>
                    <a:cubicBezTo>
                      <a:pt x="9197" y="59825"/>
                      <a:pt x="9181" y="59905"/>
                      <a:pt x="9165" y="59960"/>
                    </a:cubicBezTo>
                    <a:cubicBezTo>
                      <a:pt x="9113" y="60129"/>
                      <a:pt x="9060" y="60298"/>
                      <a:pt x="9029" y="60478"/>
                    </a:cubicBezTo>
                    <a:cubicBezTo>
                      <a:pt x="8860" y="61363"/>
                      <a:pt x="8670" y="62260"/>
                      <a:pt x="8532" y="63156"/>
                    </a:cubicBezTo>
                    <a:cubicBezTo>
                      <a:pt x="8417" y="63831"/>
                      <a:pt x="8406" y="64528"/>
                      <a:pt x="8448" y="65213"/>
                    </a:cubicBezTo>
                    <a:cubicBezTo>
                      <a:pt x="8469" y="65592"/>
                      <a:pt x="8406" y="65656"/>
                      <a:pt x="8026" y="65761"/>
                    </a:cubicBezTo>
                    <a:cubicBezTo>
                      <a:pt x="7784" y="65814"/>
                      <a:pt x="7552" y="65888"/>
                      <a:pt x="7320" y="65962"/>
                    </a:cubicBezTo>
                    <a:cubicBezTo>
                      <a:pt x="6643" y="66169"/>
                      <a:pt x="5943" y="66253"/>
                      <a:pt x="5240" y="66253"/>
                    </a:cubicBezTo>
                    <a:cubicBezTo>
                      <a:pt x="5121" y="66253"/>
                      <a:pt x="5002" y="66251"/>
                      <a:pt x="4883" y="66246"/>
                    </a:cubicBezTo>
                    <a:cubicBezTo>
                      <a:pt x="4061" y="66225"/>
                      <a:pt x="3470" y="65856"/>
                      <a:pt x="3122" y="65065"/>
                    </a:cubicBezTo>
                    <a:cubicBezTo>
                      <a:pt x="2647" y="64031"/>
                      <a:pt x="2331" y="62945"/>
                      <a:pt x="2068" y="61849"/>
                    </a:cubicBezTo>
                    <a:cubicBezTo>
                      <a:pt x="2026" y="61669"/>
                      <a:pt x="2005" y="61500"/>
                      <a:pt x="1951" y="61331"/>
                    </a:cubicBezTo>
                    <a:cubicBezTo>
                      <a:pt x="1825" y="60825"/>
                      <a:pt x="1804" y="60319"/>
                      <a:pt x="1941" y="59813"/>
                    </a:cubicBezTo>
                    <a:cubicBezTo>
                      <a:pt x="2026" y="59496"/>
                      <a:pt x="2068" y="59159"/>
                      <a:pt x="2141" y="58832"/>
                    </a:cubicBezTo>
                    <a:cubicBezTo>
                      <a:pt x="2194" y="58653"/>
                      <a:pt x="2289" y="58474"/>
                      <a:pt x="2363" y="58294"/>
                    </a:cubicBezTo>
                    <a:cubicBezTo>
                      <a:pt x="2363" y="58294"/>
                      <a:pt x="2363" y="58293"/>
                      <a:pt x="2363" y="58293"/>
                    </a:cubicBezTo>
                    <a:lnTo>
                      <a:pt x="2363" y="58293"/>
                    </a:lnTo>
                    <a:cubicBezTo>
                      <a:pt x="2411" y="58332"/>
                      <a:pt x="2451" y="58371"/>
                      <a:pt x="2500" y="58410"/>
                    </a:cubicBezTo>
                    <a:cubicBezTo>
                      <a:pt x="2764" y="58210"/>
                      <a:pt x="2626" y="57799"/>
                      <a:pt x="2954" y="57598"/>
                    </a:cubicBezTo>
                    <a:cubicBezTo>
                      <a:pt x="3101" y="57851"/>
                      <a:pt x="3112" y="58115"/>
                      <a:pt x="3175" y="58368"/>
                    </a:cubicBezTo>
                    <a:cubicBezTo>
                      <a:pt x="3249" y="58621"/>
                      <a:pt x="3322" y="58874"/>
                      <a:pt x="3397" y="59138"/>
                    </a:cubicBezTo>
                    <a:cubicBezTo>
                      <a:pt x="3470" y="59391"/>
                      <a:pt x="3554" y="59644"/>
                      <a:pt x="3608" y="59824"/>
                    </a:cubicBezTo>
                    <a:cubicBezTo>
                      <a:pt x="3523" y="60256"/>
                      <a:pt x="3439" y="60614"/>
                      <a:pt x="3365" y="60984"/>
                    </a:cubicBezTo>
                    <a:cubicBezTo>
                      <a:pt x="3344" y="61089"/>
                      <a:pt x="3344" y="61195"/>
                      <a:pt x="3322" y="61406"/>
                    </a:cubicBezTo>
                    <a:cubicBezTo>
                      <a:pt x="3702" y="61057"/>
                      <a:pt x="3533" y="60646"/>
                      <a:pt x="3723" y="60361"/>
                    </a:cubicBezTo>
                    <a:cubicBezTo>
                      <a:pt x="3743" y="60355"/>
                      <a:pt x="3761" y="60353"/>
                      <a:pt x="3777" y="60353"/>
                    </a:cubicBezTo>
                    <a:cubicBezTo>
                      <a:pt x="3877" y="60353"/>
                      <a:pt x="3899" y="60458"/>
                      <a:pt x="3945" y="60541"/>
                    </a:cubicBezTo>
                    <a:cubicBezTo>
                      <a:pt x="4219" y="61015"/>
                      <a:pt x="4483" y="61500"/>
                      <a:pt x="4778" y="61975"/>
                    </a:cubicBezTo>
                    <a:cubicBezTo>
                      <a:pt x="4915" y="62196"/>
                      <a:pt x="5115" y="62376"/>
                      <a:pt x="5305" y="62555"/>
                    </a:cubicBezTo>
                    <a:cubicBezTo>
                      <a:pt x="5372" y="62615"/>
                      <a:pt x="5452" y="62663"/>
                      <a:pt x="5530" y="62663"/>
                    </a:cubicBezTo>
                    <a:cubicBezTo>
                      <a:pt x="5576" y="62663"/>
                      <a:pt x="5621" y="62647"/>
                      <a:pt x="5664" y="62608"/>
                    </a:cubicBezTo>
                    <a:cubicBezTo>
                      <a:pt x="5738" y="62545"/>
                      <a:pt x="5780" y="62418"/>
                      <a:pt x="5780" y="62323"/>
                    </a:cubicBezTo>
                    <a:cubicBezTo>
                      <a:pt x="5769" y="61964"/>
                      <a:pt x="5727" y="61617"/>
                      <a:pt x="5696" y="61258"/>
                    </a:cubicBezTo>
                    <a:cubicBezTo>
                      <a:pt x="5601" y="60066"/>
                      <a:pt x="5485" y="58885"/>
                      <a:pt x="5401" y="57682"/>
                    </a:cubicBezTo>
                    <a:cubicBezTo>
                      <a:pt x="5316" y="56501"/>
                      <a:pt x="5411" y="55341"/>
                      <a:pt x="5875" y="54234"/>
                    </a:cubicBezTo>
                    <a:cubicBezTo>
                      <a:pt x="6244" y="53327"/>
                      <a:pt x="6793" y="52557"/>
                      <a:pt x="7436" y="51850"/>
                    </a:cubicBezTo>
                    <a:cubicBezTo>
                      <a:pt x="7826" y="51428"/>
                      <a:pt x="8279" y="51070"/>
                      <a:pt x="8701" y="50679"/>
                    </a:cubicBezTo>
                    <a:cubicBezTo>
                      <a:pt x="8765" y="50627"/>
                      <a:pt x="8849" y="50595"/>
                      <a:pt x="8954" y="50532"/>
                    </a:cubicBezTo>
                    <a:lnTo>
                      <a:pt x="8954" y="50532"/>
                    </a:lnTo>
                    <a:cubicBezTo>
                      <a:pt x="9018" y="50753"/>
                      <a:pt x="8912" y="50901"/>
                      <a:pt x="8860" y="51049"/>
                    </a:cubicBezTo>
                    <a:cubicBezTo>
                      <a:pt x="8797" y="51218"/>
                      <a:pt x="8722" y="51375"/>
                      <a:pt x="8659" y="51544"/>
                    </a:cubicBezTo>
                    <a:cubicBezTo>
                      <a:pt x="8586" y="51734"/>
                      <a:pt x="8511" y="51914"/>
                      <a:pt x="8448" y="52103"/>
                    </a:cubicBezTo>
                    <a:cubicBezTo>
                      <a:pt x="8385" y="52272"/>
                      <a:pt x="8333" y="52441"/>
                      <a:pt x="8290" y="52620"/>
                    </a:cubicBezTo>
                    <a:cubicBezTo>
                      <a:pt x="8258" y="52778"/>
                      <a:pt x="8237" y="52947"/>
                      <a:pt x="8300" y="53147"/>
                    </a:cubicBezTo>
                    <a:cubicBezTo>
                      <a:pt x="8343" y="53084"/>
                      <a:pt x="8406" y="53032"/>
                      <a:pt x="8417" y="52968"/>
                    </a:cubicBezTo>
                    <a:cubicBezTo>
                      <a:pt x="8649" y="52082"/>
                      <a:pt x="9018" y="51249"/>
                      <a:pt x="9376" y="50416"/>
                    </a:cubicBezTo>
                    <a:cubicBezTo>
                      <a:pt x="9493" y="50131"/>
                      <a:pt x="9661" y="49878"/>
                      <a:pt x="9904" y="49667"/>
                    </a:cubicBezTo>
                    <a:cubicBezTo>
                      <a:pt x="10210" y="49382"/>
                      <a:pt x="10494" y="49066"/>
                      <a:pt x="10789" y="48771"/>
                    </a:cubicBezTo>
                    <a:cubicBezTo>
                      <a:pt x="10895" y="48665"/>
                      <a:pt x="11011" y="48581"/>
                      <a:pt x="11127" y="48486"/>
                    </a:cubicBezTo>
                    <a:lnTo>
                      <a:pt x="11127" y="48486"/>
                    </a:lnTo>
                    <a:cubicBezTo>
                      <a:pt x="11265" y="48654"/>
                      <a:pt x="11148" y="48760"/>
                      <a:pt x="11096" y="48876"/>
                    </a:cubicBezTo>
                    <a:cubicBezTo>
                      <a:pt x="10695" y="49889"/>
                      <a:pt x="10283" y="50890"/>
                      <a:pt x="9882" y="51903"/>
                    </a:cubicBezTo>
                    <a:cubicBezTo>
                      <a:pt x="9788" y="52135"/>
                      <a:pt x="9672" y="52388"/>
                      <a:pt x="9704" y="52673"/>
                    </a:cubicBezTo>
                    <a:cubicBezTo>
                      <a:pt x="9710" y="52673"/>
                      <a:pt x="9716" y="52673"/>
                      <a:pt x="9721" y="52673"/>
                    </a:cubicBezTo>
                    <a:cubicBezTo>
                      <a:pt x="9914" y="52673"/>
                      <a:pt x="9905" y="52512"/>
                      <a:pt x="9946" y="52420"/>
                    </a:cubicBezTo>
                    <a:cubicBezTo>
                      <a:pt x="10283" y="51576"/>
                      <a:pt x="10600" y="50721"/>
                      <a:pt x="10937" y="49878"/>
                    </a:cubicBezTo>
                    <a:cubicBezTo>
                      <a:pt x="11018" y="49695"/>
                      <a:pt x="11061" y="49464"/>
                      <a:pt x="11271" y="49353"/>
                    </a:cubicBezTo>
                    <a:lnTo>
                      <a:pt x="11271" y="49353"/>
                    </a:lnTo>
                    <a:cubicBezTo>
                      <a:pt x="11230" y="49587"/>
                      <a:pt x="11189" y="49812"/>
                      <a:pt x="11138" y="50036"/>
                    </a:cubicBezTo>
                    <a:cubicBezTo>
                      <a:pt x="10937" y="50817"/>
                      <a:pt x="10716" y="51586"/>
                      <a:pt x="10515" y="52357"/>
                    </a:cubicBezTo>
                    <a:cubicBezTo>
                      <a:pt x="10484" y="52472"/>
                      <a:pt x="10410" y="52610"/>
                      <a:pt x="10568" y="52757"/>
                    </a:cubicBezTo>
                    <a:cubicBezTo>
                      <a:pt x="10747" y="52535"/>
                      <a:pt x="10737" y="52261"/>
                      <a:pt x="10811" y="52029"/>
                    </a:cubicBezTo>
                    <a:cubicBezTo>
                      <a:pt x="10895" y="51797"/>
                      <a:pt x="10948" y="51555"/>
                      <a:pt x="11011" y="51323"/>
                    </a:cubicBezTo>
                    <a:cubicBezTo>
                      <a:pt x="11085" y="51070"/>
                      <a:pt x="11169" y="50806"/>
                      <a:pt x="11254" y="50553"/>
                    </a:cubicBezTo>
                    <a:cubicBezTo>
                      <a:pt x="11317" y="50321"/>
                      <a:pt x="11391" y="50089"/>
                      <a:pt x="11475" y="49857"/>
                    </a:cubicBezTo>
                    <a:cubicBezTo>
                      <a:pt x="11560" y="49603"/>
                      <a:pt x="11654" y="49361"/>
                      <a:pt x="11739" y="49108"/>
                    </a:cubicBezTo>
                    <a:cubicBezTo>
                      <a:pt x="11823" y="48876"/>
                      <a:pt x="11918" y="48644"/>
                      <a:pt x="12003" y="48422"/>
                    </a:cubicBezTo>
                    <a:cubicBezTo>
                      <a:pt x="12097" y="48180"/>
                      <a:pt x="12203" y="47937"/>
                      <a:pt x="12298" y="47695"/>
                    </a:cubicBezTo>
                    <a:close/>
                    <a:moveTo>
                      <a:pt x="22804" y="36988"/>
                    </a:moveTo>
                    <a:cubicBezTo>
                      <a:pt x="22814" y="36988"/>
                      <a:pt x="22824" y="36989"/>
                      <a:pt x="22834" y="36990"/>
                    </a:cubicBezTo>
                    <a:cubicBezTo>
                      <a:pt x="23140" y="37022"/>
                      <a:pt x="23456" y="37074"/>
                      <a:pt x="23752" y="37127"/>
                    </a:cubicBezTo>
                    <a:cubicBezTo>
                      <a:pt x="24258" y="37222"/>
                      <a:pt x="24753" y="37338"/>
                      <a:pt x="25260" y="37444"/>
                    </a:cubicBezTo>
                    <a:cubicBezTo>
                      <a:pt x="25935" y="37570"/>
                      <a:pt x="26588" y="37770"/>
                      <a:pt x="27232" y="38044"/>
                    </a:cubicBezTo>
                    <a:cubicBezTo>
                      <a:pt x="28224" y="38466"/>
                      <a:pt x="29225" y="38899"/>
                      <a:pt x="30216" y="39352"/>
                    </a:cubicBezTo>
                    <a:cubicBezTo>
                      <a:pt x="31735" y="40059"/>
                      <a:pt x="33096" y="41008"/>
                      <a:pt x="34256" y="42232"/>
                    </a:cubicBezTo>
                    <a:cubicBezTo>
                      <a:pt x="35079" y="43118"/>
                      <a:pt x="35817" y="44046"/>
                      <a:pt x="36429" y="45089"/>
                    </a:cubicBezTo>
                    <a:cubicBezTo>
                      <a:pt x="37146" y="46292"/>
                      <a:pt x="37810" y="47515"/>
                      <a:pt x="38359" y="48802"/>
                    </a:cubicBezTo>
                    <a:cubicBezTo>
                      <a:pt x="38623" y="49414"/>
                      <a:pt x="38918" y="50015"/>
                      <a:pt x="39192" y="50627"/>
                    </a:cubicBezTo>
                    <a:cubicBezTo>
                      <a:pt x="39277" y="50817"/>
                      <a:pt x="39424" y="50996"/>
                      <a:pt x="39371" y="51228"/>
                    </a:cubicBezTo>
                    <a:cubicBezTo>
                      <a:pt x="39333" y="51239"/>
                      <a:pt x="39300" y="51244"/>
                      <a:pt x="39268" y="51244"/>
                    </a:cubicBezTo>
                    <a:cubicBezTo>
                      <a:pt x="39125" y="51244"/>
                      <a:pt x="39043" y="51139"/>
                      <a:pt x="38939" y="51070"/>
                    </a:cubicBezTo>
                    <a:cubicBezTo>
                      <a:pt x="37948" y="50363"/>
                      <a:pt x="36956" y="49646"/>
                      <a:pt x="35975" y="48928"/>
                    </a:cubicBezTo>
                    <a:cubicBezTo>
                      <a:pt x="35754" y="48771"/>
                      <a:pt x="35564" y="48591"/>
                      <a:pt x="35321" y="48507"/>
                    </a:cubicBezTo>
                    <a:cubicBezTo>
                      <a:pt x="35195" y="48612"/>
                      <a:pt x="35269" y="48686"/>
                      <a:pt x="35321" y="48739"/>
                    </a:cubicBezTo>
                    <a:cubicBezTo>
                      <a:pt x="35374" y="48792"/>
                      <a:pt x="35427" y="48823"/>
                      <a:pt x="35480" y="48865"/>
                    </a:cubicBezTo>
                    <a:cubicBezTo>
                      <a:pt x="36755" y="49793"/>
                      <a:pt x="38032" y="50711"/>
                      <a:pt x="39308" y="51639"/>
                    </a:cubicBezTo>
                    <a:cubicBezTo>
                      <a:pt x="39382" y="51692"/>
                      <a:pt x="39466" y="51734"/>
                      <a:pt x="39530" y="51787"/>
                    </a:cubicBezTo>
                    <a:cubicBezTo>
                      <a:pt x="39656" y="51903"/>
                      <a:pt x="39687" y="52050"/>
                      <a:pt x="39614" y="52261"/>
                    </a:cubicBezTo>
                    <a:cubicBezTo>
                      <a:pt x="39519" y="52230"/>
                      <a:pt x="39413" y="52230"/>
                      <a:pt x="39329" y="52177"/>
                    </a:cubicBezTo>
                    <a:cubicBezTo>
                      <a:pt x="38623" y="51724"/>
                      <a:pt x="37916" y="51260"/>
                      <a:pt x="37209" y="50806"/>
                    </a:cubicBezTo>
                    <a:cubicBezTo>
                      <a:pt x="37156" y="50764"/>
                      <a:pt x="37093" y="50743"/>
                      <a:pt x="37030" y="50721"/>
                    </a:cubicBezTo>
                    <a:lnTo>
                      <a:pt x="37030" y="50721"/>
                    </a:lnTo>
                    <a:cubicBezTo>
                      <a:pt x="36935" y="50848"/>
                      <a:pt x="37041" y="50890"/>
                      <a:pt x="37104" y="50932"/>
                    </a:cubicBezTo>
                    <a:cubicBezTo>
                      <a:pt x="37863" y="51439"/>
                      <a:pt x="38612" y="51945"/>
                      <a:pt x="39371" y="52441"/>
                    </a:cubicBezTo>
                    <a:cubicBezTo>
                      <a:pt x="39582" y="52578"/>
                      <a:pt x="39698" y="52725"/>
                      <a:pt x="39698" y="52978"/>
                    </a:cubicBezTo>
                    <a:cubicBezTo>
                      <a:pt x="39698" y="53358"/>
                      <a:pt x="39719" y="53728"/>
                      <a:pt x="39751" y="54107"/>
                    </a:cubicBezTo>
                    <a:cubicBezTo>
                      <a:pt x="39783" y="54792"/>
                      <a:pt x="39888" y="55467"/>
                      <a:pt x="40057" y="56142"/>
                    </a:cubicBezTo>
                    <a:cubicBezTo>
                      <a:pt x="40226" y="56765"/>
                      <a:pt x="40331" y="57398"/>
                      <a:pt x="40289" y="58052"/>
                    </a:cubicBezTo>
                    <a:cubicBezTo>
                      <a:pt x="40289" y="58178"/>
                      <a:pt x="40341" y="58315"/>
                      <a:pt x="40341" y="58442"/>
                    </a:cubicBezTo>
                    <a:cubicBezTo>
                      <a:pt x="40352" y="58579"/>
                      <a:pt x="40320" y="58727"/>
                      <a:pt x="40299" y="58959"/>
                    </a:cubicBezTo>
                    <a:cubicBezTo>
                      <a:pt x="39930" y="58600"/>
                      <a:pt x="39719" y="58242"/>
                      <a:pt x="39445" y="57914"/>
                    </a:cubicBezTo>
                    <a:cubicBezTo>
                      <a:pt x="39192" y="57609"/>
                      <a:pt x="38939" y="57303"/>
                      <a:pt x="38675" y="57007"/>
                    </a:cubicBezTo>
                    <a:cubicBezTo>
                      <a:pt x="38391" y="56691"/>
                      <a:pt x="38116" y="56374"/>
                      <a:pt x="37821" y="56069"/>
                    </a:cubicBezTo>
                    <a:cubicBezTo>
                      <a:pt x="37557" y="55784"/>
                      <a:pt x="37304" y="55478"/>
                      <a:pt x="36966" y="55267"/>
                    </a:cubicBezTo>
                    <a:lnTo>
                      <a:pt x="36966" y="55267"/>
                    </a:lnTo>
                    <a:cubicBezTo>
                      <a:pt x="36872" y="55404"/>
                      <a:pt x="36956" y="55467"/>
                      <a:pt x="37009" y="55531"/>
                    </a:cubicBezTo>
                    <a:cubicBezTo>
                      <a:pt x="37737" y="56343"/>
                      <a:pt x="38464" y="57145"/>
                      <a:pt x="39181" y="57967"/>
                    </a:cubicBezTo>
                    <a:cubicBezTo>
                      <a:pt x="39530" y="58368"/>
                      <a:pt x="39835" y="58811"/>
                      <a:pt x="40162" y="59222"/>
                    </a:cubicBezTo>
                    <a:cubicBezTo>
                      <a:pt x="40352" y="59454"/>
                      <a:pt x="40394" y="59697"/>
                      <a:pt x="40194" y="59981"/>
                    </a:cubicBezTo>
                    <a:cubicBezTo>
                      <a:pt x="39677" y="59739"/>
                      <a:pt x="39466" y="59159"/>
                      <a:pt x="38991" y="58842"/>
                    </a:cubicBezTo>
                    <a:lnTo>
                      <a:pt x="38991" y="58842"/>
                    </a:lnTo>
                    <a:cubicBezTo>
                      <a:pt x="38928" y="59064"/>
                      <a:pt x="39087" y="59149"/>
                      <a:pt x="39171" y="59264"/>
                    </a:cubicBezTo>
                    <a:cubicBezTo>
                      <a:pt x="39277" y="59402"/>
                      <a:pt x="39403" y="59528"/>
                      <a:pt x="39519" y="59665"/>
                    </a:cubicBezTo>
                    <a:cubicBezTo>
                      <a:pt x="39624" y="59781"/>
                      <a:pt x="39730" y="59897"/>
                      <a:pt x="39825" y="60014"/>
                    </a:cubicBezTo>
                    <a:cubicBezTo>
                      <a:pt x="39919" y="60129"/>
                      <a:pt x="40015" y="60256"/>
                      <a:pt x="40109" y="60372"/>
                    </a:cubicBezTo>
                    <a:cubicBezTo>
                      <a:pt x="40036" y="61005"/>
                      <a:pt x="39751" y="61479"/>
                      <a:pt x="39244" y="61817"/>
                    </a:cubicBezTo>
                    <a:cubicBezTo>
                      <a:pt x="39139" y="61891"/>
                      <a:pt x="39034" y="61985"/>
                      <a:pt x="38907" y="62038"/>
                    </a:cubicBezTo>
                    <a:cubicBezTo>
                      <a:pt x="38074" y="62397"/>
                      <a:pt x="37294" y="62850"/>
                      <a:pt x="36429" y="63167"/>
                    </a:cubicBezTo>
                    <a:cubicBezTo>
                      <a:pt x="35237" y="63599"/>
                      <a:pt x="34066" y="64074"/>
                      <a:pt x="32906" y="64559"/>
                    </a:cubicBezTo>
                    <a:cubicBezTo>
                      <a:pt x="32690" y="64652"/>
                      <a:pt x="32543" y="64699"/>
                      <a:pt x="32427" y="64699"/>
                    </a:cubicBezTo>
                    <a:cubicBezTo>
                      <a:pt x="32227" y="64699"/>
                      <a:pt x="32122" y="64557"/>
                      <a:pt x="31915" y="64263"/>
                    </a:cubicBezTo>
                    <a:cubicBezTo>
                      <a:pt x="31303" y="63388"/>
                      <a:pt x="30734" y="62492"/>
                      <a:pt x="30132" y="61606"/>
                    </a:cubicBezTo>
                    <a:cubicBezTo>
                      <a:pt x="29774" y="61078"/>
                      <a:pt x="29394" y="60551"/>
                      <a:pt x="29014" y="60035"/>
                    </a:cubicBezTo>
                    <a:cubicBezTo>
                      <a:pt x="28972" y="59971"/>
                      <a:pt x="28899" y="59939"/>
                      <a:pt x="28719" y="59792"/>
                    </a:cubicBezTo>
                    <a:lnTo>
                      <a:pt x="28719" y="59792"/>
                    </a:lnTo>
                    <a:cubicBezTo>
                      <a:pt x="29014" y="60530"/>
                      <a:pt x="29468" y="60994"/>
                      <a:pt x="29806" y="61532"/>
                    </a:cubicBezTo>
                    <a:cubicBezTo>
                      <a:pt x="30153" y="62102"/>
                      <a:pt x="30523" y="62660"/>
                      <a:pt x="30891" y="63209"/>
                    </a:cubicBezTo>
                    <a:cubicBezTo>
                      <a:pt x="31250" y="63747"/>
                      <a:pt x="31620" y="64263"/>
                      <a:pt x="31999" y="64823"/>
                    </a:cubicBezTo>
                    <a:cubicBezTo>
                      <a:pt x="31852" y="65002"/>
                      <a:pt x="31651" y="65076"/>
                      <a:pt x="31440" y="65139"/>
                    </a:cubicBezTo>
                    <a:cubicBezTo>
                      <a:pt x="30628" y="65360"/>
                      <a:pt x="29858" y="65709"/>
                      <a:pt x="29099" y="66088"/>
                    </a:cubicBezTo>
                    <a:cubicBezTo>
                      <a:pt x="28739" y="66276"/>
                      <a:pt x="28360" y="66363"/>
                      <a:pt x="27967" y="66363"/>
                    </a:cubicBezTo>
                    <a:cubicBezTo>
                      <a:pt x="27853" y="66363"/>
                      <a:pt x="27738" y="66356"/>
                      <a:pt x="27622" y="66342"/>
                    </a:cubicBezTo>
                    <a:cubicBezTo>
                      <a:pt x="27021" y="66257"/>
                      <a:pt x="26431" y="66110"/>
                      <a:pt x="25935" y="65751"/>
                    </a:cubicBezTo>
                    <a:cubicBezTo>
                      <a:pt x="24828" y="64959"/>
                      <a:pt x="23614" y="64369"/>
                      <a:pt x="22381" y="63799"/>
                    </a:cubicBezTo>
                    <a:cubicBezTo>
                      <a:pt x="21368" y="63335"/>
                      <a:pt x="20471" y="62681"/>
                      <a:pt x="19585" y="62006"/>
                    </a:cubicBezTo>
                    <a:cubicBezTo>
                      <a:pt x="18425" y="61142"/>
                      <a:pt x="17645" y="60014"/>
                      <a:pt x="17192" y="58642"/>
                    </a:cubicBezTo>
                    <a:cubicBezTo>
                      <a:pt x="16960" y="57925"/>
                      <a:pt x="16738" y="57208"/>
                      <a:pt x="16517" y="56491"/>
                    </a:cubicBezTo>
                    <a:cubicBezTo>
                      <a:pt x="16221" y="55573"/>
                      <a:pt x="15831" y="54708"/>
                      <a:pt x="15346" y="53885"/>
                    </a:cubicBezTo>
                    <a:cubicBezTo>
                      <a:pt x="15082" y="53432"/>
                      <a:pt x="14882" y="52926"/>
                      <a:pt x="14661" y="52441"/>
                    </a:cubicBezTo>
                    <a:cubicBezTo>
                      <a:pt x="14492" y="52082"/>
                      <a:pt x="14302" y="51734"/>
                      <a:pt x="14175" y="51354"/>
                    </a:cubicBezTo>
                    <a:cubicBezTo>
                      <a:pt x="14017" y="50890"/>
                      <a:pt x="13922" y="50416"/>
                      <a:pt x="13806" y="49941"/>
                    </a:cubicBezTo>
                    <a:cubicBezTo>
                      <a:pt x="13796" y="49899"/>
                      <a:pt x="13785" y="49846"/>
                      <a:pt x="13775" y="49804"/>
                    </a:cubicBezTo>
                    <a:cubicBezTo>
                      <a:pt x="13669" y="49371"/>
                      <a:pt x="13511" y="48950"/>
                      <a:pt x="13489" y="48507"/>
                    </a:cubicBezTo>
                    <a:cubicBezTo>
                      <a:pt x="13468" y="48075"/>
                      <a:pt x="13585" y="47632"/>
                      <a:pt x="13637" y="47199"/>
                    </a:cubicBezTo>
                    <a:cubicBezTo>
                      <a:pt x="13754" y="46271"/>
                      <a:pt x="13869" y="45354"/>
                      <a:pt x="13986" y="44425"/>
                    </a:cubicBezTo>
                    <a:cubicBezTo>
                      <a:pt x="14017" y="44109"/>
                      <a:pt x="14101" y="43814"/>
                      <a:pt x="14323" y="43561"/>
                    </a:cubicBezTo>
                    <a:cubicBezTo>
                      <a:pt x="14407" y="43624"/>
                      <a:pt x="14492" y="43687"/>
                      <a:pt x="14586" y="43761"/>
                    </a:cubicBezTo>
                    <a:cubicBezTo>
                      <a:pt x="14787" y="43329"/>
                      <a:pt x="14628" y="42875"/>
                      <a:pt x="14755" y="42453"/>
                    </a:cubicBezTo>
                    <a:cubicBezTo>
                      <a:pt x="14882" y="42052"/>
                      <a:pt x="15019" y="41651"/>
                      <a:pt x="15135" y="41293"/>
                    </a:cubicBezTo>
                    <a:cubicBezTo>
                      <a:pt x="15251" y="41124"/>
                      <a:pt x="15568" y="41325"/>
                      <a:pt x="15546" y="41008"/>
                    </a:cubicBezTo>
                    <a:cubicBezTo>
                      <a:pt x="15535" y="40987"/>
                      <a:pt x="15557" y="40966"/>
                      <a:pt x="15557" y="40945"/>
                    </a:cubicBezTo>
                    <a:cubicBezTo>
                      <a:pt x="15584" y="40845"/>
                      <a:pt x="15634" y="40746"/>
                      <a:pt x="15728" y="40746"/>
                    </a:cubicBezTo>
                    <a:cubicBezTo>
                      <a:pt x="15743" y="40746"/>
                      <a:pt x="15760" y="40749"/>
                      <a:pt x="15778" y="40755"/>
                    </a:cubicBezTo>
                    <a:cubicBezTo>
                      <a:pt x="15863" y="40786"/>
                      <a:pt x="15968" y="40892"/>
                      <a:pt x="15989" y="40976"/>
                    </a:cubicBezTo>
                    <a:cubicBezTo>
                      <a:pt x="16063" y="41208"/>
                      <a:pt x="16126" y="41451"/>
                      <a:pt x="16137" y="41693"/>
                    </a:cubicBezTo>
                    <a:cubicBezTo>
                      <a:pt x="16137" y="42347"/>
                      <a:pt x="16253" y="42970"/>
                      <a:pt x="16464" y="43582"/>
                    </a:cubicBezTo>
                    <a:cubicBezTo>
                      <a:pt x="16527" y="43772"/>
                      <a:pt x="16548" y="43972"/>
                      <a:pt x="16580" y="44172"/>
                    </a:cubicBezTo>
                    <a:cubicBezTo>
                      <a:pt x="16696" y="44731"/>
                      <a:pt x="16875" y="45279"/>
                      <a:pt x="17107" y="45807"/>
                    </a:cubicBezTo>
                    <a:cubicBezTo>
                      <a:pt x="17139" y="45860"/>
                      <a:pt x="17192" y="45902"/>
                      <a:pt x="17307" y="46050"/>
                    </a:cubicBezTo>
                    <a:cubicBezTo>
                      <a:pt x="17255" y="45839"/>
                      <a:pt x="17234" y="45733"/>
                      <a:pt x="17202" y="45638"/>
                    </a:cubicBezTo>
                    <a:cubicBezTo>
                      <a:pt x="17012" y="44963"/>
                      <a:pt x="16770" y="44288"/>
                      <a:pt x="16622" y="43603"/>
                    </a:cubicBezTo>
                    <a:cubicBezTo>
                      <a:pt x="16464" y="42843"/>
                      <a:pt x="16285" y="42084"/>
                      <a:pt x="16264" y="41304"/>
                    </a:cubicBezTo>
                    <a:cubicBezTo>
                      <a:pt x="16253" y="40829"/>
                      <a:pt x="16285" y="40333"/>
                      <a:pt x="16074" y="39879"/>
                    </a:cubicBezTo>
                    <a:cubicBezTo>
                      <a:pt x="16011" y="39753"/>
                      <a:pt x="16000" y="39574"/>
                      <a:pt x="16179" y="39479"/>
                    </a:cubicBezTo>
                    <a:cubicBezTo>
                      <a:pt x="16358" y="39532"/>
                      <a:pt x="16337" y="39679"/>
                      <a:pt x="16358" y="39795"/>
                    </a:cubicBezTo>
                    <a:cubicBezTo>
                      <a:pt x="16517" y="40533"/>
                      <a:pt x="16643" y="41283"/>
                      <a:pt x="16843" y="42010"/>
                    </a:cubicBezTo>
                    <a:cubicBezTo>
                      <a:pt x="17002" y="42632"/>
                      <a:pt x="17202" y="43244"/>
                      <a:pt x="17476" y="43824"/>
                    </a:cubicBezTo>
                    <a:cubicBezTo>
                      <a:pt x="18078" y="45122"/>
                      <a:pt x="18521" y="46472"/>
                      <a:pt x="19111" y="47758"/>
                    </a:cubicBezTo>
                    <a:cubicBezTo>
                      <a:pt x="19522" y="48665"/>
                      <a:pt x="19965" y="49561"/>
                      <a:pt x="20398" y="50458"/>
                    </a:cubicBezTo>
                    <a:cubicBezTo>
                      <a:pt x="20514" y="50690"/>
                      <a:pt x="20651" y="50922"/>
                      <a:pt x="20935" y="51218"/>
                    </a:cubicBezTo>
                    <a:cubicBezTo>
                      <a:pt x="20862" y="50690"/>
                      <a:pt x="20588" y="50416"/>
                      <a:pt x="20440" y="50089"/>
                    </a:cubicBezTo>
                    <a:cubicBezTo>
                      <a:pt x="20282" y="49751"/>
                      <a:pt x="20103" y="49414"/>
                      <a:pt x="19944" y="49076"/>
                    </a:cubicBezTo>
                    <a:cubicBezTo>
                      <a:pt x="19786" y="48750"/>
                      <a:pt x="19649" y="48433"/>
                      <a:pt x="19512" y="48106"/>
                    </a:cubicBezTo>
                    <a:cubicBezTo>
                      <a:pt x="19364" y="47758"/>
                      <a:pt x="19217" y="47410"/>
                      <a:pt x="19079" y="47051"/>
                    </a:cubicBezTo>
                    <a:cubicBezTo>
                      <a:pt x="18953" y="46714"/>
                      <a:pt x="18742" y="46387"/>
                      <a:pt x="18700" y="45965"/>
                    </a:cubicBezTo>
                    <a:lnTo>
                      <a:pt x="18700" y="45965"/>
                    </a:lnTo>
                    <a:cubicBezTo>
                      <a:pt x="18985" y="46039"/>
                      <a:pt x="19142" y="46239"/>
                      <a:pt x="19332" y="46387"/>
                    </a:cubicBezTo>
                    <a:cubicBezTo>
                      <a:pt x="20377" y="47231"/>
                      <a:pt x="20113" y="46882"/>
                      <a:pt x="20577" y="48106"/>
                    </a:cubicBezTo>
                    <a:cubicBezTo>
                      <a:pt x="20778" y="48633"/>
                      <a:pt x="20967" y="49171"/>
                      <a:pt x="21273" y="49657"/>
                    </a:cubicBezTo>
                    <a:cubicBezTo>
                      <a:pt x="21421" y="49614"/>
                      <a:pt x="21389" y="49519"/>
                      <a:pt x="21357" y="49435"/>
                    </a:cubicBezTo>
                    <a:cubicBezTo>
                      <a:pt x="21146" y="48907"/>
                      <a:pt x="20925" y="48370"/>
                      <a:pt x="20714" y="47843"/>
                    </a:cubicBezTo>
                    <a:cubicBezTo>
                      <a:pt x="20682" y="47768"/>
                      <a:pt x="20682" y="47684"/>
                      <a:pt x="20651" y="47526"/>
                    </a:cubicBezTo>
                    <a:lnTo>
                      <a:pt x="20651" y="47526"/>
                    </a:lnTo>
                    <a:cubicBezTo>
                      <a:pt x="21020" y="47653"/>
                      <a:pt x="21199" y="47843"/>
                      <a:pt x="21336" y="48106"/>
                    </a:cubicBezTo>
                    <a:lnTo>
                      <a:pt x="21748" y="48865"/>
                    </a:lnTo>
                    <a:cubicBezTo>
                      <a:pt x="21800" y="48950"/>
                      <a:pt x="21874" y="49024"/>
                      <a:pt x="21980" y="49139"/>
                    </a:cubicBezTo>
                    <a:cubicBezTo>
                      <a:pt x="22043" y="48844"/>
                      <a:pt x="21821" y="48665"/>
                      <a:pt x="21853" y="48401"/>
                    </a:cubicBezTo>
                    <a:lnTo>
                      <a:pt x="21853" y="48401"/>
                    </a:lnTo>
                    <a:cubicBezTo>
                      <a:pt x="21980" y="48454"/>
                      <a:pt x="22085" y="48475"/>
                      <a:pt x="22170" y="48528"/>
                    </a:cubicBezTo>
                    <a:cubicBezTo>
                      <a:pt x="23077" y="49087"/>
                      <a:pt x="23994" y="49625"/>
                      <a:pt x="24964" y="50068"/>
                    </a:cubicBezTo>
                    <a:cubicBezTo>
                      <a:pt x="25144" y="50152"/>
                      <a:pt x="25323" y="50257"/>
                      <a:pt x="25470" y="50384"/>
                    </a:cubicBezTo>
                    <a:cubicBezTo>
                      <a:pt x="26103" y="50943"/>
                      <a:pt x="26736" y="51492"/>
                      <a:pt x="27359" y="52071"/>
                    </a:cubicBezTo>
                    <a:cubicBezTo>
                      <a:pt x="27865" y="52535"/>
                      <a:pt x="28360" y="53010"/>
                      <a:pt x="28835" y="53517"/>
                    </a:cubicBezTo>
                    <a:cubicBezTo>
                      <a:pt x="29447" y="54150"/>
                      <a:pt x="30048" y="54803"/>
                      <a:pt x="30638" y="55478"/>
                    </a:cubicBezTo>
                    <a:cubicBezTo>
                      <a:pt x="31102" y="56006"/>
                      <a:pt x="31577" y="56533"/>
                      <a:pt x="32126" y="56997"/>
                    </a:cubicBezTo>
                    <a:cubicBezTo>
                      <a:pt x="32579" y="57387"/>
                      <a:pt x="32980" y="57830"/>
                      <a:pt x="33338" y="58315"/>
                    </a:cubicBezTo>
                    <a:cubicBezTo>
                      <a:pt x="33486" y="58505"/>
                      <a:pt x="33666" y="58685"/>
                      <a:pt x="33856" y="58821"/>
                    </a:cubicBezTo>
                    <a:cubicBezTo>
                      <a:pt x="33919" y="58869"/>
                      <a:pt x="33988" y="58891"/>
                      <a:pt x="34052" y="58891"/>
                    </a:cubicBezTo>
                    <a:cubicBezTo>
                      <a:pt x="34201" y="58891"/>
                      <a:pt x="34330" y="58774"/>
                      <a:pt x="34330" y="58589"/>
                    </a:cubicBezTo>
                    <a:cubicBezTo>
                      <a:pt x="34330" y="58378"/>
                      <a:pt x="34309" y="58146"/>
                      <a:pt x="34235" y="57935"/>
                    </a:cubicBezTo>
                    <a:cubicBezTo>
                      <a:pt x="33898" y="57071"/>
                      <a:pt x="33560" y="56206"/>
                      <a:pt x="33202" y="55352"/>
                    </a:cubicBezTo>
                    <a:cubicBezTo>
                      <a:pt x="33001" y="54898"/>
                      <a:pt x="32748" y="54476"/>
                      <a:pt x="32537" y="54033"/>
                    </a:cubicBezTo>
                    <a:cubicBezTo>
                      <a:pt x="31925" y="52725"/>
                      <a:pt x="31145" y="51513"/>
                      <a:pt x="30333" y="50321"/>
                    </a:cubicBezTo>
                    <a:cubicBezTo>
                      <a:pt x="30101" y="49973"/>
                      <a:pt x="29837" y="49636"/>
                      <a:pt x="29563" y="49319"/>
                    </a:cubicBezTo>
                    <a:cubicBezTo>
                      <a:pt x="28487" y="48075"/>
                      <a:pt x="27685" y="46682"/>
                      <a:pt x="27179" y="45122"/>
                    </a:cubicBezTo>
                    <a:cubicBezTo>
                      <a:pt x="26958" y="44404"/>
                      <a:pt x="26684" y="43697"/>
                      <a:pt x="26441" y="42980"/>
                    </a:cubicBezTo>
                    <a:cubicBezTo>
                      <a:pt x="26399" y="42875"/>
                      <a:pt x="26377" y="42769"/>
                      <a:pt x="26335" y="42590"/>
                    </a:cubicBezTo>
                    <a:lnTo>
                      <a:pt x="26335" y="42590"/>
                    </a:lnTo>
                    <a:cubicBezTo>
                      <a:pt x="26557" y="42664"/>
                      <a:pt x="26736" y="42717"/>
                      <a:pt x="26989" y="42801"/>
                    </a:cubicBezTo>
                    <a:cubicBezTo>
                      <a:pt x="26810" y="42516"/>
                      <a:pt x="26631" y="42368"/>
                      <a:pt x="26441" y="42232"/>
                    </a:cubicBezTo>
                    <a:cubicBezTo>
                      <a:pt x="25967" y="41894"/>
                      <a:pt x="25703" y="41430"/>
                      <a:pt x="25503" y="40818"/>
                    </a:cubicBezTo>
                    <a:lnTo>
                      <a:pt x="25503" y="40818"/>
                    </a:lnTo>
                    <a:cubicBezTo>
                      <a:pt x="25639" y="40850"/>
                      <a:pt x="25724" y="40850"/>
                      <a:pt x="25787" y="40892"/>
                    </a:cubicBezTo>
                    <a:cubicBezTo>
                      <a:pt x="26051" y="41082"/>
                      <a:pt x="26314" y="41293"/>
                      <a:pt x="26578" y="41493"/>
                    </a:cubicBezTo>
                    <a:cubicBezTo>
                      <a:pt x="26768" y="41630"/>
                      <a:pt x="26968" y="41778"/>
                      <a:pt x="27200" y="41958"/>
                    </a:cubicBezTo>
                    <a:cubicBezTo>
                      <a:pt x="27085" y="41599"/>
                      <a:pt x="27085" y="41578"/>
                      <a:pt x="26853" y="41409"/>
                    </a:cubicBezTo>
                    <a:cubicBezTo>
                      <a:pt x="26483" y="41135"/>
                      <a:pt x="26093" y="40871"/>
                      <a:pt x="25713" y="40597"/>
                    </a:cubicBezTo>
                    <a:cubicBezTo>
                      <a:pt x="25555" y="40481"/>
                      <a:pt x="25386" y="40375"/>
                      <a:pt x="25228" y="40249"/>
                    </a:cubicBezTo>
                    <a:cubicBezTo>
                      <a:pt x="25144" y="40186"/>
                      <a:pt x="25070" y="40090"/>
                      <a:pt x="25006" y="40006"/>
                    </a:cubicBezTo>
                    <a:cubicBezTo>
                      <a:pt x="24954" y="39943"/>
                      <a:pt x="24933" y="39858"/>
                      <a:pt x="24891" y="39764"/>
                    </a:cubicBezTo>
                    <a:lnTo>
                      <a:pt x="24891" y="39764"/>
                    </a:lnTo>
                    <a:cubicBezTo>
                      <a:pt x="25271" y="39774"/>
                      <a:pt x="25271" y="39774"/>
                      <a:pt x="25882" y="40101"/>
                    </a:cubicBezTo>
                    <a:cubicBezTo>
                      <a:pt x="26209" y="40291"/>
                      <a:pt x="26536" y="40481"/>
                      <a:pt x="26853" y="40681"/>
                    </a:cubicBezTo>
                    <a:cubicBezTo>
                      <a:pt x="27158" y="40861"/>
                      <a:pt x="27464" y="41040"/>
                      <a:pt x="27760" y="41229"/>
                    </a:cubicBezTo>
                    <a:cubicBezTo>
                      <a:pt x="28055" y="41419"/>
                      <a:pt x="28266" y="41736"/>
                      <a:pt x="28709" y="41915"/>
                    </a:cubicBezTo>
                    <a:cubicBezTo>
                      <a:pt x="28603" y="41588"/>
                      <a:pt x="28424" y="41493"/>
                      <a:pt x="28266" y="41367"/>
                    </a:cubicBezTo>
                    <a:cubicBezTo>
                      <a:pt x="27169" y="40533"/>
                      <a:pt x="26009" y="39795"/>
                      <a:pt x="24732" y="39258"/>
                    </a:cubicBezTo>
                    <a:cubicBezTo>
                      <a:pt x="24542" y="39183"/>
                      <a:pt x="24374" y="39089"/>
                      <a:pt x="24268" y="38909"/>
                    </a:cubicBezTo>
                    <a:cubicBezTo>
                      <a:pt x="23825" y="38224"/>
                      <a:pt x="23288" y="37643"/>
                      <a:pt x="22613" y="37201"/>
                    </a:cubicBezTo>
                    <a:cubicBezTo>
                      <a:pt x="22581" y="37179"/>
                      <a:pt x="22571" y="37116"/>
                      <a:pt x="22539" y="37043"/>
                    </a:cubicBezTo>
                    <a:cubicBezTo>
                      <a:pt x="22633" y="37024"/>
                      <a:pt x="22719" y="36988"/>
                      <a:pt x="22804" y="36988"/>
                    </a:cubicBezTo>
                    <a:close/>
                    <a:moveTo>
                      <a:pt x="15240" y="54877"/>
                    </a:moveTo>
                    <a:cubicBezTo>
                      <a:pt x="15314" y="55605"/>
                      <a:pt x="15409" y="56269"/>
                      <a:pt x="15462" y="56923"/>
                    </a:cubicBezTo>
                    <a:cubicBezTo>
                      <a:pt x="15514" y="57556"/>
                      <a:pt x="15546" y="58188"/>
                      <a:pt x="15589" y="58959"/>
                    </a:cubicBezTo>
                    <a:cubicBezTo>
                      <a:pt x="15694" y="58779"/>
                      <a:pt x="15768" y="58716"/>
                      <a:pt x="15757" y="58664"/>
                    </a:cubicBezTo>
                    <a:cubicBezTo>
                      <a:pt x="15746" y="58125"/>
                      <a:pt x="15746" y="57598"/>
                      <a:pt x="15704" y="57071"/>
                    </a:cubicBezTo>
                    <a:cubicBezTo>
                      <a:pt x="15683" y="56765"/>
                      <a:pt x="15704" y="56470"/>
                      <a:pt x="15736" y="56164"/>
                    </a:cubicBezTo>
                    <a:cubicBezTo>
                      <a:pt x="15936" y="56385"/>
                      <a:pt x="16032" y="56639"/>
                      <a:pt x="16021" y="56934"/>
                    </a:cubicBezTo>
                    <a:cubicBezTo>
                      <a:pt x="16011" y="57281"/>
                      <a:pt x="16021" y="57630"/>
                      <a:pt x="16021" y="58104"/>
                    </a:cubicBezTo>
                    <a:cubicBezTo>
                      <a:pt x="16147" y="57946"/>
                      <a:pt x="16189" y="57883"/>
                      <a:pt x="16243" y="57820"/>
                    </a:cubicBezTo>
                    <a:cubicBezTo>
                      <a:pt x="16274" y="57841"/>
                      <a:pt x="16337" y="57841"/>
                      <a:pt x="16348" y="57862"/>
                    </a:cubicBezTo>
                    <a:cubicBezTo>
                      <a:pt x="16432" y="58073"/>
                      <a:pt x="16517" y="58273"/>
                      <a:pt x="16580" y="58484"/>
                    </a:cubicBezTo>
                    <a:cubicBezTo>
                      <a:pt x="16780" y="59149"/>
                      <a:pt x="17054" y="59781"/>
                      <a:pt x="17382" y="60382"/>
                    </a:cubicBezTo>
                    <a:cubicBezTo>
                      <a:pt x="17835" y="61195"/>
                      <a:pt x="18489" y="61817"/>
                      <a:pt x="19206" y="62386"/>
                    </a:cubicBezTo>
                    <a:cubicBezTo>
                      <a:pt x="19543" y="62650"/>
                      <a:pt x="19881" y="62892"/>
                      <a:pt x="20229" y="63135"/>
                    </a:cubicBezTo>
                    <a:cubicBezTo>
                      <a:pt x="20514" y="63325"/>
                      <a:pt x="20724" y="63578"/>
                      <a:pt x="20830" y="63905"/>
                    </a:cubicBezTo>
                    <a:cubicBezTo>
                      <a:pt x="20999" y="64380"/>
                      <a:pt x="21167" y="64865"/>
                      <a:pt x="21336" y="65339"/>
                    </a:cubicBezTo>
                    <a:cubicBezTo>
                      <a:pt x="21357" y="65402"/>
                      <a:pt x="21399" y="65456"/>
                      <a:pt x="21432" y="65508"/>
                    </a:cubicBezTo>
                    <a:cubicBezTo>
                      <a:pt x="21631" y="65445"/>
                      <a:pt x="21568" y="65287"/>
                      <a:pt x="21526" y="65181"/>
                    </a:cubicBezTo>
                    <a:cubicBezTo>
                      <a:pt x="21421" y="64823"/>
                      <a:pt x="21284" y="64474"/>
                      <a:pt x="21157" y="64116"/>
                    </a:cubicBezTo>
                    <a:cubicBezTo>
                      <a:pt x="21136" y="64042"/>
                      <a:pt x="21146" y="63947"/>
                      <a:pt x="21146" y="63842"/>
                    </a:cubicBezTo>
                    <a:lnTo>
                      <a:pt x="21146" y="63842"/>
                    </a:lnTo>
                    <a:cubicBezTo>
                      <a:pt x="21664" y="64000"/>
                      <a:pt x="21505" y="64570"/>
                      <a:pt x="21864" y="64970"/>
                    </a:cubicBezTo>
                    <a:lnTo>
                      <a:pt x="21864" y="64232"/>
                    </a:lnTo>
                    <a:cubicBezTo>
                      <a:pt x="22201" y="64263"/>
                      <a:pt x="22222" y="64559"/>
                      <a:pt x="22381" y="64717"/>
                    </a:cubicBezTo>
                    <a:cubicBezTo>
                      <a:pt x="22411" y="64734"/>
                      <a:pt x="22436" y="64740"/>
                      <a:pt x="22457" y="64740"/>
                    </a:cubicBezTo>
                    <a:cubicBezTo>
                      <a:pt x="22547" y="64740"/>
                      <a:pt x="22576" y="64619"/>
                      <a:pt x="22686" y="64559"/>
                    </a:cubicBezTo>
                    <a:cubicBezTo>
                      <a:pt x="23161" y="64706"/>
                      <a:pt x="23646" y="64917"/>
                      <a:pt x="24089" y="65202"/>
                    </a:cubicBezTo>
                    <a:cubicBezTo>
                      <a:pt x="24364" y="65392"/>
                      <a:pt x="24585" y="65645"/>
                      <a:pt x="24574" y="66077"/>
                    </a:cubicBezTo>
                    <a:cubicBezTo>
                      <a:pt x="24469" y="66035"/>
                      <a:pt x="24385" y="66025"/>
                      <a:pt x="24331" y="65983"/>
                    </a:cubicBezTo>
                    <a:cubicBezTo>
                      <a:pt x="24131" y="65824"/>
                      <a:pt x="24015" y="65561"/>
                      <a:pt x="23699" y="65413"/>
                    </a:cubicBezTo>
                    <a:lnTo>
                      <a:pt x="23699" y="65413"/>
                    </a:lnTo>
                    <a:cubicBezTo>
                      <a:pt x="23825" y="65962"/>
                      <a:pt x="24310" y="66162"/>
                      <a:pt x="24532" y="66626"/>
                    </a:cubicBezTo>
                    <a:cubicBezTo>
                      <a:pt x="24110" y="67312"/>
                      <a:pt x="23467" y="67659"/>
                      <a:pt x="22718" y="67828"/>
                    </a:cubicBezTo>
                    <a:cubicBezTo>
                      <a:pt x="22360" y="67638"/>
                      <a:pt x="22444" y="67206"/>
                      <a:pt x="22107" y="66921"/>
                    </a:cubicBezTo>
                    <a:lnTo>
                      <a:pt x="22107" y="66921"/>
                    </a:lnTo>
                    <a:cubicBezTo>
                      <a:pt x="22117" y="67111"/>
                      <a:pt x="22107" y="67216"/>
                      <a:pt x="22138" y="67301"/>
                    </a:cubicBezTo>
                    <a:cubicBezTo>
                      <a:pt x="22191" y="67491"/>
                      <a:pt x="22285" y="67670"/>
                      <a:pt x="22328" y="67860"/>
                    </a:cubicBezTo>
                    <a:cubicBezTo>
                      <a:pt x="22351" y="67969"/>
                      <a:pt x="22289" y="68014"/>
                      <a:pt x="22196" y="68014"/>
                    </a:cubicBezTo>
                    <a:cubicBezTo>
                      <a:pt x="22163" y="68014"/>
                      <a:pt x="22125" y="68008"/>
                      <a:pt x="22085" y="67997"/>
                    </a:cubicBezTo>
                    <a:cubicBezTo>
                      <a:pt x="22011" y="67818"/>
                      <a:pt x="21927" y="67617"/>
                      <a:pt x="21821" y="67343"/>
                    </a:cubicBezTo>
                    <a:lnTo>
                      <a:pt x="21821" y="67343"/>
                    </a:lnTo>
                    <a:cubicBezTo>
                      <a:pt x="21653" y="67628"/>
                      <a:pt x="21842" y="67870"/>
                      <a:pt x="21737" y="68081"/>
                    </a:cubicBezTo>
                    <a:cubicBezTo>
                      <a:pt x="21624" y="68232"/>
                      <a:pt x="21461" y="68240"/>
                      <a:pt x="21307" y="68240"/>
                    </a:cubicBezTo>
                    <a:cubicBezTo>
                      <a:pt x="21288" y="68240"/>
                      <a:pt x="21270" y="68240"/>
                      <a:pt x="21252" y="68240"/>
                    </a:cubicBezTo>
                    <a:cubicBezTo>
                      <a:pt x="21114" y="68244"/>
                      <a:pt x="20976" y="68252"/>
                      <a:pt x="20839" y="68252"/>
                    </a:cubicBezTo>
                    <a:cubicBezTo>
                      <a:pt x="20599" y="68252"/>
                      <a:pt x="20362" y="68227"/>
                      <a:pt x="20134" y="68113"/>
                    </a:cubicBezTo>
                    <a:cubicBezTo>
                      <a:pt x="19839" y="67280"/>
                      <a:pt x="19892" y="66352"/>
                      <a:pt x="19543" y="65529"/>
                    </a:cubicBezTo>
                    <a:cubicBezTo>
                      <a:pt x="19512" y="65477"/>
                      <a:pt x="19459" y="65435"/>
                      <a:pt x="19353" y="65329"/>
                    </a:cubicBezTo>
                    <a:lnTo>
                      <a:pt x="19353" y="65329"/>
                    </a:lnTo>
                    <a:cubicBezTo>
                      <a:pt x="19480" y="66278"/>
                      <a:pt x="19691" y="67122"/>
                      <a:pt x="19786" y="68029"/>
                    </a:cubicBezTo>
                    <a:cubicBezTo>
                      <a:pt x="19739" y="68033"/>
                      <a:pt x="19693" y="68035"/>
                      <a:pt x="19647" y="68035"/>
                    </a:cubicBezTo>
                    <a:cubicBezTo>
                      <a:pt x="19350" y="68035"/>
                      <a:pt x="19096" y="67952"/>
                      <a:pt x="18858" y="67860"/>
                    </a:cubicBezTo>
                    <a:cubicBezTo>
                      <a:pt x="17792" y="67427"/>
                      <a:pt x="16686" y="67238"/>
                      <a:pt x="15546" y="67143"/>
                    </a:cubicBezTo>
                    <a:cubicBezTo>
                      <a:pt x="15303" y="67132"/>
                      <a:pt x="15061" y="67080"/>
                      <a:pt x="14829" y="67027"/>
                    </a:cubicBezTo>
                    <a:cubicBezTo>
                      <a:pt x="14354" y="66921"/>
                      <a:pt x="13953" y="66689"/>
                      <a:pt x="13658" y="66309"/>
                    </a:cubicBezTo>
                    <a:cubicBezTo>
                      <a:pt x="13353" y="65909"/>
                      <a:pt x="13004" y="65592"/>
                      <a:pt x="12540" y="65381"/>
                    </a:cubicBezTo>
                    <a:cubicBezTo>
                      <a:pt x="12308" y="65287"/>
                      <a:pt x="12129" y="65128"/>
                      <a:pt x="12076" y="64833"/>
                    </a:cubicBezTo>
                    <a:cubicBezTo>
                      <a:pt x="12161" y="64622"/>
                      <a:pt x="12329" y="64443"/>
                      <a:pt x="12551" y="64285"/>
                    </a:cubicBezTo>
                    <a:cubicBezTo>
                      <a:pt x="12614" y="64348"/>
                      <a:pt x="12678" y="64411"/>
                      <a:pt x="12741" y="64464"/>
                    </a:cubicBezTo>
                    <a:cubicBezTo>
                      <a:pt x="12772" y="64422"/>
                      <a:pt x="12825" y="64390"/>
                      <a:pt x="12825" y="64359"/>
                    </a:cubicBezTo>
                    <a:cubicBezTo>
                      <a:pt x="12868" y="63726"/>
                      <a:pt x="13110" y="63156"/>
                      <a:pt x="13363" y="62587"/>
                    </a:cubicBezTo>
                    <a:cubicBezTo>
                      <a:pt x="13827" y="61500"/>
                      <a:pt x="14122" y="60361"/>
                      <a:pt x="14291" y="59191"/>
                    </a:cubicBezTo>
                    <a:cubicBezTo>
                      <a:pt x="14396" y="58495"/>
                      <a:pt x="14492" y="57788"/>
                      <a:pt x="14607" y="57092"/>
                    </a:cubicBezTo>
                    <a:cubicBezTo>
                      <a:pt x="14636" y="56896"/>
                      <a:pt x="14697" y="56708"/>
                      <a:pt x="14747" y="56521"/>
                    </a:cubicBezTo>
                    <a:lnTo>
                      <a:pt x="14747" y="56521"/>
                    </a:lnTo>
                    <a:cubicBezTo>
                      <a:pt x="14760" y="56936"/>
                      <a:pt x="14795" y="57351"/>
                      <a:pt x="14766" y="57767"/>
                    </a:cubicBezTo>
                    <a:cubicBezTo>
                      <a:pt x="14692" y="58758"/>
                      <a:pt x="14576" y="59749"/>
                      <a:pt x="14481" y="60741"/>
                    </a:cubicBezTo>
                    <a:cubicBezTo>
                      <a:pt x="14471" y="60888"/>
                      <a:pt x="14375" y="61047"/>
                      <a:pt x="14555" y="61216"/>
                    </a:cubicBezTo>
                    <a:cubicBezTo>
                      <a:pt x="14713" y="60973"/>
                      <a:pt x="14682" y="60699"/>
                      <a:pt x="14734" y="60456"/>
                    </a:cubicBezTo>
                    <a:cubicBezTo>
                      <a:pt x="14776" y="60192"/>
                      <a:pt x="14797" y="59929"/>
                      <a:pt x="14829" y="59665"/>
                    </a:cubicBezTo>
                    <a:cubicBezTo>
                      <a:pt x="14861" y="59402"/>
                      <a:pt x="14893" y="59138"/>
                      <a:pt x="14924" y="58863"/>
                    </a:cubicBezTo>
                    <a:cubicBezTo>
                      <a:pt x="14945" y="58600"/>
                      <a:pt x="14977" y="58336"/>
                      <a:pt x="15008" y="58073"/>
                    </a:cubicBezTo>
                    <a:cubicBezTo>
                      <a:pt x="15029" y="57809"/>
                      <a:pt x="15050" y="57546"/>
                      <a:pt x="15061" y="57281"/>
                    </a:cubicBezTo>
                    <a:cubicBezTo>
                      <a:pt x="15082" y="57018"/>
                      <a:pt x="15093" y="56744"/>
                      <a:pt x="15104" y="56480"/>
                    </a:cubicBezTo>
                    <a:cubicBezTo>
                      <a:pt x="15114" y="56217"/>
                      <a:pt x="15125" y="55953"/>
                      <a:pt x="15125" y="55689"/>
                    </a:cubicBezTo>
                    <a:cubicBezTo>
                      <a:pt x="15125" y="55436"/>
                      <a:pt x="15029" y="55183"/>
                      <a:pt x="15240" y="54877"/>
                    </a:cubicBezTo>
                    <a:close/>
                    <a:moveTo>
                      <a:pt x="41" y="1"/>
                    </a:moveTo>
                    <a:cubicBezTo>
                      <a:pt x="28" y="1"/>
                      <a:pt x="15" y="1"/>
                      <a:pt x="1" y="3"/>
                    </a:cubicBezTo>
                    <a:cubicBezTo>
                      <a:pt x="43" y="97"/>
                      <a:pt x="64" y="181"/>
                      <a:pt x="106" y="245"/>
                    </a:cubicBezTo>
                    <a:cubicBezTo>
                      <a:pt x="1087" y="1585"/>
                      <a:pt x="1962" y="3008"/>
                      <a:pt x="2837" y="4421"/>
                    </a:cubicBezTo>
                    <a:cubicBezTo>
                      <a:pt x="3038" y="4738"/>
                      <a:pt x="3207" y="5086"/>
                      <a:pt x="3439" y="5381"/>
                    </a:cubicBezTo>
                    <a:cubicBezTo>
                      <a:pt x="3744" y="5771"/>
                      <a:pt x="3934" y="6214"/>
                      <a:pt x="4124" y="6668"/>
                    </a:cubicBezTo>
                    <a:cubicBezTo>
                      <a:pt x="5221" y="9431"/>
                      <a:pt x="6223" y="12226"/>
                      <a:pt x="7140" y="15052"/>
                    </a:cubicBezTo>
                    <a:cubicBezTo>
                      <a:pt x="7773" y="17014"/>
                      <a:pt x="8396" y="18987"/>
                      <a:pt x="9334" y="20832"/>
                    </a:cubicBezTo>
                    <a:cubicBezTo>
                      <a:pt x="9418" y="20991"/>
                      <a:pt x="9472" y="21148"/>
                      <a:pt x="9408" y="21338"/>
                    </a:cubicBezTo>
                    <a:cubicBezTo>
                      <a:pt x="9366" y="21455"/>
                      <a:pt x="9397" y="21602"/>
                      <a:pt x="9429" y="21729"/>
                    </a:cubicBezTo>
                    <a:cubicBezTo>
                      <a:pt x="9566" y="22224"/>
                      <a:pt x="9777" y="22678"/>
                      <a:pt x="10041" y="23121"/>
                    </a:cubicBezTo>
                    <a:cubicBezTo>
                      <a:pt x="10093" y="23194"/>
                      <a:pt x="10189" y="23248"/>
                      <a:pt x="10347" y="23374"/>
                    </a:cubicBezTo>
                    <a:cubicBezTo>
                      <a:pt x="10283" y="22994"/>
                      <a:pt x="10072" y="22805"/>
                      <a:pt x="9999" y="22562"/>
                    </a:cubicBezTo>
                    <a:cubicBezTo>
                      <a:pt x="9915" y="22309"/>
                      <a:pt x="9704" y="22109"/>
                      <a:pt x="9735" y="21718"/>
                    </a:cubicBezTo>
                    <a:lnTo>
                      <a:pt x="9735" y="21718"/>
                    </a:lnTo>
                    <a:cubicBezTo>
                      <a:pt x="9893" y="21961"/>
                      <a:pt x="10020" y="22109"/>
                      <a:pt x="10104" y="22277"/>
                    </a:cubicBezTo>
                    <a:cubicBezTo>
                      <a:pt x="10800" y="23669"/>
                      <a:pt x="11633" y="24987"/>
                      <a:pt x="12414" y="26327"/>
                    </a:cubicBezTo>
                    <a:cubicBezTo>
                      <a:pt x="12557" y="26563"/>
                      <a:pt x="12672" y="26819"/>
                      <a:pt x="12794" y="27076"/>
                    </a:cubicBezTo>
                    <a:lnTo>
                      <a:pt x="12794" y="27076"/>
                    </a:lnTo>
                    <a:cubicBezTo>
                      <a:pt x="12658" y="27066"/>
                      <a:pt x="12597" y="26866"/>
                      <a:pt x="12420" y="26866"/>
                    </a:cubicBezTo>
                    <a:cubicBezTo>
                      <a:pt x="12399" y="26866"/>
                      <a:pt x="12376" y="26869"/>
                      <a:pt x="12350" y="26876"/>
                    </a:cubicBezTo>
                    <a:cubicBezTo>
                      <a:pt x="12709" y="27614"/>
                      <a:pt x="13257" y="28162"/>
                      <a:pt x="13690" y="28805"/>
                    </a:cubicBezTo>
                    <a:cubicBezTo>
                      <a:pt x="13806" y="28784"/>
                      <a:pt x="13911" y="28763"/>
                      <a:pt x="14017" y="28742"/>
                    </a:cubicBezTo>
                    <a:cubicBezTo>
                      <a:pt x="14070" y="28795"/>
                      <a:pt x="14133" y="28826"/>
                      <a:pt x="14164" y="28880"/>
                    </a:cubicBezTo>
                    <a:cubicBezTo>
                      <a:pt x="14354" y="29227"/>
                      <a:pt x="14661" y="29323"/>
                      <a:pt x="15019" y="29438"/>
                    </a:cubicBezTo>
                    <a:cubicBezTo>
                      <a:pt x="16095" y="29776"/>
                      <a:pt x="17139" y="30208"/>
                      <a:pt x="18057" y="30894"/>
                    </a:cubicBezTo>
                    <a:cubicBezTo>
                      <a:pt x="18478" y="31210"/>
                      <a:pt x="18763" y="31622"/>
                      <a:pt x="18943" y="32107"/>
                    </a:cubicBezTo>
                    <a:cubicBezTo>
                      <a:pt x="19048" y="32370"/>
                      <a:pt x="19100" y="32655"/>
                      <a:pt x="19217" y="32930"/>
                    </a:cubicBezTo>
                    <a:cubicBezTo>
                      <a:pt x="19301" y="33151"/>
                      <a:pt x="19407" y="33372"/>
                      <a:pt x="19554" y="33562"/>
                    </a:cubicBezTo>
                    <a:cubicBezTo>
                      <a:pt x="19666" y="33716"/>
                      <a:pt x="19801" y="33793"/>
                      <a:pt x="19941" y="33793"/>
                    </a:cubicBezTo>
                    <a:cubicBezTo>
                      <a:pt x="20078" y="33793"/>
                      <a:pt x="20219" y="33719"/>
                      <a:pt x="20345" y="33572"/>
                    </a:cubicBezTo>
                    <a:cubicBezTo>
                      <a:pt x="20514" y="33383"/>
                      <a:pt x="20651" y="33151"/>
                      <a:pt x="20788" y="32919"/>
                    </a:cubicBezTo>
                    <a:cubicBezTo>
                      <a:pt x="20989" y="32571"/>
                      <a:pt x="21242" y="32265"/>
                      <a:pt x="21547" y="32012"/>
                    </a:cubicBezTo>
                    <a:cubicBezTo>
                      <a:pt x="22391" y="31315"/>
                      <a:pt x="23298" y="30725"/>
                      <a:pt x="24268" y="30240"/>
                    </a:cubicBezTo>
                    <a:cubicBezTo>
                      <a:pt x="24393" y="30186"/>
                      <a:pt x="24506" y="30154"/>
                      <a:pt x="24633" y="30154"/>
                    </a:cubicBezTo>
                    <a:cubicBezTo>
                      <a:pt x="24678" y="30154"/>
                      <a:pt x="24725" y="30158"/>
                      <a:pt x="24774" y="30166"/>
                    </a:cubicBezTo>
                    <a:cubicBezTo>
                      <a:pt x="24908" y="30189"/>
                      <a:pt x="25044" y="30206"/>
                      <a:pt x="25176" y="30206"/>
                    </a:cubicBezTo>
                    <a:cubicBezTo>
                      <a:pt x="25285" y="30206"/>
                      <a:pt x="25392" y="30195"/>
                      <a:pt x="25492" y="30166"/>
                    </a:cubicBezTo>
                    <a:cubicBezTo>
                      <a:pt x="25798" y="30071"/>
                      <a:pt x="26061" y="29860"/>
                      <a:pt x="26304" y="29555"/>
                    </a:cubicBezTo>
                    <a:cubicBezTo>
                      <a:pt x="26167" y="29533"/>
                      <a:pt x="26093" y="29522"/>
                      <a:pt x="25988" y="29501"/>
                    </a:cubicBezTo>
                    <a:cubicBezTo>
                      <a:pt x="26114" y="29323"/>
                      <a:pt x="26230" y="29154"/>
                      <a:pt x="26431" y="28869"/>
                    </a:cubicBezTo>
                    <a:lnTo>
                      <a:pt x="26431" y="28869"/>
                    </a:lnTo>
                    <a:cubicBezTo>
                      <a:pt x="26175" y="28961"/>
                      <a:pt x="26039" y="29013"/>
                      <a:pt x="25906" y="29073"/>
                    </a:cubicBezTo>
                    <a:lnTo>
                      <a:pt x="25906" y="29073"/>
                    </a:lnTo>
                    <a:cubicBezTo>
                      <a:pt x="26034" y="28751"/>
                      <a:pt x="26327" y="28583"/>
                      <a:pt x="26578" y="28373"/>
                    </a:cubicBezTo>
                    <a:cubicBezTo>
                      <a:pt x="27010" y="28025"/>
                      <a:pt x="27274" y="27582"/>
                      <a:pt x="27401" y="27044"/>
                    </a:cubicBezTo>
                    <a:cubicBezTo>
                      <a:pt x="27622" y="26159"/>
                      <a:pt x="27886" y="25294"/>
                      <a:pt x="28065" y="24397"/>
                    </a:cubicBezTo>
                    <a:cubicBezTo>
                      <a:pt x="28276" y="23426"/>
                      <a:pt x="28740" y="22625"/>
                      <a:pt x="29489" y="21982"/>
                    </a:cubicBezTo>
                    <a:cubicBezTo>
                      <a:pt x="29658" y="21834"/>
                      <a:pt x="29827" y="21697"/>
                      <a:pt x="29984" y="21539"/>
                    </a:cubicBezTo>
                    <a:cubicBezTo>
                      <a:pt x="30249" y="21275"/>
                      <a:pt x="30523" y="21012"/>
                      <a:pt x="30755" y="20716"/>
                    </a:cubicBezTo>
                    <a:cubicBezTo>
                      <a:pt x="31071" y="20316"/>
                      <a:pt x="31345" y="19883"/>
                      <a:pt x="31641" y="19461"/>
                    </a:cubicBezTo>
                    <a:cubicBezTo>
                      <a:pt x="31841" y="19177"/>
                      <a:pt x="32063" y="18912"/>
                      <a:pt x="32442" y="18702"/>
                    </a:cubicBezTo>
                    <a:lnTo>
                      <a:pt x="32442" y="18702"/>
                    </a:lnTo>
                    <a:cubicBezTo>
                      <a:pt x="32431" y="18860"/>
                      <a:pt x="32442" y="18945"/>
                      <a:pt x="32421" y="19018"/>
                    </a:cubicBezTo>
                    <a:cubicBezTo>
                      <a:pt x="32168" y="19777"/>
                      <a:pt x="31925" y="20537"/>
                      <a:pt x="31651" y="21286"/>
                    </a:cubicBezTo>
                    <a:cubicBezTo>
                      <a:pt x="31219" y="22446"/>
                      <a:pt x="30744" y="23606"/>
                      <a:pt x="30301" y="24766"/>
                    </a:cubicBezTo>
                    <a:cubicBezTo>
                      <a:pt x="30185" y="25072"/>
                      <a:pt x="30080" y="25388"/>
                      <a:pt x="29995" y="25705"/>
                    </a:cubicBezTo>
                    <a:cubicBezTo>
                      <a:pt x="29647" y="26991"/>
                      <a:pt x="29352" y="28289"/>
                      <a:pt x="28888" y="29544"/>
                    </a:cubicBezTo>
                    <a:cubicBezTo>
                      <a:pt x="28751" y="29923"/>
                      <a:pt x="28592" y="30282"/>
                      <a:pt x="28297" y="30567"/>
                    </a:cubicBezTo>
                    <a:cubicBezTo>
                      <a:pt x="27823" y="31031"/>
                      <a:pt x="27359" y="31516"/>
                      <a:pt x="26863" y="31948"/>
                    </a:cubicBezTo>
                    <a:cubicBezTo>
                      <a:pt x="25808" y="32876"/>
                      <a:pt x="24753" y="33794"/>
                      <a:pt x="23551" y="34522"/>
                    </a:cubicBezTo>
                    <a:cubicBezTo>
                      <a:pt x="23140" y="34786"/>
                      <a:pt x="22749" y="35081"/>
                      <a:pt x="22339" y="35344"/>
                    </a:cubicBezTo>
                    <a:cubicBezTo>
                      <a:pt x="21938" y="35608"/>
                      <a:pt x="21526" y="35872"/>
                      <a:pt x="21157" y="36104"/>
                    </a:cubicBezTo>
                    <a:cubicBezTo>
                      <a:pt x="20785" y="36030"/>
                      <a:pt x="20504" y="35715"/>
                      <a:pt x="20115" y="35715"/>
                    </a:cubicBezTo>
                    <a:cubicBezTo>
                      <a:pt x="20008" y="35715"/>
                      <a:pt x="19893" y="35739"/>
                      <a:pt x="19765" y="35798"/>
                    </a:cubicBezTo>
                    <a:cubicBezTo>
                      <a:pt x="20060" y="35977"/>
                      <a:pt x="20314" y="36115"/>
                      <a:pt x="20535" y="36272"/>
                    </a:cubicBezTo>
                    <a:cubicBezTo>
                      <a:pt x="21252" y="36769"/>
                      <a:pt x="21959" y="37264"/>
                      <a:pt x="22644" y="37791"/>
                    </a:cubicBezTo>
                    <a:cubicBezTo>
                      <a:pt x="22939" y="38013"/>
                      <a:pt x="23235" y="38276"/>
                      <a:pt x="23456" y="38572"/>
                    </a:cubicBezTo>
                    <a:cubicBezTo>
                      <a:pt x="24606" y="40059"/>
                      <a:pt x="25492" y="41693"/>
                      <a:pt x="26114" y="43465"/>
                    </a:cubicBezTo>
                    <a:cubicBezTo>
                      <a:pt x="26610" y="44889"/>
                      <a:pt x="27042" y="46334"/>
                      <a:pt x="27749" y="47674"/>
                    </a:cubicBezTo>
                    <a:cubicBezTo>
                      <a:pt x="27781" y="47726"/>
                      <a:pt x="27802" y="47800"/>
                      <a:pt x="27823" y="47853"/>
                    </a:cubicBezTo>
                    <a:lnTo>
                      <a:pt x="27802" y="47843"/>
                    </a:lnTo>
                    <a:lnTo>
                      <a:pt x="27802" y="47843"/>
                    </a:lnTo>
                    <a:cubicBezTo>
                      <a:pt x="27917" y="47979"/>
                      <a:pt x="28034" y="48106"/>
                      <a:pt x="28139" y="48243"/>
                    </a:cubicBezTo>
                    <a:cubicBezTo>
                      <a:pt x="28392" y="48581"/>
                      <a:pt x="28613" y="48939"/>
                      <a:pt x="28877" y="49266"/>
                    </a:cubicBezTo>
                    <a:cubicBezTo>
                      <a:pt x="29046" y="49456"/>
                      <a:pt x="29025" y="49646"/>
                      <a:pt x="28972" y="49857"/>
                    </a:cubicBezTo>
                    <a:cubicBezTo>
                      <a:pt x="29152" y="50068"/>
                      <a:pt x="29320" y="50278"/>
                      <a:pt x="29510" y="50468"/>
                    </a:cubicBezTo>
                    <a:cubicBezTo>
                      <a:pt x="29574" y="50543"/>
                      <a:pt x="29679" y="50616"/>
                      <a:pt x="29774" y="50627"/>
                    </a:cubicBezTo>
                    <a:cubicBezTo>
                      <a:pt x="30059" y="50658"/>
                      <a:pt x="30164" y="50838"/>
                      <a:pt x="30143" y="51080"/>
                    </a:cubicBezTo>
                    <a:cubicBezTo>
                      <a:pt x="30122" y="51417"/>
                      <a:pt x="30259" y="51607"/>
                      <a:pt x="30554" y="51755"/>
                    </a:cubicBezTo>
                    <a:cubicBezTo>
                      <a:pt x="30902" y="51945"/>
                      <a:pt x="31071" y="52272"/>
                      <a:pt x="31166" y="52641"/>
                    </a:cubicBezTo>
                    <a:cubicBezTo>
                      <a:pt x="31008" y="52926"/>
                      <a:pt x="31187" y="53158"/>
                      <a:pt x="31292" y="53390"/>
                    </a:cubicBezTo>
                    <a:cubicBezTo>
                      <a:pt x="31820" y="54529"/>
                      <a:pt x="32358" y="55668"/>
                      <a:pt x="32895" y="56807"/>
                    </a:cubicBezTo>
                    <a:cubicBezTo>
                      <a:pt x="32916" y="56849"/>
                      <a:pt x="32991" y="56871"/>
                      <a:pt x="33085" y="56923"/>
                    </a:cubicBezTo>
                    <a:cubicBezTo>
                      <a:pt x="33024" y="56639"/>
                      <a:pt x="32983" y="56395"/>
                      <a:pt x="32943" y="56152"/>
                    </a:cubicBezTo>
                    <a:lnTo>
                      <a:pt x="32943" y="56152"/>
                    </a:lnTo>
                    <a:cubicBezTo>
                      <a:pt x="32974" y="56170"/>
                      <a:pt x="33013" y="56191"/>
                      <a:pt x="33022" y="56227"/>
                    </a:cubicBezTo>
                    <a:cubicBezTo>
                      <a:pt x="33233" y="56691"/>
                      <a:pt x="33434" y="57155"/>
                      <a:pt x="33634" y="57619"/>
                    </a:cubicBezTo>
                    <a:cubicBezTo>
                      <a:pt x="33666" y="57693"/>
                      <a:pt x="33645" y="57778"/>
                      <a:pt x="33655" y="57862"/>
                    </a:cubicBezTo>
                    <a:cubicBezTo>
                      <a:pt x="33630" y="57867"/>
                      <a:pt x="33607" y="57869"/>
                      <a:pt x="33585" y="57869"/>
                    </a:cubicBezTo>
                    <a:cubicBezTo>
                      <a:pt x="33409" y="57869"/>
                      <a:pt x="33348" y="57724"/>
                      <a:pt x="33254" y="57630"/>
                    </a:cubicBezTo>
                    <a:cubicBezTo>
                      <a:pt x="32864" y="57229"/>
                      <a:pt x="32484" y="56828"/>
                      <a:pt x="32105" y="56428"/>
                    </a:cubicBezTo>
                    <a:cubicBezTo>
                      <a:pt x="31820" y="56121"/>
                      <a:pt x="31514" y="55826"/>
                      <a:pt x="31250" y="55500"/>
                    </a:cubicBezTo>
                    <a:cubicBezTo>
                      <a:pt x="30048" y="54012"/>
                      <a:pt x="28688" y="52673"/>
                      <a:pt x="27338" y="51333"/>
                    </a:cubicBezTo>
                    <a:cubicBezTo>
                      <a:pt x="26399" y="50405"/>
                      <a:pt x="25386" y="49603"/>
                      <a:pt x="24163" y="49055"/>
                    </a:cubicBezTo>
                    <a:cubicBezTo>
                      <a:pt x="23403" y="48718"/>
                      <a:pt x="22697" y="48232"/>
                      <a:pt x="22011" y="47747"/>
                    </a:cubicBezTo>
                    <a:cubicBezTo>
                      <a:pt x="21210" y="47189"/>
                      <a:pt x="20450" y="46566"/>
                      <a:pt x="19681" y="45965"/>
                    </a:cubicBezTo>
                    <a:cubicBezTo>
                      <a:pt x="19006" y="45438"/>
                      <a:pt x="18489" y="44784"/>
                      <a:pt x="18141" y="43993"/>
                    </a:cubicBezTo>
                    <a:cubicBezTo>
                      <a:pt x="17771" y="43139"/>
                      <a:pt x="17466" y="42263"/>
                      <a:pt x="17213" y="41367"/>
                    </a:cubicBezTo>
                    <a:cubicBezTo>
                      <a:pt x="16981" y="40491"/>
                      <a:pt x="16759" y="39605"/>
                      <a:pt x="16538" y="38719"/>
                    </a:cubicBezTo>
                    <a:cubicBezTo>
                      <a:pt x="16475" y="38487"/>
                      <a:pt x="16411" y="38255"/>
                      <a:pt x="16147" y="38150"/>
                    </a:cubicBezTo>
                    <a:cubicBezTo>
                      <a:pt x="15821" y="38245"/>
                      <a:pt x="15631" y="38498"/>
                      <a:pt x="15357" y="38635"/>
                    </a:cubicBezTo>
                    <a:cubicBezTo>
                      <a:pt x="15125" y="39837"/>
                      <a:pt x="14755" y="40976"/>
                      <a:pt x="14354" y="42105"/>
                    </a:cubicBezTo>
                    <a:cubicBezTo>
                      <a:pt x="14112" y="42790"/>
                      <a:pt x="13796" y="43455"/>
                      <a:pt x="13426" y="44088"/>
                    </a:cubicBezTo>
                    <a:cubicBezTo>
                      <a:pt x="13025" y="44752"/>
                      <a:pt x="12657" y="45438"/>
                      <a:pt x="12245" y="46092"/>
                    </a:cubicBezTo>
                    <a:cubicBezTo>
                      <a:pt x="11992" y="46514"/>
                      <a:pt x="11739" y="46936"/>
                      <a:pt x="11422" y="47304"/>
                    </a:cubicBezTo>
                    <a:cubicBezTo>
                      <a:pt x="10663" y="48201"/>
                      <a:pt x="9830" y="49013"/>
                      <a:pt x="8954" y="49804"/>
                    </a:cubicBezTo>
                    <a:lnTo>
                      <a:pt x="7246" y="51291"/>
                    </a:lnTo>
                    <a:cubicBezTo>
                      <a:pt x="7103" y="51413"/>
                      <a:pt x="6952" y="51526"/>
                      <a:pt x="6799" y="51647"/>
                    </a:cubicBezTo>
                    <a:lnTo>
                      <a:pt x="6799" y="51647"/>
                    </a:lnTo>
                    <a:cubicBezTo>
                      <a:pt x="6800" y="51644"/>
                      <a:pt x="6802" y="51642"/>
                      <a:pt x="6803" y="51639"/>
                    </a:cubicBezTo>
                    <a:lnTo>
                      <a:pt x="6803" y="51639"/>
                    </a:lnTo>
                    <a:lnTo>
                      <a:pt x="6782" y="51660"/>
                    </a:lnTo>
                    <a:cubicBezTo>
                      <a:pt x="6787" y="51656"/>
                      <a:pt x="6793" y="51651"/>
                      <a:pt x="6799" y="51647"/>
                    </a:cubicBezTo>
                    <a:lnTo>
                      <a:pt x="6799" y="51647"/>
                    </a:lnTo>
                    <a:cubicBezTo>
                      <a:pt x="6728" y="51781"/>
                      <a:pt x="6686" y="51926"/>
                      <a:pt x="6592" y="52050"/>
                    </a:cubicBezTo>
                    <a:cubicBezTo>
                      <a:pt x="6139" y="52620"/>
                      <a:pt x="5717" y="53221"/>
                      <a:pt x="5432" y="53907"/>
                    </a:cubicBezTo>
                    <a:cubicBezTo>
                      <a:pt x="5390" y="54023"/>
                      <a:pt x="5274" y="54107"/>
                      <a:pt x="5179" y="54192"/>
                    </a:cubicBezTo>
                    <a:cubicBezTo>
                      <a:pt x="4831" y="54466"/>
                      <a:pt x="4810" y="54560"/>
                      <a:pt x="4958" y="55014"/>
                    </a:cubicBezTo>
                    <a:cubicBezTo>
                      <a:pt x="4989" y="55109"/>
                      <a:pt x="5000" y="55225"/>
                      <a:pt x="4979" y="55331"/>
                    </a:cubicBezTo>
                    <a:cubicBezTo>
                      <a:pt x="4778" y="56417"/>
                      <a:pt x="4820" y="57492"/>
                      <a:pt x="4937" y="58579"/>
                    </a:cubicBezTo>
                    <a:cubicBezTo>
                      <a:pt x="5031" y="59444"/>
                      <a:pt x="5105" y="60298"/>
                      <a:pt x="5190" y="61163"/>
                    </a:cubicBezTo>
                    <a:cubicBezTo>
                      <a:pt x="5200" y="61279"/>
                      <a:pt x="5274" y="61427"/>
                      <a:pt x="5063" y="61521"/>
                    </a:cubicBezTo>
                    <a:cubicBezTo>
                      <a:pt x="4958" y="61363"/>
                      <a:pt x="4831" y="61216"/>
                      <a:pt x="4747" y="61047"/>
                    </a:cubicBezTo>
                    <a:cubicBezTo>
                      <a:pt x="3882" y="59507"/>
                      <a:pt x="3491" y="57830"/>
                      <a:pt x="3280" y="56100"/>
                    </a:cubicBezTo>
                    <a:cubicBezTo>
                      <a:pt x="3238" y="55689"/>
                      <a:pt x="3312" y="55289"/>
                      <a:pt x="3512" y="54940"/>
                    </a:cubicBezTo>
                    <a:cubicBezTo>
                      <a:pt x="3924" y="54265"/>
                      <a:pt x="4114" y="53506"/>
                      <a:pt x="4335" y="52767"/>
                    </a:cubicBezTo>
                    <a:cubicBezTo>
                      <a:pt x="4588" y="51893"/>
                      <a:pt x="4831" y="51017"/>
                      <a:pt x="5126" y="50152"/>
                    </a:cubicBezTo>
                    <a:cubicBezTo>
                      <a:pt x="5516" y="49024"/>
                      <a:pt x="5949" y="47906"/>
                      <a:pt x="6550" y="46851"/>
                    </a:cubicBezTo>
                    <a:cubicBezTo>
                      <a:pt x="7278" y="45575"/>
                      <a:pt x="8185" y="44425"/>
                      <a:pt x="9176" y="43350"/>
                    </a:cubicBezTo>
                    <a:cubicBezTo>
                      <a:pt x="10147" y="42295"/>
                      <a:pt x="10969" y="41145"/>
                      <a:pt x="11802" y="39996"/>
                    </a:cubicBezTo>
                    <a:cubicBezTo>
                      <a:pt x="12172" y="39490"/>
                      <a:pt x="12498" y="38962"/>
                      <a:pt x="12836" y="38435"/>
                    </a:cubicBezTo>
                    <a:cubicBezTo>
                      <a:pt x="12889" y="38351"/>
                      <a:pt x="12973" y="38245"/>
                      <a:pt x="12814" y="38129"/>
                    </a:cubicBezTo>
                    <a:cubicBezTo>
                      <a:pt x="12699" y="38224"/>
                      <a:pt x="12572" y="38308"/>
                      <a:pt x="12477" y="38414"/>
                    </a:cubicBezTo>
                    <a:cubicBezTo>
                      <a:pt x="11729" y="39258"/>
                      <a:pt x="10979" y="40111"/>
                      <a:pt x="10336" y="41050"/>
                    </a:cubicBezTo>
                    <a:cubicBezTo>
                      <a:pt x="10093" y="41388"/>
                      <a:pt x="9830" y="41725"/>
                      <a:pt x="9556" y="42042"/>
                    </a:cubicBezTo>
                    <a:cubicBezTo>
                      <a:pt x="8933" y="42769"/>
                      <a:pt x="8290" y="43476"/>
                      <a:pt x="7689" y="44215"/>
                    </a:cubicBezTo>
                    <a:cubicBezTo>
                      <a:pt x="6814" y="45279"/>
                      <a:pt x="6054" y="46429"/>
                      <a:pt x="5495" y="47695"/>
                    </a:cubicBezTo>
                    <a:cubicBezTo>
                      <a:pt x="4799" y="49245"/>
                      <a:pt x="4240" y="50838"/>
                      <a:pt x="3861" y="52483"/>
                    </a:cubicBezTo>
                    <a:cubicBezTo>
                      <a:pt x="3608" y="53601"/>
                      <a:pt x="3027" y="54582"/>
                      <a:pt x="2690" y="55657"/>
                    </a:cubicBezTo>
                    <a:cubicBezTo>
                      <a:pt x="2680" y="55699"/>
                      <a:pt x="2647" y="55732"/>
                      <a:pt x="2626" y="55774"/>
                    </a:cubicBezTo>
                    <a:cubicBezTo>
                      <a:pt x="2479" y="56090"/>
                      <a:pt x="2310" y="56407"/>
                      <a:pt x="2173" y="56733"/>
                    </a:cubicBezTo>
                    <a:cubicBezTo>
                      <a:pt x="1709" y="57799"/>
                      <a:pt x="1487" y="58938"/>
                      <a:pt x="1266" y="60066"/>
                    </a:cubicBezTo>
                    <a:cubicBezTo>
                      <a:pt x="1192" y="60445"/>
                      <a:pt x="1213" y="60825"/>
                      <a:pt x="1297" y="61195"/>
                    </a:cubicBezTo>
                    <a:cubicBezTo>
                      <a:pt x="1466" y="61859"/>
                      <a:pt x="1625" y="62524"/>
                      <a:pt x="1794" y="63199"/>
                    </a:cubicBezTo>
                    <a:cubicBezTo>
                      <a:pt x="2005" y="63989"/>
                      <a:pt x="2342" y="64738"/>
                      <a:pt x="2690" y="65487"/>
                    </a:cubicBezTo>
                    <a:cubicBezTo>
                      <a:pt x="3059" y="66288"/>
                      <a:pt x="3713" y="66721"/>
                      <a:pt x="4557" y="66795"/>
                    </a:cubicBezTo>
                    <a:cubicBezTo>
                      <a:pt x="4803" y="66816"/>
                      <a:pt x="5048" y="66828"/>
                      <a:pt x="5292" y="66828"/>
                    </a:cubicBezTo>
                    <a:cubicBezTo>
                      <a:pt x="6001" y="66828"/>
                      <a:pt x="6703" y="66733"/>
                      <a:pt x="7393" y="66520"/>
                    </a:cubicBezTo>
                    <a:cubicBezTo>
                      <a:pt x="7858" y="66384"/>
                      <a:pt x="8343" y="66309"/>
                      <a:pt x="8818" y="66215"/>
                    </a:cubicBezTo>
                    <a:cubicBezTo>
                      <a:pt x="9313" y="66120"/>
                      <a:pt x="9819" y="66046"/>
                      <a:pt x="10325" y="65962"/>
                    </a:cubicBezTo>
                    <a:cubicBezTo>
                      <a:pt x="10684" y="65888"/>
                      <a:pt x="10990" y="65730"/>
                      <a:pt x="11275" y="65508"/>
                    </a:cubicBezTo>
                    <a:cubicBezTo>
                      <a:pt x="11412" y="65402"/>
                      <a:pt x="11560" y="65318"/>
                      <a:pt x="11665" y="65255"/>
                    </a:cubicBezTo>
                    <a:cubicBezTo>
                      <a:pt x="11992" y="65456"/>
                      <a:pt x="12266" y="65667"/>
                      <a:pt x="12561" y="65793"/>
                    </a:cubicBezTo>
                    <a:cubicBezTo>
                      <a:pt x="12825" y="65899"/>
                      <a:pt x="13015" y="66056"/>
                      <a:pt x="13163" y="66288"/>
                    </a:cubicBezTo>
                    <a:cubicBezTo>
                      <a:pt x="13247" y="66415"/>
                      <a:pt x="13332" y="66542"/>
                      <a:pt x="13416" y="66679"/>
                    </a:cubicBezTo>
                    <a:cubicBezTo>
                      <a:pt x="13743" y="67195"/>
                      <a:pt x="14218" y="67502"/>
                      <a:pt x="14818" y="67607"/>
                    </a:cubicBezTo>
                    <a:cubicBezTo>
                      <a:pt x="15167" y="67670"/>
                      <a:pt x="15525" y="67702"/>
                      <a:pt x="15873" y="67734"/>
                    </a:cubicBezTo>
                    <a:cubicBezTo>
                      <a:pt x="16780" y="67818"/>
                      <a:pt x="17677" y="67966"/>
                      <a:pt x="18542" y="68292"/>
                    </a:cubicBezTo>
                    <a:cubicBezTo>
                      <a:pt x="18953" y="68451"/>
                      <a:pt x="19385" y="68556"/>
                      <a:pt x="19817" y="68641"/>
                    </a:cubicBezTo>
                    <a:cubicBezTo>
                      <a:pt x="20205" y="68719"/>
                      <a:pt x="20591" y="68762"/>
                      <a:pt x="20973" y="68762"/>
                    </a:cubicBezTo>
                    <a:cubicBezTo>
                      <a:pt x="21621" y="68762"/>
                      <a:pt x="22259" y="68637"/>
                      <a:pt x="22876" y="68345"/>
                    </a:cubicBezTo>
                    <a:cubicBezTo>
                      <a:pt x="23056" y="68261"/>
                      <a:pt x="23246" y="68187"/>
                      <a:pt x="23424" y="68102"/>
                    </a:cubicBezTo>
                    <a:cubicBezTo>
                      <a:pt x="23910" y="67902"/>
                      <a:pt x="24321" y="67617"/>
                      <a:pt x="24669" y="67227"/>
                    </a:cubicBezTo>
                    <a:cubicBezTo>
                      <a:pt x="24996" y="66869"/>
                      <a:pt x="25376" y="66563"/>
                      <a:pt x="25829" y="66320"/>
                    </a:cubicBezTo>
                    <a:cubicBezTo>
                      <a:pt x="25946" y="66363"/>
                      <a:pt x="26072" y="66405"/>
                      <a:pt x="26199" y="66457"/>
                    </a:cubicBezTo>
                    <a:cubicBezTo>
                      <a:pt x="26684" y="66679"/>
                      <a:pt x="27211" y="66785"/>
                      <a:pt x="27738" y="66837"/>
                    </a:cubicBezTo>
                    <a:cubicBezTo>
                      <a:pt x="27832" y="66845"/>
                      <a:pt x="27925" y="66849"/>
                      <a:pt x="28017" y="66849"/>
                    </a:cubicBezTo>
                    <a:cubicBezTo>
                      <a:pt x="28413" y="66849"/>
                      <a:pt x="28794" y="66772"/>
                      <a:pt x="29162" y="66584"/>
                    </a:cubicBezTo>
                    <a:cubicBezTo>
                      <a:pt x="29415" y="66457"/>
                      <a:pt x="29679" y="66320"/>
                      <a:pt x="29942" y="66215"/>
                    </a:cubicBezTo>
                    <a:cubicBezTo>
                      <a:pt x="30607" y="65951"/>
                      <a:pt x="31271" y="65709"/>
                      <a:pt x="31925" y="65445"/>
                    </a:cubicBezTo>
                    <a:cubicBezTo>
                      <a:pt x="33666" y="64770"/>
                      <a:pt x="35405" y="64095"/>
                      <a:pt x="37125" y="63388"/>
                    </a:cubicBezTo>
                    <a:cubicBezTo>
                      <a:pt x="37821" y="63103"/>
                      <a:pt x="38496" y="62766"/>
                      <a:pt x="39171" y="62418"/>
                    </a:cubicBezTo>
                    <a:cubicBezTo>
                      <a:pt x="39877" y="62060"/>
                      <a:pt x="40341" y="61500"/>
                      <a:pt x="40563" y="60720"/>
                    </a:cubicBezTo>
                    <a:cubicBezTo>
                      <a:pt x="40732" y="60098"/>
                      <a:pt x="40869" y="59475"/>
                      <a:pt x="40848" y="58821"/>
                    </a:cubicBezTo>
                    <a:cubicBezTo>
                      <a:pt x="40826" y="58537"/>
                      <a:pt x="40848" y="58252"/>
                      <a:pt x="40859" y="57967"/>
                    </a:cubicBezTo>
                    <a:cubicBezTo>
                      <a:pt x="41101" y="57820"/>
                      <a:pt x="41312" y="57693"/>
                      <a:pt x="41512" y="57567"/>
                    </a:cubicBezTo>
                    <a:cubicBezTo>
                      <a:pt x="41733" y="57429"/>
                      <a:pt x="41976" y="57292"/>
                      <a:pt x="42176" y="57124"/>
                    </a:cubicBezTo>
                    <a:cubicBezTo>
                      <a:pt x="43516" y="55995"/>
                      <a:pt x="44834" y="54835"/>
                      <a:pt x="46026" y="53548"/>
                    </a:cubicBezTo>
                    <a:cubicBezTo>
                      <a:pt x="46955" y="52535"/>
                      <a:pt x="47534" y="51354"/>
                      <a:pt x="47587" y="49962"/>
                    </a:cubicBezTo>
                    <a:cubicBezTo>
                      <a:pt x="47597" y="49804"/>
                      <a:pt x="47608" y="49646"/>
                      <a:pt x="47619" y="49498"/>
                    </a:cubicBezTo>
                    <a:cubicBezTo>
                      <a:pt x="47703" y="48602"/>
                      <a:pt x="47566" y="47726"/>
                      <a:pt x="47323" y="46861"/>
                    </a:cubicBezTo>
                    <a:cubicBezTo>
                      <a:pt x="47250" y="46629"/>
                      <a:pt x="47281" y="46450"/>
                      <a:pt x="47386" y="46239"/>
                    </a:cubicBezTo>
                    <a:cubicBezTo>
                      <a:pt x="47819" y="45459"/>
                      <a:pt x="48104" y="44615"/>
                      <a:pt x="48357" y="43761"/>
                    </a:cubicBezTo>
                    <a:cubicBezTo>
                      <a:pt x="48504" y="43244"/>
                      <a:pt x="48558" y="42717"/>
                      <a:pt x="48537" y="42179"/>
                    </a:cubicBezTo>
                    <a:cubicBezTo>
                      <a:pt x="48483" y="40650"/>
                      <a:pt x="48399" y="39120"/>
                      <a:pt x="48504" y="37591"/>
                    </a:cubicBezTo>
                    <a:lnTo>
                      <a:pt x="48504" y="37454"/>
                    </a:lnTo>
                    <a:cubicBezTo>
                      <a:pt x="48452" y="37043"/>
                      <a:pt x="48431" y="36610"/>
                      <a:pt x="48326" y="36209"/>
                    </a:cubicBezTo>
                    <a:cubicBezTo>
                      <a:pt x="48146" y="35503"/>
                      <a:pt x="47735" y="34912"/>
                      <a:pt x="47102" y="34522"/>
                    </a:cubicBezTo>
                    <a:cubicBezTo>
                      <a:pt x="46247" y="33994"/>
                      <a:pt x="45351" y="33572"/>
                      <a:pt x="44349" y="33394"/>
                    </a:cubicBezTo>
                    <a:cubicBezTo>
                      <a:pt x="43864" y="33309"/>
                      <a:pt x="43390" y="33183"/>
                      <a:pt x="42915" y="33098"/>
                    </a:cubicBezTo>
                    <a:cubicBezTo>
                      <a:pt x="41070" y="32746"/>
                      <a:pt x="39226" y="32377"/>
                      <a:pt x="37335" y="32377"/>
                    </a:cubicBezTo>
                    <a:cubicBezTo>
                      <a:pt x="37128" y="32377"/>
                      <a:pt x="36921" y="32382"/>
                      <a:pt x="36713" y="32391"/>
                    </a:cubicBezTo>
                    <a:cubicBezTo>
                      <a:pt x="35269" y="32454"/>
                      <a:pt x="33834" y="32539"/>
                      <a:pt x="32410" y="32803"/>
                    </a:cubicBezTo>
                    <a:cubicBezTo>
                      <a:pt x="31672" y="32951"/>
                      <a:pt x="30934" y="33108"/>
                      <a:pt x="30195" y="33256"/>
                    </a:cubicBezTo>
                    <a:cubicBezTo>
                      <a:pt x="28951" y="33499"/>
                      <a:pt x="27706" y="33731"/>
                      <a:pt x="26462" y="33963"/>
                    </a:cubicBezTo>
                    <a:cubicBezTo>
                      <a:pt x="26256" y="34002"/>
                      <a:pt x="26047" y="34025"/>
                      <a:pt x="25822" y="34025"/>
                    </a:cubicBezTo>
                    <a:cubicBezTo>
                      <a:pt x="25677" y="34025"/>
                      <a:pt x="25526" y="34015"/>
                      <a:pt x="25365" y="33994"/>
                    </a:cubicBezTo>
                    <a:cubicBezTo>
                      <a:pt x="25460" y="33868"/>
                      <a:pt x="25513" y="33794"/>
                      <a:pt x="25566" y="33741"/>
                    </a:cubicBezTo>
                    <a:cubicBezTo>
                      <a:pt x="25787" y="33562"/>
                      <a:pt x="26019" y="33372"/>
                      <a:pt x="26241" y="33193"/>
                    </a:cubicBezTo>
                    <a:cubicBezTo>
                      <a:pt x="27074" y="32508"/>
                      <a:pt x="27886" y="31779"/>
                      <a:pt x="28634" y="30989"/>
                    </a:cubicBezTo>
                    <a:cubicBezTo>
                      <a:pt x="28920" y="30694"/>
                      <a:pt x="29183" y="30387"/>
                      <a:pt x="29288" y="29987"/>
                    </a:cubicBezTo>
                    <a:cubicBezTo>
                      <a:pt x="29531" y="29090"/>
                      <a:pt x="29921" y="28236"/>
                      <a:pt x="30122" y="27329"/>
                    </a:cubicBezTo>
                    <a:cubicBezTo>
                      <a:pt x="30301" y="26527"/>
                      <a:pt x="30533" y="25737"/>
                      <a:pt x="30786" y="24956"/>
                    </a:cubicBezTo>
                    <a:cubicBezTo>
                      <a:pt x="31071" y="24112"/>
                      <a:pt x="31440" y="23300"/>
                      <a:pt x="31735" y="22467"/>
                    </a:cubicBezTo>
                    <a:cubicBezTo>
                      <a:pt x="32168" y="21254"/>
                      <a:pt x="32579" y="20030"/>
                      <a:pt x="32991" y="18818"/>
                    </a:cubicBezTo>
                    <a:cubicBezTo>
                      <a:pt x="33033" y="18691"/>
                      <a:pt x="33064" y="18554"/>
                      <a:pt x="33085" y="18427"/>
                    </a:cubicBezTo>
                    <a:cubicBezTo>
                      <a:pt x="33117" y="18227"/>
                      <a:pt x="33127" y="18016"/>
                      <a:pt x="32916" y="17890"/>
                    </a:cubicBezTo>
                    <a:cubicBezTo>
                      <a:pt x="32869" y="17866"/>
                      <a:pt x="32825" y="17856"/>
                      <a:pt x="32782" y="17856"/>
                    </a:cubicBezTo>
                    <a:cubicBezTo>
                      <a:pt x="32654" y="17856"/>
                      <a:pt x="32545" y="17947"/>
                      <a:pt x="32442" y="18027"/>
                    </a:cubicBezTo>
                    <a:cubicBezTo>
                      <a:pt x="31925" y="18448"/>
                      <a:pt x="31430" y="18891"/>
                      <a:pt x="31071" y="19472"/>
                    </a:cubicBezTo>
                    <a:cubicBezTo>
                      <a:pt x="30607" y="20199"/>
                      <a:pt x="30069" y="20885"/>
                      <a:pt x="29373" y="21412"/>
                    </a:cubicBezTo>
                    <a:cubicBezTo>
                      <a:pt x="29267" y="21497"/>
                      <a:pt x="29173" y="21591"/>
                      <a:pt x="29077" y="21687"/>
                    </a:cubicBezTo>
                    <a:cubicBezTo>
                      <a:pt x="28297" y="22362"/>
                      <a:pt x="27791" y="23194"/>
                      <a:pt x="27559" y="24207"/>
                    </a:cubicBezTo>
                    <a:cubicBezTo>
                      <a:pt x="27348" y="25093"/>
                      <a:pt x="27095" y="25969"/>
                      <a:pt x="26874" y="26844"/>
                    </a:cubicBezTo>
                    <a:cubicBezTo>
                      <a:pt x="26757" y="27298"/>
                      <a:pt x="26557" y="27666"/>
                      <a:pt x="26188" y="27962"/>
                    </a:cubicBezTo>
                    <a:cubicBezTo>
                      <a:pt x="25808" y="28268"/>
                      <a:pt x="25439" y="28584"/>
                      <a:pt x="25081" y="28922"/>
                    </a:cubicBezTo>
                    <a:cubicBezTo>
                      <a:pt x="24659" y="29323"/>
                      <a:pt x="24195" y="29649"/>
                      <a:pt x="23667" y="29902"/>
                    </a:cubicBezTo>
                    <a:cubicBezTo>
                      <a:pt x="22803" y="30324"/>
                      <a:pt x="22022" y="30862"/>
                      <a:pt x="21273" y="31463"/>
                    </a:cubicBezTo>
                    <a:cubicBezTo>
                      <a:pt x="20872" y="31790"/>
                      <a:pt x="20525" y="32149"/>
                      <a:pt x="20271" y="32602"/>
                    </a:cubicBezTo>
                    <a:cubicBezTo>
                      <a:pt x="20197" y="32729"/>
                      <a:pt x="20092" y="32834"/>
                      <a:pt x="19965" y="33003"/>
                    </a:cubicBezTo>
                    <a:cubicBezTo>
                      <a:pt x="19871" y="32845"/>
                      <a:pt x="19796" y="32740"/>
                      <a:pt x="19754" y="32623"/>
                    </a:cubicBezTo>
                    <a:cubicBezTo>
                      <a:pt x="19649" y="32328"/>
                      <a:pt x="19564" y="32033"/>
                      <a:pt x="19470" y="31737"/>
                    </a:cubicBezTo>
                    <a:cubicBezTo>
                      <a:pt x="19343" y="31390"/>
                      <a:pt x="19132" y="31104"/>
                      <a:pt x="18837" y="30894"/>
                    </a:cubicBezTo>
                    <a:cubicBezTo>
                      <a:pt x="18436" y="30609"/>
                      <a:pt x="18057" y="30303"/>
                      <a:pt x="17624" y="30082"/>
                    </a:cubicBezTo>
                    <a:cubicBezTo>
                      <a:pt x="16728" y="29607"/>
                      <a:pt x="15842" y="29080"/>
                      <a:pt x="14766" y="29069"/>
                    </a:cubicBezTo>
                    <a:cubicBezTo>
                      <a:pt x="14133" y="28067"/>
                      <a:pt x="13489" y="27108"/>
                      <a:pt x="12899" y="26116"/>
                    </a:cubicBezTo>
                    <a:cubicBezTo>
                      <a:pt x="12034" y="24650"/>
                      <a:pt x="11190" y="23163"/>
                      <a:pt x="10347" y="21676"/>
                    </a:cubicBezTo>
                    <a:cubicBezTo>
                      <a:pt x="9482" y="20168"/>
                      <a:pt x="8818" y="18575"/>
                      <a:pt x="8290" y="16920"/>
                    </a:cubicBezTo>
                    <a:cubicBezTo>
                      <a:pt x="7447" y="14272"/>
                      <a:pt x="6550" y="11656"/>
                      <a:pt x="5579" y="9052"/>
                    </a:cubicBezTo>
                    <a:cubicBezTo>
                      <a:pt x="5094" y="7744"/>
                      <a:pt x="4515" y="6467"/>
                      <a:pt x="3797" y="5265"/>
                    </a:cubicBezTo>
                    <a:cubicBezTo>
                      <a:pt x="3259" y="4369"/>
                      <a:pt x="2680" y="3504"/>
                      <a:pt x="2089" y="2639"/>
                    </a:cubicBezTo>
                    <a:cubicBezTo>
                      <a:pt x="1540" y="1838"/>
                      <a:pt x="960" y="1057"/>
                      <a:pt x="380" y="266"/>
                    </a:cubicBezTo>
                    <a:cubicBezTo>
                      <a:pt x="301" y="157"/>
                      <a:pt x="249" y="1"/>
                      <a:pt x="4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7" name="Google Shape;5157;p31"/>
              <p:cNvSpPr/>
              <p:nvPr/>
            </p:nvSpPr>
            <p:spPr>
              <a:xfrm>
                <a:off x="2763875" y="3698500"/>
                <a:ext cx="416850" cy="1005150"/>
              </a:xfrm>
              <a:custGeom>
                <a:avLst/>
                <a:gdLst/>
                <a:ahLst/>
                <a:cxnLst/>
                <a:rect l="l" t="t" r="r" b="b"/>
                <a:pathLst>
                  <a:path w="16674" h="40206" extrusionOk="0">
                    <a:moveTo>
                      <a:pt x="95" y="0"/>
                    </a:moveTo>
                    <a:lnTo>
                      <a:pt x="0" y="96"/>
                    </a:lnTo>
                    <a:cubicBezTo>
                      <a:pt x="95" y="222"/>
                      <a:pt x="179" y="338"/>
                      <a:pt x="275" y="454"/>
                    </a:cubicBezTo>
                    <a:cubicBezTo>
                      <a:pt x="770" y="1087"/>
                      <a:pt x="1297" y="1688"/>
                      <a:pt x="1751" y="2342"/>
                    </a:cubicBezTo>
                    <a:cubicBezTo>
                      <a:pt x="3322" y="4610"/>
                      <a:pt x="4704" y="6982"/>
                      <a:pt x="5907" y="9461"/>
                    </a:cubicBezTo>
                    <a:cubicBezTo>
                      <a:pt x="6971" y="11665"/>
                      <a:pt x="7752" y="13975"/>
                      <a:pt x="8427" y="16327"/>
                    </a:cubicBezTo>
                    <a:cubicBezTo>
                      <a:pt x="8817" y="17688"/>
                      <a:pt x="9239" y="19048"/>
                      <a:pt x="9746" y="20366"/>
                    </a:cubicBezTo>
                    <a:cubicBezTo>
                      <a:pt x="10674" y="22813"/>
                      <a:pt x="11675" y="25228"/>
                      <a:pt x="12994" y="27506"/>
                    </a:cubicBezTo>
                    <a:cubicBezTo>
                      <a:pt x="13732" y="28762"/>
                      <a:pt x="14375" y="30091"/>
                      <a:pt x="15071" y="31377"/>
                    </a:cubicBezTo>
                    <a:cubicBezTo>
                      <a:pt x="15303" y="31799"/>
                      <a:pt x="15388" y="32231"/>
                      <a:pt x="15324" y="32716"/>
                    </a:cubicBezTo>
                    <a:cubicBezTo>
                      <a:pt x="15282" y="32969"/>
                      <a:pt x="15272" y="33265"/>
                      <a:pt x="15345" y="33508"/>
                    </a:cubicBezTo>
                    <a:cubicBezTo>
                      <a:pt x="15472" y="33876"/>
                      <a:pt x="15472" y="34235"/>
                      <a:pt x="15399" y="34615"/>
                    </a:cubicBezTo>
                    <a:cubicBezTo>
                      <a:pt x="15356" y="34858"/>
                      <a:pt x="15324" y="35100"/>
                      <a:pt x="15303" y="35343"/>
                    </a:cubicBezTo>
                    <a:cubicBezTo>
                      <a:pt x="15177" y="36376"/>
                      <a:pt x="15324" y="37378"/>
                      <a:pt x="15725" y="38338"/>
                    </a:cubicBezTo>
                    <a:cubicBezTo>
                      <a:pt x="15926" y="38833"/>
                      <a:pt x="16137" y="39318"/>
                      <a:pt x="16210" y="39857"/>
                    </a:cubicBezTo>
                    <a:cubicBezTo>
                      <a:pt x="16221" y="40015"/>
                      <a:pt x="16274" y="40173"/>
                      <a:pt x="16453" y="40204"/>
                    </a:cubicBezTo>
                    <a:cubicBezTo>
                      <a:pt x="16459" y="40205"/>
                      <a:pt x="16465" y="40206"/>
                      <a:pt x="16471" y="40206"/>
                    </a:cubicBezTo>
                    <a:cubicBezTo>
                      <a:pt x="16589" y="40206"/>
                      <a:pt x="16674" y="40013"/>
                      <a:pt x="16664" y="39772"/>
                    </a:cubicBezTo>
                    <a:cubicBezTo>
                      <a:pt x="16622" y="39234"/>
                      <a:pt x="16495" y="38728"/>
                      <a:pt x="16274" y="38233"/>
                    </a:cubicBezTo>
                    <a:cubicBezTo>
                      <a:pt x="15989" y="37568"/>
                      <a:pt x="15894" y="36872"/>
                      <a:pt x="15852" y="36154"/>
                    </a:cubicBezTo>
                    <a:cubicBezTo>
                      <a:pt x="15809" y="35690"/>
                      <a:pt x="15820" y="35226"/>
                      <a:pt x="15809" y="34762"/>
                    </a:cubicBezTo>
                    <a:cubicBezTo>
                      <a:pt x="15788" y="34256"/>
                      <a:pt x="15863" y="33740"/>
                      <a:pt x="15652" y="33255"/>
                    </a:cubicBezTo>
                    <a:cubicBezTo>
                      <a:pt x="15599" y="33128"/>
                      <a:pt x="15641" y="32938"/>
                      <a:pt x="15673" y="32790"/>
                    </a:cubicBezTo>
                    <a:cubicBezTo>
                      <a:pt x="15842" y="32179"/>
                      <a:pt x="15704" y="31609"/>
                      <a:pt x="15409" y="31061"/>
                    </a:cubicBezTo>
                    <a:cubicBezTo>
                      <a:pt x="14945" y="30206"/>
                      <a:pt x="14502" y="29331"/>
                      <a:pt x="14038" y="28476"/>
                    </a:cubicBezTo>
                    <a:cubicBezTo>
                      <a:pt x="13711" y="27876"/>
                      <a:pt x="13374" y="27274"/>
                      <a:pt x="13015" y="26683"/>
                    </a:cubicBezTo>
                    <a:cubicBezTo>
                      <a:pt x="12530" y="25914"/>
                      <a:pt x="12160" y="25080"/>
                      <a:pt x="11802" y="24248"/>
                    </a:cubicBezTo>
                    <a:cubicBezTo>
                      <a:pt x="11285" y="23045"/>
                      <a:pt x="10747" y="21853"/>
                      <a:pt x="10262" y="20641"/>
                    </a:cubicBezTo>
                    <a:cubicBezTo>
                      <a:pt x="9999" y="19997"/>
                      <a:pt x="9819" y="19333"/>
                      <a:pt x="9608" y="18679"/>
                    </a:cubicBezTo>
                    <a:cubicBezTo>
                      <a:pt x="9313" y="17782"/>
                      <a:pt x="9007" y="16875"/>
                      <a:pt x="8722" y="15968"/>
                    </a:cubicBezTo>
                    <a:cubicBezTo>
                      <a:pt x="8342" y="14756"/>
                      <a:pt x="8058" y="13532"/>
                      <a:pt x="7552" y="12361"/>
                    </a:cubicBezTo>
                    <a:cubicBezTo>
                      <a:pt x="7320" y="11834"/>
                      <a:pt x="7130" y="11285"/>
                      <a:pt x="6919" y="10758"/>
                    </a:cubicBezTo>
                    <a:cubicBezTo>
                      <a:pt x="6729" y="10284"/>
                      <a:pt x="6539" y="9809"/>
                      <a:pt x="6317" y="9345"/>
                    </a:cubicBezTo>
                    <a:cubicBezTo>
                      <a:pt x="5537" y="7678"/>
                      <a:pt x="4641" y="6065"/>
                      <a:pt x="3681" y="4493"/>
                    </a:cubicBezTo>
                    <a:cubicBezTo>
                      <a:pt x="2764" y="2996"/>
                      <a:pt x="1740" y="1572"/>
                      <a:pt x="486" y="338"/>
                    </a:cubicBezTo>
                    <a:cubicBezTo>
                      <a:pt x="359" y="211"/>
                      <a:pt x="221" y="106"/>
                      <a:pt x="9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8" name="Google Shape;5158;p31"/>
              <p:cNvSpPr/>
              <p:nvPr/>
            </p:nvSpPr>
            <p:spPr>
              <a:xfrm>
                <a:off x="3297250" y="4676975"/>
                <a:ext cx="121600" cy="168525"/>
              </a:xfrm>
              <a:custGeom>
                <a:avLst/>
                <a:gdLst/>
                <a:ahLst/>
                <a:cxnLst/>
                <a:rect l="l" t="t" r="r" b="b"/>
                <a:pathLst>
                  <a:path w="4864" h="6741" extrusionOk="0">
                    <a:moveTo>
                      <a:pt x="43" y="1"/>
                    </a:moveTo>
                    <a:cubicBezTo>
                      <a:pt x="22" y="74"/>
                      <a:pt x="1" y="127"/>
                      <a:pt x="12" y="158"/>
                    </a:cubicBezTo>
                    <a:cubicBezTo>
                      <a:pt x="54" y="264"/>
                      <a:pt x="85" y="369"/>
                      <a:pt x="149" y="465"/>
                    </a:cubicBezTo>
                    <a:cubicBezTo>
                      <a:pt x="328" y="718"/>
                      <a:pt x="507" y="971"/>
                      <a:pt x="697" y="1213"/>
                    </a:cubicBezTo>
                    <a:cubicBezTo>
                      <a:pt x="2068" y="2964"/>
                      <a:pt x="3460" y="4683"/>
                      <a:pt x="4610" y="6592"/>
                    </a:cubicBezTo>
                    <a:cubicBezTo>
                      <a:pt x="4651" y="6650"/>
                      <a:pt x="4686" y="6741"/>
                      <a:pt x="4776" y="6741"/>
                    </a:cubicBezTo>
                    <a:cubicBezTo>
                      <a:pt x="4801" y="6741"/>
                      <a:pt x="4829" y="6734"/>
                      <a:pt x="4863" y="6718"/>
                    </a:cubicBezTo>
                    <a:cubicBezTo>
                      <a:pt x="4831" y="6444"/>
                      <a:pt x="4663" y="6233"/>
                      <a:pt x="4526" y="6012"/>
                    </a:cubicBezTo>
                    <a:cubicBezTo>
                      <a:pt x="3376" y="4029"/>
                      <a:pt x="1984" y="2215"/>
                      <a:pt x="592" y="401"/>
                    </a:cubicBezTo>
                    <a:cubicBezTo>
                      <a:pt x="497" y="285"/>
                      <a:pt x="392" y="169"/>
                      <a:pt x="275" y="64"/>
                    </a:cubicBezTo>
                    <a:cubicBezTo>
                      <a:pt x="212" y="22"/>
                      <a:pt x="117" y="22"/>
                      <a:pt x="4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9" name="Google Shape;5159;p31"/>
              <p:cNvSpPr/>
              <p:nvPr/>
            </p:nvSpPr>
            <p:spPr>
              <a:xfrm>
                <a:off x="2993800" y="4822525"/>
                <a:ext cx="119975" cy="172450"/>
              </a:xfrm>
              <a:custGeom>
                <a:avLst/>
                <a:gdLst/>
                <a:ahLst/>
                <a:cxnLst/>
                <a:rect l="l" t="t" r="r" b="b"/>
                <a:pathLst>
                  <a:path w="4799" h="6898" extrusionOk="0">
                    <a:moveTo>
                      <a:pt x="4693" y="0"/>
                    </a:moveTo>
                    <a:lnTo>
                      <a:pt x="4693" y="0"/>
                    </a:lnTo>
                    <a:cubicBezTo>
                      <a:pt x="4472" y="43"/>
                      <a:pt x="4388" y="232"/>
                      <a:pt x="4271" y="380"/>
                    </a:cubicBezTo>
                    <a:lnTo>
                      <a:pt x="2056" y="3196"/>
                    </a:lnTo>
                    <a:cubicBezTo>
                      <a:pt x="1339" y="4124"/>
                      <a:pt x="717" y="5115"/>
                      <a:pt x="221" y="6191"/>
                    </a:cubicBezTo>
                    <a:cubicBezTo>
                      <a:pt x="127" y="6402"/>
                      <a:pt x="21" y="6613"/>
                      <a:pt x="0" y="6856"/>
                    </a:cubicBezTo>
                    <a:cubicBezTo>
                      <a:pt x="42" y="6866"/>
                      <a:pt x="95" y="6887"/>
                      <a:pt x="137" y="6898"/>
                    </a:cubicBezTo>
                    <a:cubicBezTo>
                      <a:pt x="295" y="6571"/>
                      <a:pt x="453" y="6233"/>
                      <a:pt x="633" y="5907"/>
                    </a:cubicBezTo>
                    <a:cubicBezTo>
                      <a:pt x="1381" y="4567"/>
                      <a:pt x="2299" y="3354"/>
                      <a:pt x="3216" y="2131"/>
                    </a:cubicBezTo>
                    <a:cubicBezTo>
                      <a:pt x="3659" y="1529"/>
                      <a:pt x="4134" y="950"/>
                      <a:pt x="4598" y="348"/>
                    </a:cubicBezTo>
                    <a:cubicBezTo>
                      <a:pt x="4662" y="254"/>
                      <a:pt x="4798" y="169"/>
                      <a:pt x="469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0" name="Google Shape;5160;p31"/>
              <p:cNvSpPr/>
              <p:nvPr/>
            </p:nvSpPr>
            <p:spPr>
              <a:xfrm>
                <a:off x="3165175" y="4501700"/>
                <a:ext cx="47725" cy="71425"/>
              </a:xfrm>
              <a:custGeom>
                <a:avLst/>
                <a:gdLst/>
                <a:ahLst/>
                <a:cxnLst/>
                <a:rect l="l" t="t" r="r" b="b"/>
                <a:pathLst>
                  <a:path w="1909" h="2857" extrusionOk="0">
                    <a:moveTo>
                      <a:pt x="686" y="1"/>
                    </a:moveTo>
                    <a:cubicBezTo>
                      <a:pt x="630" y="1"/>
                      <a:pt x="578" y="19"/>
                      <a:pt x="549" y="61"/>
                    </a:cubicBezTo>
                    <a:cubicBezTo>
                      <a:pt x="380" y="262"/>
                      <a:pt x="211" y="473"/>
                      <a:pt x="106" y="705"/>
                    </a:cubicBezTo>
                    <a:cubicBezTo>
                      <a:pt x="0" y="926"/>
                      <a:pt x="43" y="1179"/>
                      <a:pt x="243" y="1411"/>
                    </a:cubicBezTo>
                    <a:cubicBezTo>
                      <a:pt x="401" y="1221"/>
                      <a:pt x="243" y="1010"/>
                      <a:pt x="454" y="841"/>
                    </a:cubicBezTo>
                    <a:cubicBezTo>
                      <a:pt x="580" y="1295"/>
                      <a:pt x="686" y="1696"/>
                      <a:pt x="812" y="2086"/>
                    </a:cubicBezTo>
                    <a:cubicBezTo>
                      <a:pt x="833" y="2170"/>
                      <a:pt x="918" y="2234"/>
                      <a:pt x="1002" y="2350"/>
                    </a:cubicBezTo>
                    <a:cubicBezTo>
                      <a:pt x="1129" y="1823"/>
                      <a:pt x="643" y="1432"/>
                      <a:pt x="844" y="862"/>
                    </a:cubicBezTo>
                    <a:lnTo>
                      <a:pt x="844" y="862"/>
                    </a:lnTo>
                    <a:cubicBezTo>
                      <a:pt x="1023" y="1274"/>
                      <a:pt x="1150" y="1591"/>
                      <a:pt x="1297" y="1896"/>
                    </a:cubicBezTo>
                    <a:cubicBezTo>
                      <a:pt x="1456" y="2234"/>
                      <a:pt x="1540" y="2603"/>
                      <a:pt x="1867" y="2856"/>
                    </a:cubicBezTo>
                    <a:cubicBezTo>
                      <a:pt x="1888" y="2803"/>
                      <a:pt x="1909" y="2782"/>
                      <a:pt x="1899" y="2761"/>
                    </a:cubicBezTo>
                    <a:cubicBezTo>
                      <a:pt x="1561" y="1875"/>
                      <a:pt x="1224" y="989"/>
                      <a:pt x="886" y="114"/>
                    </a:cubicBezTo>
                    <a:cubicBezTo>
                      <a:pt x="861" y="44"/>
                      <a:pt x="770" y="1"/>
                      <a:pt x="68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1" name="Google Shape;5161;p31"/>
              <p:cNvSpPr/>
              <p:nvPr/>
            </p:nvSpPr>
            <p:spPr>
              <a:xfrm>
                <a:off x="2946050" y="3967700"/>
                <a:ext cx="60425" cy="151900"/>
              </a:xfrm>
              <a:custGeom>
                <a:avLst/>
                <a:gdLst/>
                <a:ahLst/>
                <a:cxnLst/>
                <a:rect l="l" t="t" r="r" b="b"/>
                <a:pathLst>
                  <a:path w="2417" h="6076" extrusionOk="0">
                    <a:moveTo>
                      <a:pt x="1" y="1"/>
                    </a:moveTo>
                    <a:lnTo>
                      <a:pt x="1" y="1"/>
                    </a:lnTo>
                    <a:cubicBezTo>
                      <a:pt x="623" y="2068"/>
                      <a:pt x="1393" y="4072"/>
                      <a:pt x="2342" y="6076"/>
                    </a:cubicBezTo>
                    <a:cubicBezTo>
                      <a:pt x="2374" y="5928"/>
                      <a:pt x="2416" y="5865"/>
                      <a:pt x="2395" y="5812"/>
                    </a:cubicBezTo>
                    <a:cubicBezTo>
                      <a:pt x="2279" y="5464"/>
                      <a:pt x="2173" y="5106"/>
                      <a:pt x="2005" y="4768"/>
                    </a:cubicBezTo>
                    <a:cubicBezTo>
                      <a:pt x="1562" y="3829"/>
                      <a:pt x="1172" y="2870"/>
                      <a:pt x="834" y="1888"/>
                    </a:cubicBezTo>
                    <a:cubicBezTo>
                      <a:pt x="655" y="1340"/>
                      <a:pt x="434" y="813"/>
                      <a:pt x="212" y="285"/>
                    </a:cubicBezTo>
                    <a:cubicBezTo>
                      <a:pt x="169" y="180"/>
                      <a:pt x="75" y="95"/>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2" name="Google Shape;5162;p31"/>
              <p:cNvSpPr/>
              <p:nvPr/>
            </p:nvSpPr>
            <p:spPr>
              <a:xfrm>
                <a:off x="3563025" y="4295450"/>
                <a:ext cx="46725" cy="131850"/>
              </a:xfrm>
              <a:custGeom>
                <a:avLst/>
                <a:gdLst/>
                <a:ahLst/>
                <a:cxnLst/>
                <a:rect l="l" t="t" r="r" b="b"/>
                <a:pathLst>
                  <a:path w="1869" h="5274" extrusionOk="0">
                    <a:moveTo>
                      <a:pt x="1721" y="0"/>
                    </a:moveTo>
                    <a:cubicBezTo>
                      <a:pt x="1435" y="464"/>
                      <a:pt x="413" y="3333"/>
                      <a:pt x="149" y="4420"/>
                    </a:cubicBezTo>
                    <a:cubicBezTo>
                      <a:pt x="96" y="4641"/>
                      <a:pt x="1" y="4873"/>
                      <a:pt x="64" y="5273"/>
                    </a:cubicBezTo>
                    <a:cubicBezTo>
                      <a:pt x="181" y="5041"/>
                      <a:pt x="223" y="4957"/>
                      <a:pt x="254" y="4863"/>
                    </a:cubicBezTo>
                    <a:cubicBezTo>
                      <a:pt x="392" y="4420"/>
                      <a:pt x="507" y="3977"/>
                      <a:pt x="655" y="3534"/>
                    </a:cubicBezTo>
                    <a:lnTo>
                      <a:pt x="1763" y="274"/>
                    </a:lnTo>
                    <a:cubicBezTo>
                      <a:pt x="1784" y="180"/>
                      <a:pt x="1868" y="74"/>
                      <a:pt x="172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3" name="Google Shape;5163;p31"/>
              <p:cNvSpPr/>
              <p:nvPr/>
            </p:nvSpPr>
            <p:spPr>
              <a:xfrm>
                <a:off x="3391125" y="4715350"/>
                <a:ext cx="73600" cy="102175"/>
              </a:xfrm>
              <a:custGeom>
                <a:avLst/>
                <a:gdLst/>
                <a:ahLst/>
                <a:cxnLst/>
                <a:rect l="l" t="t" r="r" b="b"/>
                <a:pathLst>
                  <a:path w="2944" h="4087" extrusionOk="0">
                    <a:moveTo>
                      <a:pt x="84" y="1"/>
                    </a:moveTo>
                    <a:cubicBezTo>
                      <a:pt x="54" y="1"/>
                      <a:pt x="26" y="16"/>
                      <a:pt x="1" y="58"/>
                    </a:cubicBezTo>
                    <a:cubicBezTo>
                      <a:pt x="528" y="680"/>
                      <a:pt x="1097" y="1281"/>
                      <a:pt x="1561" y="1935"/>
                    </a:cubicBezTo>
                    <a:cubicBezTo>
                      <a:pt x="2036" y="2621"/>
                      <a:pt x="2416" y="3369"/>
                      <a:pt x="2848" y="4087"/>
                    </a:cubicBezTo>
                    <a:lnTo>
                      <a:pt x="2943" y="4055"/>
                    </a:lnTo>
                    <a:cubicBezTo>
                      <a:pt x="2933" y="3992"/>
                      <a:pt x="2943" y="3918"/>
                      <a:pt x="2922" y="3866"/>
                    </a:cubicBezTo>
                    <a:cubicBezTo>
                      <a:pt x="2363" y="2568"/>
                      <a:pt x="1540" y="1461"/>
                      <a:pt x="612" y="406"/>
                    </a:cubicBezTo>
                    <a:cubicBezTo>
                      <a:pt x="497" y="280"/>
                      <a:pt x="359" y="174"/>
                      <a:pt x="222" y="69"/>
                    </a:cubicBezTo>
                    <a:cubicBezTo>
                      <a:pt x="178" y="37"/>
                      <a:pt x="129" y="1"/>
                      <a:pt x="8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4" name="Google Shape;5164;p31"/>
              <p:cNvSpPr/>
              <p:nvPr/>
            </p:nvSpPr>
            <p:spPr>
              <a:xfrm>
                <a:off x="3530625" y="5032650"/>
                <a:ext cx="74625" cy="74775"/>
              </a:xfrm>
              <a:custGeom>
                <a:avLst/>
                <a:gdLst/>
                <a:ahLst/>
                <a:cxnLst/>
                <a:rect l="l" t="t" r="r" b="b"/>
                <a:pathLst>
                  <a:path w="2985" h="2991" extrusionOk="0">
                    <a:moveTo>
                      <a:pt x="85" y="1"/>
                    </a:moveTo>
                    <a:cubicBezTo>
                      <a:pt x="52" y="43"/>
                      <a:pt x="31" y="85"/>
                      <a:pt x="0" y="127"/>
                    </a:cubicBezTo>
                    <a:cubicBezTo>
                      <a:pt x="949" y="1076"/>
                      <a:pt x="1909" y="2026"/>
                      <a:pt x="2858" y="2975"/>
                    </a:cubicBezTo>
                    <a:cubicBezTo>
                      <a:pt x="2873" y="2983"/>
                      <a:pt x="2893" y="2990"/>
                      <a:pt x="2908" y="2990"/>
                    </a:cubicBezTo>
                    <a:cubicBezTo>
                      <a:pt x="2913" y="2990"/>
                      <a:pt x="2918" y="2989"/>
                      <a:pt x="2921" y="2986"/>
                    </a:cubicBezTo>
                    <a:cubicBezTo>
                      <a:pt x="2942" y="2986"/>
                      <a:pt x="2953" y="2954"/>
                      <a:pt x="2984" y="2901"/>
                    </a:cubicBezTo>
                    <a:cubicBezTo>
                      <a:pt x="2774" y="2511"/>
                      <a:pt x="2415" y="2205"/>
                      <a:pt x="2099" y="1889"/>
                    </a:cubicBezTo>
                    <a:cubicBezTo>
                      <a:pt x="1445" y="1235"/>
                      <a:pt x="833" y="539"/>
                      <a:pt x="8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5" name="Google Shape;5165;p31"/>
              <p:cNvSpPr/>
              <p:nvPr/>
            </p:nvSpPr>
            <p:spPr>
              <a:xfrm>
                <a:off x="3355025" y="4544725"/>
                <a:ext cx="73575" cy="66075"/>
              </a:xfrm>
              <a:custGeom>
                <a:avLst/>
                <a:gdLst/>
                <a:ahLst/>
                <a:cxnLst/>
                <a:rect l="l" t="t" r="r" b="b"/>
                <a:pathLst>
                  <a:path w="2943" h="2643" extrusionOk="0">
                    <a:moveTo>
                      <a:pt x="2850" y="0"/>
                    </a:moveTo>
                    <a:cubicBezTo>
                      <a:pt x="2586" y="0"/>
                      <a:pt x="2407" y="160"/>
                      <a:pt x="2236" y="302"/>
                    </a:cubicBezTo>
                    <a:cubicBezTo>
                      <a:pt x="1413" y="966"/>
                      <a:pt x="548" y="1599"/>
                      <a:pt x="10" y="2537"/>
                    </a:cubicBezTo>
                    <a:cubicBezTo>
                      <a:pt x="0" y="2559"/>
                      <a:pt x="42" y="2612"/>
                      <a:pt x="52" y="2643"/>
                    </a:cubicBezTo>
                    <a:cubicBezTo>
                      <a:pt x="516" y="2179"/>
                      <a:pt x="959" y="1694"/>
                      <a:pt x="1445" y="1262"/>
                    </a:cubicBezTo>
                    <a:cubicBezTo>
                      <a:pt x="1930" y="819"/>
                      <a:pt x="2447" y="418"/>
                      <a:pt x="2942" y="6"/>
                    </a:cubicBezTo>
                    <a:cubicBezTo>
                      <a:pt x="2910" y="2"/>
                      <a:pt x="2880" y="0"/>
                      <a:pt x="285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6" name="Google Shape;5166;p31"/>
              <p:cNvSpPr/>
              <p:nvPr/>
            </p:nvSpPr>
            <p:spPr>
              <a:xfrm>
                <a:off x="3172025" y="4595650"/>
                <a:ext cx="21375" cy="74500"/>
              </a:xfrm>
              <a:custGeom>
                <a:avLst/>
                <a:gdLst/>
                <a:ahLst/>
                <a:cxnLst/>
                <a:rect l="l" t="t" r="r" b="b"/>
                <a:pathLst>
                  <a:path w="855" h="2980" extrusionOk="0">
                    <a:moveTo>
                      <a:pt x="76" y="1"/>
                    </a:moveTo>
                    <a:cubicBezTo>
                      <a:pt x="62" y="1"/>
                      <a:pt x="47" y="2"/>
                      <a:pt x="32" y="5"/>
                    </a:cubicBezTo>
                    <a:cubicBezTo>
                      <a:pt x="1" y="891"/>
                      <a:pt x="390" y="2378"/>
                      <a:pt x="855" y="2979"/>
                    </a:cubicBezTo>
                    <a:cubicBezTo>
                      <a:pt x="844" y="2853"/>
                      <a:pt x="855" y="2768"/>
                      <a:pt x="833" y="2694"/>
                    </a:cubicBezTo>
                    <a:cubicBezTo>
                      <a:pt x="622" y="2093"/>
                      <a:pt x="444" y="1482"/>
                      <a:pt x="338" y="849"/>
                    </a:cubicBezTo>
                    <a:cubicBezTo>
                      <a:pt x="296" y="617"/>
                      <a:pt x="254" y="374"/>
                      <a:pt x="212" y="142"/>
                    </a:cubicBezTo>
                    <a:cubicBezTo>
                      <a:pt x="202" y="52"/>
                      <a:pt x="155" y="1"/>
                      <a:pt x="7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7" name="Google Shape;5167;p31"/>
              <p:cNvSpPr/>
              <p:nvPr/>
            </p:nvSpPr>
            <p:spPr>
              <a:xfrm>
                <a:off x="3154100" y="4750275"/>
                <a:ext cx="40350" cy="68050"/>
              </a:xfrm>
              <a:custGeom>
                <a:avLst/>
                <a:gdLst/>
                <a:ahLst/>
                <a:cxnLst/>
                <a:rect l="l" t="t" r="r" b="b"/>
                <a:pathLst>
                  <a:path w="1614" h="2722" extrusionOk="0">
                    <a:moveTo>
                      <a:pt x="1435" y="1"/>
                    </a:moveTo>
                    <a:cubicBezTo>
                      <a:pt x="1382" y="106"/>
                      <a:pt x="1329" y="190"/>
                      <a:pt x="1276" y="285"/>
                    </a:cubicBezTo>
                    <a:cubicBezTo>
                      <a:pt x="1086" y="676"/>
                      <a:pt x="908" y="1086"/>
                      <a:pt x="697" y="1477"/>
                    </a:cubicBezTo>
                    <a:cubicBezTo>
                      <a:pt x="517" y="1804"/>
                      <a:pt x="306" y="2120"/>
                      <a:pt x="127" y="2447"/>
                    </a:cubicBezTo>
                    <a:cubicBezTo>
                      <a:pt x="74" y="2532"/>
                      <a:pt x="0" y="2637"/>
                      <a:pt x="137" y="2722"/>
                    </a:cubicBezTo>
                    <a:cubicBezTo>
                      <a:pt x="591" y="2237"/>
                      <a:pt x="1276" y="1076"/>
                      <a:pt x="1466" y="454"/>
                    </a:cubicBezTo>
                    <a:cubicBezTo>
                      <a:pt x="1508" y="317"/>
                      <a:pt x="1614" y="169"/>
                      <a:pt x="143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8" name="Google Shape;5168;p31"/>
              <p:cNvSpPr/>
              <p:nvPr/>
            </p:nvSpPr>
            <p:spPr>
              <a:xfrm>
                <a:off x="3156725" y="4720475"/>
                <a:ext cx="30100" cy="64350"/>
              </a:xfrm>
              <a:custGeom>
                <a:avLst/>
                <a:gdLst/>
                <a:ahLst/>
                <a:cxnLst/>
                <a:rect l="l" t="t" r="r" b="b"/>
                <a:pathLst>
                  <a:path w="1204" h="2574" extrusionOk="0">
                    <a:moveTo>
                      <a:pt x="1140" y="0"/>
                    </a:moveTo>
                    <a:cubicBezTo>
                      <a:pt x="1087" y="54"/>
                      <a:pt x="1035" y="85"/>
                      <a:pt x="1013" y="138"/>
                    </a:cubicBezTo>
                    <a:cubicBezTo>
                      <a:pt x="676" y="907"/>
                      <a:pt x="338" y="1678"/>
                      <a:pt x="11" y="2447"/>
                    </a:cubicBezTo>
                    <a:cubicBezTo>
                      <a:pt x="1" y="2479"/>
                      <a:pt x="22" y="2532"/>
                      <a:pt x="32" y="2574"/>
                    </a:cubicBezTo>
                    <a:cubicBezTo>
                      <a:pt x="212" y="2574"/>
                      <a:pt x="243" y="2416"/>
                      <a:pt x="296" y="2321"/>
                    </a:cubicBezTo>
                    <a:cubicBezTo>
                      <a:pt x="676" y="1614"/>
                      <a:pt x="992" y="886"/>
                      <a:pt x="1203" y="117"/>
                    </a:cubicBezTo>
                    <a:cubicBezTo>
                      <a:pt x="1203" y="96"/>
                      <a:pt x="1161" y="54"/>
                      <a:pt x="114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9" name="Google Shape;5169;p31"/>
              <p:cNvSpPr/>
              <p:nvPr/>
            </p:nvSpPr>
            <p:spPr>
              <a:xfrm>
                <a:off x="3421175" y="4562150"/>
                <a:ext cx="55675" cy="47075"/>
              </a:xfrm>
              <a:custGeom>
                <a:avLst/>
                <a:gdLst/>
                <a:ahLst/>
                <a:cxnLst/>
                <a:rect l="l" t="t" r="r" b="b"/>
                <a:pathLst>
                  <a:path w="2227" h="1883" extrusionOk="0">
                    <a:moveTo>
                      <a:pt x="2129" y="1"/>
                    </a:moveTo>
                    <a:cubicBezTo>
                      <a:pt x="2120" y="1"/>
                      <a:pt x="2114" y="2"/>
                      <a:pt x="2110" y="5"/>
                    </a:cubicBezTo>
                    <a:cubicBezTo>
                      <a:pt x="1752" y="269"/>
                      <a:pt x="1393" y="523"/>
                      <a:pt x="1056" y="797"/>
                    </a:cubicBezTo>
                    <a:cubicBezTo>
                      <a:pt x="739" y="1060"/>
                      <a:pt x="434" y="1355"/>
                      <a:pt x="138" y="1651"/>
                    </a:cubicBezTo>
                    <a:cubicBezTo>
                      <a:pt x="85" y="1693"/>
                      <a:pt x="1" y="1767"/>
                      <a:pt x="117" y="1883"/>
                    </a:cubicBezTo>
                    <a:cubicBezTo>
                      <a:pt x="666" y="1430"/>
                      <a:pt x="1224" y="976"/>
                      <a:pt x="1784" y="523"/>
                    </a:cubicBezTo>
                    <a:cubicBezTo>
                      <a:pt x="1920" y="406"/>
                      <a:pt x="2047" y="291"/>
                      <a:pt x="2173" y="164"/>
                    </a:cubicBezTo>
                    <a:cubicBezTo>
                      <a:pt x="2195" y="143"/>
                      <a:pt x="2195" y="90"/>
                      <a:pt x="2227" y="5"/>
                    </a:cubicBezTo>
                    <a:cubicBezTo>
                      <a:pt x="2177" y="5"/>
                      <a:pt x="2147" y="1"/>
                      <a:pt x="212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0" name="Google Shape;5170;p31"/>
              <p:cNvSpPr/>
              <p:nvPr/>
            </p:nvSpPr>
            <p:spPr>
              <a:xfrm>
                <a:off x="3247450" y="4583900"/>
                <a:ext cx="41925" cy="59875"/>
              </a:xfrm>
              <a:custGeom>
                <a:avLst/>
                <a:gdLst/>
                <a:ahLst/>
                <a:cxnLst/>
                <a:rect l="l" t="t" r="r" b="b"/>
                <a:pathLst>
                  <a:path w="1677" h="2395" extrusionOk="0">
                    <a:moveTo>
                      <a:pt x="31" y="0"/>
                    </a:moveTo>
                    <a:cubicBezTo>
                      <a:pt x="21" y="21"/>
                      <a:pt x="0" y="53"/>
                      <a:pt x="10" y="63"/>
                    </a:cubicBezTo>
                    <a:cubicBezTo>
                      <a:pt x="516" y="823"/>
                      <a:pt x="1023" y="1582"/>
                      <a:pt x="1571" y="2395"/>
                    </a:cubicBezTo>
                    <a:cubicBezTo>
                      <a:pt x="1677" y="2142"/>
                      <a:pt x="1550" y="1994"/>
                      <a:pt x="1477" y="1846"/>
                    </a:cubicBezTo>
                    <a:cubicBezTo>
                      <a:pt x="1055" y="1097"/>
                      <a:pt x="432" y="306"/>
                      <a:pt x="3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1" name="Google Shape;5171;p31"/>
              <p:cNvSpPr/>
              <p:nvPr/>
            </p:nvSpPr>
            <p:spPr>
              <a:xfrm>
                <a:off x="3083175" y="4912425"/>
                <a:ext cx="45100" cy="52225"/>
              </a:xfrm>
              <a:custGeom>
                <a:avLst/>
                <a:gdLst/>
                <a:ahLst/>
                <a:cxnLst/>
                <a:rect l="l" t="t" r="r" b="b"/>
                <a:pathLst>
                  <a:path w="1804" h="2089" extrusionOk="0">
                    <a:moveTo>
                      <a:pt x="1804" y="0"/>
                    </a:moveTo>
                    <a:lnTo>
                      <a:pt x="1804" y="0"/>
                    </a:lnTo>
                    <a:cubicBezTo>
                      <a:pt x="1656" y="159"/>
                      <a:pt x="1509" y="317"/>
                      <a:pt x="1371" y="486"/>
                    </a:cubicBezTo>
                    <a:cubicBezTo>
                      <a:pt x="1223" y="665"/>
                      <a:pt x="1118" y="855"/>
                      <a:pt x="970" y="1024"/>
                    </a:cubicBezTo>
                    <a:cubicBezTo>
                      <a:pt x="802" y="1203"/>
                      <a:pt x="612" y="1340"/>
                      <a:pt x="433" y="1519"/>
                    </a:cubicBezTo>
                    <a:cubicBezTo>
                      <a:pt x="285" y="1657"/>
                      <a:pt x="74" y="1751"/>
                      <a:pt x="0" y="2089"/>
                    </a:cubicBezTo>
                    <a:cubicBezTo>
                      <a:pt x="855" y="1530"/>
                      <a:pt x="1498" y="907"/>
                      <a:pt x="180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2" name="Google Shape;5172;p31"/>
              <p:cNvSpPr/>
              <p:nvPr/>
            </p:nvSpPr>
            <p:spPr>
              <a:xfrm>
                <a:off x="3527975" y="4454700"/>
                <a:ext cx="29025" cy="55400"/>
              </a:xfrm>
              <a:custGeom>
                <a:avLst/>
                <a:gdLst/>
                <a:ahLst/>
                <a:cxnLst/>
                <a:rect l="l" t="t" r="r" b="b"/>
                <a:pathLst>
                  <a:path w="1161" h="2216" extrusionOk="0">
                    <a:moveTo>
                      <a:pt x="1161" y="0"/>
                    </a:moveTo>
                    <a:lnTo>
                      <a:pt x="1161" y="0"/>
                    </a:lnTo>
                    <a:cubicBezTo>
                      <a:pt x="1129" y="11"/>
                      <a:pt x="1076" y="11"/>
                      <a:pt x="1055" y="42"/>
                    </a:cubicBezTo>
                    <a:cubicBezTo>
                      <a:pt x="707" y="771"/>
                      <a:pt x="348" y="1488"/>
                      <a:pt x="1" y="2215"/>
                    </a:cubicBezTo>
                    <a:cubicBezTo>
                      <a:pt x="623" y="1593"/>
                      <a:pt x="1087" y="654"/>
                      <a:pt x="116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3" name="Google Shape;5173;p31"/>
              <p:cNvSpPr/>
              <p:nvPr/>
            </p:nvSpPr>
            <p:spPr>
              <a:xfrm>
                <a:off x="3360025" y="4908200"/>
                <a:ext cx="46700" cy="34575"/>
              </a:xfrm>
              <a:custGeom>
                <a:avLst/>
                <a:gdLst/>
                <a:ahLst/>
                <a:cxnLst/>
                <a:rect l="l" t="t" r="r" b="b"/>
                <a:pathLst>
                  <a:path w="1868" h="1383" extrusionOk="0">
                    <a:moveTo>
                      <a:pt x="0" y="1"/>
                    </a:moveTo>
                    <a:cubicBezTo>
                      <a:pt x="422" y="718"/>
                      <a:pt x="1076" y="1140"/>
                      <a:pt x="1867" y="1383"/>
                    </a:cubicBezTo>
                    <a:cubicBezTo>
                      <a:pt x="1716" y="1231"/>
                      <a:pt x="1555" y="1080"/>
                      <a:pt x="1403" y="929"/>
                    </a:cubicBezTo>
                    <a:lnTo>
                      <a:pt x="1403" y="929"/>
                    </a:lnTo>
                    <a:cubicBezTo>
                      <a:pt x="1403" y="929"/>
                      <a:pt x="1403" y="929"/>
                      <a:pt x="1403" y="929"/>
                    </a:cubicBezTo>
                    <a:lnTo>
                      <a:pt x="1382" y="908"/>
                    </a:lnTo>
                    <a:lnTo>
                      <a:pt x="1382" y="908"/>
                    </a:lnTo>
                    <a:cubicBezTo>
                      <a:pt x="1389" y="915"/>
                      <a:pt x="1396" y="922"/>
                      <a:pt x="1403" y="929"/>
                    </a:cubicBezTo>
                    <a:lnTo>
                      <a:pt x="1403" y="929"/>
                    </a:lnTo>
                    <a:cubicBezTo>
                      <a:pt x="855" y="729"/>
                      <a:pt x="475" y="296"/>
                      <a:pt x="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4" name="Google Shape;5174;p31"/>
              <p:cNvSpPr/>
              <p:nvPr/>
            </p:nvSpPr>
            <p:spPr>
              <a:xfrm>
                <a:off x="3222900" y="4511400"/>
                <a:ext cx="58300" cy="26675"/>
              </a:xfrm>
              <a:custGeom>
                <a:avLst/>
                <a:gdLst/>
                <a:ahLst/>
                <a:cxnLst/>
                <a:rect l="l" t="t" r="r" b="b"/>
                <a:pathLst>
                  <a:path w="2332" h="1067" extrusionOk="0">
                    <a:moveTo>
                      <a:pt x="170" y="0"/>
                    </a:moveTo>
                    <a:cubicBezTo>
                      <a:pt x="112" y="0"/>
                      <a:pt x="55" y="4"/>
                      <a:pt x="1" y="10"/>
                    </a:cubicBezTo>
                    <a:cubicBezTo>
                      <a:pt x="12" y="31"/>
                      <a:pt x="12" y="64"/>
                      <a:pt x="22" y="74"/>
                    </a:cubicBezTo>
                    <a:cubicBezTo>
                      <a:pt x="75" y="95"/>
                      <a:pt x="138" y="137"/>
                      <a:pt x="202" y="148"/>
                    </a:cubicBezTo>
                    <a:cubicBezTo>
                      <a:pt x="908" y="327"/>
                      <a:pt x="1583" y="591"/>
                      <a:pt x="2163" y="1055"/>
                    </a:cubicBezTo>
                    <a:cubicBezTo>
                      <a:pt x="2171" y="1063"/>
                      <a:pt x="2183" y="1066"/>
                      <a:pt x="2196" y="1066"/>
                    </a:cubicBezTo>
                    <a:cubicBezTo>
                      <a:pt x="2233" y="1066"/>
                      <a:pt x="2285" y="1041"/>
                      <a:pt x="2332" y="1034"/>
                    </a:cubicBezTo>
                    <a:cubicBezTo>
                      <a:pt x="1759" y="433"/>
                      <a:pt x="839" y="0"/>
                      <a:pt x="17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5" name="Google Shape;5175;p31"/>
              <p:cNvSpPr/>
              <p:nvPr/>
            </p:nvSpPr>
            <p:spPr>
              <a:xfrm>
                <a:off x="3323375" y="4659575"/>
                <a:ext cx="42475" cy="35600"/>
              </a:xfrm>
              <a:custGeom>
                <a:avLst/>
                <a:gdLst/>
                <a:ahLst/>
                <a:cxnLst/>
                <a:rect l="l" t="t" r="r" b="b"/>
                <a:pathLst>
                  <a:path w="1699" h="1424" extrusionOk="0">
                    <a:moveTo>
                      <a:pt x="0" y="1"/>
                    </a:moveTo>
                    <a:cubicBezTo>
                      <a:pt x="369" y="528"/>
                      <a:pt x="1287" y="1276"/>
                      <a:pt x="1698" y="1424"/>
                    </a:cubicBezTo>
                    <a:cubicBezTo>
                      <a:pt x="1382" y="939"/>
                      <a:pt x="664" y="317"/>
                      <a:pt x="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6" name="Google Shape;5176;p31"/>
              <p:cNvSpPr/>
              <p:nvPr/>
            </p:nvSpPr>
            <p:spPr>
              <a:xfrm>
                <a:off x="3365825" y="4573875"/>
                <a:ext cx="46425" cy="38275"/>
              </a:xfrm>
              <a:custGeom>
                <a:avLst/>
                <a:gdLst/>
                <a:ahLst/>
                <a:cxnLst/>
                <a:rect l="l" t="t" r="r" b="b"/>
                <a:pathLst>
                  <a:path w="1857" h="1531" extrusionOk="0">
                    <a:moveTo>
                      <a:pt x="1825" y="0"/>
                    </a:moveTo>
                    <a:cubicBezTo>
                      <a:pt x="1720" y="54"/>
                      <a:pt x="1614" y="75"/>
                      <a:pt x="1530" y="138"/>
                    </a:cubicBezTo>
                    <a:cubicBezTo>
                      <a:pt x="1097" y="486"/>
                      <a:pt x="675" y="834"/>
                      <a:pt x="253" y="1182"/>
                    </a:cubicBezTo>
                    <a:cubicBezTo>
                      <a:pt x="159" y="1266"/>
                      <a:pt x="84" y="1371"/>
                      <a:pt x="0" y="1467"/>
                    </a:cubicBezTo>
                    <a:cubicBezTo>
                      <a:pt x="53" y="1509"/>
                      <a:pt x="84" y="1530"/>
                      <a:pt x="84" y="1530"/>
                    </a:cubicBezTo>
                    <a:cubicBezTo>
                      <a:pt x="665" y="1076"/>
                      <a:pt x="1256" y="612"/>
                      <a:pt x="1835" y="148"/>
                    </a:cubicBezTo>
                    <a:cubicBezTo>
                      <a:pt x="1856" y="138"/>
                      <a:pt x="1835" y="85"/>
                      <a:pt x="182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7" name="Google Shape;5177;p31"/>
              <p:cNvSpPr/>
              <p:nvPr/>
            </p:nvSpPr>
            <p:spPr>
              <a:xfrm>
                <a:off x="2897300" y="3863300"/>
                <a:ext cx="27675" cy="50900"/>
              </a:xfrm>
              <a:custGeom>
                <a:avLst/>
                <a:gdLst/>
                <a:ahLst/>
                <a:cxnLst/>
                <a:rect l="l" t="t" r="r" b="b"/>
                <a:pathLst>
                  <a:path w="1107" h="2036" extrusionOk="0">
                    <a:moveTo>
                      <a:pt x="0" y="0"/>
                    </a:moveTo>
                    <a:lnTo>
                      <a:pt x="0" y="0"/>
                    </a:lnTo>
                    <a:cubicBezTo>
                      <a:pt x="190" y="696"/>
                      <a:pt x="516" y="1287"/>
                      <a:pt x="886" y="1867"/>
                    </a:cubicBezTo>
                    <a:cubicBezTo>
                      <a:pt x="917" y="1930"/>
                      <a:pt x="1002" y="1972"/>
                      <a:pt x="1076" y="2035"/>
                    </a:cubicBezTo>
                    <a:cubicBezTo>
                      <a:pt x="1086" y="1951"/>
                      <a:pt x="1107" y="1899"/>
                      <a:pt x="1097" y="1867"/>
                    </a:cubicBezTo>
                    <a:cubicBezTo>
                      <a:pt x="770" y="1287"/>
                      <a:pt x="453" y="707"/>
                      <a:pt x="127" y="127"/>
                    </a:cubicBezTo>
                    <a:cubicBezTo>
                      <a:pt x="95" y="74"/>
                      <a:pt x="42" y="43"/>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8" name="Google Shape;5178;p31"/>
              <p:cNvSpPr/>
              <p:nvPr/>
            </p:nvSpPr>
            <p:spPr>
              <a:xfrm>
                <a:off x="3368450" y="4808800"/>
                <a:ext cx="35350" cy="46975"/>
              </a:xfrm>
              <a:custGeom>
                <a:avLst/>
                <a:gdLst/>
                <a:ahLst/>
                <a:cxnLst/>
                <a:rect l="l" t="t" r="r" b="b"/>
                <a:pathLst>
                  <a:path w="1414" h="1879" extrusionOk="0">
                    <a:moveTo>
                      <a:pt x="33" y="1"/>
                    </a:moveTo>
                    <a:cubicBezTo>
                      <a:pt x="22" y="43"/>
                      <a:pt x="1" y="95"/>
                      <a:pt x="11" y="117"/>
                    </a:cubicBezTo>
                    <a:lnTo>
                      <a:pt x="1214" y="1857"/>
                    </a:lnTo>
                    <a:cubicBezTo>
                      <a:pt x="1235" y="1878"/>
                      <a:pt x="1298" y="1867"/>
                      <a:pt x="1329" y="1878"/>
                    </a:cubicBezTo>
                    <a:cubicBezTo>
                      <a:pt x="1414" y="1762"/>
                      <a:pt x="1329" y="1677"/>
                      <a:pt x="1277" y="1583"/>
                    </a:cubicBezTo>
                    <a:cubicBezTo>
                      <a:pt x="612" y="528"/>
                      <a:pt x="443" y="306"/>
                      <a:pt x="3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9" name="Google Shape;5179;p31"/>
              <p:cNvSpPr/>
              <p:nvPr/>
            </p:nvSpPr>
            <p:spPr>
              <a:xfrm>
                <a:off x="3440700" y="4961675"/>
                <a:ext cx="47225" cy="32775"/>
              </a:xfrm>
              <a:custGeom>
                <a:avLst/>
                <a:gdLst/>
                <a:ahLst/>
                <a:cxnLst/>
                <a:rect l="l" t="t" r="r" b="b"/>
                <a:pathLst>
                  <a:path w="1889" h="1311" extrusionOk="0">
                    <a:moveTo>
                      <a:pt x="128" y="1"/>
                    </a:moveTo>
                    <a:cubicBezTo>
                      <a:pt x="104" y="1"/>
                      <a:pt x="64" y="27"/>
                      <a:pt x="0" y="45"/>
                    </a:cubicBezTo>
                    <a:cubicBezTo>
                      <a:pt x="53" y="119"/>
                      <a:pt x="85" y="203"/>
                      <a:pt x="148" y="256"/>
                    </a:cubicBezTo>
                    <a:cubicBezTo>
                      <a:pt x="665" y="657"/>
                      <a:pt x="1266" y="941"/>
                      <a:pt x="1804" y="1311"/>
                    </a:cubicBezTo>
                    <a:cubicBezTo>
                      <a:pt x="1835" y="1269"/>
                      <a:pt x="1868" y="1226"/>
                      <a:pt x="1889" y="1184"/>
                    </a:cubicBezTo>
                    <a:lnTo>
                      <a:pt x="750" y="393"/>
                    </a:lnTo>
                    <a:cubicBezTo>
                      <a:pt x="549" y="256"/>
                      <a:pt x="349" y="130"/>
                      <a:pt x="138" y="3"/>
                    </a:cubicBezTo>
                    <a:cubicBezTo>
                      <a:pt x="135" y="2"/>
                      <a:pt x="132" y="1"/>
                      <a:pt x="12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0" name="Google Shape;5180;p31"/>
              <p:cNvSpPr/>
              <p:nvPr/>
            </p:nvSpPr>
            <p:spPr>
              <a:xfrm>
                <a:off x="3282500" y="4683650"/>
                <a:ext cx="26375" cy="41125"/>
              </a:xfrm>
              <a:custGeom>
                <a:avLst/>
                <a:gdLst/>
                <a:ahLst/>
                <a:cxnLst/>
                <a:rect l="l" t="t" r="r" b="b"/>
                <a:pathLst>
                  <a:path w="1055" h="1645" extrusionOk="0">
                    <a:moveTo>
                      <a:pt x="623" y="1379"/>
                    </a:moveTo>
                    <a:lnTo>
                      <a:pt x="633" y="1389"/>
                    </a:lnTo>
                    <a:cubicBezTo>
                      <a:pt x="632" y="1387"/>
                      <a:pt x="631" y="1385"/>
                      <a:pt x="630" y="1383"/>
                    </a:cubicBezTo>
                    <a:lnTo>
                      <a:pt x="630" y="1383"/>
                    </a:lnTo>
                    <a:cubicBezTo>
                      <a:pt x="628" y="1382"/>
                      <a:pt x="625" y="1380"/>
                      <a:pt x="623" y="1379"/>
                    </a:cubicBezTo>
                    <a:close/>
                    <a:moveTo>
                      <a:pt x="118" y="1"/>
                    </a:moveTo>
                    <a:cubicBezTo>
                      <a:pt x="85" y="1"/>
                      <a:pt x="43" y="8"/>
                      <a:pt x="0" y="8"/>
                    </a:cubicBezTo>
                    <a:cubicBezTo>
                      <a:pt x="221" y="491"/>
                      <a:pt x="420" y="942"/>
                      <a:pt x="630" y="1383"/>
                    </a:cubicBezTo>
                    <a:lnTo>
                      <a:pt x="630" y="1383"/>
                    </a:lnTo>
                    <a:cubicBezTo>
                      <a:pt x="739" y="1449"/>
                      <a:pt x="768" y="1645"/>
                      <a:pt x="939" y="1645"/>
                    </a:cubicBezTo>
                    <a:cubicBezTo>
                      <a:pt x="972" y="1645"/>
                      <a:pt x="1010" y="1638"/>
                      <a:pt x="1055" y="1621"/>
                    </a:cubicBezTo>
                    <a:cubicBezTo>
                      <a:pt x="823" y="1041"/>
                      <a:pt x="560" y="503"/>
                      <a:pt x="169" y="18"/>
                    </a:cubicBezTo>
                    <a:cubicBezTo>
                      <a:pt x="160" y="5"/>
                      <a:pt x="142" y="1"/>
                      <a:pt x="11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1" name="Google Shape;5181;p31"/>
              <p:cNvSpPr/>
              <p:nvPr/>
            </p:nvSpPr>
            <p:spPr>
              <a:xfrm>
                <a:off x="3554600" y="5040850"/>
                <a:ext cx="37475" cy="34950"/>
              </a:xfrm>
              <a:custGeom>
                <a:avLst/>
                <a:gdLst/>
                <a:ahLst/>
                <a:cxnLst/>
                <a:rect l="l" t="t" r="r" b="b"/>
                <a:pathLst>
                  <a:path w="1499" h="1398" extrusionOk="0">
                    <a:moveTo>
                      <a:pt x="0" y="0"/>
                    </a:moveTo>
                    <a:cubicBezTo>
                      <a:pt x="201" y="380"/>
                      <a:pt x="855" y="1023"/>
                      <a:pt x="1361" y="1392"/>
                    </a:cubicBezTo>
                    <a:cubicBezTo>
                      <a:pt x="1365" y="1396"/>
                      <a:pt x="1370" y="1398"/>
                      <a:pt x="1376" y="1398"/>
                    </a:cubicBezTo>
                    <a:cubicBezTo>
                      <a:pt x="1400" y="1398"/>
                      <a:pt x="1439" y="1367"/>
                      <a:pt x="1498" y="1350"/>
                    </a:cubicBezTo>
                    <a:cubicBezTo>
                      <a:pt x="1066" y="812"/>
                      <a:pt x="539" y="390"/>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2" name="Google Shape;5182;p31"/>
              <p:cNvSpPr/>
              <p:nvPr/>
            </p:nvSpPr>
            <p:spPr>
              <a:xfrm>
                <a:off x="3144850" y="4440975"/>
                <a:ext cx="27450" cy="38800"/>
              </a:xfrm>
              <a:custGeom>
                <a:avLst/>
                <a:gdLst/>
                <a:ahLst/>
                <a:cxnLst/>
                <a:rect l="l" t="t" r="r" b="b"/>
                <a:pathLst>
                  <a:path w="1098" h="1552" extrusionOk="0">
                    <a:moveTo>
                      <a:pt x="1" y="1"/>
                    </a:moveTo>
                    <a:lnTo>
                      <a:pt x="1" y="1"/>
                    </a:lnTo>
                    <a:cubicBezTo>
                      <a:pt x="254" y="581"/>
                      <a:pt x="613" y="1056"/>
                      <a:pt x="1077" y="1552"/>
                    </a:cubicBezTo>
                    <a:cubicBezTo>
                      <a:pt x="1077" y="1414"/>
                      <a:pt x="1098" y="1341"/>
                      <a:pt x="1077" y="1299"/>
                    </a:cubicBezTo>
                    <a:cubicBezTo>
                      <a:pt x="866" y="908"/>
                      <a:pt x="307" y="202"/>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3" name="Google Shape;5183;p31"/>
              <p:cNvSpPr/>
              <p:nvPr/>
            </p:nvSpPr>
            <p:spPr>
              <a:xfrm>
                <a:off x="3288050" y="4811175"/>
                <a:ext cx="22175" cy="44600"/>
              </a:xfrm>
              <a:custGeom>
                <a:avLst/>
                <a:gdLst/>
                <a:ahLst/>
                <a:cxnLst/>
                <a:rect l="l" t="t" r="r" b="b"/>
                <a:pathLst>
                  <a:path w="887" h="1784" extrusionOk="0">
                    <a:moveTo>
                      <a:pt x="127" y="0"/>
                    </a:moveTo>
                    <a:cubicBezTo>
                      <a:pt x="63" y="22"/>
                      <a:pt x="0" y="43"/>
                      <a:pt x="0" y="54"/>
                    </a:cubicBezTo>
                    <a:cubicBezTo>
                      <a:pt x="95" y="612"/>
                      <a:pt x="443" y="1329"/>
                      <a:pt x="844" y="1783"/>
                    </a:cubicBezTo>
                    <a:cubicBezTo>
                      <a:pt x="854" y="1772"/>
                      <a:pt x="886" y="1751"/>
                      <a:pt x="875" y="1741"/>
                    </a:cubicBezTo>
                    <a:cubicBezTo>
                      <a:pt x="633" y="1161"/>
                      <a:pt x="380" y="581"/>
                      <a:pt x="12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4" name="Google Shape;5184;p31"/>
              <p:cNvSpPr/>
              <p:nvPr/>
            </p:nvSpPr>
            <p:spPr>
              <a:xfrm>
                <a:off x="3563300" y="4327075"/>
                <a:ext cx="18500" cy="45125"/>
              </a:xfrm>
              <a:custGeom>
                <a:avLst/>
                <a:gdLst/>
                <a:ahLst/>
                <a:cxnLst/>
                <a:rect l="l" t="t" r="r" b="b"/>
                <a:pathLst>
                  <a:path w="740" h="1805" extrusionOk="0">
                    <a:moveTo>
                      <a:pt x="697" y="1"/>
                    </a:moveTo>
                    <a:cubicBezTo>
                      <a:pt x="391" y="296"/>
                      <a:pt x="74" y="1003"/>
                      <a:pt x="1" y="1805"/>
                    </a:cubicBezTo>
                    <a:cubicBezTo>
                      <a:pt x="32" y="1751"/>
                      <a:pt x="85" y="1709"/>
                      <a:pt x="117" y="1646"/>
                    </a:cubicBezTo>
                    <a:cubicBezTo>
                      <a:pt x="327" y="1119"/>
                      <a:pt x="528" y="581"/>
                      <a:pt x="728" y="43"/>
                    </a:cubicBezTo>
                    <a:cubicBezTo>
                      <a:pt x="739" y="33"/>
                      <a:pt x="707" y="12"/>
                      <a:pt x="69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5" name="Google Shape;5185;p31"/>
              <p:cNvSpPr/>
              <p:nvPr/>
            </p:nvSpPr>
            <p:spPr>
              <a:xfrm>
                <a:off x="3003525" y="5007350"/>
                <a:ext cx="34300" cy="41425"/>
              </a:xfrm>
              <a:custGeom>
                <a:avLst/>
                <a:gdLst/>
                <a:ahLst/>
                <a:cxnLst/>
                <a:rect l="l" t="t" r="r" b="b"/>
                <a:pathLst>
                  <a:path w="1372" h="1657" extrusionOk="0">
                    <a:moveTo>
                      <a:pt x="1193" y="0"/>
                    </a:moveTo>
                    <a:cubicBezTo>
                      <a:pt x="771" y="496"/>
                      <a:pt x="275" y="928"/>
                      <a:pt x="1" y="1561"/>
                    </a:cubicBezTo>
                    <a:cubicBezTo>
                      <a:pt x="82" y="1592"/>
                      <a:pt x="144" y="1613"/>
                      <a:pt x="205" y="1633"/>
                    </a:cubicBezTo>
                    <a:lnTo>
                      <a:pt x="205" y="1633"/>
                    </a:lnTo>
                    <a:cubicBezTo>
                      <a:pt x="272" y="1523"/>
                      <a:pt x="322" y="1407"/>
                      <a:pt x="392" y="1319"/>
                    </a:cubicBezTo>
                    <a:cubicBezTo>
                      <a:pt x="666" y="960"/>
                      <a:pt x="950" y="623"/>
                      <a:pt x="1224" y="274"/>
                    </a:cubicBezTo>
                    <a:cubicBezTo>
                      <a:pt x="1277" y="201"/>
                      <a:pt x="1372" y="106"/>
                      <a:pt x="1193" y="0"/>
                    </a:cubicBezTo>
                    <a:close/>
                    <a:moveTo>
                      <a:pt x="205" y="1633"/>
                    </a:moveTo>
                    <a:lnTo>
                      <a:pt x="205" y="1633"/>
                    </a:lnTo>
                    <a:cubicBezTo>
                      <a:pt x="201" y="1641"/>
                      <a:pt x="196" y="1649"/>
                      <a:pt x="191" y="1656"/>
                    </a:cubicBezTo>
                    <a:lnTo>
                      <a:pt x="212" y="1635"/>
                    </a:lnTo>
                    <a:cubicBezTo>
                      <a:pt x="210" y="1635"/>
                      <a:pt x="207" y="1634"/>
                      <a:pt x="205" y="1633"/>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6" name="Google Shape;5186;p31"/>
              <p:cNvSpPr/>
              <p:nvPr/>
            </p:nvSpPr>
            <p:spPr>
              <a:xfrm>
                <a:off x="3050475" y="4896075"/>
                <a:ext cx="26900" cy="41425"/>
              </a:xfrm>
              <a:custGeom>
                <a:avLst/>
                <a:gdLst/>
                <a:ahLst/>
                <a:cxnLst/>
                <a:rect l="l" t="t" r="r" b="b"/>
                <a:pathLst>
                  <a:path w="1076" h="1657" extrusionOk="0">
                    <a:moveTo>
                      <a:pt x="1024" y="1"/>
                    </a:moveTo>
                    <a:cubicBezTo>
                      <a:pt x="549" y="317"/>
                      <a:pt x="96" y="1024"/>
                      <a:pt x="0" y="1657"/>
                    </a:cubicBezTo>
                    <a:cubicBezTo>
                      <a:pt x="359" y="1140"/>
                      <a:pt x="717" y="623"/>
                      <a:pt x="1066" y="106"/>
                    </a:cubicBezTo>
                    <a:cubicBezTo>
                      <a:pt x="1076" y="85"/>
                      <a:pt x="1045" y="33"/>
                      <a:pt x="102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7" name="Google Shape;5187;p31"/>
              <p:cNvSpPr/>
              <p:nvPr/>
            </p:nvSpPr>
            <p:spPr>
              <a:xfrm>
                <a:off x="3362925" y="4822000"/>
                <a:ext cx="24800" cy="33250"/>
              </a:xfrm>
              <a:custGeom>
                <a:avLst/>
                <a:gdLst/>
                <a:ahLst/>
                <a:cxnLst/>
                <a:rect l="l" t="t" r="r" b="b"/>
                <a:pathLst>
                  <a:path w="992" h="1330" extrusionOk="0">
                    <a:moveTo>
                      <a:pt x="0" y="0"/>
                    </a:moveTo>
                    <a:lnTo>
                      <a:pt x="0" y="0"/>
                    </a:lnTo>
                    <a:cubicBezTo>
                      <a:pt x="64" y="390"/>
                      <a:pt x="327" y="802"/>
                      <a:pt x="749" y="1245"/>
                    </a:cubicBezTo>
                    <a:cubicBezTo>
                      <a:pt x="781" y="1283"/>
                      <a:pt x="821" y="1329"/>
                      <a:pt x="872" y="1329"/>
                    </a:cubicBezTo>
                    <a:cubicBezTo>
                      <a:pt x="906" y="1329"/>
                      <a:pt x="946" y="1309"/>
                      <a:pt x="992" y="1255"/>
                    </a:cubicBezTo>
                    <a:cubicBezTo>
                      <a:pt x="697" y="844"/>
                      <a:pt x="411" y="411"/>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8" name="Google Shape;5188;p31"/>
              <p:cNvSpPr/>
              <p:nvPr/>
            </p:nvSpPr>
            <p:spPr>
              <a:xfrm>
                <a:off x="3012500" y="4145950"/>
                <a:ext cx="13200" cy="32725"/>
              </a:xfrm>
              <a:custGeom>
                <a:avLst/>
                <a:gdLst/>
                <a:ahLst/>
                <a:cxnLst/>
                <a:rect l="l" t="t" r="r" b="b"/>
                <a:pathLst>
                  <a:path w="528" h="1309" extrusionOk="0">
                    <a:moveTo>
                      <a:pt x="0" y="0"/>
                    </a:moveTo>
                    <a:cubicBezTo>
                      <a:pt x="75" y="454"/>
                      <a:pt x="233" y="875"/>
                      <a:pt x="359" y="1308"/>
                    </a:cubicBezTo>
                    <a:cubicBezTo>
                      <a:pt x="412" y="1297"/>
                      <a:pt x="454" y="1287"/>
                      <a:pt x="497" y="1287"/>
                    </a:cubicBezTo>
                    <a:cubicBezTo>
                      <a:pt x="497" y="1182"/>
                      <a:pt x="528" y="1076"/>
                      <a:pt x="507" y="992"/>
                    </a:cubicBezTo>
                    <a:cubicBezTo>
                      <a:pt x="401" y="654"/>
                      <a:pt x="275" y="338"/>
                      <a:pt x="148" y="11"/>
                    </a:cubicBezTo>
                    <a:cubicBezTo>
                      <a:pt x="148" y="6"/>
                      <a:pt x="130" y="6"/>
                      <a:pt x="102" y="6"/>
                    </a:cubicBezTo>
                    <a:cubicBezTo>
                      <a:pt x="75" y="6"/>
                      <a:pt x="38" y="6"/>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9" name="Google Shape;5189;p31"/>
              <p:cNvSpPr/>
              <p:nvPr/>
            </p:nvSpPr>
            <p:spPr>
              <a:xfrm>
                <a:off x="3278550" y="4694625"/>
                <a:ext cx="20325" cy="29850"/>
              </a:xfrm>
              <a:custGeom>
                <a:avLst/>
                <a:gdLst/>
                <a:ahLst/>
                <a:cxnLst/>
                <a:rect l="l" t="t" r="r" b="b"/>
                <a:pathLst>
                  <a:path w="813" h="1194" extrusionOk="0">
                    <a:moveTo>
                      <a:pt x="1" y="1"/>
                    </a:moveTo>
                    <a:lnTo>
                      <a:pt x="1" y="1"/>
                    </a:lnTo>
                    <a:cubicBezTo>
                      <a:pt x="64" y="370"/>
                      <a:pt x="148" y="560"/>
                      <a:pt x="486" y="1003"/>
                    </a:cubicBezTo>
                    <a:cubicBezTo>
                      <a:pt x="548" y="1083"/>
                      <a:pt x="595" y="1194"/>
                      <a:pt x="711" y="1194"/>
                    </a:cubicBezTo>
                    <a:cubicBezTo>
                      <a:pt x="732" y="1194"/>
                      <a:pt x="755" y="1190"/>
                      <a:pt x="781" y="1182"/>
                    </a:cubicBezTo>
                    <a:cubicBezTo>
                      <a:pt x="791" y="1140"/>
                      <a:pt x="812" y="1109"/>
                      <a:pt x="812" y="1066"/>
                    </a:cubicBezTo>
                    <a:cubicBezTo>
                      <a:pt x="812" y="1025"/>
                      <a:pt x="792" y="985"/>
                      <a:pt x="782" y="944"/>
                    </a:cubicBezTo>
                    <a:lnTo>
                      <a:pt x="782" y="944"/>
                    </a:lnTo>
                    <a:cubicBezTo>
                      <a:pt x="785" y="946"/>
                      <a:pt x="788" y="948"/>
                      <a:pt x="791" y="950"/>
                    </a:cubicBezTo>
                    <a:lnTo>
                      <a:pt x="781" y="940"/>
                    </a:lnTo>
                    <a:lnTo>
                      <a:pt x="781" y="940"/>
                    </a:lnTo>
                    <a:cubicBezTo>
                      <a:pt x="781" y="941"/>
                      <a:pt x="782" y="942"/>
                      <a:pt x="782" y="944"/>
                    </a:cubicBezTo>
                    <a:lnTo>
                      <a:pt x="782" y="944"/>
                    </a:lnTo>
                    <a:cubicBezTo>
                      <a:pt x="453" y="709"/>
                      <a:pt x="398" y="231"/>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0" name="Google Shape;5190;p31"/>
              <p:cNvSpPr/>
              <p:nvPr/>
            </p:nvSpPr>
            <p:spPr>
              <a:xfrm>
                <a:off x="3191550" y="4624250"/>
                <a:ext cx="9225" cy="33500"/>
              </a:xfrm>
              <a:custGeom>
                <a:avLst/>
                <a:gdLst/>
                <a:ahLst/>
                <a:cxnLst/>
                <a:rect l="l" t="t" r="r" b="b"/>
                <a:pathLst>
                  <a:path w="369" h="1340" extrusionOk="0">
                    <a:moveTo>
                      <a:pt x="0" y="0"/>
                    </a:moveTo>
                    <a:cubicBezTo>
                      <a:pt x="0" y="549"/>
                      <a:pt x="21" y="633"/>
                      <a:pt x="369" y="1339"/>
                    </a:cubicBezTo>
                    <a:cubicBezTo>
                      <a:pt x="232" y="190"/>
                      <a:pt x="232" y="190"/>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1" name="Google Shape;5191;p31"/>
              <p:cNvSpPr/>
              <p:nvPr/>
            </p:nvSpPr>
            <p:spPr>
              <a:xfrm>
                <a:off x="3305700" y="4577300"/>
                <a:ext cx="14250" cy="33250"/>
              </a:xfrm>
              <a:custGeom>
                <a:avLst/>
                <a:gdLst/>
                <a:ahLst/>
                <a:cxnLst/>
                <a:rect l="l" t="t" r="r" b="b"/>
                <a:pathLst>
                  <a:path w="570" h="1330" extrusionOk="0">
                    <a:moveTo>
                      <a:pt x="85" y="1"/>
                    </a:moveTo>
                    <a:cubicBezTo>
                      <a:pt x="54" y="32"/>
                      <a:pt x="0" y="64"/>
                      <a:pt x="0" y="85"/>
                    </a:cubicBezTo>
                    <a:cubicBezTo>
                      <a:pt x="96" y="528"/>
                      <a:pt x="254" y="950"/>
                      <a:pt x="528" y="1330"/>
                    </a:cubicBezTo>
                    <a:cubicBezTo>
                      <a:pt x="570" y="992"/>
                      <a:pt x="380" y="475"/>
                      <a:pt x="8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2" name="Google Shape;5192;p31"/>
              <p:cNvSpPr/>
              <p:nvPr/>
            </p:nvSpPr>
            <p:spPr>
              <a:xfrm>
                <a:off x="3379525" y="4620025"/>
                <a:ext cx="30075" cy="17425"/>
              </a:xfrm>
              <a:custGeom>
                <a:avLst/>
                <a:gdLst/>
                <a:ahLst/>
                <a:cxnLst/>
                <a:rect l="l" t="t" r="r" b="b"/>
                <a:pathLst>
                  <a:path w="1203" h="697" extrusionOk="0">
                    <a:moveTo>
                      <a:pt x="1203" y="1"/>
                    </a:moveTo>
                    <a:cubicBezTo>
                      <a:pt x="665" y="116"/>
                      <a:pt x="138" y="422"/>
                      <a:pt x="0" y="697"/>
                    </a:cubicBezTo>
                    <a:cubicBezTo>
                      <a:pt x="591" y="496"/>
                      <a:pt x="876" y="338"/>
                      <a:pt x="120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3" name="Google Shape;5193;p31"/>
              <p:cNvSpPr/>
              <p:nvPr/>
            </p:nvSpPr>
            <p:spPr>
              <a:xfrm>
                <a:off x="3264575" y="4718375"/>
                <a:ext cx="9250" cy="31650"/>
              </a:xfrm>
              <a:custGeom>
                <a:avLst/>
                <a:gdLst/>
                <a:ahLst/>
                <a:cxnLst/>
                <a:rect l="l" t="t" r="r" b="b"/>
                <a:pathLst>
                  <a:path w="370" h="1266" extrusionOk="0">
                    <a:moveTo>
                      <a:pt x="0" y="0"/>
                    </a:moveTo>
                    <a:lnTo>
                      <a:pt x="0" y="0"/>
                    </a:lnTo>
                    <a:cubicBezTo>
                      <a:pt x="63" y="391"/>
                      <a:pt x="138" y="770"/>
                      <a:pt x="211" y="1160"/>
                    </a:cubicBezTo>
                    <a:cubicBezTo>
                      <a:pt x="211" y="1181"/>
                      <a:pt x="264" y="1202"/>
                      <a:pt x="359" y="1266"/>
                    </a:cubicBezTo>
                    <a:cubicBezTo>
                      <a:pt x="370" y="591"/>
                      <a:pt x="317" y="443"/>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4" name="Google Shape;5194;p31"/>
              <p:cNvSpPr/>
              <p:nvPr/>
            </p:nvSpPr>
            <p:spPr>
              <a:xfrm>
                <a:off x="2946575" y="5165825"/>
                <a:ext cx="7950" cy="37175"/>
              </a:xfrm>
              <a:custGeom>
                <a:avLst/>
                <a:gdLst/>
                <a:ahLst/>
                <a:cxnLst/>
                <a:rect l="l" t="t" r="r" b="b"/>
                <a:pathLst>
                  <a:path w="318" h="1487" extrusionOk="0">
                    <a:moveTo>
                      <a:pt x="181" y="0"/>
                    </a:moveTo>
                    <a:cubicBezTo>
                      <a:pt x="1" y="675"/>
                      <a:pt x="1" y="917"/>
                      <a:pt x="159" y="1487"/>
                    </a:cubicBezTo>
                    <a:cubicBezTo>
                      <a:pt x="317" y="1002"/>
                      <a:pt x="233" y="570"/>
                      <a:pt x="286" y="148"/>
                    </a:cubicBezTo>
                    <a:cubicBezTo>
                      <a:pt x="286" y="106"/>
                      <a:pt x="223" y="64"/>
                      <a:pt x="18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5" name="Google Shape;5195;p31"/>
              <p:cNvSpPr/>
              <p:nvPr/>
            </p:nvSpPr>
            <p:spPr>
              <a:xfrm>
                <a:off x="3196275" y="4701525"/>
                <a:ext cx="10250" cy="28750"/>
              </a:xfrm>
              <a:custGeom>
                <a:avLst/>
                <a:gdLst/>
                <a:ahLst/>
                <a:cxnLst/>
                <a:rect l="l" t="t" r="r" b="b"/>
                <a:pathLst>
                  <a:path w="410" h="1150" extrusionOk="0">
                    <a:moveTo>
                      <a:pt x="284" y="1"/>
                    </a:moveTo>
                    <a:cubicBezTo>
                      <a:pt x="263" y="1"/>
                      <a:pt x="239" y="4"/>
                      <a:pt x="212" y="10"/>
                    </a:cubicBezTo>
                    <a:cubicBezTo>
                      <a:pt x="128" y="369"/>
                      <a:pt x="1" y="737"/>
                      <a:pt x="22" y="1149"/>
                    </a:cubicBezTo>
                    <a:cubicBezTo>
                      <a:pt x="264" y="854"/>
                      <a:pt x="349" y="495"/>
                      <a:pt x="402" y="137"/>
                    </a:cubicBezTo>
                    <a:cubicBezTo>
                      <a:pt x="410" y="52"/>
                      <a:pt x="371" y="1"/>
                      <a:pt x="28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6" name="Google Shape;5196;p31"/>
              <p:cNvSpPr/>
              <p:nvPr/>
            </p:nvSpPr>
            <p:spPr>
              <a:xfrm>
                <a:off x="3138275" y="4875250"/>
                <a:ext cx="14800" cy="23475"/>
              </a:xfrm>
              <a:custGeom>
                <a:avLst/>
                <a:gdLst/>
                <a:ahLst/>
                <a:cxnLst/>
                <a:rect l="l" t="t" r="r" b="b"/>
                <a:pathLst>
                  <a:path w="592" h="939" extrusionOk="0">
                    <a:moveTo>
                      <a:pt x="580" y="1"/>
                    </a:moveTo>
                    <a:lnTo>
                      <a:pt x="580" y="1"/>
                    </a:lnTo>
                    <a:cubicBezTo>
                      <a:pt x="296" y="264"/>
                      <a:pt x="243" y="634"/>
                      <a:pt x="1" y="939"/>
                    </a:cubicBezTo>
                    <a:cubicBezTo>
                      <a:pt x="454" y="770"/>
                      <a:pt x="591" y="528"/>
                      <a:pt x="58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7" name="Google Shape;5197;p31"/>
              <p:cNvSpPr/>
              <p:nvPr/>
            </p:nvSpPr>
            <p:spPr>
              <a:xfrm>
                <a:off x="3522700" y="4943275"/>
                <a:ext cx="14800" cy="24825"/>
              </a:xfrm>
              <a:custGeom>
                <a:avLst/>
                <a:gdLst/>
                <a:ahLst/>
                <a:cxnLst/>
                <a:rect l="l" t="t" r="r" b="b"/>
                <a:pathLst>
                  <a:path w="592" h="993" extrusionOk="0">
                    <a:moveTo>
                      <a:pt x="1" y="1"/>
                    </a:moveTo>
                    <a:cubicBezTo>
                      <a:pt x="170" y="623"/>
                      <a:pt x="222" y="718"/>
                      <a:pt x="591" y="992"/>
                    </a:cubicBezTo>
                    <a:cubicBezTo>
                      <a:pt x="538" y="770"/>
                      <a:pt x="496" y="580"/>
                      <a:pt x="444" y="402"/>
                    </a:cubicBezTo>
                    <a:lnTo>
                      <a:pt x="444" y="402"/>
                    </a:lnTo>
                    <a:lnTo>
                      <a:pt x="465" y="412"/>
                    </a:lnTo>
                    <a:cubicBezTo>
                      <a:pt x="327" y="296"/>
                      <a:pt x="191" y="170"/>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8" name="Google Shape;5198;p31"/>
              <p:cNvSpPr/>
              <p:nvPr/>
            </p:nvSpPr>
            <p:spPr>
              <a:xfrm>
                <a:off x="3378475" y="4912175"/>
                <a:ext cx="20050" cy="19250"/>
              </a:xfrm>
              <a:custGeom>
                <a:avLst/>
                <a:gdLst/>
                <a:ahLst/>
                <a:cxnLst/>
                <a:rect l="l" t="t" r="r" b="b"/>
                <a:pathLst>
                  <a:path w="802" h="770" extrusionOk="0">
                    <a:moveTo>
                      <a:pt x="0" y="0"/>
                    </a:moveTo>
                    <a:lnTo>
                      <a:pt x="0" y="0"/>
                    </a:lnTo>
                    <a:cubicBezTo>
                      <a:pt x="106" y="127"/>
                      <a:pt x="180" y="232"/>
                      <a:pt x="264" y="327"/>
                    </a:cubicBezTo>
                    <a:cubicBezTo>
                      <a:pt x="394" y="467"/>
                      <a:pt x="515" y="607"/>
                      <a:pt x="645" y="748"/>
                    </a:cubicBezTo>
                    <a:lnTo>
                      <a:pt x="645" y="748"/>
                    </a:lnTo>
                    <a:cubicBezTo>
                      <a:pt x="697" y="685"/>
                      <a:pt x="750" y="633"/>
                      <a:pt x="802" y="570"/>
                    </a:cubicBezTo>
                    <a:cubicBezTo>
                      <a:pt x="328" y="53"/>
                      <a:pt x="328" y="53"/>
                      <a:pt x="0" y="0"/>
                    </a:cubicBezTo>
                    <a:close/>
                    <a:moveTo>
                      <a:pt x="645" y="748"/>
                    </a:moveTo>
                    <a:cubicBezTo>
                      <a:pt x="645" y="748"/>
                      <a:pt x="644" y="748"/>
                      <a:pt x="644" y="749"/>
                    </a:cubicBezTo>
                    <a:lnTo>
                      <a:pt x="665" y="770"/>
                    </a:lnTo>
                    <a:cubicBezTo>
                      <a:pt x="658" y="762"/>
                      <a:pt x="652" y="755"/>
                      <a:pt x="645" y="748"/>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9" name="Google Shape;5199;p31"/>
              <p:cNvSpPr/>
              <p:nvPr/>
            </p:nvSpPr>
            <p:spPr>
              <a:xfrm>
                <a:off x="3245575" y="4643475"/>
                <a:ext cx="9000" cy="17425"/>
              </a:xfrm>
              <a:custGeom>
                <a:avLst/>
                <a:gdLst/>
                <a:ahLst/>
                <a:cxnLst/>
                <a:rect l="l" t="t" r="r" b="b"/>
                <a:pathLst>
                  <a:path w="360" h="697" extrusionOk="0">
                    <a:moveTo>
                      <a:pt x="1" y="1"/>
                    </a:moveTo>
                    <a:lnTo>
                      <a:pt x="1" y="1"/>
                    </a:lnTo>
                    <a:cubicBezTo>
                      <a:pt x="33" y="423"/>
                      <a:pt x="43" y="444"/>
                      <a:pt x="359" y="697"/>
                    </a:cubicBezTo>
                    <a:cubicBezTo>
                      <a:pt x="254" y="296"/>
                      <a:pt x="254" y="296"/>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0" name="Google Shape;5200;p31"/>
              <p:cNvSpPr/>
              <p:nvPr/>
            </p:nvSpPr>
            <p:spPr>
              <a:xfrm>
                <a:off x="3546150" y="4349750"/>
                <a:ext cx="9800" cy="22450"/>
              </a:xfrm>
              <a:custGeom>
                <a:avLst/>
                <a:gdLst/>
                <a:ahLst/>
                <a:cxnLst/>
                <a:rect l="l" t="t" r="r" b="b"/>
                <a:pathLst>
                  <a:path w="392" h="898" extrusionOk="0">
                    <a:moveTo>
                      <a:pt x="317" y="1"/>
                    </a:moveTo>
                    <a:lnTo>
                      <a:pt x="317" y="1"/>
                    </a:lnTo>
                    <a:cubicBezTo>
                      <a:pt x="12" y="476"/>
                      <a:pt x="1" y="518"/>
                      <a:pt x="64" y="898"/>
                    </a:cubicBezTo>
                    <a:cubicBezTo>
                      <a:pt x="392" y="296"/>
                      <a:pt x="392" y="296"/>
                      <a:pt x="31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1" name="Google Shape;5201;p31"/>
              <p:cNvSpPr/>
              <p:nvPr/>
            </p:nvSpPr>
            <p:spPr>
              <a:xfrm>
                <a:off x="3249275" y="4613700"/>
                <a:ext cx="16375" cy="22425"/>
              </a:xfrm>
              <a:custGeom>
                <a:avLst/>
                <a:gdLst/>
                <a:ahLst/>
                <a:cxnLst/>
                <a:rect l="l" t="t" r="r" b="b"/>
                <a:pathLst>
                  <a:path w="655" h="897" extrusionOk="0">
                    <a:moveTo>
                      <a:pt x="0" y="0"/>
                    </a:moveTo>
                    <a:lnTo>
                      <a:pt x="0" y="0"/>
                    </a:lnTo>
                    <a:cubicBezTo>
                      <a:pt x="180" y="359"/>
                      <a:pt x="370" y="622"/>
                      <a:pt x="654" y="896"/>
                    </a:cubicBezTo>
                    <a:cubicBezTo>
                      <a:pt x="570" y="411"/>
                      <a:pt x="443" y="243"/>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2" name="Google Shape;5202;p31"/>
              <p:cNvSpPr/>
              <p:nvPr/>
            </p:nvSpPr>
            <p:spPr>
              <a:xfrm>
                <a:off x="3494225" y="4895025"/>
                <a:ext cx="9000" cy="14525"/>
              </a:xfrm>
              <a:custGeom>
                <a:avLst/>
                <a:gdLst/>
                <a:ahLst/>
                <a:cxnLst/>
                <a:rect l="l" t="t" r="r" b="b"/>
                <a:pathLst>
                  <a:path w="360" h="581" extrusionOk="0">
                    <a:moveTo>
                      <a:pt x="1" y="0"/>
                    </a:moveTo>
                    <a:lnTo>
                      <a:pt x="1" y="0"/>
                    </a:lnTo>
                    <a:cubicBezTo>
                      <a:pt x="74" y="370"/>
                      <a:pt x="74" y="370"/>
                      <a:pt x="359" y="581"/>
                    </a:cubicBezTo>
                    <a:cubicBezTo>
                      <a:pt x="306" y="359"/>
                      <a:pt x="264" y="117"/>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3" name="Google Shape;5203;p31"/>
              <p:cNvSpPr/>
              <p:nvPr/>
            </p:nvSpPr>
            <p:spPr>
              <a:xfrm>
                <a:off x="3057850" y="4973075"/>
                <a:ext cx="14550" cy="15575"/>
              </a:xfrm>
              <a:custGeom>
                <a:avLst/>
                <a:gdLst/>
                <a:ahLst/>
                <a:cxnLst/>
                <a:rect l="l" t="t" r="r" b="b"/>
                <a:pathLst>
                  <a:path w="582" h="623" extrusionOk="0">
                    <a:moveTo>
                      <a:pt x="581" y="0"/>
                    </a:moveTo>
                    <a:lnTo>
                      <a:pt x="581" y="0"/>
                    </a:lnTo>
                    <a:cubicBezTo>
                      <a:pt x="96" y="222"/>
                      <a:pt x="75" y="253"/>
                      <a:pt x="1" y="623"/>
                    </a:cubicBezTo>
                    <a:cubicBezTo>
                      <a:pt x="275" y="496"/>
                      <a:pt x="422" y="285"/>
                      <a:pt x="58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4" name="Google Shape;5204;p31"/>
              <p:cNvSpPr/>
              <p:nvPr/>
            </p:nvSpPr>
            <p:spPr>
              <a:xfrm>
                <a:off x="3476825" y="4849675"/>
                <a:ext cx="7675" cy="14250"/>
              </a:xfrm>
              <a:custGeom>
                <a:avLst/>
                <a:gdLst/>
                <a:ahLst/>
                <a:cxnLst/>
                <a:rect l="l" t="t" r="r" b="b"/>
                <a:pathLst>
                  <a:path w="307" h="570" extrusionOk="0">
                    <a:moveTo>
                      <a:pt x="74" y="0"/>
                    </a:moveTo>
                    <a:lnTo>
                      <a:pt x="74" y="0"/>
                    </a:lnTo>
                    <a:cubicBezTo>
                      <a:pt x="1" y="232"/>
                      <a:pt x="32" y="401"/>
                      <a:pt x="243" y="570"/>
                    </a:cubicBezTo>
                    <a:cubicBezTo>
                      <a:pt x="275" y="328"/>
                      <a:pt x="306" y="148"/>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5" name="Google Shape;5205;p31"/>
              <p:cNvSpPr/>
              <p:nvPr/>
            </p:nvSpPr>
            <p:spPr>
              <a:xfrm>
                <a:off x="3339975" y="5064300"/>
                <a:ext cx="75175" cy="140475"/>
              </a:xfrm>
              <a:custGeom>
                <a:avLst/>
                <a:gdLst/>
                <a:ahLst/>
                <a:cxnLst/>
                <a:rect l="l" t="t" r="r" b="b"/>
                <a:pathLst>
                  <a:path w="3007" h="5619" extrusionOk="0">
                    <a:moveTo>
                      <a:pt x="117" y="0"/>
                    </a:moveTo>
                    <a:cubicBezTo>
                      <a:pt x="75" y="11"/>
                      <a:pt x="33" y="21"/>
                      <a:pt x="0" y="32"/>
                    </a:cubicBezTo>
                    <a:cubicBezTo>
                      <a:pt x="22" y="127"/>
                      <a:pt x="43" y="222"/>
                      <a:pt x="85" y="317"/>
                    </a:cubicBezTo>
                    <a:cubicBezTo>
                      <a:pt x="370" y="918"/>
                      <a:pt x="654" y="1519"/>
                      <a:pt x="961" y="2110"/>
                    </a:cubicBezTo>
                    <a:cubicBezTo>
                      <a:pt x="1561" y="3249"/>
                      <a:pt x="2173" y="4378"/>
                      <a:pt x="2775" y="5506"/>
                    </a:cubicBezTo>
                    <a:cubicBezTo>
                      <a:pt x="2803" y="5562"/>
                      <a:pt x="2831" y="5618"/>
                      <a:pt x="2890" y="5618"/>
                    </a:cubicBezTo>
                    <a:cubicBezTo>
                      <a:pt x="2920" y="5618"/>
                      <a:pt x="2957" y="5604"/>
                      <a:pt x="3007" y="5569"/>
                    </a:cubicBezTo>
                    <a:cubicBezTo>
                      <a:pt x="2047" y="3713"/>
                      <a:pt x="1087" y="1857"/>
                      <a:pt x="11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6" name="Google Shape;5206;p31"/>
              <p:cNvSpPr/>
              <p:nvPr/>
            </p:nvSpPr>
            <p:spPr>
              <a:xfrm>
                <a:off x="3566475" y="4907450"/>
                <a:ext cx="104175" cy="79175"/>
              </a:xfrm>
              <a:custGeom>
                <a:avLst/>
                <a:gdLst/>
                <a:ahLst/>
                <a:cxnLst/>
                <a:rect l="l" t="t" r="r" b="b"/>
                <a:pathLst>
                  <a:path w="4167" h="3167" extrusionOk="0">
                    <a:moveTo>
                      <a:pt x="130" y="0"/>
                    </a:moveTo>
                    <a:cubicBezTo>
                      <a:pt x="100" y="0"/>
                      <a:pt x="68" y="6"/>
                      <a:pt x="32" y="21"/>
                    </a:cubicBezTo>
                    <a:cubicBezTo>
                      <a:pt x="1" y="157"/>
                      <a:pt x="95" y="221"/>
                      <a:pt x="179" y="284"/>
                    </a:cubicBezTo>
                    <a:lnTo>
                      <a:pt x="3154" y="2625"/>
                    </a:lnTo>
                    <a:cubicBezTo>
                      <a:pt x="3397" y="2815"/>
                      <a:pt x="3660" y="2984"/>
                      <a:pt x="3913" y="3152"/>
                    </a:cubicBezTo>
                    <a:cubicBezTo>
                      <a:pt x="3926" y="3163"/>
                      <a:pt x="3943" y="3166"/>
                      <a:pt x="3964" y="3166"/>
                    </a:cubicBezTo>
                    <a:cubicBezTo>
                      <a:pt x="4009" y="3166"/>
                      <a:pt x="4073" y="3149"/>
                      <a:pt x="4166" y="3142"/>
                    </a:cubicBezTo>
                    <a:cubicBezTo>
                      <a:pt x="4039" y="3016"/>
                      <a:pt x="3976" y="2931"/>
                      <a:pt x="3892" y="2868"/>
                    </a:cubicBezTo>
                    <a:cubicBezTo>
                      <a:pt x="2679" y="2056"/>
                      <a:pt x="1583" y="1085"/>
                      <a:pt x="433" y="189"/>
                    </a:cubicBezTo>
                    <a:cubicBezTo>
                      <a:pt x="339" y="112"/>
                      <a:pt x="258" y="0"/>
                      <a:pt x="13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7" name="Google Shape;5207;p31"/>
              <p:cNvSpPr/>
              <p:nvPr/>
            </p:nvSpPr>
            <p:spPr>
              <a:xfrm>
                <a:off x="3483400" y="5295400"/>
                <a:ext cx="68850" cy="105100"/>
              </a:xfrm>
              <a:custGeom>
                <a:avLst/>
                <a:gdLst/>
                <a:ahLst/>
                <a:cxnLst/>
                <a:rect l="l" t="t" r="r" b="b"/>
                <a:pathLst>
                  <a:path w="2754" h="4204" extrusionOk="0">
                    <a:moveTo>
                      <a:pt x="76" y="0"/>
                    </a:moveTo>
                    <a:cubicBezTo>
                      <a:pt x="55" y="0"/>
                      <a:pt x="31" y="8"/>
                      <a:pt x="1" y="27"/>
                    </a:cubicBezTo>
                    <a:cubicBezTo>
                      <a:pt x="223" y="639"/>
                      <a:pt x="1077" y="2062"/>
                      <a:pt x="2363" y="3909"/>
                    </a:cubicBezTo>
                    <a:cubicBezTo>
                      <a:pt x="2438" y="4024"/>
                      <a:pt x="2469" y="4204"/>
                      <a:pt x="2670" y="4204"/>
                    </a:cubicBezTo>
                    <a:cubicBezTo>
                      <a:pt x="2754" y="4087"/>
                      <a:pt x="2670" y="3993"/>
                      <a:pt x="2606" y="3909"/>
                    </a:cubicBezTo>
                    <a:cubicBezTo>
                      <a:pt x="1805" y="2643"/>
                      <a:pt x="1003" y="1377"/>
                      <a:pt x="191" y="112"/>
                    </a:cubicBezTo>
                    <a:cubicBezTo>
                      <a:pt x="159" y="65"/>
                      <a:pt x="134" y="0"/>
                      <a:pt x="7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8" name="Google Shape;5208;p31"/>
              <p:cNvSpPr/>
              <p:nvPr/>
            </p:nvSpPr>
            <p:spPr>
              <a:xfrm>
                <a:off x="3530625" y="4748700"/>
                <a:ext cx="93075" cy="45900"/>
              </a:xfrm>
              <a:custGeom>
                <a:avLst/>
                <a:gdLst/>
                <a:ahLst/>
                <a:cxnLst/>
                <a:rect l="l" t="t" r="r" b="b"/>
                <a:pathLst>
                  <a:path w="3723" h="1836" extrusionOk="0">
                    <a:moveTo>
                      <a:pt x="0" y="0"/>
                    </a:moveTo>
                    <a:lnTo>
                      <a:pt x="0" y="0"/>
                    </a:lnTo>
                    <a:cubicBezTo>
                      <a:pt x="369" y="264"/>
                      <a:pt x="802" y="401"/>
                      <a:pt x="1202" y="612"/>
                    </a:cubicBezTo>
                    <a:cubicBezTo>
                      <a:pt x="1613" y="823"/>
                      <a:pt x="2014" y="1044"/>
                      <a:pt x="2436" y="1245"/>
                    </a:cubicBezTo>
                    <a:cubicBezTo>
                      <a:pt x="2837" y="1424"/>
                      <a:pt x="3195" y="1709"/>
                      <a:pt x="3723" y="1835"/>
                    </a:cubicBezTo>
                    <a:cubicBezTo>
                      <a:pt x="3006" y="1192"/>
                      <a:pt x="981" y="169"/>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9" name="Google Shape;5209;p31"/>
              <p:cNvSpPr/>
              <p:nvPr/>
            </p:nvSpPr>
            <p:spPr>
              <a:xfrm>
                <a:off x="3338675" y="5116250"/>
                <a:ext cx="47200" cy="87275"/>
              </a:xfrm>
              <a:custGeom>
                <a:avLst/>
                <a:gdLst/>
                <a:ahLst/>
                <a:cxnLst/>
                <a:rect l="l" t="t" r="r" b="b"/>
                <a:pathLst>
                  <a:path w="1888" h="3491" extrusionOk="0">
                    <a:moveTo>
                      <a:pt x="85" y="0"/>
                    </a:moveTo>
                    <a:cubicBezTo>
                      <a:pt x="21" y="148"/>
                      <a:pt x="0" y="169"/>
                      <a:pt x="0" y="179"/>
                    </a:cubicBezTo>
                    <a:cubicBezTo>
                      <a:pt x="549" y="1266"/>
                      <a:pt x="1097" y="2342"/>
                      <a:pt x="1656" y="3418"/>
                    </a:cubicBezTo>
                    <a:cubicBezTo>
                      <a:pt x="1677" y="3449"/>
                      <a:pt x="1761" y="3449"/>
                      <a:pt x="1888" y="3491"/>
                    </a:cubicBezTo>
                    <a:cubicBezTo>
                      <a:pt x="1561" y="2743"/>
                      <a:pt x="1202" y="2099"/>
                      <a:pt x="865" y="1435"/>
                    </a:cubicBezTo>
                    <a:cubicBezTo>
                      <a:pt x="633" y="971"/>
                      <a:pt x="380" y="517"/>
                      <a:pt x="8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0" name="Google Shape;5210;p31"/>
              <p:cNvSpPr/>
              <p:nvPr/>
            </p:nvSpPr>
            <p:spPr>
              <a:xfrm>
                <a:off x="3249800" y="4929300"/>
                <a:ext cx="44325" cy="85725"/>
              </a:xfrm>
              <a:custGeom>
                <a:avLst/>
                <a:gdLst/>
                <a:ahLst/>
                <a:cxnLst/>
                <a:rect l="l" t="t" r="r" b="b"/>
                <a:pathLst>
                  <a:path w="1773" h="3429" extrusionOk="0">
                    <a:moveTo>
                      <a:pt x="64" y="0"/>
                    </a:moveTo>
                    <a:cubicBezTo>
                      <a:pt x="43" y="32"/>
                      <a:pt x="1" y="75"/>
                      <a:pt x="11" y="96"/>
                    </a:cubicBezTo>
                    <a:cubicBezTo>
                      <a:pt x="549" y="1203"/>
                      <a:pt x="1087" y="2311"/>
                      <a:pt x="1636" y="3418"/>
                    </a:cubicBezTo>
                    <a:cubicBezTo>
                      <a:pt x="1646" y="3429"/>
                      <a:pt x="1699" y="3429"/>
                      <a:pt x="1751" y="3429"/>
                    </a:cubicBezTo>
                    <a:cubicBezTo>
                      <a:pt x="1751" y="3365"/>
                      <a:pt x="1772" y="3291"/>
                      <a:pt x="1741" y="3239"/>
                    </a:cubicBezTo>
                    <a:cubicBezTo>
                      <a:pt x="1224" y="2173"/>
                      <a:pt x="697" y="1097"/>
                      <a:pt x="180" y="32"/>
                    </a:cubicBezTo>
                    <a:cubicBezTo>
                      <a:pt x="159" y="11"/>
                      <a:pt x="106" y="11"/>
                      <a:pt x="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1" name="Google Shape;5211;p31"/>
              <p:cNvSpPr/>
              <p:nvPr/>
            </p:nvSpPr>
            <p:spPr>
              <a:xfrm>
                <a:off x="3516375" y="5083025"/>
                <a:ext cx="60150" cy="77025"/>
              </a:xfrm>
              <a:custGeom>
                <a:avLst/>
                <a:gdLst/>
                <a:ahLst/>
                <a:cxnLst/>
                <a:rect l="l" t="t" r="r" b="b"/>
                <a:pathLst>
                  <a:path w="2406" h="3081" extrusionOk="0">
                    <a:moveTo>
                      <a:pt x="32" y="1"/>
                    </a:moveTo>
                    <a:cubicBezTo>
                      <a:pt x="32" y="22"/>
                      <a:pt x="1" y="43"/>
                      <a:pt x="11" y="53"/>
                    </a:cubicBezTo>
                    <a:cubicBezTo>
                      <a:pt x="591" y="1044"/>
                      <a:pt x="1382" y="1888"/>
                      <a:pt x="2047" y="2806"/>
                    </a:cubicBezTo>
                    <a:cubicBezTo>
                      <a:pt x="2120" y="2911"/>
                      <a:pt x="2226" y="2996"/>
                      <a:pt x="2310" y="3080"/>
                    </a:cubicBezTo>
                    <a:lnTo>
                      <a:pt x="2405" y="3017"/>
                    </a:lnTo>
                    <a:cubicBezTo>
                      <a:pt x="2384" y="2964"/>
                      <a:pt x="2373" y="2890"/>
                      <a:pt x="2342" y="2848"/>
                    </a:cubicBezTo>
                    <a:lnTo>
                      <a:pt x="158" y="32"/>
                    </a:lnTo>
                    <a:cubicBezTo>
                      <a:pt x="137" y="1"/>
                      <a:pt x="74" y="11"/>
                      <a:pt x="3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2" name="Google Shape;5212;p31"/>
              <p:cNvSpPr/>
              <p:nvPr/>
            </p:nvSpPr>
            <p:spPr>
              <a:xfrm>
                <a:off x="3416450" y="5109925"/>
                <a:ext cx="49050" cy="79125"/>
              </a:xfrm>
              <a:custGeom>
                <a:avLst/>
                <a:gdLst/>
                <a:ahLst/>
                <a:cxnLst/>
                <a:rect l="l" t="t" r="r" b="b"/>
                <a:pathLst>
                  <a:path w="1962" h="3165" extrusionOk="0">
                    <a:moveTo>
                      <a:pt x="32" y="0"/>
                    </a:moveTo>
                    <a:lnTo>
                      <a:pt x="32" y="0"/>
                    </a:lnTo>
                    <a:cubicBezTo>
                      <a:pt x="0" y="348"/>
                      <a:pt x="169" y="601"/>
                      <a:pt x="316" y="854"/>
                    </a:cubicBezTo>
                    <a:cubicBezTo>
                      <a:pt x="813" y="1730"/>
                      <a:pt x="1614" y="2879"/>
                      <a:pt x="1920" y="3164"/>
                    </a:cubicBezTo>
                    <a:cubicBezTo>
                      <a:pt x="1941" y="3153"/>
                      <a:pt x="1962" y="3132"/>
                      <a:pt x="1962" y="3122"/>
                    </a:cubicBezTo>
                    <a:cubicBezTo>
                      <a:pt x="1466" y="2110"/>
                      <a:pt x="738" y="1245"/>
                      <a:pt x="211" y="253"/>
                    </a:cubicBezTo>
                    <a:cubicBezTo>
                      <a:pt x="169" y="169"/>
                      <a:pt x="95" y="85"/>
                      <a:pt x="3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3" name="Google Shape;5213;p31"/>
              <p:cNvSpPr/>
              <p:nvPr/>
            </p:nvSpPr>
            <p:spPr>
              <a:xfrm>
                <a:off x="3214225" y="5039500"/>
                <a:ext cx="41675" cy="81000"/>
              </a:xfrm>
              <a:custGeom>
                <a:avLst/>
                <a:gdLst/>
                <a:ahLst/>
                <a:cxnLst/>
                <a:rect l="l" t="t" r="r" b="b"/>
                <a:pathLst>
                  <a:path w="1667" h="3240" extrusionOk="0">
                    <a:moveTo>
                      <a:pt x="42" y="1"/>
                    </a:moveTo>
                    <a:cubicBezTo>
                      <a:pt x="21" y="85"/>
                      <a:pt x="0" y="106"/>
                      <a:pt x="10" y="127"/>
                    </a:cubicBezTo>
                    <a:cubicBezTo>
                      <a:pt x="31" y="191"/>
                      <a:pt x="52" y="254"/>
                      <a:pt x="85" y="307"/>
                    </a:cubicBezTo>
                    <a:cubicBezTo>
                      <a:pt x="538" y="961"/>
                      <a:pt x="907" y="1657"/>
                      <a:pt x="1160" y="2417"/>
                    </a:cubicBezTo>
                    <a:cubicBezTo>
                      <a:pt x="1245" y="2659"/>
                      <a:pt x="1381" y="2891"/>
                      <a:pt x="1508" y="3123"/>
                    </a:cubicBezTo>
                    <a:cubicBezTo>
                      <a:pt x="1529" y="3165"/>
                      <a:pt x="1592" y="3197"/>
                      <a:pt x="1667" y="3239"/>
                    </a:cubicBezTo>
                    <a:cubicBezTo>
                      <a:pt x="1498" y="2279"/>
                      <a:pt x="633" y="549"/>
                      <a:pt x="4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4" name="Google Shape;5214;p31"/>
              <p:cNvSpPr/>
              <p:nvPr/>
            </p:nvSpPr>
            <p:spPr>
              <a:xfrm>
                <a:off x="3705700" y="5243875"/>
                <a:ext cx="43775" cy="58800"/>
              </a:xfrm>
              <a:custGeom>
                <a:avLst/>
                <a:gdLst/>
                <a:ahLst/>
                <a:cxnLst/>
                <a:rect l="l" t="t" r="r" b="b"/>
                <a:pathLst>
                  <a:path w="1751" h="2352" extrusionOk="0">
                    <a:moveTo>
                      <a:pt x="0" y="0"/>
                    </a:moveTo>
                    <a:lnTo>
                      <a:pt x="0" y="0"/>
                    </a:lnTo>
                    <a:cubicBezTo>
                      <a:pt x="211" y="538"/>
                      <a:pt x="654" y="1181"/>
                      <a:pt x="1508" y="2194"/>
                    </a:cubicBezTo>
                    <a:cubicBezTo>
                      <a:pt x="1561" y="2246"/>
                      <a:pt x="1634" y="2278"/>
                      <a:pt x="1751" y="2352"/>
                    </a:cubicBezTo>
                    <a:cubicBezTo>
                      <a:pt x="1571" y="1888"/>
                      <a:pt x="685" y="696"/>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5" name="Google Shape;5215;p31"/>
              <p:cNvSpPr/>
              <p:nvPr/>
            </p:nvSpPr>
            <p:spPr>
              <a:xfrm>
                <a:off x="3598650" y="4911325"/>
                <a:ext cx="45625" cy="30650"/>
              </a:xfrm>
              <a:custGeom>
                <a:avLst/>
                <a:gdLst/>
                <a:ahLst/>
                <a:cxnLst/>
                <a:rect l="l" t="t" r="r" b="b"/>
                <a:pathLst>
                  <a:path w="1825" h="1226" extrusionOk="0">
                    <a:moveTo>
                      <a:pt x="81" y="1"/>
                    </a:moveTo>
                    <a:cubicBezTo>
                      <a:pt x="66" y="1"/>
                      <a:pt x="29" y="46"/>
                      <a:pt x="0" y="66"/>
                    </a:cubicBezTo>
                    <a:cubicBezTo>
                      <a:pt x="474" y="593"/>
                      <a:pt x="1255" y="1089"/>
                      <a:pt x="1824" y="1226"/>
                    </a:cubicBezTo>
                    <a:cubicBezTo>
                      <a:pt x="1456" y="857"/>
                      <a:pt x="474" y="161"/>
                      <a:pt x="85" y="2"/>
                    </a:cubicBezTo>
                    <a:cubicBezTo>
                      <a:pt x="84" y="1"/>
                      <a:pt x="82" y="1"/>
                      <a:pt x="8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6" name="Google Shape;5216;p31"/>
              <p:cNvSpPr/>
              <p:nvPr/>
            </p:nvSpPr>
            <p:spPr>
              <a:xfrm>
                <a:off x="3190200" y="4931400"/>
                <a:ext cx="10575" cy="64125"/>
              </a:xfrm>
              <a:custGeom>
                <a:avLst/>
                <a:gdLst/>
                <a:ahLst/>
                <a:cxnLst/>
                <a:rect l="l" t="t" r="r" b="b"/>
                <a:pathLst>
                  <a:path w="423" h="2565" extrusionOk="0">
                    <a:moveTo>
                      <a:pt x="128" y="1"/>
                    </a:moveTo>
                    <a:cubicBezTo>
                      <a:pt x="64" y="117"/>
                      <a:pt x="1" y="170"/>
                      <a:pt x="1" y="223"/>
                    </a:cubicBezTo>
                    <a:cubicBezTo>
                      <a:pt x="22" y="1425"/>
                      <a:pt x="106" y="2131"/>
                      <a:pt x="307" y="2564"/>
                    </a:cubicBezTo>
                    <a:cubicBezTo>
                      <a:pt x="423" y="1773"/>
                      <a:pt x="191" y="1066"/>
                      <a:pt x="233" y="349"/>
                    </a:cubicBezTo>
                    <a:cubicBezTo>
                      <a:pt x="233" y="254"/>
                      <a:pt x="181" y="159"/>
                      <a:pt x="12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7" name="Google Shape;5217;p31"/>
              <p:cNvSpPr/>
              <p:nvPr/>
            </p:nvSpPr>
            <p:spPr>
              <a:xfrm>
                <a:off x="3221600" y="4825675"/>
                <a:ext cx="6350" cy="58300"/>
              </a:xfrm>
              <a:custGeom>
                <a:avLst/>
                <a:gdLst/>
                <a:ahLst/>
                <a:cxnLst/>
                <a:rect l="l" t="t" r="r" b="b"/>
                <a:pathLst>
                  <a:path w="254" h="2332" extrusionOk="0">
                    <a:moveTo>
                      <a:pt x="169" y="1"/>
                    </a:moveTo>
                    <a:cubicBezTo>
                      <a:pt x="74" y="106"/>
                      <a:pt x="0" y="149"/>
                      <a:pt x="0" y="191"/>
                    </a:cubicBezTo>
                    <a:cubicBezTo>
                      <a:pt x="0" y="855"/>
                      <a:pt x="0" y="1509"/>
                      <a:pt x="11" y="2163"/>
                    </a:cubicBezTo>
                    <a:cubicBezTo>
                      <a:pt x="11" y="2205"/>
                      <a:pt x="74" y="2237"/>
                      <a:pt x="169" y="2331"/>
                    </a:cubicBezTo>
                    <a:cubicBezTo>
                      <a:pt x="243" y="1530"/>
                      <a:pt x="254" y="792"/>
                      <a:pt x="16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8" name="Google Shape;5218;p31"/>
              <p:cNvSpPr/>
              <p:nvPr/>
            </p:nvSpPr>
            <p:spPr>
              <a:xfrm>
                <a:off x="3518500" y="5111750"/>
                <a:ext cx="32175" cy="48300"/>
              </a:xfrm>
              <a:custGeom>
                <a:avLst/>
                <a:gdLst/>
                <a:ahLst/>
                <a:cxnLst/>
                <a:rect l="l" t="t" r="r" b="b"/>
                <a:pathLst>
                  <a:path w="1287" h="1932" extrusionOk="0">
                    <a:moveTo>
                      <a:pt x="0" y="1"/>
                    </a:moveTo>
                    <a:lnTo>
                      <a:pt x="0" y="1"/>
                    </a:lnTo>
                    <a:cubicBezTo>
                      <a:pt x="305" y="781"/>
                      <a:pt x="917" y="1667"/>
                      <a:pt x="1287" y="1931"/>
                    </a:cubicBezTo>
                    <a:cubicBezTo>
                      <a:pt x="1160" y="1552"/>
                      <a:pt x="516" y="560"/>
                      <a:pt x="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9" name="Google Shape;5219;p31"/>
              <p:cNvSpPr/>
              <p:nvPr/>
            </p:nvSpPr>
            <p:spPr>
              <a:xfrm>
                <a:off x="3651375" y="4817200"/>
                <a:ext cx="40625" cy="35925"/>
              </a:xfrm>
              <a:custGeom>
                <a:avLst/>
                <a:gdLst/>
                <a:ahLst/>
                <a:cxnLst/>
                <a:rect l="l" t="t" r="r" b="b"/>
                <a:pathLst>
                  <a:path w="1625" h="1437" extrusionOk="0">
                    <a:moveTo>
                      <a:pt x="108" y="1"/>
                    </a:moveTo>
                    <a:cubicBezTo>
                      <a:pt x="84" y="1"/>
                      <a:pt x="39" y="36"/>
                      <a:pt x="11" y="55"/>
                    </a:cubicBezTo>
                    <a:cubicBezTo>
                      <a:pt x="11" y="76"/>
                      <a:pt x="1" y="97"/>
                      <a:pt x="11" y="108"/>
                    </a:cubicBezTo>
                    <a:lnTo>
                      <a:pt x="1529" y="1437"/>
                    </a:lnTo>
                    <a:cubicBezTo>
                      <a:pt x="1561" y="1416"/>
                      <a:pt x="1593" y="1405"/>
                      <a:pt x="1625" y="1395"/>
                    </a:cubicBezTo>
                    <a:cubicBezTo>
                      <a:pt x="1583" y="1299"/>
                      <a:pt x="1540" y="1205"/>
                      <a:pt x="1477" y="1131"/>
                    </a:cubicBezTo>
                    <a:cubicBezTo>
                      <a:pt x="1086" y="688"/>
                      <a:pt x="580" y="371"/>
                      <a:pt x="116" y="2"/>
                    </a:cubicBezTo>
                    <a:cubicBezTo>
                      <a:pt x="114" y="1"/>
                      <a:pt x="111" y="1"/>
                      <a:pt x="10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0" name="Google Shape;5220;p31"/>
              <p:cNvSpPr/>
              <p:nvPr/>
            </p:nvSpPr>
            <p:spPr>
              <a:xfrm>
                <a:off x="3266675" y="5156575"/>
                <a:ext cx="18750" cy="51200"/>
              </a:xfrm>
              <a:custGeom>
                <a:avLst/>
                <a:gdLst/>
                <a:ahLst/>
                <a:cxnLst/>
                <a:rect l="l" t="t" r="r" b="b"/>
                <a:pathLst>
                  <a:path w="750" h="2048" extrusionOk="0">
                    <a:moveTo>
                      <a:pt x="22" y="1"/>
                    </a:moveTo>
                    <a:lnTo>
                      <a:pt x="22" y="1"/>
                    </a:lnTo>
                    <a:cubicBezTo>
                      <a:pt x="1" y="338"/>
                      <a:pt x="201" y="1119"/>
                      <a:pt x="486" y="1730"/>
                    </a:cubicBezTo>
                    <a:cubicBezTo>
                      <a:pt x="537" y="1844"/>
                      <a:pt x="528" y="2047"/>
                      <a:pt x="733" y="2047"/>
                    </a:cubicBezTo>
                    <a:cubicBezTo>
                      <a:pt x="739" y="2047"/>
                      <a:pt x="744" y="2047"/>
                      <a:pt x="750" y="2047"/>
                    </a:cubicBezTo>
                    <a:cubicBezTo>
                      <a:pt x="644" y="1467"/>
                      <a:pt x="233" y="317"/>
                      <a:pt x="2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1" name="Google Shape;5221;p31"/>
              <p:cNvSpPr/>
              <p:nvPr/>
            </p:nvSpPr>
            <p:spPr>
              <a:xfrm>
                <a:off x="3692500" y="5253600"/>
                <a:ext cx="27450" cy="41700"/>
              </a:xfrm>
              <a:custGeom>
                <a:avLst/>
                <a:gdLst/>
                <a:ahLst/>
                <a:cxnLst/>
                <a:rect l="l" t="t" r="r" b="b"/>
                <a:pathLst>
                  <a:path w="1098" h="1668" extrusionOk="0">
                    <a:moveTo>
                      <a:pt x="85" y="1"/>
                    </a:moveTo>
                    <a:cubicBezTo>
                      <a:pt x="11" y="138"/>
                      <a:pt x="1" y="202"/>
                      <a:pt x="32" y="254"/>
                    </a:cubicBezTo>
                    <a:cubicBezTo>
                      <a:pt x="306" y="697"/>
                      <a:pt x="602" y="1140"/>
                      <a:pt x="887" y="1573"/>
                    </a:cubicBezTo>
                    <a:cubicBezTo>
                      <a:pt x="918" y="1625"/>
                      <a:pt x="992" y="1636"/>
                      <a:pt x="1055" y="1667"/>
                    </a:cubicBezTo>
                    <a:cubicBezTo>
                      <a:pt x="1066" y="1615"/>
                      <a:pt x="1098" y="1562"/>
                      <a:pt x="1077" y="1531"/>
                    </a:cubicBezTo>
                    <a:cubicBezTo>
                      <a:pt x="781" y="1077"/>
                      <a:pt x="486" y="613"/>
                      <a:pt x="191" y="160"/>
                    </a:cubicBezTo>
                    <a:cubicBezTo>
                      <a:pt x="148" y="106"/>
                      <a:pt x="116" y="54"/>
                      <a:pt x="8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2" name="Google Shape;5222;p31"/>
              <p:cNvSpPr/>
              <p:nvPr/>
            </p:nvSpPr>
            <p:spPr>
              <a:xfrm>
                <a:off x="3416175" y="5136550"/>
                <a:ext cx="24825" cy="37725"/>
              </a:xfrm>
              <a:custGeom>
                <a:avLst/>
                <a:gdLst/>
                <a:ahLst/>
                <a:cxnLst/>
                <a:rect l="l" t="t" r="r" b="b"/>
                <a:pathLst>
                  <a:path w="993" h="1509" extrusionOk="0">
                    <a:moveTo>
                      <a:pt x="1" y="0"/>
                    </a:moveTo>
                    <a:lnTo>
                      <a:pt x="1" y="0"/>
                    </a:lnTo>
                    <a:cubicBezTo>
                      <a:pt x="11" y="63"/>
                      <a:pt x="11" y="138"/>
                      <a:pt x="43" y="180"/>
                    </a:cubicBezTo>
                    <a:cubicBezTo>
                      <a:pt x="306" y="612"/>
                      <a:pt x="570" y="1034"/>
                      <a:pt x="845" y="1467"/>
                    </a:cubicBezTo>
                    <a:cubicBezTo>
                      <a:pt x="866" y="1488"/>
                      <a:pt x="918" y="1498"/>
                      <a:pt x="960" y="1509"/>
                    </a:cubicBezTo>
                    <a:cubicBezTo>
                      <a:pt x="971" y="1467"/>
                      <a:pt x="992" y="1413"/>
                      <a:pt x="981" y="1382"/>
                    </a:cubicBezTo>
                    <a:cubicBezTo>
                      <a:pt x="707" y="928"/>
                      <a:pt x="433" y="485"/>
                      <a:pt x="149" y="42"/>
                    </a:cubicBezTo>
                    <a:cubicBezTo>
                      <a:pt x="138" y="11"/>
                      <a:pt x="74" y="11"/>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3" name="Google Shape;5223;p31"/>
              <p:cNvSpPr/>
              <p:nvPr/>
            </p:nvSpPr>
            <p:spPr>
              <a:xfrm>
                <a:off x="3590975" y="5328775"/>
                <a:ext cx="26400" cy="34025"/>
              </a:xfrm>
              <a:custGeom>
                <a:avLst/>
                <a:gdLst/>
                <a:ahLst/>
                <a:cxnLst/>
                <a:rect l="l" t="t" r="r" b="b"/>
                <a:pathLst>
                  <a:path w="1056" h="1361" extrusionOk="0">
                    <a:moveTo>
                      <a:pt x="1" y="0"/>
                    </a:moveTo>
                    <a:lnTo>
                      <a:pt x="1" y="0"/>
                    </a:lnTo>
                    <a:cubicBezTo>
                      <a:pt x="360" y="749"/>
                      <a:pt x="729" y="1213"/>
                      <a:pt x="1056" y="1360"/>
                    </a:cubicBezTo>
                    <a:cubicBezTo>
                      <a:pt x="877" y="928"/>
                      <a:pt x="549" y="495"/>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4" name="Google Shape;5224;p31"/>
              <p:cNvSpPr/>
              <p:nvPr/>
            </p:nvSpPr>
            <p:spPr>
              <a:xfrm>
                <a:off x="3407225" y="5148175"/>
                <a:ext cx="17425" cy="35325"/>
              </a:xfrm>
              <a:custGeom>
                <a:avLst/>
                <a:gdLst/>
                <a:ahLst/>
                <a:cxnLst/>
                <a:rect l="l" t="t" r="r" b="b"/>
                <a:pathLst>
                  <a:path w="697" h="1413" extrusionOk="0">
                    <a:moveTo>
                      <a:pt x="93" y="1"/>
                    </a:moveTo>
                    <a:cubicBezTo>
                      <a:pt x="70" y="1"/>
                      <a:pt x="35" y="10"/>
                      <a:pt x="0" y="10"/>
                    </a:cubicBezTo>
                    <a:cubicBezTo>
                      <a:pt x="10" y="84"/>
                      <a:pt x="10" y="147"/>
                      <a:pt x="32" y="200"/>
                    </a:cubicBezTo>
                    <a:cubicBezTo>
                      <a:pt x="242" y="611"/>
                      <a:pt x="464" y="1012"/>
                      <a:pt x="675" y="1412"/>
                    </a:cubicBezTo>
                    <a:cubicBezTo>
                      <a:pt x="696" y="980"/>
                      <a:pt x="507" y="559"/>
                      <a:pt x="116" y="10"/>
                    </a:cubicBezTo>
                    <a:cubicBezTo>
                      <a:pt x="113" y="3"/>
                      <a:pt x="104" y="1"/>
                      <a:pt x="9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5" name="Google Shape;5225;p31"/>
              <p:cNvSpPr/>
              <p:nvPr/>
            </p:nvSpPr>
            <p:spPr>
              <a:xfrm>
                <a:off x="3290675" y="5233050"/>
                <a:ext cx="18750" cy="34050"/>
              </a:xfrm>
              <a:custGeom>
                <a:avLst/>
                <a:gdLst/>
                <a:ahLst/>
                <a:cxnLst/>
                <a:rect l="l" t="t" r="r" b="b"/>
                <a:pathLst>
                  <a:path w="750" h="1362" extrusionOk="0">
                    <a:moveTo>
                      <a:pt x="1" y="0"/>
                    </a:moveTo>
                    <a:cubicBezTo>
                      <a:pt x="158" y="644"/>
                      <a:pt x="348" y="992"/>
                      <a:pt x="749" y="1361"/>
                    </a:cubicBezTo>
                    <a:cubicBezTo>
                      <a:pt x="633" y="855"/>
                      <a:pt x="359" y="485"/>
                      <a:pt x="158" y="85"/>
                    </a:cubicBezTo>
                    <a:cubicBezTo>
                      <a:pt x="137" y="42"/>
                      <a:pt x="74" y="32"/>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6" name="Google Shape;5226;p31"/>
              <p:cNvSpPr/>
              <p:nvPr/>
            </p:nvSpPr>
            <p:spPr>
              <a:xfrm>
                <a:off x="3581500" y="5340100"/>
                <a:ext cx="20325" cy="28250"/>
              </a:xfrm>
              <a:custGeom>
                <a:avLst/>
                <a:gdLst/>
                <a:ahLst/>
                <a:cxnLst/>
                <a:rect l="l" t="t" r="r" b="b"/>
                <a:pathLst>
                  <a:path w="813" h="1130" extrusionOk="0">
                    <a:moveTo>
                      <a:pt x="42" y="0"/>
                    </a:moveTo>
                    <a:cubicBezTo>
                      <a:pt x="0" y="169"/>
                      <a:pt x="106" y="296"/>
                      <a:pt x="180" y="422"/>
                    </a:cubicBezTo>
                    <a:cubicBezTo>
                      <a:pt x="328" y="654"/>
                      <a:pt x="506" y="876"/>
                      <a:pt x="675" y="1097"/>
                    </a:cubicBezTo>
                    <a:cubicBezTo>
                      <a:pt x="696" y="1129"/>
                      <a:pt x="749" y="1118"/>
                      <a:pt x="813" y="1129"/>
                    </a:cubicBezTo>
                    <a:cubicBezTo>
                      <a:pt x="802" y="1055"/>
                      <a:pt x="802" y="992"/>
                      <a:pt x="771" y="939"/>
                    </a:cubicBezTo>
                    <a:cubicBezTo>
                      <a:pt x="570" y="633"/>
                      <a:pt x="370" y="328"/>
                      <a:pt x="159" y="21"/>
                    </a:cubicBezTo>
                    <a:cubicBezTo>
                      <a:pt x="148" y="0"/>
                      <a:pt x="85" y="11"/>
                      <a:pt x="4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7" name="Google Shape;5227;p31"/>
              <p:cNvSpPr/>
              <p:nvPr/>
            </p:nvSpPr>
            <p:spPr>
              <a:xfrm>
                <a:off x="3192600" y="4888975"/>
                <a:ext cx="8175" cy="28225"/>
              </a:xfrm>
              <a:custGeom>
                <a:avLst/>
                <a:gdLst/>
                <a:ahLst/>
                <a:cxnLst/>
                <a:rect l="l" t="t" r="r" b="b"/>
                <a:pathLst>
                  <a:path w="327" h="1129" extrusionOk="0">
                    <a:moveTo>
                      <a:pt x="317" y="0"/>
                    </a:moveTo>
                    <a:lnTo>
                      <a:pt x="317" y="0"/>
                    </a:lnTo>
                    <a:cubicBezTo>
                      <a:pt x="42" y="401"/>
                      <a:pt x="0" y="591"/>
                      <a:pt x="85" y="1128"/>
                    </a:cubicBezTo>
                    <a:cubicBezTo>
                      <a:pt x="232" y="791"/>
                      <a:pt x="327" y="443"/>
                      <a:pt x="31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8" name="Google Shape;5228;p31"/>
              <p:cNvSpPr/>
              <p:nvPr/>
            </p:nvSpPr>
            <p:spPr>
              <a:xfrm>
                <a:off x="3232150" y="4845975"/>
                <a:ext cx="8975" cy="28150"/>
              </a:xfrm>
              <a:custGeom>
                <a:avLst/>
                <a:gdLst/>
                <a:ahLst/>
                <a:cxnLst/>
                <a:rect l="l" t="t" r="r" b="b"/>
                <a:pathLst>
                  <a:path w="359" h="1126" extrusionOk="0">
                    <a:moveTo>
                      <a:pt x="95" y="1"/>
                    </a:moveTo>
                    <a:cubicBezTo>
                      <a:pt x="0" y="391"/>
                      <a:pt x="74" y="687"/>
                      <a:pt x="64" y="992"/>
                    </a:cubicBezTo>
                    <a:cubicBezTo>
                      <a:pt x="64" y="1035"/>
                      <a:pt x="77" y="1126"/>
                      <a:pt x="172" y="1126"/>
                    </a:cubicBezTo>
                    <a:cubicBezTo>
                      <a:pt x="194" y="1126"/>
                      <a:pt x="221" y="1121"/>
                      <a:pt x="253" y="1108"/>
                    </a:cubicBezTo>
                    <a:cubicBezTo>
                      <a:pt x="179" y="781"/>
                      <a:pt x="359" y="423"/>
                      <a:pt x="9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9" name="Google Shape;5229;p31"/>
              <p:cNvSpPr/>
              <p:nvPr/>
            </p:nvSpPr>
            <p:spPr>
              <a:xfrm>
                <a:off x="3727300" y="4891600"/>
                <a:ext cx="12425" cy="14800"/>
              </a:xfrm>
              <a:custGeom>
                <a:avLst/>
                <a:gdLst/>
                <a:ahLst/>
                <a:cxnLst/>
                <a:rect l="l" t="t" r="r" b="b"/>
                <a:pathLst>
                  <a:path w="497" h="592" extrusionOk="0">
                    <a:moveTo>
                      <a:pt x="1" y="1"/>
                    </a:moveTo>
                    <a:lnTo>
                      <a:pt x="1" y="1"/>
                    </a:lnTo>
                    <a:cubicBezTo>
                      <a:pt x="138" y="412"/>
                      <a:pt x="138" y="412"/>
                      <a:pt x="496" y="591"/>
                    </a:cubicBezTo>
                    <a:cubicBezTo>
                      <a:pt x="391" y="369"/>
                      <a:pt x="317" y="127"/>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0" name="Google Shape;5230;p31"/>
              <p:cNvSpPr/>
              <p:nvPr/>
            </p:nvSpPr>
            <p:spPr>
              <a:xfrm>
                <a:off x="3234500" y="4960400"/>
                <a:ext cx="5575" cy="20350"/>
              </a:xfrm>
              <a:custGeom>
                <a:avLst/>
                <a:gdLst/>
                <a:ahLst/>
                <a:cxnLst/>
                <a:rect l="l" t="t" r="r" b="b"/>
                <a:pathLst>
                  <a:path w="223" h="814" extrusionOk="0">
                    <a:moveTo>
                      <a:pt x="1" y="1"/>
                    </a:moveTo>
                    <a:lnTo>
                      <a:pt x="1" y="1"/>
                    </a:lnTo>
                    <a:cubicBezTo>
                      <a:pt x="33" y="149"/>
                      <a:pt x="54" y="296"/>
                      <a:pt x="85" y="444"/>
                    </a:cubicBezTo>
                    <a:cubicBezTo>
                      <a:pt x="117" y="570"/>
                      <a:pt x="159" y="687"/>
                      <a:pt x="191" y="813"/>
                    </a:cubicBezTo>
                    <a:cubicBezTo>
                      <a:pt x="223" y="518"/>
                      <a:pt x="191" y="244"/>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1" name="Google Shape;5231;p31"/>
              <p:cNvSpPr/>
              <p:nvPr/>
            </p:nvSpPr>
            <p:spPr>
              <a:xfrm>
                <a:off x="3808525" y="5251500"/>
                <a:ext cx="1075" cy="1600"/>
              </a:xfrm>
              <a:custGeom>
                <a:avLst/>
                <a:gdLst/>
                <a:ahLst/>
                <a:cxnLst/>
                <a:rect l="l" t="t" r="r" b="b"/>
                <a:pathLst>
                  <a:path w="43" h="64" extrusionOk="0">
                    <a:moveTo>
                      <a:pt x="43" y="1"/>
                    </a:moveTo>
                    <a:cubicBezTo>
                      <a:pt x="32" y="11"/>
                      <a:pt x="10" y="11"/>
                      <a:pt x="0" y="22"/>
                    </a:cubicBezTo>
                    <a:cubicBezTo>
                      <a:pt x="10" y="33"/>
                      <a:pt x="10" y="54"/>
                      <a:pt x="21" y="64"/>
                    </a:cubicBezTo>
                    <a:cubicBezTo>
                      <a:pt x="32" y="43"/>
                      <a:pt x="32" y="22"/>
                      <a:pt x="4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2" name="Google Shape;5232;p31"/>
              <p:cNvSpPr/>
              <p:nvPr/>
            </p:nvSpPr>
            <p:spPr>
              <a:xfrm>
                <a:off x="3651100" y="4638075"/>
                <a:ext cx="235225" cy="20250"/>
              </a:xfrm>
              <a:custGeom>
                <a:avLst/>
                <a:gdLst/>
                <a:ahLst/>
                <a:cxnLst/>
                <a:rect l="l" t="t" r="r" b="b"/>
                <a:pathLst>
                  <a:path w="9409" h="810" extrusionOk="0">
                    <a:moveTo>
                      <a:pt x="2745" y="0"/>
                    </a:moveTo>
                    <a:cubicBezTo>
                      <a:pt x="1868" y="0"/>
                      <a:pt x="1000" y="100"/>
                      <a:pt x="148" y="322"/>
                    </a:cubicBezTo>
                    <a:cubicBezTo>
                      <a:pt x="64" y="343"/>
                      <a:pt x="1" y="407"/>
                      <a:pt x="96" y="523"/>
                    </a:cubicBezTo>
                    <a:cubicBezTo>
                      <a:pt x="718" y="312"/>
                      <a:pt x="1372" y="270"/>
                      <a:pt x="2037" y="270"/>
                    </a:cubicBezTo>
                    <a:cubicBezTo>
                      <a:pt x="2205" y="267"/>
                      <a:pt x="2373" y="266"/>
                      <a:pt x="2541" y="266"/>
                    </a:cubicBezTo>
                    <a:cubicBezTo>
                      <a:pt x="3079" y="266"/>
                      <a:pt x="3618" y="280"/>
                      <a:pt x="4156" y="312"/>
                    </a:cubicBezTo>
                    <a:cubicBezTo>
                      <a:pt x="5865" y="407"/>
                      <a:pt x="7573" y="481"/>
                      <a:pt x="9250" y="807"/>
                    </a:cubicBezTo>
                    <a:cubicBezTo>
                      <a:pt x="9254" y="809"/>
                      <a:pt x="9257" y="809"/>
                      <a:pt x="9261" y="809"/>
                    </a:cubicBezTo>
                    <a:cubicBezTo>
                      <a:pt x="9291" y="809"/>
                      <a:pt x="9333" y="773"/>
                      <a:pt x="9408" y="744"/>
                    </a:cubicBezTo>
                    <a:cubicBezTo>
                      <a:pt x="9324" y="681"/>
                      <a:pt x="9261" y="618"/>
                      <a:pt x="9187" y="607"/>
                    </a:cubicBezTo>
                    <a:cubicBezTo>
                      <a:pt x="8807" y="523"/>
                      <a:pt x="8417" y="428"/>
                      <a:pt x="8016" y="375"/>
                    </a:cubicBezTo>
                    <a:cubicBezTo>
                      <a:pt x="6392" y="164"/>
                      <a:pt x="4758" y="48"/>
                      <a:pt x="3112" y="6"/>
                    </a:cubicBezTo>
                    <a:cubicBezTo>
                      <a:pt x="2990" y="2"/>
                      <a:pt x="2867" y="0"/>
                      <a:pt x="274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3" name="Google Shape;5233;p31"/>
              <p:cNvSpPr/>
              <p:nvPr/>
            </p:nvSpPr>
            <p:spPr>
              <a:xfrm>
                <a:off x="3793475" y="4847825"/>
                <a:ext cx="197250" cy="12950"/>
              </a:xfrm>
              <a:custGeom>
                <a:avLst/>
                <a:gdLst/>
                <a:ahLst/>
                <a:cxnLst/>
                <a:rect l="l" t="t" r="r" b="b"/>
                <a:pathLst>
                  <a:path w="7890" h="518" extrusionOk="0">
                    <a:moveTo>
                      <a:pt x="233" y="1"/>
                    </a:moveTo>
                    <a:cubicBezTo>
                      <a:pt x="138" y="1"/>
                      <a:pt x="1" y="11"/>
                      <a:pt x="75" y="201"/>
                    </a:cubicBezTo>
                    <a:cubicBezTo>
                      <a:pt x="2670" y="296"/>
                      <a:pt x="5274" y="486"/>
                      <a:pt x="7890" y="517"/>
                    </a:cubicBezTo>
                    <a:cubicBezTo>
                      <a:pt x="7732" y="338"/>
                      <a:pt x="7531" y="349"/>
                      <a:pt x="7341" y="338"/>
                    </a:cubicBezTo>
                    <a:cubicBezTo>
                      <a:pt x="5506" y="243"/>
                      <a:pt x="3661" y="138"/>
                      <a:pt x="1826" y="43"/>
                    </a:cubicBezTo>
                    <a:cubicBezTo>
                      <a:pt x="1298" y="22"/>
                      <a:pt x="771" y="11"/>
                      <a:pt x="23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4" name="Google Shape;5234;p31"/>
              <p:cNvSpPr/>
              <p:nvPr/>
            </p:nvSpPr>
            <p:spPr>
              <a:xfrm>
                <a:off x="3761850" y="4778225"/>
                <a:ext cx="89950" cy="7300"/>
              </a:xfrm>
              <a:custGeom>
                <a:avLst/>
                <a:gdLst/>
                <a:ahLst/>
                <a:cxnLst/>
                <a:rect l="l" t="t" r="r" b="b"/>
                <a:pathLst>
                  <a:path w="3598" h="292" extrusionOk="0">
                    <a:moveTo>
                      <a:pt x="591" y="1"/>
                    </a:moveTo>
                    <a:cubicBezTo>
                      <a:pt x="401" y="1"/>
                      <a:pt x="201" y="43"/>
                      <a:pt x="11" y="64"/>
                    </a:cubicBezTo>
                    <a:cubicBezTo>
                      <a:pt x="11" y="85"/>
                      <a:pt x="11" y="116"/>
                      <a:pt x="0" y="137"/>
                    </a:cubicBezTo>
                    <a:cubicBezTo>
                      <a:pt x="97" y="167"/>
                      <a:pt x="195" y="223"/>
                      <a:pt x="284" y="223"/>
                    </a:cubicBezTo>
                    <a:cubicBezTo>
                      <a:pt x="291" y="223"/>
                      <a:pt x="299" y="222"/>
                      <a:pt x="306" y="222"/>
                    </a:cubicBezTo>
                    <a:cubicBezTo>
                      <a:pt x="444" y="215"/>
                      <a:pt x="581" y="212"/>
                      <a:pt x="718" y="212"/>
                    </a:cubicBezTo>
                    <a:cubicBezTo>
                      <a:pt x="1451" y="212"/>
                      <a:pt x="2184" y="291"/>
                      <a:pt x="2917" y="291"/>
                    </a:cubicBezTo>
                    <a:cubicBezTo>
                      <a:pt x="3144" y="291"/>
                      <a:pt x="3370" y="283"/>
                      <a:pt x="3597" y="264"/>
                    </a:cubicBezTo>
                    <a:cubicBezTo>
                      <a:pt x="3597" y="264"/>
                      <a:pt x="3586" y="233"/>
                      <a:pt x="3586" y="169"/>
                    </a:cubicBezTo>
                    <a:cubicBezTo>
                      <a:pt x="2595" y="11"/>
                      <a:pt x="1593" y="32"/>
                      <a:pt x="59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5" name="Google Shape;5235;p31"/>
              <p:cNvSpPr/>
              <p:nvPr/>
            </p:nvSpPr>
            <p:spPr>
              <a:xfrm>
                <a:off x="3814050" y="4865175"/>
                <a:ext cx="91250" cy="9325"/>
              </a:xfrm>
              <a:custGeom>
                <a:avLst/>
                <a:gdLst/>
                <a:ahLst/>
                <a:cxnLst/>
                <a:rect l="l" t="t" r="r" b="b"/>
                <a:pathLst>
                  <a:path w="3650" h="373" extrusionOk="0">
                    <a:moveTo>
                      <a:pt x="239" y="1"/>
                    </a:moveTo>
                    <a:cubicBezTo>
                      <a:pt x="166" y="1"/>
                      <a:pt x="91" y="27"/>
                      <a:pt x="0" y="45"/>
                    </a:cubicBezTo>
                    <a:cubicBezTo>
                      <a:pt x="201" y="245"/>
                      <a:pt x="443" y="203"/>
                      <a:pt x="654" y="224"/>
                    </a:cubicBezTo>
                    <a:cubicBezTo>
                      <a:pt x="1676" y="323"/>
                      <a:pt x="2422" y="373"/>
                      <a:pt x="2943" y="373"/>
                    </a:cubicBezTo>
                    <a:cubicBezTo>
                      <a:pt x="3256" y="373"/>
                      <a:pt x="3488" y="355"/>
                      <a:pt x="3650" y="319"/>
                    </a:cubicBezTo>
                    <a:cubicBezTo>
                      <a:pt x="3628" y="287"/>
                      <a:pt x="3597" y="235"/>
                      <a:pt x="3565" y="235"/>
                    </a:cubicBezTo>
                    <a:cubicBezTo>
                      <a:pt x="2468" y="151"/>
                      <a:pt x="1371" y="76"/>
                      <a:pt x="275" y="3"/>
                    </a:cubicBezTo>
                    <a:cubicBezTo>
                      <a:pt x="263" y="1"/>
                      <a:pt x="251" y="1"/>
                      <a:pt x="23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6" name="Google Shape;5236;p31"/>
              <p:cNvSpPr/>
              <p:nvPr/>
            </p:nvSpPr>
            <p:spPr>
              <a:xfrm>
                <a:off x="3720700" y="4592375"/>
                <a:ext cx="86275" cy="6050"/>
              </a:xfrm>
              <a:custGeom>
                <a:avLst/>
                <a:gdLst/>
                <a:ahLst/>
                <a:cxnLst/>
                <a:rect l="l" t="t" r="r" b="b"/>
                <a:pathLst>
                  <a:path w="3451" h="242" extrusionOk="0">
                    <a:moveTo>
                      <a:pt x="1601" y="0"/>
                    </a:moveTo>
                    <a:cubicBezTo>
                      <a:pt x="978" y="0"/>
                      <a:pt x="362" y="39"/>
                      <a:pt x="1" y="125"/>
                    </a:cubicBezTo>
                    <a:cubicBezTo>
                      <a:pt x="1130" y="242"/>
                      <a:pt x="2258" y="242"/>
                      <a:pt x="3397" y="242"/>
                    </a:cubicBezTo>
                    <a:cubicBezTo>
                      <a:pt x="3408" y="242"/>
                      <a:pt x="3429" y="221"/>
                      <a:pt x="3439" y="199"/>
                    </a:cubicBezTo>
                    <a:cubicBezTo>
                      <a:pt x="3450" y="189"/>
                      <a:pt x="3439" y="167"/>
                      <a:pt x="3439" y="146"/>
                    </a:cubicBezTo>
                    <a:cubicBezTo>
                      <a:pt x="3095" y="55"/>
                      <a:pt x="2343" y="0"/>
                      <a:pt x="160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7" name="Google Shape;5237;p31"/>
              <p:cNvSpPr/>
              <p:nvPr/>
            </p:nvSpPr>
            <p:spPr>
              <a:xfrm>
                <a:off x="3719125" y="4661675"/>
                <a:ext cx="76775" cy="7425"/>
              </a:xfrm>
              <a:custGeom>
                <a:avLst/>
                <a:gdLst/>
                <a:ahLst/>
                <a:cxnLst/>
                <a:rect l="l" t="t" r="r" b="b"/>
                <a:pathLst>
                  <a:path w="3071" h="297" extrusionOk="0">
                    <a:moveTo>
                      <a:pt x="117" y="1"/>
                    </a:moveTo>
                    <a:cubicBezTo>
                      <a:pt x="96" y="1"/>
                      <a:pt x="64" y="53"/>
                      <a:pt x="1" y="127"/>
                    </a:cubicBezTo>
                    <a:cubicBezTo>
                      <a:pt x="940" y="296"/>
                      <a:pt x="1857" y="191"/>
                      <a:pt x="2764" y="264"/>
                    </a:cubicBezTo>
                    <a:cubicBezTo>
                      <a:pt x="2776" y="265"/>
                      <a:pt x="2787" y="266"/>
                      <a:pt x="2799" y="266"/>
                    </a:cubicBezTo>
                    <a:cubicBezTo>
                      <a:pt x="2893" y="266"/>
                      <a:pt x="2985" y="231"/>
                      <a:pt x="3070" y="212"/>
                    </a:cubicBezTo>
                    <a:cubicBezTo>
                      <a:pt x="3070" y="170"/>
                      <a:pt x="3059" y="116"/>
                      <a:pt x="3049" y="64"/>
                    </a:cubicBezTo>
                    <a:cubicBezTo>
                      <a:pt x="2079" y="11"/>
                      <a:pt x="1097" y="1"/>
                      <a:pt x="11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8" name="Google Shape;5238;p31"/>
              <p:cNvSpPr/>
              <p:nvPr/>
            </p:nvSpPr>
            <p:spPr>
              <a:xfrm>
                <a:off x="3621575" y="4601825"/>
                <a:ext cx="65675" cy="12500"/>
              </a:xfrm>
              <a:custGeom>
                <a:avLst/>
                <a:gdLst/>
                <a:ahLst/>
                <a:cxnLst/>
                <a:rect l="l" t="t" r="r" b="b"/>
                <a:pathLst>
                  <a:path w="2627" h="500" extrusionOk="0">
                    <a:moveTo>
                      <a:pt x="2447" y="0"/>
                    </a:moveTo>
                    <a:cubicBezTo>
                      <a:pt x="1878" y="64"/>
                      <a:pt x="1308" y="117"/>
                      <a:pt x="739" y="180"/>
                    </a:cubicBezTo>
                    <a:cubicBezTo>
                      <a:pt x="560" y="201"/>
                      <a:pt x="391" y="243"/>
                      <a:pt x="222" y="286"/>
                    </a:cubicBezTo>
                    <a:cubicBezTo>
                      <a:pt x="169" y="296"/>
                      <a:pt x="138" y="359"/>
                      <a:pt x="0" y="475"/>
                    </a:cubicBezTo>
                    <a:cubicBezTo>
                      <a:pt x="155" y="484"/>
                      <a:pt x="226" y="499"/>
                      <a:pt x="281" y="499"/>
                    </a:cubicBezTo>
                    <a:cubicBezTo>
                      <a:pt x="293" y="499"/>
                      <a:pt x="305" y="498"/>
                      <a:pt x="317" y="496"/>
                    </a:cubicBezTo>
                    <a:cubicBezTo>
                      <a:pt x="866" y="423"/>
                      <a:pt x="1399" y="262"/>
                      <a:pt x="1957" y="262"/>
                    </a:cubicBezTo>
                    <a:cubicBezTo>
                      <a:pt x="2043" y="262"/>
                      <a:pt x="2129" y="266"/>
                      <a:pt x="2215" y="275"/>
                    </a:cubicBezTo>
                    <a:cubicBezTo>
                      <a:pt x="2300" y="275"/>
                      <a:pt x="2384" y="243"/>
                      <a:pt x="2479" y="222"/>
                    </a:cubicBezTo>
                    <a:cubicBezTo>
                      <a:pt x="2574" y="201"/>
                      <a:pt x="2627" y="148"/>
                      <a:pt x="2574" y="43"/>
                    </a:cubicBezTo>
                    <a:cubicBezTo>
                      <a:pt x="2532" y="32"/>
                      <a:pt x="2489" y="0"/>
                      <a:pt x="244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9" name="Google Shape;5239;p31"/>
              <p:cNvSpPr/>
              <p:nvPr/>
            </p:nvSpPr>
            <p:spPr>
              <a:xfrm>
                <a:off x="3944825" y="4689325"/>
                <a:ext cx="60675" cy="13525"/>
              </a:xfrm>
              <a:custGeom>
                <a:avLst/>
                <a:gdLst/>
                <a:ahLst/>
                <a:cxnLst/>
                <a:rect l="l" t="t" r="r" b="b"/>
                <a:pathLst>
                  <a:path w="2427" h="541" extrusionOk="0">
                    <a:moveTo>
                      <a:pt x="176" y="1"/>
                    </a:moveTo>
                    <a:cubicBezTo>
                      <a:pt x="111" y="1"/>
                      <a:pt x="48" y="25"/>
                      <a:pt x="1" y="139"/>
                    </a:cubicBezTo>
                    <a:cubicBezTo>
                      <a:pt x="813" y="276"/>
                      <a:pt x="1625" y="403"/>
                      <a:pt x="2426" y="540"/>
                    </a:cubicBezTo>
                    <a:cubicBezTo>
                      <a:pt x="1962" y="224"/>
                      <a:pt x="1214" y="65"/>
                      <a:pt x="286" y="13"/>
                    </a:cubicBezTo>
                    <a:cubicBezTo>
                      <a:pt x="251" y="9"/>
                      <a:pt x="213" y="1"/>
                      <a:pt x="17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0" name="Google Shape;5240;p31"/>
              <p:cNvSpPr/>
              <p:nvPr/>
            </p:nvSpPr>
            <p:spPr>
              <a:xfrm>
                <a:off x="3771600" y="4795175"/>
                <a:ext cx="59100" cy="6075"/>
              </a:xfrm>
              <a:custGeom>
                <a:avLst/>
                <a:gdLst/>
                <a:ahLst/>
                <a:cxnLst/>
                <a:rect l="l" t="t" r="r" b="b"/>
                <a:pathLst>
                  <a:path w="2364" h="243" extrusionOk="0">
                    <a:moveTo>
                      <a:pt x="870" y="1"/>
                    </a:moveTo>
                    <a:cubicBezTo>
                      <a:pt x="461" y="1"/>
                      <a:pt x="325" y="50"/>
                      <a:pt x="1" y="166"/>
                    </a:cubicBezTo>
                    <a:cubicBezTo>
                      <a:pt x="509" y="219"/>
                      <a:pt x="988" y="243"/>
                      <a:pt x="1457" y="243"/>
                    </a:cubicBezTo>
                    <a:cubicBezTo>
                      <a:pt x="1737" y="243"/>
                      <a:pt x="2013" y="234"/>
                      <a:pt x="2289" y="219"/>
                    </a:cubicBezTo>
                    <a:cubicBezTo>
                      <a:pt x="2310" y="219"/>
                      <a:pt x="2321" y="155"/>
                      <a:pt x="2363" y="71"/>
                    </a:cubicBezTo>
                    <a:cubicBezTo>
                      <a:pt x="1605" y="27"/>
                      <a:pt x="1166" y="1"/>
                      <a:pt x="87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1" name="Google Shape;5241;p31"/>
              <p:cNvSpPr/>
              <p:nvPr/>
            </p:nvSpPr>
            <p:spPr>
              <a:xfrm>
                <a:off x="3835950" y="4884175"/>
                <a:ext cx="46425" cy="6700"/>
              </a:xfrm>
              <a:custGeom>
                <a:avLst/>
                <a:gdLst/>
                <a:ahLst/>
                <a:cxnLst/>
                <a:rect l="l" t="t" r="r" b="b"/>
                <a:pathLst>
                  <a:path w="1857" h="268" extrusionOk="0">
                    <a:moveTo>
                      <a:pt x="323" y="1"/>
                    </a:moveTo>
                    <a:cubicBezTo>
                      <a:pt x="222" y="1"/>
                      <a:pt x="114" y="26"/>
                      <a:pt x="0" y="129"/>
                    </a:cubicBezTo>
                    <a:cubicBezTo>
                      <a:pt x="529" y="231"/>
                      <a:pt x="1009" y="268"/>
                      <a:pt x="1490" y="268"/>
                    </a:cubicBezTo>
                    <a:cubicBezTo>
                      <a:pt x="1556" y="268"/>
                      <a:pt x="1622" y="267"/>
                      <a:pt x="1688" y="266"/>
                    </a:cubicBezTo>
                    <a:cubicBezTo>
                      <a:pt x="1730" y="266"/>
                      <a:pt x="1772" y="202"/>
                      <a:pt x="1856" y="139"/>
                    </a:cubicBezTo>
                    <a:cubicBezTo>
                      <a:pt x="1635" y="23"/>
                      <a:pt x="1435" y="66"/>
                      <a:pt x="1245" y="45"/>
                    </a:cubicBezTo>
                    <a:cubicBezTo>
                      <a:pt x="1034" y="23"/>
                      <a:pt x="812" y="23"/>
                      <a:pt x="591" y="23"/>
                    </a:cubicBezTo>
                    <a:cubicBezTo>
                      <a:pt x="509" y="23"/>
                      <a:pt x="419" y="1"/>
                      <a:pt x="32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2" name="Google Shape;5242;p31"/>
              <p:cNvSpPr/>
              <p:nvPr/>
            </p:nvSpPr>
            <p:spPr>
              <a:xfrm>
                <a:off x="3931125" y="4703475"/>
                <a:ext cx="40625" cy="7150"/>
              </a:xfrm>
              <a:custGeom>
                <a:avLst/>
                <a:gdLst/>
                <a:ahLst/>
                <a:cxnLst/>
                <a:rect l="l" t="t" r="r" b="b"/>
                <a:pathLst>
                  <a:path w="1625" h="286" extrusionOk="0">
                    <a:moveTo>
                      <a:pt x="525" y="0"/>
                    </a:moveTo>
                    <a:cubicBezTo>
                      <a:pt x="342" y="0"/>
                      <a:pt x="166" y="19"/>
                      <a:pt x="0" y="59"/>
                    </a:cubicBezTo>
                    <a:cubicBezTo>
                      <a:pt x="295" y="216"/>
                      <a:pt x="581" y="206"/>
                      <a:pt x="865" y="237"/>
                    </a:cubicBezTo>
                    <a:cubicBezTo>
                      <a:pt x="1090" y="269"/>
                      <a:pt x="1218" y="285"/>
                      <a:pt x="1310" y="285"/>
                    </a:cubicBezTo>
                    <a:cubicBezTo>
                      <a:pt x="1434" y="285"/>
                      <a:pt x="1491" y="256"/>
                      <a:pt x="1624" y="195"/>
                    </a:cubicBezTo>
                    <a:cubicBezTo>
                      <a:pt x="1256" y="70"/>
                      <a:pt x="879" y="0"/>
                      <a:pt x="52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3" name="Google Shape;5243;p31"/>
              <p:cNvSpPr/>
              <p:nvPr/>
            </p:nvSpPr>
            <p:spPr>
              <a:xfrm>
                <a:off x="3802450" y="4922425"/>
                <a:ext cx="34575" cy="5225"/>
              </a:xfrm>
              <a:custGeom>
                <a:avLst/>
                <a:gdLst/>
                <a:ahLst/>
                <a:cxnLst/>
                <a:rect l="l" t="t" r="r" b="b"/>
                <a:pathLst>
                  <a:path w="1383" h="209" extrusionOk="0">
                    <a:moveTo>
                      <a:pt x="691" y="0"/>
                    </a:moveTo>
                    <a:cubicBezTo>
                      <a:pt x="484" y="0"/>
                      <a:pt x="274" y="23"/>
                      <a:pt x="62" y="23"/>
                    </a:cubicBezTo>
                    <a:cubicBezTo>
                      <a:pt x="42" y="23"/>
                      <a:pt x="21" y="23"/>
                      <a:pt x="0" y="22"/>
                    </a:cubicBezTo>
                    <a:lnTo>
                      <a:pt x="0" y="22"/>
                    </a:lnTo>
                    <a:cubicBezTo>
                      <a:pt x="259" y="164"/>
                      <a:pt x="525" y="209"/>
                      <a:pt x="796" y="209"/>
                    </a:cubicBezTo>
                    <a:cubicBezTo>
                      <a:pt x="989" y="209"/>
                      <a:pt x="1185" y="186"/>
                      <a:pt x="1382" y="160"/>
                    </a:cubicBezTo>
                    <a:cubicBezTo>
                      <a:pt x="1161" y="30"/>
                      <a:pt x="929" y="0"/>
                      <a:pt x="69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4" name="Google Shape;5244;p31"/>
              <p:cNvSpPr/>
              <p:nvPr/>
            </p:nvSpPr>
            <p:spPr>
              <a:xfrm>
                <a:off x="3786375" y="4809750"/>
                <a:ext cx="30075" cy="5200"/>
              </a:xfrm>
              <a:custGeom>
                <a:avLst/>
                <a:gdLst/>
                <a:ahLst/>
                <a:cxnLst/>
                <a:rect l="l" t="t" r="r" b="b"/>
                <a:pathLst>
                  <a:path w="1203" h="208" extrusionOk="0">
                    <a:moveTo>
                      <a:pt x="738" y="0"/>
                    </a:moveTo>
                    <a:cubicBezTo>
                      <a:pt x="492" y="0"/>
                      <a:pt x="246" y="5"/>
                      <a:pt x="0" y="5"/>
                    </a:cubicBezTo>
                    <a:cubicBezTo>
                      <a:pt x="285" y="145"/>
                      <a:pt x="514" y="207"/>
                      <a:pt x="714" y="207"/>
                    </a:cubicBezTo>
                    <a:cubicBezTo>
                      <a:pt x="892" y="207"/>
                      <a:pt x="1049" y="158"/>
                      <a:pt x="1203" y="68"/>
                    </a:cubicBezTo>
                    <a:cubicBezTo>
                      <a:pt x="1171" y="47"/>
                      <a:pt x="1139" y="5"/>
                      <a:pt x="1107" y="5"/>
                    </a:cubicBezTo>
                    <a:cubicBezTo>
                      <a:pt x="985" y="2"/>
                      <a:pt x="862" y="0"/>
                      <a:pt x="73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5" name="Google Shape;5245;p31"/>
              <p:cNvSpPr/>
              <p:nvPr/>
            </p:nvSpPr>
            <p:spPr>
              <a:xfrm>
                <a:off x="3965675" y="4622650"/>
                <a:ext cx="27175" cy="11400"/>
              </a:xfrm>
              <a:custGeom>
                <a:avLst/>
                <a:gdLst/>
                <a:ahLst/>
                <a:cxnLst/>
                <a:rect l="l" t="t" r="r" b="b"/>
                <a:pathLst>
                  <a:path w="1087" h="456" extrusionOk="0">
                    <a:moveTo>
                      <a:pt x="0" y="1"/>
                    </a:moveTo>
                    <a:lnTo>
                      <a:pt x="0" y="1"/>
                    </a:lnTo>
                    <a:cubicBezTo>
                      <a:pt x="470" y="357"/>
                      <a:pt x="653" y="456"/>
                      <a:pt x="909" y="456"/>
                    </a:cubicBezTo>
                    <a:cubicBezTo>
                      <a:pt x="963" y="456"/>
                      <a:pt x="1021" y="451"/>
                      <a:pt x="1086" y="444"/>
                    </a:cubicBezTo>
                    <a:cubicBezTo>
                      <a:pt x="760" y="170"/>
                      <a:pt x="380" y="74"/>
                      <a:pt x="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6" name="Google Shape;5246;p31"/>
              <p:cNvSpPr/>
              <p:nvPr/>
            </p:nvSpPr>
            <p:spPr>
              <a:xfrm>
                <a:off x="3144075" y="5240175"/>
                <a:ext cx="26650" cy="79125"/>
              </a:xfrm>
              <a:custGeom>
                <a:avLst/>
                <a:gdLst/>
                <a:ahLst/>
                <a:cxnLst/>
                <a:rect l="l" t="t" r="r" b="b"/>
                <a:pathLst>
                  <a:path w="1066" h="3165" extrusionOk="0">
                    <a:moveTo>
                      <a:pt x="939" y="0"/>
                    </a:moveTo>
                    <a:cubicBezTo>
                      <a:pt x="791" y="591"/>
                      <a:pt x="686" y="1107"/>
                      <a:pt x="538" y="1614"/>
                    </a:cubicBezTo>
                    <a:cubicBezTo>
                      <a:pt x="380" y="2120"/>
                      <a:pt x="180" y="2605"/>
                      <a:pt x="1" y="3101"/>
                    </a:cubicBezTo>
                    <a:cubicBezTo>
                      <a:pt x="32" y="3122"/>
                      <a:pt x="64" y="3143"/>
                      <a:pt x="85" y="3164"/>
                    </a:cubicBezTo>
                    <a:cubicBezTo>
                      <a:pt x="148" y="3090"/>
                      <a:pt x="233" y="3017"/>
                      <a:pt x="275" y="2921"/>
                    </a:cubicBezTo>
                    <a:cubicBezTo>
                      <a:pt x="718" y="2068"/>
                      <a:pt x="960" y="1150"/>
                      <a:pt x="1066" y="200"/>
                    </a:cubicBezTo>
                    <a:cubicBezTo>
                      <a:pt x="1066" y="158"/>
                      <a:pt x="1013" y="116"/>
                      <a:pt x="93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7" name="Google Shape;5247;p31"/>
              <p:cNvSpPr/>
              <p:nvPr/>
            </p:nvSpPr>
            <p:spPr>
              <a:xfrm>
                <a:off x="3032000" y="5310550"/>
                <a:ext cx="13750" cy="78350"/>
              </a:xfrm>
              <a:custGeom>
                <a:avLst/>
                <a:gdLst/>
                <a:ahLst/>
                <a:cxnLst/>
                <a:rect l="l" t="t" r="r" b="b"/>
                <a:pathLst>
                  <a:path w="550" h="3134" extrusionOk="0">
                    <a:moveTo>
                      <a:pt x="434" y="1"/>
                    </a:moveTo>
                    <a:cubicBezTo>
                      <a:pt x="191" y="645"/>
                      <a:pt x="1" y="2216"/>
                      <a:pt x="64" y="2923"/>
                    </a:cubicBezTo>
                    <a:cubicBezTo>
                      <a:pt x="64" y="2996"/>
                      <a:pt x="128" y="3070"/>
                      <a:pt x="160" y="3134"/>
                    </a:cubicBezTo>
                    <a:cubicBezTo>
                      <a:pt x="191" y="3134"/>
                      <a:pt x="233" y="3123"/>
                      <a:pt x="265" y="3113"/>
                    </a:cubicBezTo>
                    <a:cubicBezTo>
                      <a:pt x="275" y="2849"/>
                      <a:pt x="275" y="2585"/>
                      <a:pt x="286" y="2321"/>
                    </a:cubicBezTo>
                    <a:cubicBezTo>
                      <a:pt x="307" y="2079"/>
                      <a:pt x="317" y="1826"/>
                      <a:pt x="338" y="1583"/>
                    </a:cubicBezTo>
                    <a:cubicBezTo>
                      <a:pt x="360" y="1320"/>
                      <a:pt x="413" y="1056"/>
                      <a:pt x="444" y="792"/>
                    </a:cubicBezTo>
                    <a:cubicBezTo>
                      <a:pt x="465" y="549"/>
                      <a:pt x="549" y="296"/>
                      <a:pt x="43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8" name="Google Shape;5248;p31"/>
              <p:cNvSpPr/>
              <p:nvPr/>
            </p:nvSpPr>
            <p:spPr>
              <a:xfrm>
                <a:off x="3017775" y="5149200"/>
                <a:ext cx="20050" cy="73325"/>
              </a:xfrm>
              <a:custGeom>
                <a:avLst/>
                <a:gdLst/>
                <a:ahLst/>
                <a:cxnLst/>
                <a:rect l="l" t="t" r="r" b="b"/>
                <a:pathLst>
                  <a:path w="802" h="2933" extrusionOk="0">
                    <a:moveTo>
                      <a:pt x="750" y="0"/>
                    </a:moveTo>
                    <a:cubicBezTo>
                      <a:pt x="697" y="75"/>
                      <a:pt x="633" y="117"/>
                      <a:pt x="623" y="169"/>
                    </a:cubicBezTo>
                    <a:cubicBezTo>
                      <a:pt x="412" y="1055"/>
                      <a:pt x="211" y="1941"/>
                      <a:pt x="0" y="2827"/>
                    </a:cubicBezTo>
                    <a:cubicBezTo>
                      <a:pt x="0" y="2859"/>
                      <a:pt x="43" y="2901"/>
                      <a:pt x="54" y="2932"/>
                    </a:cubicBezTo>
                    <a:cubicBezTo>
                      <a:pt x="96" y="2911"/>
                      <a:pt x="148" y="2901"/>
                      <a:pt x="159" y="2869"/>
                    </a:cubicBezTo>
                    <a:cubicBezTo>
                      <a:pt x="370" y="1994"/>
                      <a:pt x="581" y="1108"/>
                      <a:pt x="792" y="222"/>
                    </a:cubicBezTo>
                    <a:cubicBezTo>
                      <a:pt x="802" y="169"/>
                      <a:pt x="771" y="106"/>
                      <a:pt x="75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9" name="Google Shape;5249;p31"/>
              <p:cNvSpPr/>
              <p:nvPr/>
            </p:nvSpPr>
            <p:spPr>
              <a:xfrm>
                <a:off x="3143550" y="5133125"/>
                <a:ext cx="16375" cy="78600"/>
              </a:xfrm>
              <a:custGeom>
                <a:avLst/>
                <a:gdLst/>
                <a:ahLst/>
                <a:cxnLst/>
                <a:rect l="l" t="t" r="r" b="b"/>
                <a:pathLst>
                  <a:path w="655" h="3144" extrusionOk="0">
                    <a:moveTo>
                      <a:pt x="559" y="0"/>
                    </a:moveTo>
                    <a:cubicBezTo>
                      <a:pt x="538" y="0"/>
                      <a:pt x="507" y="0"/>
                      <a:pt x="496" y="11"/>
                    </a:cubicBezTo>
                    <a:cubicBezTo>
                      <a:pt x="243" y="939"/>
                      <a:pt x="254" y="1909"/>
                      <a:pt x="22" y="2848"/>
                    </a:cubicBezTo>
                    <a:cubicBezTo>
                      <a:pt x="1" y="2921"/>
                      <a:pt x="22" y="3006"/>
                      <a:pt x="22" y="3143"/>
                    </a:cubicBezTo>
                    <a:cubicBezTo>
                      <a:pt x="338" y="2647"/>
                      <a:pt x="655" y="697"/>
                      <a:pt x="55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0" name="Google Shape;5250;p31"/>
              <p:cNvSpPr/>
              <p:nvPr/>
            </p:nvSpPr>
            <p:spPr>
              <a:xfrm>
                <a:off x="3106375" y="5309250"/>
                <a:ext cx="14250" cy="68050"/>
              </a:xfrm>
              <a:custGeom>
                <a:avLst/>
                <a:gdLst/>
                <a:ahLst/>
                <a:cxnLst/>
                <a:rect l="l" t="t" r="r" b="b"/>
                <a:pathLst>
                  <a:path w="570" h="2722" extrusionOk="0">
                    <a:moveTo>
                      <a:pt x="496" y="1"/>
                    </a:moveTo>
                    <a:cubicBezTo>
                      <a:pt x="306" y="401"/>
                      <a:pt x="169" y="1044"/>
                      <a:pt x="21" y="2310"/>
                    </a:cubicBezTo>
                    <a:cubicBezTo>
                      <a:pt x="0" y="2437"/>
                      <a:pt x="21" y="2553"/>
                      <a:pt x="21" y="2722"/>
                    </a:cubicBezTo>
                    <a:cubicBezTo>
                      <a:pt x="106" y="2647"/>
                      <a:pt x="159" y="2626"/>
                      <a:pt x="159" y="2595"/>
                    </a:cubicBezTo>
                    <a:cubicBezTo>
                      <a:pt x="295" y="1762"/>
                      <a:pt x="433" y="929"/>
                      <a:pt x="560" y="106"/>
                    </a:cubicBezTo>
                    <a:cubicBezTo>
                      <a:pt x="570" y="74"/>
                      <a:pt x="517" y="32"/>
                      <a:pt x="49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1" name="Google Shape;5251;p31"/>
              <p:cNvSpPr/>
              <p:nvPr/>
            </p:nvSpPr>
            <p:spPr>
              <a:xfrm>
                <a:off x="2905450" y="5261000"/>
                <a:ext cx="11100" cy="46950"/>
              </a:xfrm>
              <a:custGeom>
                <a:avLst/>
                <a:gdLst/>
                <a:ahLst/>
                <a:cxnLst/>
                <a:rect l="l" t="t" r="r" b="b"/>
                <a:pathLst>
                  <a:path w="444" h="1878" extrusionOk="0">
                    <a:moveTo>
                      <a:pt x="401" y="0"/>
                    </a:moveTo>
                    <a:cubicBezTo>
                      <a:pt x="159" y="412"/>
                      <a:pt x="1" y="1287"/>
                      <a:pt x="54" y="1878"/>
                    </a:cubicBezTo>
                    <a:cubicBezTo>
                      <a:pt x="64" y="1878"/>
                      <a:pt x="96" y="1878"/>
                      <a:pt x="106" y="1867"/>
                    </a:cubicBezTo>
                    <a:cubicBezTo>
                      <a:pt x="138" y="1835"/>
                      <a:pt x="169" y="1804"/>
                      <a:pt x="180" y="1772"/>
                    </a:cubicBezTo>
                    <a:cubicBezTo>
                      <a:pt x="265" y="1245"/>
                      <a:pt x="349" y="717"/>
                      <a:pt x="433" y="201"/>
                    </a:cubicBezTo>
                    <a:cubicBezTo>
                      <a:pt x="444" y="138"/>
                      <a:pt x="412" y="74"/>
                      <a:pt x="40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2" name="Google Shape;5252;p31"/>
              <p:cNvSpPr/>
              <p:nvPr/>
            </p:nvSpPr>
            <p:spPr>
              <a:xfrm>
                <a:off x="3092925" y="5319525"/>
                <a:ext cx="8725" cy="44325"/>
              </a:xfrm>
              <a:custGeom>
                <a:avLst/>
                <a:gdLst/>
                <a:ahLst/>
                <a:cxnLst/>
                <a:rect l="l" t="t" r="r" b="b"/>
                <a:pathLst>
                  <a:path w="349" h="1773" extrusionOk="0">
                    <a:moveTo>
                      <a:pt x="338" y="1"/>
                    </a:moveTo>
                    <a:lnTo>
                      <a:pt x="338" y="1"/>
                    </a:lnTo>
                    <a:cubicBezTo>
                      <a:pt x="85" y="528"/>
                      <a:pt x="22" y="1087"/>
                      <a:pt x="1" y="1657"/>
                    </a:cubicBezTo>
                    <a:cubicBezTo>
                      <a:pt x="1" y="1678"/>
                      <a:pt x="53" y="1709"/>
                      <a:pt x="148" y="1772"/>
                    </a:cubicBezTo>
                    <a:cubicBezTo>
                      <a:pt x="243" y="1172"/>
                      <a:pt x="348" y="602"/>
                      <a:pt x="33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3" name="Google Shape;5253;p31"/>
              <p:cNvSpPr/>
              <p:nvPr/>
            </p:nvSpPr>
            <p:spPr>
              <a:xfrm>
                <a:off x="3008025" y="5153150"/>
                <a:ext cx="11625" cy="42475"/>
              </a:xfrm>
              <a:custGeom>
                <a:avLst/>
                <a:gdLst/>
                <a:ahLst/>
                <a:cxnLst/>
                <a:rect l="l" t="t" r="r" b="b"/>
                <a:pathLst>
                  <a:path w="465" h="1699" extrusionOk="0">
                    <a:moveTo>
                      <a:pt x="422" y="1"/>
                    </a:moveTo>
                    <a:cubicBezTo>
                      <a:pt x="179" y="349"/>
                      <a:pt x="85" y="665"/>
                      <a:pt x="11" y="1351"/>
                    </a:cubicBezTo>
                    <a:cubicBezTo>
                      <a:pt x="1" y="1467"/>
                      <a:pt x="43" y="1583"/>
                      <a:pt x="64" y="1699"/>
                    </a:cubicBezTo>
                    <a:lnTo>
                      <a:pt x="148" y="1699"/>
                    </a:lnTo>
                    <a:cubicBezTo>
                      <a:pt x="254" y="1150"/>
                      <a:pt x="359" y="592"/>
                      <a:pt x="465" y="43"/>
                    </a:cubicBezTo>
                    <a:cubicBezTo>
                      <a:pt x="465" y="32"/>
                      <a:pt x="433" y="11"/>
                      <a:pt x="42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4" name="Google Shape;5254;p31"/>
              <p:cNvSpPr/>
              <p:nvPr/>
            </p:nvSpPr>
            <p:spPr>
              <a:xfrm>
                <a:off x="3130625" y="5145500"/>
                <a:ext cx="9800" cy="42225"/>
              </a:xfrm>
              <a:custGeom>
                <a:avLst/>
                <a:gdLst/>
                <a:ahLst/>
                <a:cxnLst/>
                <a:rect l="l" t="t" r="r" b="b"/>
                <a:pathLst>
                  <a:path w="392" h="1689" extrusionOk="0">
                    <a:moveTo>
                      <a:pt x="391" y="1"/>
                    </a:moveTo>
                    <a:lnTo>
                      <a:pt x="391" y="1"/>
                    </a:lnTo>
                    <a:cubicBezTo>
                      <a:pt x="96" y="623"/>
                      <a:pt x="0" y="1214"/>
                      <a:pt x="64" y="1688"/>
                    </a:cubicBezTo>
                    <a:cubicBezTo>
                      <a:pt x="243" y="1414"/>
                      <a:pt x="349" y="887"/>
                      <a:pt x="39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5" name="Google Shape;5255;p31"/>
              <p:cNvSpPr/>
              <p:nvPr/>
            </p:nvSpPr>
            <p:spPr>
              <a:xfrm>
                <a:off x="2942375" y="5319000"/>
                <a:ext cx="9775" cy="42200"/>
              </a:xfrm>
              <a:custGeom>
                <a:avLst/>
                <a:gdLst/>
                <a:ahLst/>
                <a:cxnLst/>
                <a:rect l="l" t="t" r="r" b="b"/>
                <a:pathLst>
                  <a:path w="391" h="1688" extrusionOk="0">
                    <a:moveTo>
                      <a:pt x="201" y="0"/>
                    </a:moveTo>
                    <a:cubicBezTo>
                      <a:pt x="0" y="528"/>
                      <a:pt x="201" y="1034"/>
                      <a:pt x="169" y="1530"/>
                    </a:cubicBezTo>
                    <a:cubicBezTo>
                      <a:pt x="169" y="1572"/>
                      <a:pt x="232" y="1625"/>
                      <a:pt x="274" y="1688"/>
                    </a:cubicBezTo>
                    <a:cubicBezTo>
                      <a:pt x="391" y="1277"/>
                      <a:pt x="349" y="518"/>
                      <a:pt x="20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6" name="Google Shape;5256;p31"/>
              <p:cNvSpPr/>
              <p:nvPr/>
            </p:nvSpPr>
            <p:spPr>
              <a:xfrm>
                <a:off x="3174400" y="5156575"/>
                <a:ext cx="11100" cy="38525"/>
              </a:xfrm>
              <a:custGeom>
                <a:avLst/>
                <a:gdLst/>
                <a:ahLst/>
                <a:cxnLst/>
                <a:rect l="l" t="t" r="r" b="b"/>
                <a:pathLst>
                  <a:path w="444" h="1541" extrusionOk="0">
                    <a:moveTo>
                      <a:pt x="370" y="1"/>
                    </a:moveTo>
                    <a:lnTo>
                      <a:pt x="370" y="1"/>
                    </a:lnTo>
                    <a:cubicBezTo>
                      <a:pt x="42" y="792"/>
                      <a:pt x="0" y="1151"/>
                      <a:pt x="211" y="1541"/>
                    </a:cubicBezTo>
                    <a:cubicBezTo>
                      <a:pt x="274" y="971"/>
                      <a:pt x="443" y="507"/>
                      <a:pt x="37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7" name="Google Shape;5257;p31"/>
              <p:cNvSpPr/>
              <p:nvPr/>
            </p:nvSpPr>
            <p:spPr>
              <a:xfrm>
                <a:off x="2997475" y="5370950"/>
                <a:ext cx="7425" cy="30075"/>
              </a:xfrm>
              <a:custGeom>
                <a:avLst/>
                <a:gdLst/>
                <a:ahLst/>
                <a:cxnLst/>
                <a:rect l="l" t="t" r="r" b="b"/>
                <a:pathLst>
                  <a:path w="297" h="1203" extrusionOk="0">
                    <a:moveTo>
                      <a:pt x="296" y="1"/>
                    </a:moveTo>
                    <a:cubicBezTo>
                      <a:pt x="95" y="64"/>
                      <a:pt x="85" y="222"/>
                      <a:pt x="85" y="327"/>
                    </a:cubicBezTo>
                    <a:cubicBezTo>
                      <a:pt x="106" y="601"/>
                      <a:pt x="1" y="897"/>
                      <a:pt x="148" y="1161"/>
                    </a:cubicBezTo>
                    <a:cubicBezTo>
                      <a:pt x="159" y="1182"/>
                      <a:pt x="222" y="1182"/>
                      <a:pt x="296" y="1203"/>
                    </a:cubicBezTo>
                    <a:lnTo>
                      <a:pt x="296" y="1"/>
                    </a:ln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8" name="Google Shape;5258;p31"/>
              <p:cNvSpPr/>
              <p:nvPr/>
            </p:nvSpPr>
            <p:spPr>
              <a:xfrm>
                <a:off x="3017525" y="5339575"/>
                <a:ext cx="8450" cy="28250"/>
              </a:xfrm>
              <a:custGeom>
                <a:avLst/>
                <a:gdLst/>
                <a:ahLst/>
                <a:cxnLst/>
                <a:rect l="l" t="t" r="r" b="b"/>
                <a:pathLst>
                  <a:path w="338" h="1130" extrusionOk="0">
                    <a:moveTo>
                      <a:pt x="232" y="0"/>
                    </a:moveTo>
                    <a:lnTo>
                      <a:pt x="232" y="0"/>
                    </a:lnTo>
                    <a:cubicBezTo>
                      <a:pt x="21" y="517"/>
                      <a:pt x="0" y="813"/>
                      <a:pt x="169" y="1129"/>
                    </a:cubicBezTo>
                    <a:cubicBezTo>
                      <a:pt x="327" y="612"/>
                      <a:pt x="338" y="391"/>
                      <a:pt x="23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9" name="Google Shape;5259;p31"/>
              <p:cNvSpPr/>
              <p:nvPr/>
            </p:nvSpPr>
            <p:spPr>
              <a:xfrm>
                <a:off x="2922600" y="5315300"/>
                <a:ext cx="9250" cy="19550"/>
              </a:xfrm>
              <a:custGeom>
                <a:avLst/>
                <a:gdLst/>
                <a:ahLst/>
                <a:cxnLst/>
                <a:rect l="l" t="t" r="r" b="b"/>
                <a:pathLst>
                  <a:path w="370" h="782" extrusionOk="0">
                    <a:moveTo>
                      <a:pt x="200" y="1"/>
                    </a:moveTo>
                    <a:cubicBezTo>
                      <a:pt x="0" y="434"/>
                      <a:pt x="0" y="434"/>
                      <a:pt x="254" y="781"/>
                    </a:cubicBezTo>
                    <a:cubicBezTo>
                      <a:pt x="369" y="507"/>
                      <a:pt x="254" y="254"/>
                      <a:pt x="20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0" name="Google Shape;5260;p31"/>
              <p:cNvSpPr/>
              <p:nvPr/>
            </p:nvSpPr>
            <p:spPr>
              <a:xfrm>
                <a:off x="2984825" y="5365450"/>
                <a:ext cx="7125" cy="17900"/>
              </a:xfrm>
              <a:custGeom>
                <a:avLst/>
                <a:gdLst/>
                <a:ahLst/>
                <a:cxnLst/>
                <a:rect l="l" t="t" r="r" b="b"/>
                <a:pathLst>
                  <a:path w="285" h="716" extrusionOk="0">
                    <a:moveTo>
                      <a:pt x="184" y="0"/>
                    </a:moveTo>
                    <a:cubicBezTo>
                      <a:pt x="160" y="0"/>
                      <a:pt x="131" y="6"/>
                      <a:pt x="95" y="20"/>
                    </a:cubicBezTo>
                    <a:cubicBezTo>
                      <a:pt x="106" y="252"/>
                      <a:pt x="1" y="495"/>
                      <a:pt x="243" y="716"/>
                    </a:cubicBezTo>
                    <a:cubicBezTo>
                      <a:pt x="264" y="526"/>
                      <a:pt x="285" y="336"/>
                      <a:pt x="285" y="146"/>
                    </a:cubicBezTo>
                    <a:cubicBezTo>
                      <a:pt x="285" y="80"/>
                      <a:pt x="272" y="0"/>
                      <a:pt x="18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1" name="Google Shape;5261;p31"/>
              <p:cNvSpPr/>
              <p:nvPr/>
            </p:nvSpPr>
            <p:spPr>
              <a:xfrm>
                <a:off x="3182575" y="5135475"/>
                <a:ext cx="3975" cy="5825"/>
              </a:xfrm>
              <a:custGeom>
                <a:avLst/>
                <a:gdLst/>
                <a:ahLst/>
                <a:cxnLst/>
                <a:rect l="l" t="t" r="r" b="b"/>
                <a:pathLst>
                  <a:path w="159" h="233" extrusionOk="0">
                    <a:moveTo>
                      <a:pt x="116" y="1"/>
                    </a:moveTo>
                    <a:cubicBezTo>
                      <a:pt x="64" y="33"/>
                      <a:pt x="1" y="64"/>
                      <a:pt x="1" y="75"/>
                    </a:cubicBezTo>
                    <a:cubicBezTo>
                      <a:pt x="11" y="128"/>
                      <a:pt x="43" y="181"/>
                      <a:pt x="64" y="233"/>
                    </a:cubicBezTo>
                    <a:cubicBezTo>
                      <a:pt x="95" y="212"/>
                      <a:pt x="158" y="191"/>
                      <a:pt x="158" y="170"/>
                    </a:cubicBezTo>
                    <a:cubicBezTo>
                      <a:pt x="158" y="117"/>
                      <a:pt x="137" y="64"/>
                      <a:pt x="11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2" name="Google Shape;5262;p31"/>
              <p:cNvSpPr/>
              <p:nvPr/>
            </p:nvSpPr>
            <p:spPr>
              <a:xfrm>
                <a:off x="3305175" y="5412775"/>
                <a:ext cx="20575" cy="37550"/>
              </a:xfrm>
              <a:custGeom>
                <a:avLst/>
                <a:gdLst/>
                <a:ahLst/>
                <a:cxnLst/>
                <a:rect l="l" t="t" r="r" b="b"/>
                <a:pathLst>
                  <a:path w="823" h="1502" extrusionOk="0">
                    <a:moveTo>
                      <a:pt x="109" y="1"/>
                    </a:moveTo>
                    <a:cubicBezTo>
                      <a:pt x="74" y="1"/>
                      <a:pt x="38" y="5"/>
                      <a:pt x="0" y="15"/>
                    </a:cubicBezTo>
                    <a:cubicBezTo>
                      <a:pt x="43" y="416"/>
                      <a:pt x="64" y="785"/>
                      <a:pt x="222" y="1112"/>
                    </a:cubicBezTo>
                    <a:cubicBezTo>
                      <a:pt x="549" y="1175"/>
                      <a:pt x="549" y="1175"/>
                      <a:pt x="823" y="1502"/>
                    </a:cubicBezTo>
                    <a:cubicBezTo>
                      <a:pt x="665" y="1017"/>
                      <a:pt x="707" y="542"/>
                      <a:pt x="528" y="142"/>
                    </a:cubicBezTo>
                    <a:cubicBezTo>
                      <a:pt x="383" y="81"/>
                      <a:pt x="258" y="1"/>
                      <a:pt x="10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3" name="Google Shape;5263;p31"/>
              <p:cNvSpPr/>
              <p:nvPr/>
            </p:nvSpPr>
            <p:spPr>
              <a:xfrm>
                <a:off x="3245325" y="5273400"/>
                <a:ext cx="8725" cy="54600"/>
              </a:xfrm>
              <a:custGeom>
                <a:avLst/>
                <a:gdLst/>
                <a:ahLst/>
                <a:cxnLst/>
                <a:rect l="l" t="t" r="r" b="b"/>
                <a:pathLst>
                  <a:path w="349" h="2184" extrusionOk="0">
                    <a:moveTo>
                      <a:pt x="74" y="0"/>
                    </a:moveTo>
                    <a:cubicBezTo>
                      <a:pt x="43" y="42"/>
                      <a:pt x="1" y="74"/>
                      <a:pt x="1" y="106"/>
                    </a:cubicBezTo>
                    <a:cubicBezTo>
                      <a:pt x="53" y="802"/>
                      <a:pt x="116" y="1487"/>
                      <a:pt x="180" y="2183"/>
                    </a:cubicBezTo>
                    <a:cubicBezTo>
                      <a:pt x="348" y="1550"/>
                      <a:pt x="317" y="928"/>
                      <a:pt x="233" y="306"/>
                    </a:cubicBezTo>
                    <a:cubicBezTo>
                      <a:pt x="222" y="200"/>
                      <a:pt x="243" y="42"/>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4" name="Google Shape;5264;p31"/>
              <p:cNvSpPr/>
              <p:nvPr/>
            </p:nvSpPr>
            <p:spPr>
              <a:xfrm>
                <a:off x="3276700" y="5295800"/>
                <a:ext cx="19275" cy="51700"/>
              </a:xfrm>
              <a:custGeom>
                <a:avLst/>
                <a:gdLst/>
                <a:ahLst/>
                <a:cxnLst/>
                <a:rect l="l" t="t" r="r" b="b"/>
                <a:pathLst>
                  <a:path w="771" h="2068" extrusionOk="0">
                    <a:moveTo>
                      <a:pt x="127" y="0"/>
                    </a:moveTo>
                    <a:cubicBezTo>
                      <a:pt x="53" y="190"/>
                      <a:pt x="0" y="253"/>
                      <a:pt x="11" y="296"/>
                    </a:cubicBezTo>
                    <a:cubicBezTo>
                      <a:pt x="232" y="897"/>
                      <a:pt x="359" y="1540"/>
                      <a:pt x="771" y="2068"/>
                    </a:cubicBezTo>
                    <a:cubicBezTo>
                      <a:pt x="696" y="1382"/>
                      <a:pt x="370" y="781"/>
                      <a:pt x="12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5" name="Google Shape;5265;p31"/>
              <p:cNvSpPr/>
              <p:nvPr/>
            </p:nvSpPr>
            <p:spPr>
              <a:xfrm>
                <a:off x="3180725" y="5326125"/>
                <a:ext cx="7925" cy="54875"/>
              </a:xfrm>
              <a:custGeom>
                <a:avLst/>
                <a:gdLst/>
                <a:ahLst/>
                <a:cxnLst/>
                <a:rect l="l" t="t" r="r" b="b"/>
                <a:pathLst>
                  <a:path w="317" h="2195" extrusionOk="0">
                    <a:moveTo>
                      <a:pt x="211" y="1"/>
                    </a:moveTo>
                    <a:cubicBezTo>
                      <a:pt x="42" y="412"/>
                      <a:pt x="53" y="781"/>
                      <a:pt x="42" y="1150"/>
                    </a:cubicBezTo>
                    <a:cubicBezTo>
                      <a:pt x="0" y="1846"/>
                      <a:pt x="21" y="1909"/>
                      <a:pt x="243" y="2194"/>
                    </a:cubicBezTo>
                    <a:cubicBezTo>
                      <a:pt x="274" y="1530"/>
                      <a:pt x="296" y="855"/>
                      <a:pt x="317" y="180"/>
                    </a:cubicBezTo>
                    <a:cubicBezTo>
                      <a:pt x="317" y="158"/>
                      <a:pt x="317" y="137"/>
                      <a:pt x="307" y="116"/>
                    </a:cubicBezTo>
                    <a:cubicBezTo>
                      <a:pt x="296" y="95"/>
                      <a:pt x="274" y="85"/>
                      <a:pt x="21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6" name="Google Shape;5266;p31"/>
              <p:cNvSpPr/>
              <p:nvPr/>
            </p:nvSpPr>
            <p:spPr>
              <a:xfrm>
                <a:off x="3233450" y="5280500"/>
                <a:ext cx="8750" cy="47500"/>
              </a:xfrm>
              <a:custGeom>
                <a:avLst/>
                <a:gdLst/>
                <a:ahLst/>
                <a:cxnLst/>
                <a:rect l="l" t="t" r="r" b="b"/>
                <a:pathLst>
                  <a:path w="350" h="1900" extrusionOk="0">
                    <a:moveTo>
                      <a:pt x="85" y="1"/>
                    </a:moveTo>
                    <a:cubicBezTo>
                      <a:pt x="33" y="43"/>
                      <a:pt x="1" y="54"/>
                      <a:pt x="1" y="64"/>
                    </a:cubicBezTo>
                    <a:cubicBezTo>
                      <a:pt x="43" y="623"/>
                      <a:pt x="85" y="1193"/>
                      <a:pt x="138" y="1751"/>
                    </a:cubicBezTo>
                    <a:cubicBezTo>
                      <a:pt x="148" y="1794"/>
                      <a:pt x="223" y="1836"/>
                      <a:pt x="296" y="1899"/>
                    </a:cubicBezTo>
                    <a:cubicBezTo>
                      <a:pt x="317" y="1805"/>
                      <a:pt x="349" y="1741"/>
                      <a:pt x="338" y="1688"/>
                    </a:cubicBezTo>
                    <a:cubicBezTo>
                      <a:pt x="254" y="1203"/>
                      <a:pt x="127" y="708"/>
                      <a:pt x="190" y="201"/>
                    </a:cubicBezTo>
                    <a:cubicBezTo>
                      <a:pt x="190" y="138"/>
                      <a:pt x="127" y="75"/>
                      <a:pt x="8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7" name="Google Shape;5267;p31"/>
              <p:cNvSpPr/>
              <p:nvPr/>
            </p:nvSpPr>
            <p:spPr>
              <a:xfrm>
                <a:off x="3196550" y="5353800"/>
                <a:ext cx="8200" cy="37225"/>
              </a:xfrm>
              <a:custGeom>
                <a:avLst/>
                <a:gdLst/>
                <a:ahLst/>
                <a:cxnLst/>
                <a:rect l="l" t="t" r="r" b="b"/>
                <a:pathLst>
                  <a:path w="328" h="1489" extrusionOk="0">
                    <a:moveTo>
                      <a:pt x="253" y="1"/>
                    </a:moveTo>
                    <a:cubicBezTo>
                      <a:pt x="42" y="401"/>
                      <a:pt x="0" y="876"/>
                      <a:pt x="127" y="1488"/>
                    </a:cubicBezTo>
                    <a:cubicBezTo>
                      <a:pt x="180" y="1362"/>
                      <a:pt x="232" y="1287"/>
                      <a:pt x="243" y="1214"/>
                    </a:cubicBezTo>
                    <a:cubicBezTo>
                      <a:pt x="264" y="834"/>
                      <a:pt x="327" y="444"/>
                      <a:pt x="25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8" name="Google Shape;5268;p31"/>
              <p:cNvSpPr/>
              <p:nvPr/>
            </p:nvSpPr>
            <p:spPr>
              <a:xfrm>
                <a:off x="3399575" y="5418675"/>
                <a:ext cx="11625" cy="20050"/>
              </a:xfrm>
              <a:custGeom>
                <a:avLst/>
                <a:gdLst/>
                <a:ahLst/>
                <a:cxnLst/>
                <a:rect l="l" t="t" r="r" b="b"/>
                <a:pathLst>
                  <a:path w="465" h="802" extrusionOk="0">
                    <a:moveTo>
                      <a:pt x="0" y="0"/>
                    </a:moveTo>
                    <a:lnTo>
                      <a:pt x="0" y="0"/>
                    </a:lnTo>
                    <a:cubicBezTo>
                      <a:pt x="148" y="317"/>
                      <a:pt x="264" y="560"/>
                      <a:pt x="391" y="802"/>
                    </a:cubicBezTo>
                    <a:cubicBezTo>
                      <a:pt x="464" y="380"/>
                      <a:pt x="391" y="232"/>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9" name="Google Shape;5269;p31"/>
              <p:cNvSpPr/>
              <p:nvPr/>
            </p:nvSpPr>
            <p:spPr>
              <a:xfrm>
                <a:off x="3274850" y="5383325"/>
                <a:ext cx="4250" cy="23500"/>
              </a:xfrm>
              <a:custGeom>
                <a:avLst/>
                <a:gdLst/>
                <a:ahLst/>
                <a:cxnLst/>
                <a:rect l="l" t="t" r="r" b="b"/>
                <a:pathLst>
                  <a:path w="170" h="940" extrusionOk="0">
                    <a:moveTo>
                      <a:pt x="1" y="1"/>
                    </a:moveTo>
                    <a:cubicBezTo>
                      <a:pt x="1" y="317"/>
                      <a:pt x="1" y="645"/>
                      <a:pt x="170" y="940"/>
                    </a:cubicBezTo>
                    <a:cubicBezTo>
                      <a:pt x="106" y="624"/>
                      <a:pt x="53" y="307"/>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0" name="Google Shape;5270;p31"/>
              <p:cNvSpPr/>
              <p:nvPr/>
            </p:nvSpPr>
            <p:spPr>
              <a:xfrm>
                <a:off x="3944300" y="5059550"/>
                <a:ext cx="26150" cy="10250"/>
              </a:xfrm>
              <a:custGeom>
                <a:avLst/>
                <a:gdLst/>
                <a:ahLst/>
                <a:cxnLst/>
                <a:rect l="l" t="t" r="r" b="b"/>
                <a:pathLst>
                  <a:path w="1046" h="410" extrusionOk="0">
                    <a:moveTo>
                      <a:pt x="0" y="0"/>
                    </a:moveTo>
                    <a:lnTo>
                      <a:pt x="0" y="0"/>
                    </a:lnTo>
                    <a:cubicBezTo>
                      <a:pt x="432" y="311"/>
                      <a:pt x="586" y="409"/>
                      <a:pt x="779" y="409"/>
                    </a:cubicBezTo>
                    <a:cubicBezTo>
                      <a:pt x="855" y="409"/>
                      <a:pt x="937" y="394"/>
                      <a:pt x="1045" y="370"/>
                    </a:cubicBezTo>
                    <a:cubicBezTo>
                      <a:pt x="771" y="233"/>
                      <a:pt x="539" y="127"/>
                      <a:pt x="307" y="22"/>
                    </a:cubicBezTo>
                    <a:cubicBezTo>
                      <a:pt x="265" y="0"/>
                      <a:pt x="190" y="11"/>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71" name="Google Shape;5271;p31"/>
            <p:cNvGrpSpPr/>
            <p:nvPr/>
          </p:nvGrpSpPr>
          <p:grpSpPr>
            <a:xfrm>
              <a:off x="5663566" y="-489553"/>
              <a:ext cx="2287941" cy="1828261"/>
              <a:chOff x="1340325" y="4148525"/>
              <a:chExt cx="1340250" cy="1070975"/>
            </a:xfrm>
          </p:grpSpPr>
          <p:sp>
            <p:nvSpPr>
              <p:cNvPr id="5272" name="Google Shape;5272;p31"/>
              <p:cNvSpPr/>
              <p:nvPr/>
            </p:nvSpPr>
            <p:spPr>
              <a:xfrm>
                <a:off x="2109700" y="4564650"/>
                <a:ext cx="162725" cy="32025"/>
              </a:xfrm>
              <a:custGeom>
                <a:avLst/>
                <a:gdLst/>
                <a:ahLst/>
                <a:cxnLst/>
                <a:rect l="l" t="t" r="r" b="b"/>
                <a:pathLst>
                  <a:path w="6509" h="1281" extrusionOk="0">
                    <a:moveTo>
                      <a:pt x="5728" y="1"/>
                    </a:moveTo>
                    <a:cubicBezTo>
                      <a:pt x="4641" y="22"/>
                      <a:pt x="3565" y="148"/>
                      <a:pt x="2511" y="423"/>
                    </a:cubicBezTo>
                    <a:cubicBezTo>
                      <a:pt x="2110" y="528"/>
                      <a:pt x="1699" y="655"/>
                      <a:pt x="1287" y="728"/>
                    </a:cubicBezTo>
                    <a:cubicBezTo>
                      <a:pt x="823" y="812"/>
                      <a:pt x="412" y="1013"/>
                      <a:pt x="1" y="1245"/>
                    </a:cubicBezTo>
                    <a:cubicBezTo>
                      <a:pt x="76" y="1270"/>
                      <a:pt x="148" y="1281"/>
                      <a:pt x="218" y="1281"/>
                    </a:cubicBezTo>
                    <a:cubicBezTo>
                      <a:pt x="410" y="1281"/>
                      <a:pt x="585" y="1202"/>
                      <a:pt x="771" y="1140"/>
                    </a:cubicBezTo>
                    <a:cubicBezTo>
                      <a:pt x="1045" y="1065"/>
                      <a:pt x="1330" y="1002"/>
                      <a:pt x="1604" y="929"/>
                    </a:cubicBezTo>
                    <a:cubicBezTo>
                      <a:pt x="1857" y="855"/>
                      <a:pt x="2110" y="781"/>
                      <a:pt x="2374" y="718"/>
                    </a:cubicBezTo>
                    <a:cubicBezTo>
                      <a:pt x="2648" y="655"/>
                      <a:pt x="2933" y="612"/>
                      <a:pt x="3218" y="549"/>
                    </a:cubicBezTo>
                    <a:cubicBezTo>
                      <a:pt x="3471" y="496"/>
                      <a:pt x="3734" y="444"/>
                      <a:pt x="3998" y="401"/>
                    </a:cubicBezTo>
                    <a:cubicBezTo>
                      <a:pt x="4283" y="359"/>
                      <a:pt x="4568" y="327"/>
                      <a:pt x="4852" y="296"/>
                    </a:cubicBezTo>
                    <a:cubicBezTo>
                      <a:pt x="5116" y="275"/>
                      <a:pt x="5379" y="285"/>
                      <a:pt x="5644" y="233"/>
                    </a:cubicBezTo>
                    <a:cubicBezTo>
                      <a:pt x="5686" y="226"/>
                      <a:pt x="5729" y="224"/>
                      <a:pt x="5772" y="224"/>
                    </a:cubicBezTo>
                    <a:cubicBezTo>
                      <a:pt x="5901" y="224"/>
                      <a:pt x="6031" y="246"/>
                      <a:pt x="6167" y="246"/>
                    </a:cubicBezTo>
                    <a:cubicBezTo>
                      <a:pt x="6276" y="246"/>
                      <a:pt x="6389" y="231"/>
                      <a:pt x="6508" y="180"/>
                    </a:cubicBezTo>
                    <a:cubicBezTo>
                      <a:pt x="6413" y="106"/>
                      <a:pt x="6371" y="43"/>
                      <a:pt x="6329" y="43"/>
                    </a:cubicBezTo>
                    <a:cubicBezTo>
                      <a:pt x="6129" y="11"/>
                      <a:pt x="5928" y="1"/>
                      <a:pt x="572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3" name="Google Shape;5273;p31"/>
              <p:cNvSpPr/>
              <p:nvPr/>
            </p:nvSpPr>
            <p:spPr>
              <a:xfrm>
                <a:off x="2006625" y="4422950"/>
                <a:ext cx="145825" cy="39150"/>
              </a:xfrm>
              <a:custGeom>
                <a:avLst/>
                <a:gdLst/>
                <a:ahLst/>
                <a:cxnLst/>
                <a:rect l="l" t="t" r="r" b="b"/>
                <a:pathLst>
                  <a:path w="5833" h="1566" extrusionOk="0">
                    <a:moveTo>
                      <a:pt x="5420" y="1"/>
                    </a:moveTo>
                    <a:cubicBezTo>
                      <a:pt x="5388" y="1"/>
                      <a:pt x="5357" y="2"/>
                      <a:pt x="5326" y="5"/>
                    </a:cubicBezTo>
                    <a:cubicBezTo>
                      <a:pt x="4419" y="79"/>
                      <a:pt x="3533" y="279"/>
                      <a:pt x="2658" y="501"/>
                    </a:cubicBezTo>
                    <a:cubicBezTo>
                      <a:pt x="2204" y="616"/>
                      <a:pt x="1761" y="775"/>
                      <a:pt x="1318" y="923"/>
                    </a:cubicBezTo>
                    <a:cubicBezTo>
                      <a:pt x="971" y="1049"/>
                      <a:pt x="612" y="1176"/>
                      <a:pt x="264" y="1323"/>
                    </a:cubicBezTo>
                    <a:cubicBezTo>
                      <a:pt x="200" y="1345"/>
                      <a:pt x="148" y="1418"/>
                      <a:pt x="0" y="1566"/>
                    </a:cubicBezTo>
                    <a:cubicBezTo>
                      <a:pt x="232" y="1545"/>
                      <a:pt x="338" y="1555"/>
                      <a:pt x="432" y="1523"/>
                    </a:cubicBezTo>
                    <a:cubicBezTo>
                      <a:pt x="1097" y="1270"/>
                      <a:pt x="1772" y="1059"/>
                      <a:pt x="2447" y="848"/>
                    </a:cubicBezTo>
                    <a:cubicBezTo>
                      <a:pt x="3017" y="670"/>
                      <a:pt x="3596" y="522"/>
                      <a:pt x="4187" y="416"/>
                    </a:cubicBezTo>
                    <a:cubicBezTo>
                      <a:pt x="4704" y="321"/>
                      <a:pt x="5220" y="248"/>
                      <a:pt x="5832" y="142"/>
                    </a:cubicBezTo>
                    <a:cubicBezTo>
                      <a:pt x="5717" y="68"/>
                      <a:pt x="5685" y="26"/>
                      <a:pt x="5653" y="16"/>
                    </a:cubicBezTo>
                    <a:cubicBezTo>
                      <a:pt x="5578" y="8"/>
                      <a:pt x="5498" y="1"/>
                      <a:pt x="542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4" name="Google Shape;5274;p31"/>
              <p:cNvSpPr/>
              <p:nvPr/>
            </p:nvSpPr>
            <p:spPr>
              <a:xfrm>
                <a:off x="1869525" y="4325725"/>
                <a:ext cx="129475" cy="37825"/>
              </a:xfrm>
              <a:custGeom>
                <a:avLst/>
                <a:gdLst/>
                <a:ahLst/>
                <a:cxnLst/>
                <a:rect l="l" t="t" r="r" b="b"/>
                <a:pathLst>
                  <a:path w="5179" h="1513" extrusionOk="0">
                    <a:moveTo>
                      <a:pt x="1413" y="793"/>
                    </a:moveTo>
                    <a:cubicBezTo>
                      <a:pt x="1417" y="795"/>
                      <a:pt x="1420" y="796"/>
                      <a:pt x="1423" y="798"/>
                    </a:cubicBezTo>
                    <a:lnTo>
                      <a:pt x="1423" y="798"/>
                    </a:lnTo>
                    <a:cubicBezTo>
                      <a:pt x="1427" y="796"/>
                      <a:pt x="1431" y="795"/>
                      <a:pt x="1434" y="793"/>
                    </a:cubicBezTo>
                    <a:close/>
                    <a:moveTo>
                      <a:pt x="5006" y="0"/>
                    </a:moveTo>
                    <a:cubicBezTo>
                      <a:pt x="5000" y="0"/>
                      <a:pt x="4994" y="1"/>
                      <a:pt x="4988" y="2"/>
                    </a:cubicBezTo>
                    <a:cubicBezTo>
                      <a:pt x="4493" y="108"/>
                      <a:pt x="3997" y="202"/>
                      <a:pt x="3512" y="329"/>
                    </a:cubicBezTo>
                    <a:cubicBezTo>
                      <a:pt x="2995" y="455"/>
                      <a:pt x="2499" y="603"/>
                      <a:pt x="1983" y="751"/>
                    </a:cubicBezTo>
                    <a:cubicBezTo>
                      <a:pt x="1855" y="786"/>
                      <a:pt x="1733" y="841"/>
                      <a:pt x="1605" y="841"/>
                    </a:cubicBezTo>
                    <a:cubicBezTo>
                      <a:pt x="1546" y="841"/>
                      <a:pt x="1486" y="829"/>
                      <a:pt x="1423" y="798"/>
                    </a:cubicBezTo>
                    <a:lnTo>
                      <a:pt x="1423" y="798"/>
                    </a:lnTo>
                    <a:cubicBezTo>
                      <a:pt x="1184" y="912"/>
                      <a:pt x="946" y="1006"/>
                      <a:pt x="706" y="1120"/>
                    </a:cubicBezTo>
                    <a:cubicBezTo>
                      <a:pt x="495" y="1236"/>
                      <a:pt x="232" y="1247"/>
                      <a:pt x="0" y="1458"/>
                    </a:cubicBezTo>
                    <a:cubicBezTo>
                      <a:pt x="108" y="1497"/>
                      <a:pt x="204" y="1512"/>
                      <a:pt x="292" y="1512"/>
                    </a:cubicBezTo>
                    <a:cubicBezTo>
                      <a:pt x="419" y="1512"/>
                      <a:pt x="531" y="1480"/>
                      <a:pt x="643" y="1437"/>
                    </a:cubicBezTo>
                    <a:cubicBezTo>
                      <a:pt x="886" y="1352"/>
                      <a:pt x="1139" y="1247"/>
                      <a:pt x="1392" y="1184"/>
                    </a:cubicBezTo>
                    <a:cubicBezTo>
                      <a:pt x="2278" y="941"/>
                      <a:pt x="3174" y="709"/>
                      <a:pt x="4071" y="477"/>
                    </a:cubicBezTo>
                    <a:cubicBezTo>
                      <a:pt x="4366" y="392"/>
                      <a:pt x="4672" y="340"/>
                      <a:pt x="4967" y="255"/>
                    </a:cubicBezTo>
                    <a:cubicBezTo>
                      <a:pt x="5062" y="234"/>
                      <a:pt x="5178" y="192"/>
                      <a:pt x="5115" y="34"/>
                    </a:cubicBezTo>
                    <a:cubicBezTo>
                      <a:pt x="5079" y="25"/>
                      <a:pt x="5042" y="0"/>
                      <a:pt x="500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5" name="Google Shape;5275;p31"/>
              <p:cNvSpPr/>
              <p:nvPr/>
            </p:nvSpPr>
            <p:spPr>
              <a:xfrm>
                <a:off x="2142400" y="4545925"/>
                <a:ext cx="106550" cy="22450"/>
              </a:xfrm>
              <a:custGeom>
                <a:avLst/>
                <a:gdLst/>
                <a:ahLst/>
                <a:cxnLst/>
                <a:rect l="l" t="t" r="r" b="b"/>
                <a:pathLst>
                  <a:path w="4262" h="898" extrusionOk="0">
                    <a:moveTo>
                      <a:pt x="4019" y="0"/>
                    </a:moveTo>
                    <a:cubicBezTo>
                      <a:pt x="2679" y="64"/>
                      <a:pt x="1404" y="391"/>
                      <a:pt x="138" y="771"/>
                    </a:cubicBezTo>
                    <a:cubicBezTo>
                      <a:pt x="85" y="792"/>
                      <a:pt x="43" y="855"/>
                      <a:pt x="0" y="897"/>
                    </a:cubicBezTo>
                    <a:cubicBezTo>
                      <a:pt x="1425" y="675"/>
                      <a:pt x="2785" y="317"/>
                      <a:pt x="4188" y="180"/>
                    </a:cubicBezTo>
                    <a:cubicBezTo>
                      <a:pt x="4209" y="180"/>
                      <a:pt x="4219" y="117"/>
                      <a:pt x="4261" y="54"/>
                    </a:cubicBezTo>
                    <a:cubicBezTo>
                      <a:pt x="4177" y="33"/>
                      <a:pt x="4093" y="0"/>
                      <a:pt x="401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6" name="Google Shape;5276;p31"/>
              <p:cNvSpPr/>
              <p:nvPr/>
            </p:nvSpPr>
            <p:spPr>
              <a:xfrm>
                <a:off x="2266075" y="4664100"/>
                <a:ext cx="95200" cy="10525"/>
              </a:xfrm>
              <a:custGeom>
                <a:avLst/>
                <a:gdLst/>
                <a:ahLst/>
                <a:cxnLst/>
                <a:rect l="l" t="t" r="r" b="b"/>
                <a:pathLst>
                  <a:path w="3808" h="421" extrusionOk="0">
                    <a:moveTo>
                      <a:pt x="1227" y="0"/>
                    </a:moveTo>
                    <a:cubicBezTo>
                      <a:pt x="937" y="0"/>
                      <a:pt x="648" y="12"/>
                      <a:pt x="359" y="41"/>
                    </a:cubicBezTo>
                    <a:cubicBezTo>
                      <a:pt x="253" y="52"/>
                      <a:pt x="169" y="115"/>
                      <a:pt x="0" y="167"/>
                    </a:cubicBezTo>
                    <a:cubicBezTo>
                      <a:pt x="127" y="230"/>
                      <a:pt x="179" y="284"/>
                      <a:pt x="232" y="284"/>
                    </a:cubicBezTo>
                    <a:cubicBezTo>
                      <a:pt x="509" y="269"/>
                      <a:pt x="785" y="262"/>
                      <a:pt x="1062" y="262"/>
                    </a:cubicBezTo>
                    <a:cubicBezTo>
                      <a:pt x="1956" y="262"/>
                      <a:pt x="2850" y="332"/>
                      <a:pt x="3744" y="420"/>
                    </a:cubicBezTo>
                    <a:cubicBezTo>
                      <a:pt x="3765" y="420"/>
                      <a:pt x="3786" y="357"/>
                      <a:pt x="3807" y="315"/>
                    </a:cubicBezTo>
                    <a:cubicBezTo>
                      <a:pt x="3660" y="146"/>
                      <a:pt x="3449" y="178"/>
                      <a:pt x="3270" y="157"/>
                    </a:cubicBezTo>
                    <a:cubicBezTo>
                      <a:pt x="2589" y="68"/>
                      <a:pt x="1908" y="0"/>
                      <a:pt x="122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7" name="Google Shape;5277;p31"/>
              <p:cNvSpPr/>
              <p:nvPr/>
            </p:nvSpPr>
            <p:spPr>
              <a:xfrm>
                <a:off x="2152175" y="4521950"/>
                <a:ext cx="91250" cy="22950"/>
              </a:xfrm>
              <a:custGeom>
                <a:avLst/>
                <a:gdLst/>
                <a:ahLst/>
                <a:cxnLst/>
                <a:rect l="l" t="t" r="r" b="b"/>
                <a:pathLst>
                  <a:path w="3650" h="918" extrusionOk="0">
                    <a:moveTo>
                      <a:pt x="3596" y="0"/>
                    </a:moveTo>
                    <a:lnTo>
                      <a:pt x="3596" y="0"/>
                    </a:lnTo>
                    <a:cubicBezTo>
                      <a:pt x="2405" y="190"/>
                      <a:pt x="1266" y="443"/>
                      <a:pt x="137" y="727"/>
                    </a:cubicBezTo>
                    <a:cubicBezTo>
                      <a:pt x="95" y="738"/>
                      <a:pt x="73" y="812"/>
                      <a:pt x="0" y="917"/>
                    </a:cubicBezTo>
                    <a:cubicBezTo>
                      <a:pt x="284" y="886"/>
                      <a:pt x="495" y="875"/>
                      <a:pt x="706" y="833"/>
                    </a:cubicBezTo>
                    <a:cubicBezTo>
                      <a:pt x="1160" y="738"/>
                      <a:pt x="1613" y="633"/>
                      <a:pt x="2067" y="538"/>
                    </a:cubicBezTo>
                    <a:cubicBezTo>
                      <a:pt x="2541" y="432"/>
                      <a:pt x="3016" y="338"/>
                      <a:pt x="3491" y="242"/>
                    </a:cubicBezTo>
                    <a:cubicBezTo>
                      <a:pt x="3586" y="221"/>
                      <a:pt x="3649" y="179"/>
                      <a:pt x="359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8" name="Google Shape;5278;p31"/>
              <p:cNvSpPr/>
              <p:nvPr/>
            </p:nvSpPr>
            <p:spPr>
              <a:xfrm>
                <a:off x="2248150" y="4640275"/>
                <a:ext cx="74375" cy="10350"/>
              </a:xfrm>
              <a:custGeom>
                <a:avLst/>
                <a:gdLst/>
                <a:ahLst/>
                <a:cxnLst/>
                <a:rect l="l" t="t" r="r" b="b"/>
                <a:pathLst>
                  <a:path w="2975" h="414" extrusionOk="0">
                    <a:moveTo>
                      <a:pt x="2675" y="1"/>
                    </a:moveTo>
                    <a:cubicBezTo>
                      <a:pt x="1910" y="1"/>
                      <a:pt x="475" y="168"/>
                      <a:pt x="0" y="351"/>
                    </a:cubicBezTo>
                    <a:cubicBezTo>
                      <a:pt x="200" y="382"/>
                      <a:pt x="263" y="414"/>
                      <a:pt x="316" y="414"/>
                    </a:cubicBezTo>
                    <a:cubicBezTo>
                      <a:pt x="1170" y="330"/>
                      <a:pt x="2014" y="245"/>
                      <a:pt x="2869" y="150"/>
                    </a:cubicBezTo>
                    <a:cubicBezTo>
                      <a:pt x="2900" y="140"/>
                      <a:pt x="2932" y="65"/>
                      <a:pt x="2974" y="13"/>
                    </a:cubicBezTo>
                    <a:cubicBezTo>
                      <a:pt x="2894" y="5"/>
                      <a:pt x="2792" y="1"/>
                      <a:pt x="267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9" name="Google Shape;5279;p31"/>
              <p:cNvSpPr/>
              <p:nvPr/>
            </p:nvSpPr>
            <p:spPr>
              <a:xfrm>
                <a:off x="1898250" y="4320575"/>
                <a:ext cx="64875" cy="24975"/>
              </a:xfrm>
              <a:custGeom>
                <a:avLst/>
                <a:gdLst/>
                <a:ahLst/>
                <a:cxnLst/>
                <a:rect l="l" t="t" r="r" b="b"/>
                <a:pathLst>
                  <a:path w="2595" h="999" extrusionOk="0">
                    <a:moveTo>
                      <a:pt x="2417" y="1"/>
                    </a:moveTo>
                    <a:cubicBezTo>
                      <a:pt x="2399" y="1"/>
                      <a:pt x="2380" y="3"/>
                      <a:pt x="2363" y="8"/>
                    </a:cubicBezTo>
                    <a:cubicBezTo>
                      <a:pt x="1656" y="240"/>
                      <a:pt x="949" y="461"/>
                      <a:pt x="243" y="704"/>
                    </a:cubicBezTo>
                    <a:cubicBezTo>
                      <a:pt x="169" y="725"/>
                      <a:pt x="117" y="809"/>
                      <a:pt x="0" y="893"/>
                    </a:cubicBezTo>
                    <a:cubicBezTo>
                      <a:pt x="132" y="944"/>
                      <a:pt x="205" y="966"/>
                      <a:pt x="276" y="995"/>
                    </a:cubicBezTo>
                    <a:lnTo>
                      <a:pt x="276" y="995"/>
                    </a:lnTo>
                    <a:cubicBezTo>
                      <a:pt x="662" y="859"/>
                      <a:pt x="1049" y="702"/>
                      <a:pt x="1435" y="577"/>
                    </a:cubicBezTo>
                    <a:cubicBezTo>
                      <a:pt x="1741" y="461"/>
                      <a:pt x="2057" y="377"/>
                      <a:pt x="2374" y="272"/>
                    </a:cubicBezTo>
                    <a:cubicBezTo>
                      <a:pt x="2468" y="240"/>
                      <a:pt x="2585" y="208"/>
                      <a:pt x="2595" y="29"/>
                    </a:cubicBezTo>
                    <a:cubicBezTo>
                      <a:pt x="2539" y="21"/>
                      <a:pt x="2477" y="1"/>
                      <a:pt x="2417" y="1"/>
                    </a:cubicBezTo>
                    <a:close/>
                    <a:moveTo>
                      <a:pt x="276" y="995"/>
                    </a:moveTo>
                    <a:cubicBezTo>
                      <a:pt x="272" y="996"/>
                      <a:pt x="268" y="998"/>
                      <a:pt x="264" y="999"/>
                    </a:cubicBezTo>
                    <a:lnTo>
                      <a:pt x="285" y="999"/>
                    </a:lnTo>
                    <a:cubicBezTo>
                      <a:pt x="282" y="998"/>
                      <a:pt x="279" y="996"/>
                      <a:pt x="276" y="995"/>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0" name="Google Shape;5280;p31"/>
              <p:cNvSpPr/>
              <p:nvPr/>
            </p:nvSpPr>
            <p:spPr>
              <a:xfrm>
                <a:off x="1870300" y="4288050"/>
                <a:ext cx="47750" cy="16675"/>
              </a:xfrm>
              <a:custGeom>
                <a:avLst/>
                <a:gdLst/>
                <a:ahLst/>
                <a:cxnLst/>
                <a:rect l="l" t="t" r="r" b="b"/>
                <a:pathLst>
                  <a:path w="1910" h="667" extrusionOk="0">
                    <a:moveTo>
                      <a:pt x="1129" y="1"/>
                    </a:moveTo>
                    <a:cubicBezTo>
                      <a:pt x="813" y="33"/>
                      <a:pt x="485" y="75"/>
                      <a:pt x="159" y="117"/>
                    </a:cubicBezTo>
                    <a:cubicBezTo>
                      <a:pt x="64" y="138"/>
                      <a:pt x="0" y="202"/>
                      <a:pt x="85" y="317"/>
                    </a:cubicBezTo>
                    <a:cubicBezTo>
                      <a:pt x="222" y="317"/>
                      <a:pt x="380" y="296"/>
                      <a:pt x="528" y="296"/>
                    </a:cubicBezTo>
                    <a:cubicBezTo>
                      <a:pt x="533" y="297"/>
                      <a:pt x="539" y="297"/>
                      <a:pt x="545" y="297"/>
                    </a:cubicBezTo>
                    <a:cubicBezTo>
                      <a:pt x="622" y="297"/>
                      <a:pt x="705" y="258"/>
                      <a:pt x="792" y="258"/>
                    </a:cubicBezTo>
                    <a:cubicBezTo>
                      <a:pt x="844" y="258"/>
                      <a:pt x="897" y="272"/>
                      <a:pt x="949" y="317"/>
                    </a:cubicBezTo>
                    <a:cubicBezTo>
                      <a:pt x="837" y="430"/>
                      <a:pt x="744" y="513"/>
                      <a:pt x="652" y="604"/>
                    </a:cubicBezTo>
                    <a:lnTo>
                      <a:pt x="652" y="604"/>
                    </a:lnTo>
                    <a:cubicBezTo>
                      <a:pt x="649" y="604"/>
                      <a:pt x="647" y="603"/>
                      <a:pt x="644" y="602"/>
                    </a:cubicBezTo>
                    <a:lnTo>
                      <a:pt x="644" y="612"/>
                    </a:lnTo>
                    <a:cubicBezTo>
                      <a:pt x="647" y="610"/>
                      <a:pt x="649" y="607"/>
                      <a:pt x="652" y="604"/>
                    </a:cubicBezTo>
                    <a:lnTo>
                      <a:pt x="652" y="604"/>
                    </a:lnTo>
                    <a:cubicBezTo>
                      <a:pt x="727" y="625"/>
                      <a:pt x="809" y="667"/>
                      <a:pt x="877" y="667"/>
                    </a:cubicBezTo>
                    <a:cubicBezTo>
                      <a:pt x="884" y="667"/>
                      <a:pt x="891" y="667"/>
                      <a:pt x="897" y="666"/>
                    </a:cubicBezTo>
                    <a:cubicBezTo>
                      <a:pt x="1214" y="591"/>
                      <a:pt x="1540" y="507"/>
                      <a:pt x="1856" y="413"/>
                    </a:cubicBezTo>
                    <a:cubicBezTo>
                      <a:pt x="1878" y="402"/>
                      <a:pt x="1889" y="317"/>
                      <a:pt x="1910" y="244"/>
                    </a:cubicBezTo>
                    <a:lnTo>
                      <a:pt x="1910" y="244"/>
                    </a:lnTo>
                    <a:cubicBezTo>
                      <a:pt x="1760" y="255"/>
                      <a:pt x="1652" y="264"/>
                      <a:pt x="1569" y="264"/>
                    </a:cubicBezTo>
                    <a:cubicBezTo>
                      <a:pt x="1353" y="264"/>
                      <a:pt x="1304" y="207"/>
                      <a:pt x="112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1" name="Google Shape;5281;p31"/>
              <p:cNvSpPr/>
              <p:nvPr/>
            </p:nvSpPr>
            <p:spPr>
              <a:xfrm>
                <a:off x="2169050" y="4478725"/>
                <a:ext cx="66975" cy="9225"/>
              </a:xfrm>
              <a:custGeom>
                <a:avLst/>
                <a:gdLst/>
                <a:ahLst/>
                <a:cxnLst/>
                <a:rect l="l" t="t" r="r" b="b"/>
                <a:pathLst>
                  <a:path w="2679" h="369" extrusionOk="0">
                    <a:moveTo>
                      <a:pt x="2153" y="0"/>
                    </a:moveTo>
                    <a:cubicBezTo>
                      <a:pt x="1960" y="0"/>
                      <a:pt x="1771" y="15"/>
                      <a:pt x="1582" y="21"/>
                    </a:cubicBezTo>
                    <a:cubicBezTo>
                      <a:pt x="1055" y="42"/>
                      <a:pt x="527" y="52"/>
                      <a:pt x="21" y="221"/>
                    </a:cubicBezTo>
                    <a:cubicBezTo>
                      <a:pt x="0" y="221"/>
                      <a:pt x="10" y="295"/>
                      <a:pt x="0" y="368"/>
                    </a:cubicBezTo>
                    <a:cubicBezTo>
                      <a:pt x="875" y="305"/>
                      <a:pt x="1751" y="242"/>
                      <a:pt x="2616" y="178"/>
                    </a:cubicBezTo>
                    <a:cubicBezTo>
                      <a:pt x="2626" y="178"/>
                      <a:pt x="2637" y="147"/>
                      <a:pt x="2679" y="52"/>
                    </a:cubicBezTo>
                    <a:cubicBezTo>
                      <a:pt x="2500" y="12"/>
                      <a:pt x="2325" y="0"/>
                      <a:pt x="215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2" name="Google Shape;5282;p31"/>
              <p:cNvSpPr/>
              <p:nvPr/>
            </p:nvSpPr>
            <p:spPr>
              <a:xfrm>
                <a:off x="2044325" y="4413175"/>
                <a:ext cx="61700" cy="19950"/>
              </a:xfrm>
              <a:custGeom>
                <a:avLst/>
                <a:gdLst/>
                <a:ahLst/>
                <a:cxnLst/>
                <a:rect l="l" t="t" r="r" b="b"/>
                <a:pathLst>
                  <a:path w="2468" h="798" extrusionOk="0">
                    <a:moveTo>
                      <a:pt x="2269" y="1"/>
                    </a:moveTo>
                    <a:cubicBezTo>
                      <a:pt x="2213" y="1"/>
                      <a:pt x="2155" y="13"/>
                      <a:pt x="2099" y="27"/>
                    </a:cubicBezTo>
                    <a:cubicBezTo>
                      <a:pt x="1720" y="132"/>
                      <a:pt x="1340" y="238"/>
                      <a:pt x="960" y="353"/>
                    </a:cubicBezTo>
                    <a:cubicBezTo>
                      <a:pt x="644" y="449"/>
                      <a:pt x="338" y="575"/>
                      <a:pt x="21" y="681"/>
                    </a:cubicBezTo>
                    <a:cubicBezTo>
                      <a:pt x="11" y="691"/>
                      <a:pt x="11" y="723"/>
                      <a:pt x="0" y="775"/>
                    </a:cubicBezTo>
                    <a:cubicBezTo>
                      <a:pt x="76" y="791"/>
                      <a:pt x="151" y="797"/>
                      <a:pt x="224" y="797"/>
                    </a:cubicBezTo>
                    <a:cubicBezTo>
                      <a:pt x="454" y="797"/>
                      <a:pt x="670" y="731"/>
                      <a:pt x="886" y="660"/>
                    </a:cubicBezTo>
                    <a:cubicBezTo>
                      <a:pt x="1181" y="564"/>
                      <a:pt x="1477" y="491"/>
                      <a:pt x="1772" y="407"/>
                    </a:cubicBezTo>
                    <a:cubicBezTo>
                      <a:pt x="2021" y="334"/>
                      <a:pt x="2280" y="292"/>
                      <a:pt x="2459" y="70"/>
                    </a:cubicBezTo>
                    <a:lnTo>
                      <a:pt x="2459" y="70"/>
                    </a:lnTo>
                    <a:cubicBezTo>
                      <a:pt x="2462" y="73"/>
                      <a:pt x="2465" y="76"/>
                      <a:pt x="2468" y="79"/>
                    </a:cubicBezTo>
                    <a:lnTo>
                      <a:pt x="2468" y="58"/>
                    </a:lnTo>
                    <a:cubicBezTo>
                      <a:pt x="2465" y="62"/>
                      <a:pt x="2462" y="66"/>
                      <a:pt x="2459" y="70"/>
                    </a:cubicBezTo>
                    <a:lnTo>
                      <a:pt x="2459" y="70"/>
                    </a:lnTo>
                    <a:cubicBezTo>
                      <a:pt x="2402" y="18"/>
                      <a:pt x="2336" y="1"/>
                      <a:pt x="226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3" name="Google Shape;5283;p31"/>
              <p:cNvSpPr/>
              <p:nvPr/>
            </p:nvSpPr>
            <p:spPr>
              <a:xfrm>
                <a:off x="1754800" y="4259100"/>
                <a:ext cx="59100" cy="23450"/>
              </a:xfrm>
              <a:custGeom>
                <a:avLst/>
                <a:gdLst/>
                <a:ahLst/>
                <a:cxnLst/>
                <a:rect l="l" t="t" r="r" b="b"/>
                <a:pathLst>
                  <a:path w="2364" h="938" extrusionOk="0">
                    <a:moveTo>
                      <a:pt x="2201" y="0"/>
                    </a:moveTo>
                    <a:cubicBezTo>
                      <a:pt x="2176" y="0"/>
                      <a:pt x="2152" y="3"/>
                      <a:pt x="2131" y="10"/>
                    </a:cubicBezTo>
                    <a:cubicBezTo>
                      <a:pt x="1667" y="188"/>
                      <a:pt x="1224" y="368"/>
                      <a:pt x="729" y="442"/>
                    </a:cubicBezTo>
                    <a:cubicBezTo>
                      <a:pt x="518" y="463"/>
                      <a:pt x="317" y="589"/>
                      <a:pt x="117" y="674"/>
                    </a:cubicBezTo>
                    <a:cubicBezTo>
                      <a:pt x="75" y="695"/>
                      <a:pt x="64" y="779"/>
                      <a:pt x="1" y="938"/>
                    </a:cubicBezTo>
                    <a:cubicBezTo>
                      <a:pt x="813" y="674"/>
                      <a:pt x="1509" y="463"/>
                      <a:pt x="2195" y="231"/>
                    </a:cubicBezTo>
                    <a:cubicBezTo>
                      <a:pt x="2258" y="221"/>
                      <a:pt x="2300" y="157"/>
                      <a:pt x="2353" y="115"/>
                    </a:cubicBezTo>
                    <a:cubicBezTo>
                      <a:pt x="2363" y="104"/>
                      <a:pt x="2353" y="73"/>
                      <a:pt x="2363" y="10"/>
                    </a:cubicBezTo>
                    <a:cubicBezTo>
                      <a:pt x="2307" y="10"/>
                      <a:pt x="2251" y="0"/>
                      <a:pt x="220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4" name="Google Shape;5284;p31"/>
              <p:cNvSpPr/>
              <p:nvPr/>
            </p:nvSpPr>
            <p:spPr>
              <a:xfrm>
                <a:off x="2160850" y="4509675"/>
                <a:ext cx="56200" cy="11050"/>
              </a:xfrm>
              <a:custGeom>
                <a:avLst/>
                <a:gdLst/>
                <a:ahLst/>
                <a:cxnLst/>
                <a:rect l="l" t="t" r="r" b="b"/>
                <a:pathLst>
                  <a:path w="2248" h="442" extrusionOk="0">
                    <a:moveTo>
                      <a:pt x="1778" y="0"/>
                    </a:moveTo>
                    <a:cubicBezTo>
                      <a:pt x="1303" y="0"/>
                      <a:pt x="676" y="100"/>
                      <a:pt x="191" y="259"/>
                    </a:cubicBezTo>
                    <a:cubicBezTo>
                      <a:pt x="127" y="280"/>
                      <a:pt x="85" y="354"/>
                      <a:pt x="1" y="438"/>
                    </a:cubicBezTo>
                    <a:cubicBezTo>
                      <a:pt x="33" y="440"/>
                      <a:pt x="69" y="442"/>
                      <a:pt x="108" y="442"/>
                    </a:cubicBezTo>
                    <a:cubicBezTo>
                      <a:pt x="572" y="442"/>
                      <a:pt x="1508" y="271"/>
                      <a:pt x="2248" y="48"/>
                    </a:cubicBezTo>
                    <a:cubicBezTo>
                      <a:pt x="2126" y="15"/>
                      <a:pt x="1963" y="0"/>
                      <a:pt x="177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5" name="Google Shape;5285;p31"/>
              <p:cNvSpPr/>
              <p:nvPr/>
            </p:nvSpPr>
            <p:spPr>
              <a:xfrm>
                <a:off x="1836550" y="4301575"/>
                <a:ext cx="49875" cy="17625"/>
              </a:xfrm>
              <a:custGeom>
                <a:avLst/>
                <a:gdLst/>
                <a:ahLst/>
                <a:cxnLst/>
                <a:rect l="l" t="t" r="r" b="b"/>
                <a:pathLst>
                  <a:path w="1995" h="705" extrusionOk="0">
                    <a:moveTo>
                      <a:pt x="1745" y="0"/>
                    </a:moveTo>
                    <a:cubicBezTo>
                      <a:pt x="1594" y="0"/>
                      <a:pt x="1448" y="66"/>
                      <a:pt x="1298" y="114"/>
                    </a:cubicBezTo>
                    <a:cubicBezTo>
                      <a:pt x="886" y="261"/>
                      <a:pt x="464" y="399"/>
                      <a:pt x="42" y="546"/>
                    </a:cubicBezTo>
                    <a:cubicBezTo>
                      <a:pt x="21" y="557"/>
                      <a:pt x="21" y="620"/>
                      <a:pt x="0" y="704"/>
                    </a:cubicBezTo>
                    <a:cubicBezTo>
                      <a:pt x="725" y="620"/>
                      <a:pt x="1386" y="443"/>
                      <a:pt x="1986" y="67"/>
                    </a:cubicBezTo>
                    <a:lnTo>
                      <a:pt x="1986" y="67"/>
                    </a:lnTo>
                    <a:cubicBezTo>
                      <a:pt x="1989" y="68"/>
                      <a:pt x="1991" y="70"/>
                      <a:pt x="1994" y="71"/>
                    </a:cubicBezTo>
                    <a:lnTo>
                      <a:pt x="1994" y="61"/>
                    </a:lnTo>
                    <a:cubicBezTo>
                      <a:pt x="1991" y="63"/>
                      <a:pt x="1989" y="65"/>
                      <a:pt x="1986" y="67"/>
                    </a:cubicBezTo>
                    <a:lnTo>
                      <a:pt x="1986" y="67"/>
                    </a:lnTo>
                    <a:cubicBezTo>
                      <a:pt x="1903" y="18"/>
                      <a:pt x="1823" y="0"/>
                      <a:pt x="174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6" name="Google Shape;5286;p31"/>
              <p:cNvSpPr/>
              <p:nvPr/>
            </p:nvSpPr>
            <p:spPr>
              <a:xfrm>
                <a:off x="2340950" y="4767925"/>
                <a:ext cx="53825" cy="7750"/>
              </a:xfrm>
              <a:custGeom>
                <a:avLst/>
                <a:gdLst/>
                <a:ahLst/>
                <a:cxnLst/>
                <a:rect l="l" t="t" r="r" b="b"/>
                <a:pathLst>
                  <a:path w="2153" h="310" extrusionOk="0">
                    <a:moveTo>
                      <a:pt x="1993" y="1"/>
                    </a:moveTo>
                    <a:cubicBezTo>
                      <a:pt x="1382" y="33"/>
                      <a:pt x="760" y="64"/>
                      <a:pt x="148" y="106"/>
                    </a:cubicBezTo>
                    <a:cubicBezTo>
                      <a:pt x="116" y="117"/>
                      <a:pt x="85" y="191"/>
                      <a:pt x="1" y="275"/>
                    </a:cubicBezTo>
                    <a:cubicBezTo>
                      <a:pt x="139" y="292"/>
                      <a:pt x="235" y="310"/>
                      <a:pt x="324" y="310"/>
                    </a:cubicBezTo>
                    <a:cubicBezTo>
                      <a:pt x="343" y="310"/>
                      <a:pt x="361" y="309"/>
                      <a:pt x="380" y="307"/>
                    </a:cubicBezTo>
                    <a:cubicBezTo>
                      <a:pt x="918" y="275"/>
                      <a:pt x="1466" y="244"/>
                      <a:pt x="2015" y="202"/>
                    </a:cubicBezTo>
                    <a:cubicBezTo>
                      <a:pt x="2047" y="191"/>
                      <a:pt x="2078" y="148"/>
                      <a:pt x="2152" y="64"/>
                    </a:cubicBezTo>
                    <a:cubicBezTo>
                      <a:pt x="2068" y="33"/>
                      <a:pt x="2025" y="1"/>
                      <a:pt x="199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7" name="Google Shape;5287;p31"/>
              <p:cNvSpPr/>
              <p:nvPr/>
            </p:nvSpPr>
            <p:spPr>
              <a:xfrm>
                <a:off x="2363350" y="4784550"/>
                <a:ext cx="39850" cy="6450"/>
              </a:xfrm>
              <a:custGeom>
                <a:avLst/>
                <a:gdLst/>
                <a:ahLst/>
                <a:cxnLst/>
                <a:rect l="l" t="t" r="r" b="b"/>
                <a:pathLst>
                  <a:path w="1594" h="258" extrusionOk="0">
                    <a:moveTo>
                      <a:pt x="1530" y="1"/>
                    </a:moveTo>
                    <a:cubicBezTo>
                      <a:pt x="1045" y="22"/>
                      <a:pt x="560" y="32"/>
                      <a:pt x="75" y="64"/>
                    </a:cubicBezTo>
                    <a:cubicBezTo>
                      <a:pt x="54" y="64"/>
                      <a:pt x="33" y="148"/>
                      <a:pt x="1" y="201"/>
                    </a:cubicBezTo>
                    <a:cubicBezTo>
                      <a:pt x="237" y="239"/>
                      <a:pt x="490" y="258"/>
                      <a:pt x="729" y="258"/>
                    </a:cubicBezTo>
                    <a:cubicBezTo>
                      <a:pt x="1014" y="258"/>
                      <a:pt x="1278" y="231"/>
                      <a:pt x="1467" y="180"/>
                    </a:cubicBezTo>
                    <a:cubicBezTo>
                      <a:pt x="1509" y="158"/>
                      <a:pt x="1551" y="95"/>
                      <a:pt x="1594" y="53"/>
                    </a:cubicBezTo>
                    <a:cubicBezTo>
                      <a:pt x="1561" y="22"/>
                      <a:pt x="1540" y="1"/>
                      <a:pt x="153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8" name="Google Shape;5288;p31"/>
              <p:cNvSpPr/>
              <p:nvPr/>
            </p:nvSpPr>
            <p:spPr>
              <a:xfrm>
                <a:off x="2307200" y="4683300"/>
                <a:ext cx="44050" cy="6075"/>
              </a:xfrm>
              <a:custGeom>
                <a:avLst/>
                <a:gdLst/>
                <a:ahLst/>
                <a:cxnLst/>
                <a:rect l="l" t="t" r="r" b="b"/>
                <a:pathLst>
                  <a:path w="1762" h="243" extrusionOk="0">
                    <a:moveTo>
                      <a:pt x="158" y="1"/>
                    </a:moveTo>
                    <a:cubicBezTo>
                      <a:pt x="64" y="1"/>
                      <a:pt x="1" y="43"/>
                      <a:pt x="32" y="191"/>
                    </a:cubicBezTo>
                    <a:cubicBezTo>
                      <a:pt x="591" y="212"/>
                      <a:pt x="1161" y="233"/>
                      <a:pt x="1730" y="243"/>
                    </a:cubicBezTo>
                    <a:lnTo>
                      <a:pt x="1761" y="116"/>
                    </a:lnTo>
                    <a:cubicBezTo>
                      <a:pt x="1667" y="85"/>
                      <a:pt x="1583" y="32"/>
                      <a:pt x="1487" y="22"/>
                    </a:cubicBezTo>
                    <a:cubicBezTo>
                      <a:pt x="1044" y="11"/>
                      <a:pt x="601" y="1"/>
                      <a:pt x="15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9" name="Google Shape;5289;p31"/>
              <p:cNvSpPr/>
              <p:nvPr/>
            </p:nvSpPr>
            <p:spPr>
              <a:xfrm>
                <a:off x="2048000" y="4386950"/>
                <a:ext cx="37750" cy="9400"/>
              </a:xfrm>
              <a:custGeom>
                <a:avLst/>
                <a:gdLst/>
                <a:ahLst/>
                <a:cxnLst/>
                <a:rect l="l" t="t" r="r" b="b"/>
                <a:pathLst>
                  <a:path w="1510" h="376" extrusionOk="0">
                    <a:moveTo>
                      <a:pt x="1509" y="0"/>
                    </a:moveTo>
                    <a:cubicBezTo>
                      <a:pt x="1341" y="21"/>
                      <a:pt x="1172" y="31"/>
                      <a:pt x="1003" y="63"/>
                    </a:cubicBezTo>
                    <a:cubicBezTo>
                      <a:pt x="813" y="85"/>
                      <a:pt x="612" y="106"/>
                      <a:pt x="434" y="169"/>
                    </a:cubicBezTo>
                    <a:cubicBezTo>
                      <a:pt x="401" y="179"/>
                      <a:pt x="364" y="181"/>
                      <a:pt x="325" y="181"/>
                    </a:cubicBezTo>
                    <a:cubicBezTo>
                      <a:pt x="305" y="181"/>
                      <a:pt x="284" y="180"/>
                      <a:pt x="264" y="180"/>
                    </a:cubicBezTo>
                    <a:cubicBezTo>
                      <a:pt x="156" y="180"/>
                      <a:pt x="48" y="193"/>
                      <a:pt x="1" y="348"/>
                    </a:cubicBezTo>
                    <a:cubicBezTo>
                      <a:pt x="146" y="365"/>
                      <a:pt x="277" y="375"/>
                      <a:pt x="400" y="375"/>
                    </a:cubicBezTo>
                    <a:cubicBezTo>
                      <a:pt x="793" y="375"/>
                      <a:pt x="1099" y="274"/>
                      <a:pt x="150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0" name="Google Shape;5290;p31"/>
              <p:cNvSpPr/>
              <p:nvPr/>
            </p:nvSpPr>
            <p:spPr>
              <a:xfrm>
                <a:off x="2182225" y="4464125"/>
                <a:ext cx="34825" cy="6125"/>
              </a:xfrm>
              <a:custGeom>
                <a:avLst/>
                <a:gdLst/>
                <a:ahLst/>
                <a:cxnLst/>
                <a:rect l="l" t="t" r="r" b="b"/>
                <a:pathLst>
                  <a:path w="1393" h="245" extrusionOk="0">
                    <a:moveTo>
                      <a:pt x="745" y="1"/>
                    </a:moveTo>
                    <a:cubicBezTo>
                      <a:pt x="415" y="1"/>
                      <a:pt x="214" y="69"/>
                      <a:pt x="0" y="214"/>
                    </a:cubicBezTo>
                    <a:cubicBezTo>
                      <a:pt x="142" y="235"/>
                      <a:pt x="279" y="245"/>
                      <a:pt x="412" y="245"/>
                    </a:cubicBezTo>
                    <a:cubicBezTo>
                      <a:pt x="758" y="245"/>
                      <a:pt x="1080" y="178"/>
                      <a:pt x="1393" y="56"/>
                    </a:cubicBezTo>
                    <a:cubicBezTo>
                      <a:pt x="1127" y="20"/>
                      <a:pt x="918" y="1"/>
                      <a:pt x="74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1" name="Google Shape;5291;p31"/>
              <p:cNvSpPr/>
              <p:nvPr/>
            </p:nvSpPr>
            <p:spPr>
              <a:xfrm>
                <a:off x="1783800" y="4271175"/>
                <a:ext cx="33000" cy="11375"/>
              </a:xfrm>
              <a:custGeom>
                <a:avLst/>
                <a:gdLst/>
                <a:ahLst/>
                <a:cxnLst/>
                <a:rect l="l" t="t" r="r" b="b"/>
                <a:pathLst>
                  <a:path w="1320" h="455" extrusionOk="0">
                    <a:moveTo>
                      <a:pt x="1203" y="1"/>
                    </a:moveTo>
                    <a:cubicBezTo>
                      <a:pt x="835" y="75"/>
                      <a:pt x="476" y="148"/>
                      <a:pt x="117" y="244"/>
                    </a:cubicBezTo>
                    <a:cubicBezTo>
                      <a:pt x="22" y="275"/>
                      <a:pt x="1" y="380"/>
                      <a:pt x="85" y="455"/>
                    </a:cubicBezTo>
                    <a:cubicBezTo>
                      <a:pt x="307" y="423"/>
                      <a:pt x="528" y="402"/>
                      <a:pt x="739" y="359"/>
                    </a:cubicBezTo>
                    <a:cubicBezTo>
                      <a:pt x="950" y="317"/>
                      <a:pt x="1172" y="286"/>
                      <a:pt x="1320" y="96"/>
                    </a:cubicBezTo>
                    <a:cubicBezTo>
                      <a:pt x="1267" y="54"/>
                      <a:pt x="1224" y="1"/>
                      <a:pt x="120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2" name="Google Shape;5292;p31"/>
              <p:cNvSpPr/>
              <p:nvPr/>
            </p:nvSpPr>
            <p:spPr>
              <a:xfrm>
                <a:off x="1907725" y="4314700"/>
                <a:ext cx="35650" cy="10825"/>
              </a:xfrm>
              <a:custGeom>
                <a:avLst/>
                <a:gdLst/>
                <a:ahLst/>
                <a:cxnLst/>
                <a:rect l="l" t="t" r="r" b="b"/>
                <a:pathLst>
                  <a:path w="1426" h="433" extrusionOk="0">
                    <a:moveTo>
                      <a:pt x="1425" y="0"/>
                    </a:moveTo>
                    <a:cubicBezTo>
                      <a:pt x="971" y="64"/>
                      <a:pt x="518" y="116"/>
                      <a:pt x="85" y="243"/>
                    </a:cubicBezTo>
                    <a:cubicBezTo>
                      <a:pt x="64" y="254"/>
                      <a:pt x="54" y="317"/>
                      <a:pt x="1" y="432"/>
                    </a:cubicBezTo>
                    <a:cubicBezTo>
                      <a:pt x="286" y="411"/>
                      <a:pt x="507" y="411"/>
                      <a:pt x="708" y="369"/>
                    </a:cubicBezTo>
                    <a:cubicBezTo>
                      <a:pt x="940" y="317"/>
                      <a:pt x="1172" y="232"/>
                      <a:pt x="1393" y="148"/>
                    </a:cubicBezTo>
                    <a:cubicBezTo>
                      <a:pt x="1414" y="148"/>
                      <a:pt x="1414" y="85"/>
                      <a:pt x="142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3" name="Google Shape;5293;p31"/>
              <p:cNvSpPr/>
              <p:nvPr/>
            </p:nvSpPr>
            <p:spPr>
              <a:xfrm>
                <a:off x="2432700" y="4866275"/>
                <a:ext cx="33775" cy="6025"/>
              </a:xfrm>
              <a:custGeom>
                <a:avLst/>
                <a:gdLst/>
                <a:ahLst/>
                <a:cxnLst/>
                <a:rect l="l" t="t" r="r" b="b"/>
                <a:pathLst>
                  <a:path w="1351" h="241" extrusionOk="0">
                    <a:moveTo>
                      <a:pt x="606" y="1"/>
                    </a:moveTo>
                    <a:cubicBezTo>
                      <a:pt x="390" y="1"/>
                      <a:pt x="191" y="56"/>
                      <a:pt x="1" y="170"/>
                    </a:cubicBezTo>
                    <a:cubicBezTo>
                      <a:pt x="297" y="207"/>
                      <a:pt x="565" y="240"/>
                      <a:pt x="821" y="240"/>
                    </a:cubicBezTo>
                    <a:cubicBezTo>
                      <a:pt x="1001" y="240"/>
                      <a:pt x="1176" y="224"/>
                      <a:pt x="1351" y="180"/>
                    </a:cubicBezTo>
                    <a:cubicBezTo>
                      <a:pt x="1076" y="61"/>
                      <a:pt x="831" y="1"/>
                      <a:pt x="60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4" name="Google Shape;5294;p31"/>
              <p:cNvSpPr/>
              <p:nvPr/>
            </p:nvSpPr>
            <p:spPr>
              <a:xfrm>
                <a:off x="2444550" y="4882050"/>
                <a:ext cx="28500" cy="6675"/>
              </a:xfrm>
              <a:custGeom>
                <a:avLst/>
                <a:gdLst/>
                <a:ahLst/>
                <a:cxnLst/>
                <a:rect l="l" t="t" r="r" b="b"/>
                <a:pathLst>
                  <a:path w="1140" h="267" extrusionOk="0">
                    <a:moveTo>
                      <a:pt x="519" y="1"/>
                    </a:moveTo>
                    <a:cubicBezTo>
                      <a:pt x="349" y="1"/>
                      <a:pt x="178" y="30"/>
                      <a:pt x="1" y="87"/>
                    </a:cubicBezTo>
                    <a:cubicBezTo>
                      <a:pt x="54" y="130"/>
                      <a:pt x="96" y="182"/>
                      <a:pt x="149" y="193"/>
                    </a:cubicBezTo>
                    <a:cubicBezTo>
                      <a:pt x="423" y="224"/>
                      <a:pt x="708" y="245"/>
                      <a:pt x="992" y="266"/>
                    </a:cubicBezTo>
                    <a:cubicBezTo>
                      <a:pt x="1024" y="266"/>
                      <a:pt x="1067" y="193"/>
                      <a:pt x="1140" y="130"/>
                    </a:cubicBezTo>
                    <a:cubicBezTo>
                      <a:pt x="927" y="43"/>
                      <a:pt x="724" y="1"/>
                      <a:pt x="51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5" name="Google Shape;5295;p31"/>
              <p:cNvSpPr/>
              <p:nvPr/>
            </p:nvSpPr>
            <p:spPr>
              <a:xfrm>
                <a:off x="2052750" y="4405725"/>
                <a:ext cx="32200" cy="10775"/>
              </a:xfrm>
              <a:custGeom>
                <a:avLst/>
                <a:gdLst/>
                <a:ahLst/>
                <a:cxnLst/>
                <a:rect l="l" t="t" r="r" b="b"/>
                <a:pathLst>
                  <a:path w="1288" h="431" extrusionOk="0">
                    <a:moveTo>
                      <a:pt x="1102" y="0"/>
                    </a:moveTo>
                    <a:cubicBezTo>
                      <a:pt x="1046" y="0"/>
                      <a:pt x="987" y="15"/>
                      <a:pt x="929" y="30"/>
                    </a:cubicBezTo>
                    <a:cubicBezTo>
                      <a:pt x="676" y="93"/>
                      <a:pt x="422" y="156"/>
                      <a:pt x="169" y="230"/>
                    </a:cubicBezTo>
                    <a:cubicBezTo>
                      <a:pt x="75" y="262"/>
                      <a:pt x="1" y="304"/>
                      <a:pt x="85" y="430"/>
                    </a:cubicBezTo>
                    <a:cubicBezTo>
                      <a:pt x="505" y="388"/>
                      <a:pt x="956" y="430"/>
                      <a:pt x="1283" y="77"/>
                    </a:cubicBezTo>
                    <a:lnTo>
                      <a:pt x="1283" y="77"/>
                    </a:lnTo>
                    <a:cubicBezTo>
                      <a:pt x="1284" y="79"/>
                      <a:pt x="1286" y="80"/>
                      <a:pt x="1287" y="82"/>
                    </a:cubicBezTo>
                    <a:lnTo>
                      <a:pt x="1287" y="72"/>
                    </a:lnTo>
                    <a:cubicBezTo>
                      <a:pt x="1286" y="74"/>
                      <a:pt x="1284" y="75"/>
                      <a:pt x="1283" y="77"/>
                    </a:cubicBezTo>
                    <a:lnTo>
                      <a:pt x="1283" y="77"/>
                    </a:lnTo>
                    <a:cubicBezTo>
                      <a:pt x="1227" y="19"/>
                      <a:pt x="1166" y="0"/>
                      <a:pt x="110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6" name="Google Shape;5296;p31"/>
              <p:cNvSpPr/>
              <p:nvPr/>
            </p:nvSpPr>
            <p:spPr>
              <a:xfrm>
                <a:off x="2330650" y="4695625"/>
                <a:ext cx="23500" cy="6275"/>
              </a:xfrm>
              <a:custGeom>
                <a:avLst/>
                <a:gdLst/>
                <a:ahLst/>
                <a:cxnLst/>
                <a:rect l="l" t="t" r="r" b="b"/>
                <a:pathLst>
                  <a:path w="940" h="251" extrusionOk="0">
                    <a:moveTo>
                      <a:pt x="286" y="0"/>
                    </a:moveTo>
                    <a:cubicBezTo>
                      <a:pt x="209" y="0"/>
                      <a:pt x="132" y="8"/>
                      <a:pt x="54" y="24"/>
                    </a:cubicBezTo>
                    <a:cubicBezTo>
                      <a:pt x="33" y="35"/>
                      <a:pt x="22" y="98"/>
                      <a:pt x="1" y="162"/>
                    </a:cubicBezTo>
                    <a:cubicBezTo>
                      <a:pt x="202" y="202"/>
                      <a:pt x="396" y="251"/>
                      <a:pt x="594" y="251"/>
                    </a:cubicBezTo>
                    <a:cubicBezTo>
                      <a:pt x="707" y="251"/>
                      <a:pt x="821" y="235"/>
                      <a:pt x="940" y="193"/>
                    </a:cubicBezTo>
                    <a:cubicBezTo>
                      <a:pt x="728" y="67"/>
                      <a:pt x="510" y="0"/>
                      <a:pt x="28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7" name="Google Shape;5297;p31"/>
              <p:cNvSpPr/>
              <p:nvPr/>
            </p:nvSpPr>
            <p:spPr>
              <a:xfrm>
                <a:off x="2084925" y="4400825"/>
                <a:ext cx="20850" cy="7125"/>
              </a:xfrm>
              <a:custGeom>
                <a:avLst/>
                <a:gdLst/>
                <a:ahLst/>
                <a:cxnLst/>
                <a:rect l="l" t="t" r="r" b="b"/>
                <a:pathLst>
                  <a:path w="834" h="285" extrusionOk="0">
                    <a:moveTo>
                      <a:pt x="634" y="1"/>
                    </a:moveTo>
                    <a:cubicBezTo>
                      <a:pt x="390" y="1"/>
                      <a:pt x="202" y="116"/>
                      <a:pt x="23" y="259"/>
                    </a:cubicBezTo>
                    <a:lnTo>
                      <a:pt x="23" y="259"/>
                    </a:lnTo>
                    <a:cubicBezTo>
                      <a:pt x="16" y="259"/>
                      <a:pt x="8" y="258"/>
                      <a:pt x="0" y="257"/>
                    </a:cubicBezTo>
                    <a:lnTo>
                      <a:pt x="0" y="278"/>
                    </a:lnTo>
                    <a:cubicBezTo>
                      <a:pt x="8" y="272"/>
                      <a:pt x="16" y="266"/>
                      <a:pt x="23" y="259"/>
                    </a:cubicBezTo>
                    <a:lnTo>
                      <a:pt x="23" y="259"/>
                    </a:lnTo>
                    <a:cubicBezTo>
                      <a:pt x="161" y="274"/>
                      <a:pt x="259" y="284"/>
                      <a:pt x="337" y="284"/>
                    </a:cubicBezTo>
                    <a:cubicBezTo>
                      <a:pt x="527" y="284"/>
                      <a:pt x="598" y="224"/>
                      <a:pt x="834" y="25"/>
                    </a:cubicBezTo>
                    <a:cubicBezTo>
                      <a:pt x="763" y="8"/>
                      <a:pt x="697" y="1"/>
                      <a:pt x="63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8" name="Google Shape;5298;p31"/>
              <p:cNvSpPr/>
              <p:nvPr/>
            </p:nvSpPr>
            <p:spPr>
              <a:xfrm>
                <a:off x="2066200" y="4368950"/>
                <a:ext cx="14275" cy="6525"/>
              </a:xfrm>
              <a:custGeom>
                <a:avLst/>
                <a:gdLst/>
                <a:ahLst/>
                <a:cxnLst/>
                <a:rect l="l" t="t" r="r" b="b"/>
                <a:pathLst>
                  <a:path w="571" h="261" extrusionOk="0">
                    <a:moveTo>
                      <a:pt x="387" y="1"/>
                    </a:moveTo>
                    <a:cubicBezTo>
                      <a:pt x="276" y="1"/>
                      <a:pt x="178" y="70"/>
                      <a:pt x="74" y="130"/>
                    </a:cubicBezTo>
                    <a:cubicBezTo>
                      <a:pt x="64" y="140"/>
                      <a:pt x="53" y="172"/>
                      <a:pt x="1" y="245"/>
                    </a:cubicBezTo>
                    <a:cubicBezTo>
                      <a:pt x="93" y="255"/>
                      <a:pt x="173" y="261"/>
                      <a:pt x="241" y="261"/>
                    </a:cubicBezTo>
                    <a:cubicBezTo>
                      <a:pt x="454" y="261"/>
                      <a:pt x="554" y="209"/>
                      <a:pt x="570" y="98"/>
                    </a:cubicBezTo>
                    <a:cubicBezTo>
                      <a:pt x="570" y="76"/>
                      <a:pt x="559" y="45"/>
                      <a:pt x="538" y="45"/>
                    </a:cubicBezTo>
                    <a:cubicBezTo>
                      <a:pt x="485" y="14"/>
                      <a:pt x="435" y="1"/>
                      <a:pt x="38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9" name="Google Shape;5299;p31"/>
              <p:cNvSpPr/>
              <p:nvPr/>
            </p:nvSpPr>
            <p:spPr>
              <a:xfrm>
                <a:off x="2106000" y="4412475"/>
                <a:ext cx="7950" cy="3750"/>
              </a:xfrm>
              <a:custGeom>
                <a:avLst/>
                <a:gdLst/>
                <a:ahLst/>
                <a:cxnLst/>
                <a:rect l="l" t="t" r="r" b="b"/>
                <a:pathLst>
                  <a:path w="318" h="150" extrusionOk="0">
                    <a:moveTo>
                      <a:pt x="239" y="1"/>
                    </a:moveTo>
                    <a:cubicBezTo>
                      <a:pt x="237" y="1"/>
                      <a:pt x="235" y="1"/>
                      <a:pt x="233" y="2"/>
                    </a:cubicBezTo>
                    <a:cubicBezTo>
                      <a:pt x="158" y="20"/>
                      <a:pt x="92" y="56"/>
                      <a:pt x="26" y="93"/>
                    </a:cubicBezTo>
                    <a:lnTo>
                      <a:pt x="26" y="93"/>
                    </a:lnTo>
                    <a:cubicBezTo>
                      <a:pt x="18" y="91"/>
                      <a:pt x="9" y="88"/>
                      <a:pt x="1" y="86"/>
                    </a:cubicBezTo>
                    <a:lnTo>
                      <a:pt x="1" y="107"/>
                    </a:lnTo>
                    <a:cubicBezTo>
                      <a:pt x="9" y="102"/>
                      <a:pt x="18" y="98"/>
                      <a:pt x="26" y="93"/>
                    </a:cubicBezTo>
                    <a:lnTo>
                      <a:pt x="26" y="93"/>
                    </a:lnTo>
                    <a:cubicBezTo>
                      <a:pt x="102" y="114"/>
                      <a:pt x="178" y="140"/>
                      <a:pt x="254" y="149"/>
                    </a:cubicBezTo>
                    <a:cubicBezTo>
                      <a:pt x="265" y="149"/>
                      <a:pt x="296" y="97"/>
                      <a:pt x="317" y="65"/>
                    </a:cubicBezTo>
                    <a:cubicBezTo>
                      <a:pt x="289" y="46"/>
                      <a:pt x="260" y="1"/>
                      <a:pt x="23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0" name="Google Shape;5300;p31"/>
              <p:cNvSpPr/>
              <p:nvPr/>
            </p:nvSpPr>
            <p:spPr>
              <a:xfrm>
                <a:off x="1340325" y="4148525"/>
                <a:ext cx="1340250" cy="1070975"/>
              </a:xfrm>
              <a:custGeom>
                <a:avLst/>
                <a:gdLst/>
                <a:ahLst/>
                <a:cxnLst/>
                <a:rect l="l" t="t" r="r" b="b"/>
                <a:pathLst>
                  <a:path w="53610" h="42839" extrusionOk="0">
                    <a:moveTo>
                      <a:pt x="729" y="372"/>
                    </a:moveTo>
                    <a:cubicBezTo>
                      <a:pt x="760" y="446"/>
                      <a:pt x="771" y="477"/>
                      <a:pt x="781" y="519"/>
                    </a:cubicBezTo>
                    <a:cubicBezTo>
                      <a:pt x="707" y="530"/>
                      <a:pt x="633" y="551"/>
                      <a:pt x="549" y="562"/>
                    </a:cubicBezTo>
                    <a:lnTo>
                      <a:pt x="518" y="456"/>
                    </a:lnTo>
                    <a:cubicBezTo>
                      <a:pt x="591" y="425"/>
                      <a:pt x="654" y="393"/>
                      <a:pt x="729" y="372"/>
                    </a:cubicBezTo>
                    <a:close/>
                    <a:moveTo>
                      <a:pt x="9461" y="9673"/>
                    </a:moveTo>
                    <a:lnTo>
                      <a:pt x="9461" y="9673"/>
                    </a:lnTo>
                    <a:cubicBezTo>
                      <a:pt x="9454" y="9673"/>
                      <a:pt x="9447" y="9674"/>
                      <a:pt x="9440" y="9674"/>
                    </a:cubicBezTo>
                    <a:lnTo>
                      <a:pt x="9461" y="9674"/>
                    </a:lnTo>
                    <a:cubicBezTo>
                      <a:pt x="9461" y="9674"/>
                      <a:pt x="9461" y="9673"/>
                      <a:pt x="9461" y="9673"/>
                    </a:cubicBezTo>
                    <a:close/>
                    <a:moveTo>
                      <a:pt x="1287" y="709"/>
                    </a:moveTo>
                    <a:cubicBezTo>
                      <a:pt x="1446" y="899"/>
                      <a:pt x="1593" y="1058"/>
                      <a:pt x="1730" y="1237"/>
                    </a:cubicBezTo>
                    <a:cubicBezTo>
                      <a:pt x="2532" y="2302"/>
                      <a:pt x="3450" y="3261"/>
                      <a:pt x="4451" y="4137"/>
                    </a:cubicBezTo>
                    <a:cubicBezTo>
                      <a:pt x="4768" y="4422"/>
                      <a:pt x="5074" y="4707"/>
                      <a:pt x="5379" y="4991"/>
                    </a:cubicBezTo>
                    <a:lnTo>
                      <a:pt x="9872" y="8947"/>
                    </a:lnTo>
                    <a:cubicBezTo>
                      <a:pt x="10031" y="9094"/>
                      <a:pt x="10221" y="9221"/>
                      <a:pt x="10389" y="9357"/>
                    </a:cubicBezTo>
                    <a:cubicBezTo>
                      <a:pt x="10516" y="9453"/>
                      <a:pt x="10631" y="9547"/>
                      <a:pt x="10748" y="9653"/>
                    </a:cubicBezTo>
                    <a:cubicBezTo>
                      <a:pt x="10917" y="9790"/>
                      <a:pt x="10948" y="9917"/>
                      <a:pt x="10863" y="9980"/>
                    </a:cubicBezTo>
                    <a:cubicBezTo>
                      <a:pt x="10821" y="10010"/>
                      <a:pt x="10782" y="10022"/>
                      <a:pt x="10746" y="10022"/>
                    </a:cubicBezTo>
                    <a:cubicBezTo>
                      <a:pt x="10656" y="10022"/>
                      <a:pt x="10583" y="9948"/>
                      <a:pt x="10516" y="9896"/>
                    </a:cubicBezTo>
                    <a:cubicBezTo>
                      <a:pt x="10336" y="9758"/>
                      <a:pt x="10178" y="9611"/>
                      <a:pt x="10010" y="9463"/>
                    </a:cubicBezTo>
                    <a:cubicBezTo>
                      <a:pt x="9567" y="9083"/>
                      <a:pt x="9145" y="8704"/>
                      <a:pt x="8702" y="8335"/>
                    </a:cubicBezTo>
                    <a:cubicBezTo>
                      <a:pt x="7921" y="7670"/>
                      <a:pt x="7141" y="7016"/>
                      <a:pt x="6360" y="6373"/>
                    </a:cubicBezTo>
                    <a:cubicBezTo>
                      <a:pt x="5770" y="5888"/>
                      <a:pt x="5158" y="5455"/>
                      <a:pt x="4589" y="4960"/>
                    </a:cubicBezTo>
                    <a:cubicBezTo>
                      <a:pt x="3375" y="3884"/>
                      <a:pt x="2205" y="2766"/>
                      <a:pt x="1182" y="1511"/>
                    </a:cubicBezTo>
                    <a:cubicBezTo>
                      <a:pt x="1066" y="1374"/>
                      <a:pt x="971" y="1226"/>
                      <a:pt x="823" y="1026"/>
                    </a:cubicBezTo>
                    <a:cubicBezTo>
                      <a:pt x="1013" y="899"/>
                      <a:pt x="1129" y="815"/>
                      <a:pt x="1287" y="709"/>
                    </a:cubicBezTo>
                    <a:close/>
                    <a:moveTo>
                      <a:pt x="29985" y="25779"/>
                    </a:moveTo>
                    <a:lnTo>
                      <a:pt x="29985" y="25779"/>
                    </a:lnTo>
                    <a:cubicBezTo>
                      <a:pt x="30016" y="25800"/>
                      <a:pt x="30037" y="25821"/>
                      <a:pt x="30058" y="25853"/>
                    </a:cubicBezTo>
                    <a:cubicBezTo>
                      <a:pt x="30037" y="25842"/>
                      <a:pt x="30016" y="25842"/>
                      <a:pt x="30006" y="25831"/>
                    </a:cubicBezTo>
                    <a:cubicBezTo>
                      <a:pt x="29995" y="25821"/>
                      <a:pt x="29995" y="25789"/>
                      <a:pt x="29985" y="25779"/>
                    </a:cubicBezTo>
                    <a:close/>
                    <a:moveTo>
                      <a:pt x="31431" y="26915"/>
                    </a:moveTo>
                    <a:lnTo>
                      <a:pt x="31431" y="26915"/>
                    </a:lnTo>
                    <a:cubicBezTo>
                      <a:pt x="31459" y="26934"/>
                      <a:pt x="31487" y="26953"/>
                      <a:pt x="31514" y="26981"/>
                    </a:cubicBezTo>
                    <a:cubicBezTo>
                      <a:pt x="31535" y="26992"/>
                      <a:pt x="31546" y="27003"/>
                      <a:pt x="31567" y="27013"/>
                    </a:cubicBezTo>
                    <a:cubicBezTo>
                      <a:pt x="31535" y="27003"/>
                      <a:pt x="31504" y="27003"/>
                      <a:pt x="31493" y="26992"/>
                    </a:cubicBezTo>
                    <a:cubicBezTo>
                      <a:pt x="31467" y="26974"/>
                      <a:pt x="31449" y="26943"/>
                      <a:pt x="31431" y="26915"/>
                    </a:cubicBezTo>
                    <a:close/>
                    <a:moveTo>
                      <a:pt x="32653" y="27931"/>
                    </a:moveTo>
                    <a:cubicBezTo>
                      <a:pt x="32822" y="28015"/>
                      <a:pt x="32948" y="28057"/>
                      <a:pt x="33054" y="28142"/>
                    </a:cubicBezTo>
                    <a:cubicBezTo>
                      <a:pt x="33824" y="28732"/>
                      <a:pt x="34583" y="29333"/>
                      <a:pt x="35374" y="29945"/>
                    </a:cubicBezTo>
                    <a:cubicBezTo>
                      <a:pt x="34773" y="29808"/>
                      <a:pt x="33412" y="28796"/>
                      <a:pt x="32653" y="27931"/>
                    </a:cubicBezTo>
                    <a:close/>
                    <a:moveTo>
                      <a:pt x="38538" y="31875"/>
                    </a:moveTo>
                    <a:lnTo>
                      <a:pt x="38538" y="31875"/>
                    </a:lnTo>
                    <a:cubicBezTo>
                      <a:pt x="39076" y="31949"/>
                      <a:pt x="39508" y="32202"/>
                      <a:pt x="39836" y="32635"/>
                    </a:cubicBezTo>
                    <a:cubicBezTo>
                      <a:pt x="39351" y="32487"/>
                      <a:pt x="38950" y="32170"/>
                      <a:pt x="38538" y="31875"/>
                    </a:cubicBezTo>
                    <a:close/>
                    <a:moveTo>
                      <a:pt x="41660" y="33974"/>
                    </a:moveTo>
                    <a:cubicBezTo>
                      <a:pt x="41681" y="33974"/>
                      <a:pt x="41702" y="33974"/>
                      <a:pt x="41713" y="33985"/>
                    </a:cubicBezTo>
                    <a:cubicBezTo>
                      <a:pt x="41723" y="34006"/>
                      <a:pt x="41723" y="34027"/>
                      <a:pt x="41734" y="34048"/>
                    </a:cubicBezTo>
                    <a:cubicBezTo>
                      <a:pt x="41713" y="34037"/>
                      <a:pt x="41692" y="34037"/>
                      <a:pt x="41681" y="34027"/>
                    </a:cubicBezTo>
                    <a:cubicBezTo>
                      <a:pt x="41671" y="34006"/>
                      <a:pt x="41671" y="33985"/>
                      <a:pt x="41660" y="33974"/>
                    </a:cubicBezTo>
                    <a:close/>
                    <a:moveTo>
                      <a:pt x="17576" y="2894"/>
                    </a:moveTo>
                    <a:cubicBezTo>
                      <a:pt x="17665" y="2894"/>
                      <a:pt x="17755" y="2897"/>
                      <a:pt x="17845" y="2903"/>
                    </a:cubicBezTo>
                    <a:cubicBezTo>
                      <a:pt x="19122" y="2956"/>
                      <a:pt x="20334" y="3294"/>
                      <a:pt x="21527" y="3737"/>
                    </a:cubicBezTo>
                    <a:cubicBezTo>
                      <a:pt x="22043" y="3926"/>
                      <a:pt x="22549" y="4168"/>
                      <a:pt x="23055" y="4390"/>
                    </a:cubicBezTo>
                    <a:cubicBezTo>
                      <a:pt x="24121" y="4854"/>
                      <a:pt x="25207" y="5234"/>
                      <a:pt x="26357" y="5392"/>
                    </a:cubicBezTo>
                    <a:cubicBezTo>
                      <a:pt x="27084" y="5497"/>
                      <a:pt x="27707" y="5793"/>
                      <a:pt x="28287" y="6236"/>
                    </a:cubicBezTo>
                    <a:cubicBezTo>
                      <a:pt x="28909" y="6732"/>
                      <a:pt x="29563" y="7185"/>
                      <a:pt x="30217" y="7660"/>
                    </a:cubicBezTo>
                    <a:cubicBezTo>
                      <a:pt x="31430" y="8525"/>
                      <a:pt x="32622" y="9400"/>
                      <a:pt x="33729" y="10391"/>
                    </a:cubicBezTo>
                    <a:cubicBezTo>
                      <a:pt x="33930" y="10571"/>
                      <a:pt x="34140" y="10740"/>
                      <a:pt x="34362" y="10887"/>
                    </a:cubicBezTo>
                    <a:cubicBezTo>
                      <a:pt x="35564" y="11731"/>
                      <a:pt x="36651" y="12711"/>
                      <a:pt x="37621" y="13819"/>
                    </a:cubicBezTo>
                    <a:cubicBezTo>
                      <a:pt x="37769" y="13988"/>
                      <a:pt x="37916" y="14157"/>
                      <a:pt x="38043" y="14336"/>
                    </a:cubicBezTo>
                    <a:cubicBezTo>
                      <a:pt x="38528" y="15043"/>
                      <a:pt x="39013" y="15760"/>
                      <a:pt x="39498" y="16477"/>
                    </a:cubicBezTo>
                    <a:cubicBezTo>
                      <a:pt x="39593" y="16625"/>
                      <a:pt x="39677" y="16782"/>
                      <a:pt x="39730" y="16951"/>
                    </a:cubicBezTo>
                    <a:cubicBezTo>
                      <a:pt x="39920" y="17457"/>
                      <a:pt x="40204" y="17900"/>
                      <a:pt x="40500" y="18354"/>
                    </a:cubicBezTo>
                    <a:cubicBezTo>
                      <a:pt x="40858" y="18913"/>
                      <a:pt x="41217" y="19472"/>
                      <a:pt x="41470" y="20084"/>
                    </a:cubicBezTo>
                    <a:cubicBezTo>
                      <a:pt x="41597" y="20410"/>
                      <a:pt x="41776" y="20727"/>
                      <a:pt x="41955" y="21033"/>
                    </a:cubicBezTo>
                    <a:cubicBezTo>
                      <a:pt x="42261" y="21528"/>
                      <a:pt x="42451" y="22067"/>
                      <a:pt x="42693" y="22594"/>
                    </a:cubicBezTo>
                    <a:cubicBezTo>
                      <a:pt x="42947" y="23142"/>
                      <a:pt x="43316" y="23617"/>
                      <a:pt x="43717" y="24060"/>
                    </a:cubicBezTo>
                    <a:cubicBezTo>
                      <a:pt x="44275" y="24692"/>
                      <a:pt x="44782" y="25357"/>
                      <a:pt x="45214" y="26085"/>
                    </a:cubicBezTo>
                    <a:cubicBezTo>
                      <a:pt x="45447" y="26464"/>
                      <a:pt x="45636" y="26865"/>
                      <a:pt x="45847" y="27256"/>
                    </a:cubicBezTo>
                    <a:cubicBezTo>
                      <a:pt x="46638" y="28774"/>
                      <a:pt x="47345" y="30324"/>
                      <a:pt x="47914" y="31938"/>
                    </a:cubicBezTo>
                    <a:cubicBezTo>
                      <a:pt x="48104" y="32455"/>
                      <a:pt x="48252" y="32993"/>
                      <a:pt x="48378" y="33531"/>
                    </a:cubicBezTo>
                    <a:cubicBezTo>
                      <a:pt x="48611" y="34480"/>
                      <a:pt x="48821" y="35429"/>
                      <a:pt x="49117" y="36357"/>
                    </a:cubicBezTo>
                    <a:cubicBezTo>
                      <a:pt x="49222" y="36674"/>
                      <a:pt x="49307" y="37001"/>
                      <a:pt x="49359" y="37317"/>
                    </a:cubicBezTo>
                    <a:cubicBezTo>
                      <a:pt x="49485" y="38056"/>
                      <a:pt x="49802" y="38720"/>
                      <a:pt x="50055" y="39406"/>
                    </a:cubicBezTo>
                    <a:cubicBezTo>
                      <a:pt x="50097" y="39500"/>
                      <a:pt x="50150" y="39606"/>
                      <a:pt x="50224" y="39690"/>
                    </a:cubicBezTo>
                    <a:cubicBezTo>
                      <a:pt x="50825" y="40460"/>
                      <a:pt x="51458" y="41198"/>
                      <a:pt x="52312" y="41715"/>
                    </a:cubicBezTo>
                    <a:cubicBezTo>
                      <a:pt x="52565" y="41884"/>
                      <a:pt x="52850" y="42031"/>
                      <a:pt x="52998" y="42316"/>
                    </a:cubicBezTo>
                    <a:cubicBezTo>
                      <a:pt x="52908" y="42468"/>
                      <a:pt x="52783" y="42502"/>
                      <a:pt x="52654" y="42502"/>
                    </a:cubicBezTo>
                    <a:cubicBezTo>
                      <a:pt x="52585" y="42502"/>
                      <a:pt x="52516" y="42493"/>
                      <a:pt x="52450" y="42485"/>
                    </a:cubicBezTo>
                    <a:cubicBezTo>
                      <a:pt x="51880" y="42432"/>
                      <a:pt x="51310" y="42348"/>
                      <a:pt x="50730" y="42284"/>
                    </a:cubicBezTo>
                    <a:cubicBezTo>
                      <a:pt x="50118" y="42221"/>
                      <a:pt x="49496" y="42148"/>
                      <a:pt x="48874" y="42137"/>
                    </a:cubicBezTo>
                    <a:cubicBezTo>
                      <a:pt x="48300" y="42126"/>
                      <a:pt x="47724" y="42124"/>
                      <a:pt x="47147" y="42124"/>
                    </a:cubicBezTo>
                    <a:cubicBezTo>
                      <a:pt x="46548" y="42124"/>
                      <a:pt x="45948" y="42127"/>
                      <a:pt x="45351" y="42127"/>
                    </a:cubicBezTo>
                    <a:cubicBezTo>
                      <a:pt x="45236" y="42127"/>
                      <a:pt x="45130" y="42127"/>
                      <a:pt x="45014" y="42116"/>
                    </a:cubicBezTo>
                    <a:cubicBezTo>
                      <a:pt x="44659" y="42085"/>
                      <a:pt x="44305" y="42072"/>
                      <a:pt x="43951" y="42072"/>
                    </a:cubicBezTo>
                    <a:cubicBezTo>
                      <a:pt x="42844" y="42072"/>
                      <a:pt x="41740" y="42197"/>
                      <a:pt x="40637" y="42284"/>
                    </a:cubicBezTo>
                    <a:cubicBezTo>
                      <a:pt x="40373" y="42305"/>
                      <a:pt x="40110" y="42369"/>
                      <a:pt x="39846" y="42380"/>
                    </a:cubicBezTo>
                    <a:cubicBezTo>
                      <a:pt x="39509" y="42393"/>
                      <a:pt x="39169" y="42411"/>
                      <a:pt x="38829" y="42411"/>
                    </a:cubicBezTo>
                    <a:cubicBezTo>
                      <a:pt x="38637" y="42411"/>
                      <a:pt x="38444" y="42405"/>
                      <a:pt x="38254" y="42390"/>
                    </a:cubicBezTo>
                    <a:cubicBezTo>
                      <a:pt x="37326" y="42305"/>
                      <a:pt x="36397" y="42158"/>
                      <a:pt x="35479" y="42042"/>
                    </a:cubicBezTo>
                    <a:cubicBezTo>
                      <a:pt x="34172" y="41873"/>
                      <a:pt x="32927" y="41452"/>
                      <a:pt x="31683" y="41072"/>
                    </a:cubicBezTo>
                    <a:cubicBezTo>
                      <a:pt x="30913" y="40840"/>
                      <a:pt x="30154" y="40597"/>
                      <a:pt x="29383" y="40386"/>
                    </a:cubicBezTo>
                    <a:cubicBezTo>
                      <a:pt x="27759" y="39943"/>
                      <a:pt x="26273" y="39237"/>
                      <a:pt x="24902" y="38256"/>
                    </a:cubicBezTo>
                    <a:cubicBezTo>
                      <a:pt x="23931" y="37549"/>
                      <a:pt x="22961" y="36842"/>
                      <a:pt x="22033" y="36083"/>
                    </a:cubicBezTo>
                    <a:cubicBezTo>
                      <a:pt x="20683" y="34965"/>
                      <a:pt x="19333" y="33847"/>
                      <a:pt x="17951" y="32771"/>
                    </a:cubicBezTo>
                    <a:cubicBezTo>
                      <a:pt x="16306" y="31485"/>
                      <a:pt x="14555" y="30345"/>
                      <a:pt x="12720" y="29344"/>
                    </a:cubicBezTo>
                    <a:cubicBezTo>
                      <a:pt x="11960" y="28932"/>
                      <a:pt x="11233" y="28458"/>
                      <a:pt x="10589" y="27867"/>
                    </a:cubicBezTo>
                    <a:cubicBezTo>
                      <a:pt x="9450" y="26802"/>
                      <a:pt x="8660" y="25515"/>
                      <a:pt x="8142" y="24039"/>
                    </a:cubicBezTo>
                    <a:cubicBezTo>
                      <a:pt x="7446" y="22035"/>
                      <a:pt x="7120" y="19967"/>
                      <a:pt x="6940" y="17858"/>
                    </a:cubicBezTo>
                    <a:cubicBezTo>
                      <a:pt x="6740" y="15580"/>
                      <a:pt x="6719" y="13302"/>
                      <a:pt x="6856" y="11014"/>
                    </a:cubicBezTo>
                    <a:cubicBezTo>
                      <a:pt x="6909" y="10011"/>
                      <a:pt x="6898" y="9020"/>
                      <a:pt x="6677" y="8040"/>
                    </a:cubicBezTo>
                    <a:cubicBezTo>
                      <a:pt x="6593" y="7670"/>
                      <a:pt x="6476" y="7322"/>
                      <a:pt x="6360" y="6932"/>
                    </a:cubicBezTo>
                    <a:cubicBezTo>
                      <a:pt x="6394" y="6932"/>
                      <a:pt x="6425" y="6930"/>
                      <a:pt x="6453" y="6930"/>
                    </a:cubicBezTo>
                    <a:cubicBezTo>
                      <a:pt x="6496" y="6930"/>
                      <a:pt x="6531" y="6934"/>
                      <a:pt x="6550" y="6953"/>
                    </a:cubicBezTo>
                    <a:cubicBezTo>
                      <a:pt x="7362" y="7607"/>
                      <a:pt x="8164" y="8282"/>
                      <a:pt x="8976" y="8925"/>
                    </a:cubicBezTo>
                    <a:cubicBezTo>
                      <a:pt x="9229" y="9125"/>
                      <a:pt x="9398" y="9357"/>
                      <a:pt x="9461" y="9673"/>
                    </a:cubicBezTo>
                    <a:lnTo>
                      <a:pt x="9461" y="9673"/>
                    </a:lnTo>
                    <a:cubicBezTo>
                      <a:pt x="9485" y="9672"/>
                      <a:pt x="9508" y="9671"/>
                      <a:pt x="9531" y="9671"/>
                    </a:cubicBezTo>
                    <a:cubicBezTo>
                      <a:pt x="9858" y="9671"/>
                      <a:pt x="10013" y="9784"/>
                      <a:pt x="10052" y="10075"/>
                    </a:cubicBezTo>
                    <a:cubicBezTo>
                      <a:pt x="10073" y="10254"/>
                      <a:pt x="10062" y="10433"/>
                      <a:pt x="10062" y="10613"/>
                    </a:cubicBezTo>
                    <a:cubicBezTo>
                      <a:pt x="10031" y="11720"/>
                      <a:pt x="9989" y="12828"/>
                      <a:pt x="9956" y="13935"/>
                    </a:cubicBezTo>
                    <a:cubicBezTo>
                      <a:pt x="9946" y="14251"/>
                      <a:pt x="9967" y="14557"/>
                      <a:pt x="9978" y="14874"/>
                    </a:cubicBezTo>
                    <a:cubicBezTo>
                      <a:pt x="9989" y="14947"/>
                      <a:pt x="10020" y="15022"/>
                      <a:pt x="10073" y="15179"/>
                    </a:cubicBezTo>
                    <a:cubicBezTo>
                      <a:pt x="10252" y="14853"/>
                      <a:pt x="10167" y="14589"/>
                      <a:pt x="10189" y="14336"/>
                    </a:cubicBezTo>
                    <a:cubicBezTo>
                      <a:pt x="10210" y="14072"/>
                      <a:pt x="10199" y="13808"/>
                      <a:pt x="10210" y="13545"/>
                    </a:cubicBezTo>
                    <a:cubicBezTo>
                      <a:pt x="10221" y="13250"/>
                      <a:pt x="10242" y="12964"/>
                      <a:pt x="10263" y="12680"/>
                    </a:cubicBezTo>
                    <a:cubicBezTo>
                      <a:pt x="10273" y="12406"/>
                      <a:pt x="10284" y="12142"/>
                      <a:pt x="10294" y="11879"/>
                    </a:cubicBezTo>
                    <a:cubicBezTo>
                      <a:pt x="10305" y="11614"/>
                      <a:pt x="10294" y="11340"/>
                      <a:pt x="10315" y="11077"/>
                    </a:cubicBezTo>
                    <a:cubicBezTo>
                      <a:pt x="10336" y="10824"/>
                      <a:pt x="10252" y="10550"/>
                      <a:pt x="10389" y="10307"/>
                    </a:cubicBezTo>
                    <a:cubicBezTo>
                      <a:pt x="10917" y="10518"/>
                      <a:pt x="11053" y="10655"/>
                      <a:pt x="11074" y="11098"/>
                    </a:cubicBezTo>
                    <a:cubicBezTo>
                      <a:pt x="11085" y="11488"/>
                      <a:pt x="11074" y="11889"/>
                      <a:pt x="11053" y="12289"/>
                    </a:cubicBezTo>
                    <a:cubicBezTo>
                      <a:pt x="10969" y="13956"/>
                      <a:pt x="10853" y="15612"/>
                      <a:pt x="10800" y="17279"/>
                    </a:cubicBezTo>
                    <a:cubicBezTo>
                      <a:pt x="10748" y="18807"/>
                      <a:pt x="10758" y="20337"/>
                      <a:pt x="10885" y="21866"/>
                    </a:cubicBezTo>
                    <a:cubicBezTo>
                      <a:pt x="10938" y="22435"/>
                      <a:pt x="11001" y="23005"/>
                      <a:pt x="11128" y="23553"/>
                    </a:cubicBezTo>
                    <a:cubicBezTo>
                      <a:pt x="11146" y="23556"/>
                      <a:pt x="11163" y="23557"/>
                      <a:pt x="11178" y="23557"/>
                    </a:cubicBezTo>
                    <a:cubicBezTo>
                      <a:pt x="11292" y="23557"/>
                      <a:pt x="11315" y="23490"/>
                      <a:pt x="11296" y="23406"/>
                    </a:cubicBezTo>
                    <a:cubicBezTo>
                      <a:pt x="10917" y="20464"/>
                      <a:pt x="11064" y="17511"/>
                      <a:pt x="11212" y="14568"/>
                    </a:cubicBezTo>
                    <a:cubicBezTo>
                      <a:pt x="11254" y="13503"/>
                      <a:pt x="11328" y="12437"/>
                      <a:pt x="11391" y="11372"/>
                    </a:cubicBezTo>
                    <a:cubicBezTo>
                      <a:pt x="11391" y="11319"/>
                      <a:pt x="11433" y="11267"/>
                      <a:pt x="11465" y="11172"/>
                    </a:cubicBezTo>
                    <a:cubicBezTo>
                      <a:pt x="11792" y="11309"/>
                      <a:pt x="12003" y="11488"/>
                      <a:pt x="11971" y="11868"/>
                    </a:cubicBezTo>
                    <a:cubicBezTo>
                      <a:pt x="11918" y="12511"/>
                      <a:pt x="11887" y="13154"/>
                      <a:pt x="11845" y="13787"/>
                    </a:cubicBezTo>
                    <a:cubicBezTo>
                      <a:pt x="11781" y="14694"/>
                      <a:pt x="11707" y="15601"/>
                      <a:pt x="11655" y="16519"/>
                    </a:cubicBezTo>
                    <a:cubicBezTo>
                      <a:pt x="11644" y="16656"/>
                      <a:pt x="11602" y="16814"/>
                      <a:pt x="11718" y="16930"/>
                    </a:cubicBezTo>
                    <a:cubicBezTo>
                      <a:pt x="11771" y="16920"/>
                      <a:pt x="11792" y="16909"/>
                      <a:pt x="11803" y="16899"/>
                    </a:cubicBezTo>
                    <a:cubicBezTo>
                      <a:pt x="11824" y="16888"/>
                      <a:pt x="11834" y="16867"/>
                      <a:pt x="11845" y="16846"/>
                    </a:cubicBezTo>
                    <a:cubicBezTo>
                      <a:pt x="11855" y="16825"/>
                      <a:pt x="11855" y="16803"/>
                      <a:pt x="11866" y="16782"/>
                    </a:cubicBezTo>
                    <a:cubicBezTo>
                      <a:pt x="11876" y="16677"/>
                      <a:pt x="11876" y="16561"/>
                      <a:pt x="11887" y="16456"/>
                    </a:cubicBezTo>
                    <a:cubicBezTo>
                      <a:pt x="12014" y="14947"/>
                      <a:pt x="12129" y="13450"/>
                      <a:pt x="12256" y="11942"/>
                    </a:cubicBezTo>
                    <a:cubicBezTo>
                      <a:pt x="12256" y="11921"/>
                      <a:pt x="12277" y="11910"/>
                      <a:pt x="12288" y="11889"/>
                    </a:cubicBezTo>
                    <a:cubicBezTo>
                      <a:pt x="12320" y="11881"/>
                      <a:pt x="12358" y="11861"/>
                      <a:pt x="12383" y="11861"/>
                    </a:cubicBezTo>
                    <a:cubicBezTo>
                      <a:pt x="12391" y="11861"/>
                      <a:pt x="12398" y="11863"/>
                      <a:pt x="12403" y="11868"/>
                    </a:cubicBezTo>
                    <a:cubicBezTo>
                      <a:pt x="13226" y="12395"/>
                      <a:pt x="13985" y="12997"/>
                      <a:pt x="14713" y="13629"/>
                    </a:cubicBezTo>
                    <a:cubicBezTo>
                      <a:pt x="13859" y="17616"/>
                      <a:pt x="13870" y="21592"/>
                      <a:pt x="14323" y="25578"/>
                    </a:cubicBezTo>
                    <a:cubicBezTo>
                      <a:pt x="14323" y="25632"/>
                      <a:pt x="14397" y="25674"/>
                      <a:pt x="14449" y="25747"/>
                    </a:cubicBezTo>
                    <a:cubicBezTo>
                      <a:pt x="14566" y="25526"/>
                      <a:pt x="14503" y="25336"/>
                      <a:pt x="14492" y="25135"/>
                    </a:cubicBezTo>
                    <a:cubicBezTo>
                      <a:pt x="14281" y="22531"/>
                      <a:pt x="14238" y="19915"/>
                      <a:pt x="14492" y="17300"/>
                    </a:cubicBezTo>
                    <a:cubicBezTo>
                      <a:pt x="14576" y="16414"/>
                      <a:pt x="14702" y="15538"/>
                      <a:pt x="14819" y="14652"/>
                    </a:cubicBezTo>
                    <a:cubicBezTo>
                      <a:pt x="14850" y="14420"/>
                      <a:pt x="14861" y="14167"/>
                      <a:pt x="15040" y="13946"/>
                    </a:cubicBezTo>
                    <a:cubicBezTo>
                      <a:pt x="15145" y="14009"/>
                      <a:pt x="15251" y="14040"/>
                      <a:pt x="15335" y="14104"/>
                    </a:cubicBezTo>
                    <a:cubicBezTo>
                      <a:pt x="16896" y="15380"/>
                      <a:pt x="18499" y="16625"/>
                      <a:pt x="19976" y="18017"/>
                    </a:cubicBezTo>
                    <a:cubicBezTo>
                      <a:pt x="19966" y="18207"/>
                      <a:pt x="19976" y="18375"/>
                      <a:pt x="19955" y="18554"/>
                    </a:cubicBezTo>
                    <a:cubicBezTo>
                      <a:pt x="19723" y="20021"/>
                      <a:pt x="19659" y="21507"/>
                      <a:pt x="19691" y="22995"/>
                    </a:cubicBezTo>
                    <a:cubicBezTo>
                      <a:pt x="19734" y="25178"/>
                      <a:pt x="19797" y="27350"/>
                      <a:pt x="19870" y="29523"/>
                    </a:cubicBezTo>
                    <a:cubicBezTo>
                      <a:pt x="19891" y="30071"/>
                      <a:pt x="19997" y="30620"/>
                      <a:pt x="20092" y="31158"/>
                    </a:cubicBezTo>
                    <a:cubicBezTo>
                      <a:pt x="20123" y="31358"/>
                      <a:pt x="20219" y="31538"/>
                      <a:pt x="20271" y="31706"/>
                    </a:cubicBezTo>
                    <a:cubicBezTo>
                      <a:pt x="20278" y="31707"/>
                      <a:pt x="20285" y="31707"/>
                      <a:pt x="20292" y="31707"/>
                    </a:cubicBezTo>
                    <a:cubicBezTo>
                      <a:pt x="20460" y="31707"/>
                      <a:pt x="20450" y="31588"/>
                      <a:pt x="20430" y="31527"/>
                    </a:cubicBezTo>
                    <a:cubicBezTo>
                      <a:pt x="20102" y="30409"/>
                      <a:pt x="20081" y="29249"/>
                      <a:pt x="20060" y="28099"/>
                    </a:cubicBezTo>
                    <a:cubicBezTo>
                      <a:pt x="20018" y="25410"/>
                      <a:pt x="19955" y="22731"/>
                      <a:pt x="20092" y="20042"/>
                    </a:cubicBezTo>
                    <a:cubicBezTo>
                      <a:pt x="20123" y="19599"/>
                      <a:pt x="20156" y="19156"/>
                      <a:pt x="20198" y="18723"/>
                    </a:cubicBezTo>
                    <a:cubicBezTo>
                      <a:pt x="20208" y="18618"/>
                      <a:pt x="20261" y="18523"/>
                      <a:pt x="20303" y="18385"/>
                    </a:cubicBezTo>
                    <a:cubicBezTo>
                      <a:pt x="20409" y="18439"/>
                      <a:pt x="20493" y="18470"/>
                      <a:pt x="20556" y="18523"/>
                    </a:cubicBezTo>
                    <a:cubicBezTo>
                      <a:pt x="21780" y="19557"/>
                      <a:pt x="22992" y="20600"/>
                      <a:pt x="24216" y="21634"/>
                    </a:cubicBezTo>
                    <a:cubicBezTo>
                      <a:pt x="24269" y="21676"/>
                      <a:pt x="24311" y="21718"/>
                      <a:pt x="24363" y="21760"/>
                    </a:cubicBezTo>
                    <a:cubicBezTo>
                      <a:pt x="24606" y="21929"/>
                      <a:pt x="24691" y="22151"/>
                      <a:pt x="24648" y="22446"/>
                    </a:cubicBezTo>
                    <a:cubicBezTo>
                      <a:pt x="24585" y="23005"/>
                      <a:pt x="24532" y="23553"/>
                      <a:pt x="24511" y="24113"/>
                    </a:cubicBezTo>
                    <a:cubicBezTo>
                      <a:pt x="24448" y="25599"/>
                      <a:pt x="24585" y="27076"/>
                      <a:pt x="24817" y="28553"/>
                    </a:cubicBezTo>
                    <a:cubicBezTo>
                      <a:pt x="24996" y="29734"/>
                      <a:pt x="25218" y="30905"/>
                      <a:pt x="25460" y="32075"/>
                    </a:cubicBezTo>
                    <a:cubicBezTo>
                      <a:pt x="25640" y="32993"/>
                      <a:pt x="25945" y="33868"/>
                      <a:pt x="26262" y="34744"/>
                    </a:cubicBezTo>
                    <a:cubicBezTo>
                      <a:pt x="26336" y="34944"/>
                      <a:pt x="26399" y="35166"/>
                      <a:pt x="26684" y="35429"/>
                    </a:cubicBezTo>
                    <a:cubicBezTo>
                      <a:pt x="25323" y="31126"/>
                      <a:pt x="24595" y="26876"/>
                      <a:pt x="24933" y="22499"/>
                    </a:cubicBezTo>
                    <a:cubicBezTo>
                      <a:pt x="24964" y="22496"/>
                      <a:pt x="24993" y="22495"/>
                      <a:pt x="25020" y="22495"/>
                    </a:cubicBezTo>
                    <a:cubicBezTo>
                      <a:pt x="25207" y="22495"/>
                      <a:pt x="25276" y="22561"/>
                      <a:pt x="25239" y="22700"/>
                    </a:cubicBezTo>
                    <a:cubicBezTo>
                      <a:pt x="24902" y="23902"/>
                      <a:pt x="25038" y="25114"/>
                      <a:pt x="25144" y="26328"/>
                    </a:cubicBezTo>
                    <a:cubicBezTo>
                      <a:pt x="25218" y="27235"/>
                      <a:pt x="25387" y="28131"/>
                      <a:pt x="25523" y="29028"/>
                    </a:cubicBezTo>
                    <a:cubicBezTo>
                      <a:pt x="25544" y="29185"/>
                      <a:pt x="25577" y="29375"/>
                      <a:pt x="25798" y="29492"/>
                    </a:cubicBezTo>
                    <a:cubicBezTo>
                      <a:pt x="25809" y="29386"/>
                      <a:pt x="25840" y="29302"/>
                      <a:pt x="25819" y="29238"/>
                    </a:cubicBezTo>
                    <a:cubicBezTo>
                      <a:pt x="25429" y="27498"/>
                      <a:pt x="25291" y="25737"/>
                      <a:pt x="25323" y="23954"/>
                    </a:cubicBezTo>
                    <a:cubicBezTo>
                      <a:pt x="25323" y="23585"/>
                      <a:pt x="25302" y="23206"/>
                      <a:pt x="25481" y="22805"/>
                    </a:cubicBezTo>
                    <a:cubicBezTo>
                      <a:pt x="25619" y="22889"/>
                      <a:pt x="25734" y="22942"/>
                      <a:pt x="25830" y="23016"/>
                    </a:cubicBezTo>
                    <a:cubicBezTo>
                      <a:pt x="27063" y="23996"/>
                      <a:pt x="28287" y="24988"/>
                      <a:pt x="29531" y="25969"/>
                    </a:cubicBezTo>
                    <a:cubicBezTo>
                      <a:pt x="29816" y="26190"/>
                      <a:pt x="29943" y="26433"/>
                      <a:pt x="29953" y="26802"/>
                    </a:cubicBezTo>
                    <a:cubicBezTo>
                      <a:pt x="30006" y="27931"/>
                      <a:pt x="30206" y="29049"/>
                      <a:pt x="30449" y="30156"/>
                    </a:cubicBezTo>
                    <a:cubicBezTo>
                      <a:pt x="30660" y="31168"/>
                      <a:pt x="30892" y="32181"/>
                      <a:pt x="31145" y="33193"/>
                    </a:cubicBezTo>
                    <a:cubicBezTo>
                      <a:pt x="31314" y="33858"/>
                      <a:pt x="31567" y="34501"/>
                      <a:pt x="31736" y="35166"/>
                    </a:cubicBezTo>
                    <a:cubicBezTo>
                      <a:pt x="31968" y="36136"/>
                      <a:pt x="32379" y="37053"/>
                      <a:pt x="32727" y="37992"/>
                    </a:cubicBezTo>
                    <a:cubicBezTo>
                      <a:pt x="32854" y="38340"/>
                      <a:pt x="33023" y="38677"/>
                      <a:pt x="33360" y="39089"/>
                    </a:cubicBezTo>
                    <a:cubicBezTo>
                      <a:pt x="33159" y="38266"/>
                      <a:pt x="32875" y="37634"/>
                      <a:pt x="32611" y="36990"/>
                    </a:cubicBezTo>
                    <a:cubicBezTo>
                      <a:pt x="32348" y="36326"/>
                      <a:pt x="32168" y="35640"/>
                      <a:pt x="31947" y="34965"/>
                    </a:cubicBezTo>
                    <a:cubicBezTo>
                      <a:pt x="31725" y="34290"/>
                      <a:pt x="31567" y="33605"/>
                      <a:pt x="31408" y="32919"/>
                    </a:cubicBezTo>
                    <a:cubicBezTo>
                      <a:pt x="31251" y="32244"/>
                      <a:pt x="31071" y="31590"/>
                      <a:pt x="30934" y="30915"/>
                    </a:cubicBezTo>
                    <a:cubicBezTo>
                      <a:pt x="30787" y="30219"/>
                      <a:pt x="30660" y="29523"/>
                      <a:pt x="30533" y="28827"/>
                    </a:cubicBezTo>
                    <a:cubicBezTo>
                      <a:pt x="30417" y="28142"/>
                      <a:pt x="30259" y="27446"/>
                      <a:pt x="30248" y="26728"/>
                    </a:cubicBezTo>
                    <a:lnTo>
                      <a:pt x="30248" y="26728"/>
                    </a:lnTo>
                    <a:cubicBezTo>
                      <a:pt x="30860" y="26907"/>
                      <a:pt x="31176" y="27224"/>
                      <a:pt x="31240" y="27741"/>
                    </a:cubicBezTo>
                    <a:cubicBezTo>
                      <a:pt x="31430" y="29502"/>
                      <a:pt x="31767" y="31242"/>
                      <a:pt x="32062" y="32982"/>
                    </a:cubicBezTo>
                    <a:cubicBezTo>
                      <a:pt x="32115" y="33288"/>
                      <a:pt x="32200" y="33584"/>
                      <a:pt x="32273" y="33889"/>
                    </a:cubicBezTo>
                    <a:cubicBezTo>
                      <a:pt x="32294" y="33952"/>
                      <a:pt x="32379" y="33995"/>
                      <a:pt x="32537" y="34153"/>
                    </a:cubicBezTo>
                    <a:cubicBezTo>
                      <a:pt x="32379" y="33320"/>
                      <a:pt x="32252" y="32635"/>
                      <a:pt x="32126" y="31949"/>
                    </a:cubicBezTo>
                    <a:cubicBezTo>
                      <a:pt x="32010" y="31252"/>
                      <a:pt x="31894" y="30556"/>
                      <a:pt x="31788" y="29850"/>
                    </a:cubicBezTo>
                    <a:cubicBezTo>
                      <a:pt x="31694" y="29154"/>
                      <a:pt x="31535" y="28468"/>
                      <a:pt x="31514" y="27783"/>
                    </a:cubicBezTo>
                    <a:cubicBezTo>
                      <a:pt x="31567" y="27742"/>
                      <a:pt x="31611" y="27726"/>
                      <a:pt x="31651" y="27726"/>
                    </a:cubicBezTo>
                    <a:cubicBezTo>
                      <a:pt x="31722" y="27726"/>
                      <a:pt x="31776" y="27777"/>
                      <a:pt x="31830" y="27825"/>
                    </a:cubicBezTo>
                    <a:cubicBezTo>
                      <a:pt x="32294" y="28205"/>
                      <a:pt x="32748" y="28585"/>
                      <a:pt x="33212" y="28974"/>
                    </a:cubicBezTo>
                    <a:cubicBezTo>
                      <a:pt x="33729" y="29396"/>
                      <a:pt x="34235" y="29818"/>
                      <a:pt x="34826" y="30146"/>
                    </a:cubicBezTo>
                    <a:cubicBezTo>
                      <a:pt x="34973" y="30230"/>
                      <a:pt x="35111" y="30345"/>
                      <a:pt x="35269" y="30451"/>
                    </a:cubicBezTo>
                    <a:cubicBezTo>
                      <a:pt x="34879" y="32813"/>
                      <a:pt x="34900" y="35134"/>
                      <a:pt x="35859" y="37391"/>
                    </a:cubicBezTo>
                    <a:cubicBezTo>
                      <a:pt x="36039" y="37275"/>
                      <a:pt x="35933" y="37170"/>
                      <a:pt x="35912" y="37095"/>
                    </a:cubicBezTo>
                    <a:cubicBezTo>
                      <a:pt x="35479" y="35640"/>
                      <a:pt x="35269" y="34153"/>
                      <a:pt x="35311" y="32635"/>
                    </a:cubicBezTo>
                    <a:cubicBezTo>
                      <a:pt x="35322" y="32149"/>
                      <a:pt x="35374" y="31664"/>
                      <a:pt x="35427" y="31179"/>
                    </a:cubicBezTo>
                    <a:cubicBezTo>
                      <a:pt x="35448" y="31031"/>
                      <a:pt x="35522" y="30894"/>
                      <a:pt x="35585" y="30704"/>
                    </a:cubicBezTo>
                    <a:cubicBezTo>
                      <a:pt x="35733" y="30767"/>
                      <a:pt x="35849" y="30821"/>
                      <a:pt x="35965" y="30884"/>
                    </a:cubicBezTo>
                    <a:cubicBezTo>
                      <a:pt x="36060" y="30936"/>
                      <a:pt x="36133" y="31010"/>
                      <a:pt x="36239" y="31074"/>
                    </a:cubicBezTo>
                    <a:cubicBezTo>
                      <a:pt x="36313" y="32750"/>
                      <a:pt x="36461" y="34395"/>
                      <a:pt x="36735" y="36041"/>
                    </a:cubicBezTo>
                    <a:cubicBezTo>
                      <a:pt x="36745" y="36094"/>
                      <a:pt x="36777" y="36146"/>
                      <a:pt x="36819" y="36242"/>
                    </a:cubicBezTo>
                    <a:cubicBezTo>
                      <a:pt x="36967" y="36031"/>
                      <a:pt x="36914" y="35841"/>
                      <a:pt x="36893" y="35651"/>
                    </a:cubicBezTo>
                    <a:cubicBezTo>
                      <a:pt x="36777" y="34395"/>
                      <a:pt x="36661" y="33141"/>
                      <a:pt x="36555" y="31875"/>
                    </a:cubicBezTo>
                    <a:cubicBezTo>
                      <a:pt x="36545" y="31717"/>
                      <a:pt x="36482" y="31527"/>
                      <a:pt x="36661" y="31348"/>
                    </a:cubicBezTo>
                    <a:cubicBezTo>
                      <a:pt x="36745" y="31369"/>
                      <a:pt x="36862" y="31390"/>
                      <a:pt x="36946" y="31432"/>
                    </a:cubicBezTo>
                    <a:cubicBezTo>
                      <a:pt x="37905" y="32002"/>
                      <a:pt x="38854" y="32571"/>
                      <a:pt x="39804" y="33130"/>
                    </a:cubicBezTo>
                    <a:cubicBezTo>
                      <a:pt x="40215" y="33373"/>
                      <a:pt x="40352" y="33699"/>
                      <a:pt x="40405" y="34163"/>
                    </a:cubicBezTo>
                    <a:cubicBezTo>
                      <a:pt x="40563" y="35588"/>
                      <a:pt x="40764" y="37022"/>
                      <a:pt x="40975" y="38445"/>
                    </a:cubicBezTo>
                    <a:cubicBezTo>
                      <a:pt x="41069" y="39036"/>
                      <a:pt x="41207" y="39616"/>
                      <a:pt x="41470" y="40165"/>
                    </a:cubicBezTo>
                    <a:cubicBezTo>
                      <a:pt x="41502" y="40238"/>
                      <a:pt x="41575" y="40291"/>
                      <a:pt x="41639" y="40344"/>
                    </a:cubicBezTo>
                    <a:cubicBezTo>
                      <a:pt x="41639" y="40346"/>
                      <a:pt x="41640" y="40347"/>
                      <a:pt x="41642" y="40347"/>
                    </a:cubicBezTo>
                    <a:cubicBezTo>
                      <a:pt x="41653" y="40347"/>
                      <a:pt x="41683" y="40331"/>
                      <a:pt x="41734" y="40323"/>
                    </a:cubicBezTo>
                    <a:cubicBezTo>
                      <a:pt x="41723" y="40249"/>
                      <a:pt x="41744" y="40165"/>
                      <a:pt x="41713" y="40091"/>
                    </a:cubicBezTo>
                    <a:cubicBezTo>
                      <a:pt x="41291" y="39120"/>
                      <a:pt x="41175" y="38087"/>
                      <a:pt x="41027" y="37053"/>
                    </a:cubicBezTo>
                    <a:cubicBezTo>
                      <a:pt x="40900" y="36136"/>
                      <a:pt x="40785" y="35208"/>
                      <a:pt x="40668" y="34290"/>
                    </a:cubicBezTo>
                    <a:cubicBezTo>
                      <a:pt x="40658" y="34163"/>
                      <a:pt x="40658" y="34027"/>
                      <a:pt x="40647" y="33889"/>
                    </a:cubicBezTo>
                    <a:lnTo>
                      <a:pt x="40647" y="33889"/>
                    </a:lnTo>
                    <a:cubicBezTo>
                      <a:pt x="41101" y="34006"/>
                      <a:pt x="41186" y="34058"/>
                      <a:pt x="41186" y="34374"/>
                    </a:cubicBezTo>
                    <a:cubicBezTo>
                      <a:pt x="41175" y="35335"/>
                      <a:pt x="41439" y="36252"/>
                      <a:pt x="41660" y="37180"/>
                    </a:cubicBezTo>
                    <a:cubicBezTo>
                      <a:pt x="41840" y="37918"/>
                      <a:pt x="42135" y="38604"/>
                      <a:pt x="42377" y="39321"/>
                    </a:cubicBezTo>
                    <a:cubicBezTo>
                      <a:pt x="42451" y="39553"/>
                      <a:pt x="42536" y="39795"/>
                      <a:pt x="42810" y="40070"/>
                    </a:cubicBezTo>
                    <a:cubicBezTo>
                      <a:pt x="42672" y="39616"/>
                      <a:pt x="42557" y="39289"/>
                      <a:pt x="42451" y="38963"/>
                    </a:cubicBezTo>
                    <a:cubicBezTo>
                      <a:pt x="42356" y="38646"/>
                      <a:pt x="42240" y="38330"/>
                      <a:pt x="42156" y="38002"/>
                    </a:cubicBezTo>
                    <a:cubicBezTo>
                      <a:pt x="41966" y="37254"/>
                      <a:pt x="41776" y="36505"/>
                      <a:pt x="41608" y="35756"/>
                    </a:cubicBezTo>
                    <a:cubicBezTo>
                      <a:pt x="41533" y="35450"/>
                      <a:pt x="41491" y="35145"/>
                      <a:pt x="41449" y="34838"/>
                    </a:cubicBezTo>
                    <a:cubicBezTo>
                      <a:pt x="41439" y="34733"/>
                      <a:pt x="41470" y="34627"/>
                      <a:pt x="41491" y="34459"/>
                    </a:cubicBezTo>
                    <a:cubicBezTo>
                      <a:pt x="41629" y="34522"/>
                      <a:pt x="41734" y="34554"/>
                      <a:pt x="41797" y="34617"/>
                    </a:cubicBezTo>
                    <a:cubicBezTo>
                      <a:pt x="42525" y="35239"/>
                      <a:pt x="43232" y="35872"/>
                      <a:pt x="43959" y="36495"/>
                    </a:cubicBezTo>
                    <a:cubicBezTo>
                      <a:pt x="44275" y="36769"/>
                      <a:pt x="44444" y="37095"/>
                      <a:pt x="44497" y="37517"/>
                    </a:cubicBezTo>
                    <a:cubicBezTo>
                      <a:pt x="44582" y="38182"/>
                      <a:pt x="44718" y="38825"/>
                      <a:pt x="44845" y="39479"/>
                    </a:cubicBezTo>
                    <a:cubicBezTo>
                      <a:pt x="44887" y="39669"/>
                      <a:pt x="44982" y="39849"/>
                      <a:pt x="45046" y="40017"/>
                    </a:cubicBezTo>
                    <a:cubicBezTo>
                      <a:pt x="45055" y="40018"/>
                      <a:pt x="45064" y="40018"/>
                      <a:pt x="45073" y="40018"/>
                    </a:cubicBezTo>
                    <a:cubicBezTo>
                      <a:pt x="45257" y="40018"/>
                      <a:pt x="45265" y="39917"/>
                      <a:pt x="45225" y="39806"/>
                    </a:cubicBezTo>
                    <a:cubicBezTo>
                      <a:pt x="45014" y="39268"/>
                      <a:pt x="44950" y="38698"/>
                      <a:pt x="44835" y="38129"/>
                    </a:cubicBezTo>
                    <a:cubicBezTo>
                      <a:pt x="44793" y="37918"/>
                      <a:pt x="44782" y="37697"/>
                      <a:pt x="44761" y="37507"/>
                    </a:cubicBezTo>
                    <a:cubicBezTo>
                      <a:pt x="44815" y="37467"/>
                      <a:pt x="44860" y="37452"/>
                      <a:pt x="44900" y="37452"/>
                    </a:cubicBezTo>
                    <a:cubicBezTo>
                      <a:pt x="44977" y="37452"/>
                      <a:pt x="45032" y="37508"/>
                      <a:pt x="45088" y="37549"/>
                    </a:cubicBezTo>
                    <a:cubicBezTo>
                      <a:pt x="45236" y="37676"/>
                      <a:pt x="45383" y="37824"/>
                      <a:pt x="45531" y="37950"/>
                    </a:cubicBezTo>
                    <a:cubicBezTo>
                      <a:pt x="45679" y="38087"/>
                      <a:pt x="45805" y="38234"/>
                      <a:pt x="45752" y="38466"/>
                    </a:cubicBezTo>
                    <a:cubicBezTo>
                      <a:pt x="45731" y="38551"/>
                      <a:pt x="45763" y="38646"/>
                      <a:pt x="45794" y="38731"/>
                    </a:cubicBezTo>
                    <a:cubicBezTo>
                      <a:pt x="45984" y="39226"/>
                      <a:pt x="46174" y="39722"/>
                      <a:pt x="46375" y="40217"/>
                    </a:cubicBezTo>
                    <a:cubicBezTo>
                      <a:pt x="46396" y="40280"/>
                      <a:pt x="46480" y="40313"/>
                      <a:pt x="46628" y="40439"/>
                    </a:cubicBezTo>
                    <a:cubicBezTo>
                      <a:pt x="46564" y="39711"/>
                      <a:pt x="46164" y="39195"/>
                      <a:pt x="46047" y="38541"/>
                    </a:cubicBezTo>
                    <a:lnTo>
                      <a:pt x="46047" y="38541"/>
                    </a:lnTo>
                    <a:cubicBezTo>
                      <a:pt x="46269" y="38562"/>
                      <a:pt x="46396" y="38688"/>
                      <a:pt x="46532" y="38773"/>
                    </a:cubicBezTo>
                    <a:lnTo>
                      <a:pt x="48368" y="39975"/>
                    </a:lnTo>
                    <a:cubicBezTo>
                      <a:pt x="48522" y="40071"/>
                      <a:pt x="48685" y="40168"/>
                      <a:pt x="48889" y="40168"/>
                    </a:cubicBezTo>
                    <a:cubicBezTo>
                      <a:pt x="48908" y="40168"/>
                      <a:pt x="48928" y="40167"/>
                      <a:pt x="48948" y="40165"/>
                    </a:cubicBezTo>
                    <a:cubicBezTo>
                      <a:pt x="48927" y="40091"/>
                      <a:pt x="48916" y="40017"/>
                      <a:pt x="48885" y="39985"/>
                    </a:cubicBezTo>
                    <a:cubicBezTo>
                      <a:pt x="48578" y="39690"/>
                      <a:pt x="48273" y="39406"/>
                      <a:pt x="47967" y="39131"/>
                    </a:cubicBezTo>
                    <a:cubicBezTo>
                      <a:pt x="47661" y="38857"/>
                      <a:pt x="47376" y="38583"/>
                      <a:pt x="47050" y="38361"/>
                    </a:cubicBezTo>
                    <a:cubicBezTo>
                      <a:pt x="46385" y="37908"/>
                      <a:pt x="45742" y="37433"/>
                      <a:pt x="45151" y="36895"/>
                    </a:cubicBezTo>
                    <a:cubicBezTo>
                      <a:pt x="45056" y="36811"/>
                      <a:pt x="44929" y="36748"/>
                      <a:pt x="44824" y="36684"/>
                    </a:cubicBezTo>
                    <a:cubicBezTo>
                      <a:pt x="44729" y="36621"/>
                      <a:pt x="44729" y="36621"/>
                      <a:pt x="44697" y="36315"/>
                    </a:cubicBezTo>
                    <a:cubicBezTo>
                      <a:pt x="45393" y="36273"/>
                      <a:pt x="46100" y="36294"/>
                      <a:pt x="46849" y="36188"/>
                    </a:cubicBezTo>
                    <a:cubicBezTo>
                      <a:pt x="46654" y="36054"/>
                      <a:pt x="46598" y="36015"/>
                      <a:pt x="46236" y="36015"/>
                    </a:cubicBezTo>
                    <a:cubicBezTo>
                      <a:pt x="46087" y="36015"/>
                      <a:pt x="45887" y="36021"/>
                      <a:pt x="45604" y="36031"/>
                    </a:cubicBezTo>
                    <a:cubicBezTo>
                      <a:pt x="45204" y="36052"/>
                      <a:pt x="44814" y="36062"/>
                      <a:pt x="44381" y="36073"/>
                    </a:cubicBezTo>
                    <a:cubicBezTo>
                      <a:pt x="43579" y="35556"/>
                      <a:pt x="43000" y="34702"/>
                      <a:pt x="41997" y="34290"/>
                    </a:cubicBezTo>
                    <a:cubicBezTo>
                      <a:pt x="42207" y="34150"/>
                      <a:pt x="42403" y="34140"/>
                      <a:pt x="42591" y="34140"/>
                    </a:cubicBezTo>
                    <a:cubicBezTo>
                      <a:pt x="42623" y="34140"/>
                      <a:pt x="42655" y="34140"/>
                      <a:pt x="42686" y="34140"/>
                    </a:cubicBezTo>
                    <a:cubicBezTo>
                      <a:pt x="42749" y="34140"/>
                      <a:pt x="42811" y="34139"/>
                      <a:pt x="42873" y="34132"/>
                    </a:cubicBezTo>
                    <a:cubicBezTo>
                      <a:pt x="43179" y="34090"/>
                      <a:pt x="43485" y="34090"/>
                      <a:pt x="43801" y="34069"/>
                    </a:cubicBezTo>
                    <a:cubicBezTo>
                      <a:pt x="44086" y="34058"/>
                      <a:pt x="44371" y="34037"/>
                      <a:pt x="44666" y="34037"/>
                    </a:cubicBezTo>
                    <a:cubicBezTo>
                      <a:pt x="44950" y="34027"/>
                      <a:pt x="45236" y="34027"/>
                      <a:pt x="45510" y="34027"/>
                    </a:cubicBezTo>
                    <a:cubicBezTo>
                      <a:pt x="45552" y="33868"/>
                      <a:pt x="45468" y="33826"/>
                      <a:pt x="45383" y="33826"/>
                    </a:cubicBezTo>
                    <a:cubicBezTo>
                      <a:pt x="45060" y="33826"/>
                      <a:pt x="44731" y="33821"/>
                      <a:pt x="44405" y="33821"/>
                    </a:cubicBezTo>
                    <a:cubicBezTo>
                      <a:pt x="44241" y="33821"/>
                      <a:pt x="44079" y="33823"/>
                      <a:pt x="43917" y="33826"/>
                    </a:cubicBezTo>
                    <a:cubicBezTo>
                      <a:pt x="43495" y="33837"/>
                      <a:pt x="43073" y="33858"/>
                      <a:pt x="42662" y="33910"/>
                    </a:cubicBezTo>
                    <a:cubicBezTo>
                      <a:pt x="42594" y="33919"/>
                      <a:pt x="42528" y="33923"/>
                      <a:pt x="42464" y="33923"/>
                    </a:cubicBezTo>
                    <a:cubicBezTo>
                      <a:pt x="42118" y="33923"/>
                      <a:pt x="41823" y="33802"/>
                      <a:pt x="41565" y="33563"/>
                    </a:cubicBezTo>
                    <a:cubicBezTo>
                      <a:pt x="41491" y="33488"/>
                      <a:pt x="41418" y="33404"/>
                      <a:pt x="41301" y="33288"/>
                    </a:cubicBezTo>
                    <a:cubicBezTo>
                      <a:pt x="41653" y="33176"/>
                      <a:pt x="41986" y="33162"/>
                      <a:pt x="42309" y="33162"/>
                    </a:cubicBezTo>
                    <a:cubicBezTo>
                      <a:pt x="42419" y="33162"/>
                      <a:pt x="42528" y="33163"/>
                      <a:pt x="42636" y="33163"/>
                    </a:cubicBezTo>
                    <a:cubicBezTo>
                      <a:pt x="42687" y="33163"/>
                      <a:pt x="42738" y="33163"/>
                      <a:pt x="42789" y="33162"/>
                    </a:cubicBezTo>
                    <a:cubicBezTo>
                      <a:pt x="43253" y="33162"/>
                      <a:pt x="43717" y="33183"/>
                      <a:pt x="44181" y="33225"/>
                    </a:cubicBezTo>
                    <a:cubicBezTo>
                      <a:pt x="44666" y="33267"/>
                      <a:pt x="45151" y="33352"/>
                      <a:pt x="45636" y="33425"/>
                    </a:cubicBezTo>
                    <a:cubicBezTo>
                      <a:pt x="46079" y="33499"/>
                      <a:pt x="46522" y="33615"/>
                      <a:pt x="47050" y="33731"/>
                    </a:cubicBezTo>
                    <a:cubicBezTo>
                      <a:pt x="46881" y="33415"/>
                      <a:pt x="46649" y="33415"/>
                      <a:pt x="46480" y="33373"/>
                    </a:cubicBezTo>
                    <a:cubicBezTo>
                      <a:pt x="45447" y="33120"/>
                      <a:pt x="44392" y="32930"/>
                      <a:pt x="43326" y="32919"/>
                    </a:cubicBezTo>
                    <a:cubicBezTo>
                      <a:pt x="43250" y="32918"/>
                      <a:pt x="43174" y="32917"/>
                      <a:pt x="43098" y="32917"/>
                    </a:cubicBezTo>
                    <a:cubicBezTo>
                      <a:pt x="42438" y="32917"/>
                      <a:pt x="41785" y="32954"/>
                      <a:pt x="41132" y="32982"/>
                    </a:cubicBezTo>
                    <a:cubicBezTo>
                      <a:pt x="41123" y="32982"/>
                      <a:pt x="41114" y="32983"/>
                      <a:pt x="41104" y="32983"/>
                    </a:cubicBezTo>
                    <a:cubicBezTo>
                      <a:pt x="40716" y="32983"/>
                      <a:pt x="40389" y="32761"/>
                      <a:pt x="40173" y="32318"/>
                    </a:cubicBezTo>
                    <a:cubicBezTo>
                      <a:pt x="40479" y="32170"/>
                      <a:pt x="40816" y="32181"/>
                      <a:pt x="41132" y="32138"/>
                    </a:cubicBezTo>
                    <a:cubicBezTo>
                      <a:pt x="41439" y="32096"/>
                      <a:pt x="41755" y="32054"/>
                      <a:pt x="42061" y="32033"/>
                    </a:cubicBezTo>
                    <a:cubicBezTo>
                      <a:pt x="42388" y="32002"/>
                      <a:pt x="42725" y="31970"/>
                      <a:pt x="43052" y="31960"/>
                    </a:cubicBezTo>
                    <a:cubicBezTo>
                      <a:pt x="43276" y="31952"/>
                      <a:pt x="43496" y="31944"/>
                      <a:pt x="43717" y="31944"/>
                    </a:cubicBezTo>
                    <a:cubicBezTo>
                      <a:pt x="43808" y="31944"/>
                      <a:pt x="43899" y="31946"/>
                      <a:pt x="43991" y="31949"/>
                    </a:cubicBezTo>
                    <a:cubicBezTo>
                      <a:pt x="44318" y="31949"/>
                      <a:pt x="44655" y="31970"/>
                      <a:pt x="44982" y="32002"/>
                    </a:cubicBezTo>
                    <a:cubicBezTo>
                      <a:pt x="45243" y="32020"/>
                      <a:pt x="45504" y="32113"/>
                      <a:pt x="45771" y="32113"/>
                    </a:cubicBezTo>
                    <a:cubicBezTo>
                      <a:pt x="45807" y="32113"/>
                      <a:pt x="45843" y="32111"/>
                      <a:pt x="45878" y="32107"/>
                    </a:cubicBezTo>
                    <a:cubicBezTo>
                      <a:pt x="45857" y="31906"/>
                      <a:pt x="45721" y="31906"/>
                      <a:pt x="45625" y="31885"/>
                    </a:cubicBezTo>
                    <a:cubicBezTo>
                      <a:pt x="45172" y="31812"/>
                      <a:pt x="44708" y="31717"/>
                      <a:pt x="44254" y="31685"/>
                    </a:cubicBezTo>
                    <a:cubicBezTo>
                      <a:pt x="43971" y="31670"/>
                      <a:pt x="43687" y="31662"/>
                      <a:pt x="43405" y="31662"/>
                    </a:cubicBezTo>
                    <a:cubicBezTo>
                      <a:pt x="42311" y="31662"/>
                      <a:pt x="41225" y="31777"/>
                      <a:pt x="40152" y="32012"/>
                    </a:cubicBezTo>
                    <a:cubicBezTo>
                      <a:pt x="40056" y="32033"/>
                      <a:pt x="39967" y="32043"/>
                      <a:pt x="39883" y="32043"/>
                    </a:cubicBezTo>
                    <a:cubicBezTo>
                      <a:pt x="39589" y="32043"/>
                      <a:pt x="39361" y="31917"/>
                      <a:pt x="39140" y="31695"/>
                    </a:cubicBezTo>
                    <a:cubicBezTo>
                      <a:pt x="39646" y="31411"/>
                      <a:pt x="40015" y="31327"/>
                      <a:pt x="41755" y="31084"/>
                    </a:cubicBezTo>
                    <a:cubicBezTo>
                      <a:pt x="42630" y="30968"/>
                      <a:pt x="43506" y="30842"/>
                      <a:pt x="44371" y="30725"/>
                    </a:cubicBezTo>
                    <a:cubicBezTo>
                      <a:pt x="44379" y="30560"/>
                      <a:pt x="44302" y="30546"/>
                      <a:pt x="44209" y="30546"/>
                    </a:cubicBezTo>
                    <a:cubicBezTo>
                      <a:pt x="44189" y="30546"/>
                      <a:pt x="44169" y="30546"/>
                      <a:pt x="44149" y="30546"/>
                    </a:cubicBezTo>
                    <a:cubicBezTo>
                      <a:pt x="43021" y="30620"/>
                      <a:pt x="41903" y="30778"/>
                      <a:pt x="40795" y="30989"/>
                    </a:cubicBezTo>
                    <a:cubicBezTo>
                      <a:pt x="40036" y="31126"/>
                      <a:pt x="39287" y="31306"/>
                      <a:pt x="38517" y="31474"/>
                    </a:cubicBezTo>
                    <a:cubicBezTo>
                      <a:pt x="38106" y="31252"/>
                      <a:pt x="37673" y="31020"/>
                      <a:pt x="37241" y="30810"/>
                    </a:cubicBezTo>
                    <a:cubicBezTo>
                      <a:pt x="37074" y="30726"/>
                      <a:pt x="36918" y="30637"/>
                      <a:pt x="36729" y="30637"/>
                    </a:cubicBezTo>
                    <a:cubicBezTo>
                      <a:pt x="36656" y="30637"/>
                      <a:pt x="36578" y="30651"/>
                      <a:pt x="36492" y="30683"/>
                    </a:cubicBezTo>
                    <a:cubicBezTo>
                      <a:pt x="36464" y="30694"/>
                      <a:pt x="36437" y="30699"/>
                      <a:pt x="36409" y="30699"/>
                    </a:cubicBezTo>
                    <a:cubicBezTo>
                      <a:pt x="36246" y="30699"/>
                      <a:pt x="36077" y="30526"/>
                      <a:pt x="35870" y="30345"/>
                    </a:cubicBezTo>
                    <a:lnTo>
                      <a:pt x="35870" y="30345"/>
                    </a:lnTo>
                    <a:cubicBezTo>
                      <a:pt x="36165" y="30409"/>
                      <a:pt x="36355" y="30451"/>
                      <a:pt x="36545" y="30483"/>
                    </a:cubicBezTo>
                    <a:cubicBezTo>
                      <a:pt x="36640" y="30378"/>
                      <a:pt x="36587" y="30314"/>
                      <a:pt x="36503" y="30272"/>
                    </a:cubicBezTo>
                    <a:cubicBezTo>
                      <a:pt x="35733" y="29881"/>
                      <a:pt x="35047" y="29354"/>
                      <a:pt x="34351" y="28838"/>
                    </a:cubicBezTo>
                    <a:cubicBezTo>
                      <a:pt x="34277" y="28796"/>
                      <a:pt x="34246" y="28700"/>
                      <a:pt x="34204" y="28648"/>
                    </a:cubicBezTo>
                    <a:cubicBezTo>
                      <a:pt x="34267" y="28426"/>
                      <a:pt x="34436" y="28342"/>
                      <a:pt x="34594" y="28278"/>
                    </a:cubicBezTo>
                    <a:cubicBezTo>
                      <a:pt x="35479" y="27941"/>
                      <a:pt x="36344" y="27530"/>
                      <a:pt x="37283" y="27319"/>
                    </a:cubicBezTo>
                    <a:cubicBezTo>
                      <a:pt x="37800" y="27203"/>
                      <a:pt x="38306" y="27024"/>
                      <a:pt x="38812" y="26886"/>
                    </a:cubicBezTo>
                    <a:cubicBezTo>
                      <a:pt x="39002" y="26834"/>
                      <a:pt x="39203" y="26802"/>
                      <a:pt x="39393" y="26749"/>
                    </a:cubicBezTo>
                    <a:cubicBezTo>
                      <a:pt x="39435" y="26738"/>
                      <a:pt x="39456" y="26665"/>
                      <a:pt x="39519" y="26560"/>
                    </a:cubicBezTo>
                    <a:lnTo>
                      <a:pt x="39519" y="26560"/>
                    </a:lnTo>
                    <a:cubicBezTo>
                      <a:pt x="39266" y="26581"/>
                      <a:pt x="39076" y="26581"/>
                      <a:pt x="38886" y="26623"/>
                    </a:cubicBezTo>
                    <a:cubicBezTo>
                      <a:pt x="38411" y="26738"/>
                      <a:pt x="37947" y="26865"/>
                      <a:pt x="37473" y="26992"/>
                    </a:cubicBezTo>
                    <a:cubicBezTo>
                      <a:pt x="36787" y="27181"/>
                      <a:pt x="36112" y="27371"/>
                      <a:pt x="35458" y="27646"/>
                    </a:cubicBezTo>
                    <a:cubicBezTo>
                      <a:pt x="35069" y="27814"/>
                      <a:pt x="34668" y="27941"/>
                      <a:pt x="34319" y="28194"/>
                    </a:cubicBezTo>
                    <a:cubicBezTo>
                      <a:pt x="34187" y="28287"/>
                      <a:pt x="34060" y="28335"/>
                      <a:pt x="33931" y="28335"/>
                    </a:cubicBezTo>
                    <a:cubicBezTo>
                      <a:pt x="33783" y="28335"/>
                      <a:pt x="33634" y="28271"/>
                      <a:pt x="33476" y="28142"/>
                    </a:cubicBezTo>
                    <a:cubicBezTo>
                      <a:pt x="32812" y="27582"/>
                      <a:pt x="32115" y="27076"/>
                      <a:pt x="31430" y="26549"/>
                    </a:cubicBezTo>
                    <a:cubicBezTo>
                      <a:pt x="31366" y="26496"/>
                      <a:pt x="31282" y="26464"/>
                      <a:pt x="31219" y="26433"/>
                    </a:cubicBezTo>
                    <a:cubicBezTo>
                      <a:pt x="31082" y="26517"/>
                      <a:pt x="31145" y="26602"/>
                      <a:pt x="31198" y="26665"/>
                    </a:cubicBezTo>
                    <a:cubicBezTo>
                      <a:pt x="31257" y="26745"/>
                      <a:pt x="31336" y="26825"/>
                      <a:pt x="31408" y="26896"/>
                    </a:cubicBezTo>
                    <a:lnTo>
                      <a:pt x="31408" y="26896"/>
                    </a:lnTo>
                    <a:cubicBezTo>
                      <a:pt x="31067" y="26849"/>
                      <a:pt x="30890" y="26599"/>
                      <a:pt x="30691" y="26391"/>
                    </a:cubicBezTo>
                    <a:cubicBezTo>
                      <a:pt x="30702" y="26127"/>
                      <a:pt x="30892" y="26021"/>
                      <a:pt x="31050" y="25916"/>
                    </a:cubicBezTo>
                    <a:cubicBezTo>
                      <a:pt x="32337" y="25083"/>
                      <a:pt x="33687" y="24387"/>
                      <a:pt x="35184" y="23975"/>
                    </a:cubicBezTo>
                    <a:cubicBezTo>
                      <a:pt x="36081" y="23733"/>
                      <a:pt x="36977" y="23490"/>
                      <a:pt x="37905" y="23364"/>
                    </a:cubicBezTo>
                    <a:cubicBezTo>
                      <a:pt x="38538" y="23290"/>
                      <a:pt x="39182" y="23258"/>
                      <a:pt x="39825" y="23195"/>
                    </a:cubicBezTo>
                    <a:cubicBezTo>
                      <a:pt x="39941" y="23185"/>
                      <a:pt x="40057" y="23164"/>
                      <a:pt x="40258" y="23132"/>
                    </a:cubicBezTo>
                    <a:cubicBezTo>
                      <a:pt x="40018" y="23022"/>
                      <a:pt x="39776" y="22972"/>
                      <a:pt x="39406" y="22972"/>
                    </a:cubicBezTo>
                    <a:cubicBezTo>
                      <a:pt x="39026" y="22972"/>
                      <a:pt x="38512" y="23025"/>
                      <a:pt x="37726" y="23121"/>
                    </a:cubicBezTo>
                    <a:cubicBezTo>
                      <a:pt x="36862" y="23227"/>
                      <a:pt x="36028" y="23427"/>
                      <a:pt x="35195" y="23670"/>
                    </a:cubicBezTo>
                    <a:cubicBezTo>
                      <a:pt x="34394" y="23912"/>
                      <a:pt x="33592" y="24197"/>
                      <a:pt x="32833" y="24556"/>
                    </a:cubicBezTo>
                    <a:cubicBezTo>
                      <a:pt x="32073" y="24903"/>
                      <a:pt x="31366" y="25378"/>
                      <a:pt x="30618" y="25810"/>
                    </a:cubicBezTo>
                    <a:cubicBezTo>
                      <a:pt x="30164" y="25536"/>
                      <a:pt x="29742" y="25199"/>
                      <a:pt x="29362" y="24735"/>
                    </a:cubicBezTo>
                    <a:cubicBezTo>
                      <a:pt x="29753" y="24471"/>
                      <a:pt x="30143" y="24260"/>
                      <a:pt x="30544" y="24092"/>
                    </a:cubicBezTo>
                    <a:cubicBezTo>
                      <a:pt x="31282" y="23785"/>
                      <a:pt x="32031" y="23511"/>
                      <a:pt x="32801" y="23290"/>
                    </a:cubicBezTo>
                    <a:cubicBezTo>
                      <a:pt x="33855" y="22974"/>
                      <a:pt x="34931" y="22710"/>
                      <a:pt x="36018" y="22541"/>
                    </a:cubicBezTo>
                    <a:cubicBezTo>
                      <a:pt x="36070" y="22531"/>
                      <a:pt x="36112" y="22457"/>
                      <a:pt x="36144" y="22414"/>
                    </a:cubicBezTo>
                    <a:cubicBezTo>
                      <a:pt x="36154" y="22404"/>
                      <a:pt x="36133" y="22383"/>
                      <a:pt x="36112" y="22330"/>
                    </a:cubicBezTo>
                    <a:cubicBezTo>
                      <a:pt x="35416" y="22383"/>
                      <a:pt x="34731" y="22510"/>
                      <a:pt x="34045" y="22689"/>
                    </a:cubicBezTo>
                    <a:cubicBezTo>
                      <a:pt x="33412" y="22857"/>
                      <a:pt x="32758" y="23005"/>
                      <a:pt x="32137" y="23216"/>
                    </a:cubicBezTo>
                    <a:cubicBezTo>
                      <a:pt x="31483" y="23438"/>
                      <a:pt x="30850" y="23722"/>
                      <a:pt x="30217" y="23986"/>
                    </a:cubicBezTo>
                    <a:cubicBezTo>
                      <a:pt x="29848" y="24134"/>
                      <a:pt x="29500" y="24313"/>
                      <a:pt x="29109" y="24481"/>
                    </a:cubicBezTo>
                    <a:cubicBezTo>
                      <a:pt x="27991" y="23501"/>
                      <a:pt x="26905" y="22541"/>
                      <a:pt x="25777" y="21550"/>
                    </a:cubicBezTo>
                    <a:cubicBezTo>
                      <a:pt x="25872" y="21307"/>
                      <a:pt x="26114" y="21191"/>
                      <a:pt x="26346" y="21075"/>
                    </a:cubicBezTo>
                    <a:cubicBezTo>
                      <a:pt x="27412" y="20485"/>
                      <a:pt x="28540" y="20031"/>
                      <a:pt x="29732" y="19725"/>
                    </a:cubicBezTo>
                    <a:cubicBezTo>
                      <a:pt x="30354" y="19567"/>
                      <a:pt x="30955" y="19325"/>
                      <a:pt x="31577" y="19177"/>
                    </a:cubicBezTo>
                    <a:cubicBezTo>
                      <a:pt x="32653" y="18913"/>
                      <a:pt x="33740" y="18681"/>
                      <a:pt x="34826" y="18481"/>
                    </a:cubicBezTo>
                    <a:cubicBezTo>
                      <a:pt x="35448" y="18354"/>
                      <a:pt x="36091" y="18312"/>
                      <a:pt x="36735" y="18238"/>
                    </a:cubicBezTo>
                    <a:cubicBezTo>
                      <a:pt x="36840" y="18228"/>
                      <a:pt x="36967" y="18249"/>
                      <a:pt x="37009" y="18059"/>
                    </a:cubicBezTo>
                    <a:cubicBezTo>
                      <a:pt x="36914" y="18038"/>
                      <a:pt x="36808" y="18017"/>
                      <a:pt x="36714" y="18017"/>
                    </a:cubicBezTo>
                    <a:cubicBezTo>
                      <a:pt x="35744" y="18048"/>
                      <a:pt x="34773" y="18186"/>
                      <a:pt x="33824" y="18385"/>
                    </a:cubicBezTo>
                    <a:cubicBezTo>
                      <a:pt x="32843" y="18586"/>
                      <a:pt x="31872" y="18776"/>
                      <a:pt x="30913" y="19039"/>
                    </a:cubicBezTo>
                    <a:cubicBezTo>
                      <a:pt x="30101" y="19250"/>
                      <a:pt x="29289" y="19482"/>
                      <a:pt x="28498" y="19799"/>
                    </a:cubicBezTo>
                    <a:cubicBezTo>
                      <a:pt x="27454" y="20232"/>
                      <a:pt x="26378" y="20590"/>
                      <a:pt x="25523" y="21307"/>
                    </a:cubicBezTo>
                    <a:cubicBezTo>
                      <a:pt x="25515" y="21308"/>
                      <a:pt x="25507" y="21308"/>
                      <a:pt x="25500" y="21308"/>
                    </a:cubicBezTo>
                    <a:cubicBezTo>
                      <a:pt x="25220" y="21308"/>
                      <a:pt x="25076" y="21135"/>
                      <a:pt x="24902" y="21012"/>
                    </a:cubicBezTo>
                    <a:cubicBezTo>
                      <a:pt x="24543" y="20727"/>
                      <a:pt x="24173" y="20421"/>
                      <a:pt x="23815" y="20136"/>
                    </a:cubicBezTo>
                    <a:cubicBezTo>
                      <a:pt x="23688" y="20052"/>
                      <a:pt x="23552" y="19978"/>
                      <a:pt x="23414" y="19904"/>
                    </a:cubicBezTo>
                    <a:cubicBezTo>
                      <a:pt x="23404" y="19904"/>
                      <a:pt x="23372" y="19925"/>
                      <a:pt x="23320" y="19946"/>
                    </a:cubicBezTo>
                    <a:cubicBezTo>
                      <a:pt x="23404" y="20052"/>
                      <a:pt x="23467" y="20157"/>
                      <a:pt x="23562" y="20242"/>
                    </a:cubicBezTo>
                    <a:lnTo>
                      <a:pt x="24796" y="21254"/>
                    </a:lnTo>
                    <a:cubicBezTo>
                      <a:pt x="25270" y="21655"/>
                      <a:pt x="25809" y="21971"/>
                      <a:pt x="26283" y="22351"/>
                    </a:cubicBezTo>
                    <a:cubicBezTo>
                      <a:pt x="26705" y="22678"/>
                      <a:pt x="27095" y="23037"/>
                      <a:pt x="27496" y="23396"/>
                    </a:cubicBezTo>
                    <a:cubicBezTo>
                      <a:pt x="27707" y="23585"/>
                      <a:pt x="27907" y="23796"/>
                      <a:pt x="28129" y="23986"/>
                    </a:cubicBezTo>
                    <a:cubicBezTo>
                      <a:pt x="28603" y="24408"/>
                      <a:pt x="29025" y="24882"/>
                      <a:pt x="29447" y="25367"/>
                    </a:cubicBezTo>
                    <a:cubicBezTo>
                      <a:pt x="28867" y="25030"/>
                      <a:pt x="28361" y="24608"/>
                      <a:pt x="27855" y="24186"/>
                    </a:cubicBezTo>
                    <a:cubicBezTo>
                      <a:pt x="26188" y="22815"/>
                      <a:pt x="24532" y="21444"/>
                      <a:pt x="22898" y="20052"/>
                    </a:cubicBezTo>
                    <a:cubicBezTo>
                      <a:pt x="21695" y="19029"/>
                      <a:pt x="20524" y="17975"/>
                      <a:pt x="19322" y="16951"/>
                    </a:cubicBezTo>
                    <a:cubicBezTo>
                      <a:pt x="18204" y="16002"/>
                      <a:pt x="17055" y="15085"/>
                      <a:pt x="15937" y="14157"/>
                    </a:cubicBezTo>
                    <a:cubicBezTo>
                      <a:pt x="14724" y="13144"/>
                      <a:pt x="13458" y="12205"/>
                      <a:pt x="12182" y="11288"/>
                    </a:cubicBezTo>
                    <a:cubicBezTo>
                      <a:pt x="11897" y="11077"/>
                      <a:pt x="11634" y="10834"/>
                      <a:pt x="11370" y="10592"/>
                    </a:cubicBezTo>
                    <a:cubicBezTo>
                      <a:pt x="11243" y="10475"/>
                      <a:pt x="11117" y="10349"/>
                      <a:pt x="11180" y="10096"/>
                    </a:cubicBezTo>
                    <a:lnTo>
                      <a:pt x="11180" y="10096"/>
                    </a:lnTo>
                    <a:cubicBezTo>
                      <a:pt x="11254" y="10117"/>
                      <a:pt x="11349" y="10117"/>
                      <a:pt x="11402" y="10159"/>
                    </a:cubicBezTo>
                    <a:cubicBezTo>
                      <a:pt x="11992" y="10634"/>
                      <a:pt x="12572" y="11108"/>
                      <a:pt x="13153" y="11583"/>
                    </a:cubicBezTo>
                    <a:cubicBezTo>
                      <a:pt x="13395" y="11783"/>
                      <a:pt x="13627" y="11994"/>
                      <a:pt x="13891" y="12163"/>
                    </a:cubicBezTo>
                    <a:cubicBezTo>
                      <a:pt x="14903" y="12796"/>
                      <a:pt x="15820" y="13566"/>
                      <a:pt x="16749" y="14336"/>
                    </a:cubicBezTo>
                    <a:cubicBezTo>
                      <a:pt x="17498" y="14958"/>
                      <a:pt x="18267" y="15559"/>
                      <a:pt x="19017" y="16182"/>
                    </a:cubicBezTo>
                    <a:cubicBezTo>
                      <a:pt x="19417" y="16529"/>
                      <a:pt x="19797" y="16909"/>
                      <a:pt x="20177" y="17279"/>
                    </a:cubicBezTo>
                    <a:cubicBezTo>
                      <a:pt x="20208" y="17310"/>
                      <a:pt x="20229" y="17352"/>
                      <a:pt x="20261" y="17384"/>
                    </a:cubicBezTo>
                    <a:lnTo>
                      <a:pt x="22729" y="19503"/>
                    </a:lnTo>
                    <a:cubicBezTo>
                      <a:pt x="22781" y="19536"/>
                      <a:pt x="22856" y="19557"/>
                      <a:pt x="22919" y="19588"/>
                    </a:cubicBezTo>
                    <a:cubicBezTo>
                      <a:pt x="23098" y="19514"/>
                      <a:pt x="23130" y="19293"/>
                      <a:pt x="23362" y="19229"/>
                    </a:cubicBezTo>
                    <a:cubicBezTo>
                      <a:pt x="23973" y="19060"/>
                      <a:pt x="24585" y="18839"/>
                      <a:pt x="25186" y="18618"/>
                    </a:cubicBezTo>
                    <a:cubicBezTo>
                      <a:pt x="25661" y="18449"/>
                      <a:pt x="26125" y="18259"/>
                      <a:pt x="26589" y="18048"/>
                    </a:cubicBezTo>
                    <a:lnTo>
                      <a:pt x="26589" y="18048"/>
                    </a:lnTo>
                    <a:cubicBezTo>
                      <a:pt x="25935" y="18069"/>
                      <a:pt x="25323" y="18270"/>
                      <a:pt x="24722" y="18512"/>
                    </a:cubicBezTo>
                    <a:cubicBezTo>
                      <a:pt x="24110" y="18765"/>
                      <a:pt x="23488" y="18997"/>
                      <a:pt x="22834" y="19250"/>
                    </a:cubicBezTo>
                    <a:cubicBezTo>
                      <a:pt x="22655" y="19103"/>
                      <a:pt x="22465" y="18955"/>
                      <a:pt x="22275" y="18807"/>
                    </a:cubicBezTo>
                    <a:cubicBezTo>
                      <a:pt x="22233" y="18765"/>
                      <a:pt x="22212" y="18692"/>
                      <a:pt x="22159" y="18596"/>
                    </a:cubicBezTo>
                    <a:cubicBezTo>
                      <a:pt x="22275" y="18533"/>
                      <a:pt x="22380" y="18460"/>
                      <a:pt x="22497" y="18407"/>
                    </a:cubicBezTo>
                    <a:cubicBezTo>
                      <a:pt x="23119" y="18164"/>
                      <a:pt x="23741" y="17932"/>
                      <a:pt x="24363" y="17689"/>
                    </a:cubicBezTo>
                    <a:cubicBezTo>
                      <a:pt x="24522" y="17626"/>
                      <a:pt x="24670" y="17542"/>
                      <a:pt x="24817" y="17468"/>
                    </a:cubicBezTo>
                    <a:cubicBezTo>
                      <a:pt x="24802" y="17349"/>
                      <a:pt x="24746" y="17319"/>
                      <a:pt x="24687" y="17319"/>
                    </a:cubicBezTo>
                    <a:cubicBezTo>
                      <a:pt x="24663" y="17319"/>
                      <a:pt x="24638" y="17325"/>
                      <a:pt x="24616" y="17331"/>
                    </a:cubicBezTo>
                    <a:cubicBezTo>
                      <a:pt x="24427" y="17384"/>
                      <a:pt x="24237" y="17457"/>
                      <a:pt x="24058" y="17521"/>
                    </a:cubicBezTo>
                    <a:cubicBezTo>
                      <a:pt x="23414" y="17774"/>
                      <a:pt x="22771" y="18027"/>
                      <a:pt x="22127" y="18270"/>
                    </a:cubicBezTo>
                    <a:cubicBezTo>
                      <a:pt x="22025" y="18305"/>
                      <a:pt x="21955" y="18328"/>
                      <a:pt x="21899" y="18328"/>
                    </a:cubicBezTo>
                    <a:cubicBezTo>
                      <a:pt x="21787" y="18328"/>
                      <a:pt x="21726" y="18241"/>
                      <a:pt x="21558" y="17996"/>
                    </a:cubicBezTo>
                    <a:cubicBezTo>
                      <a:pt x="21611" y="17943"/>
                      <a:pt x="21663" y="17858"/>
                      <a:pt x="21738" y="17827"/>
                    </a:cubicBezTo>
                    <a:cubicBezTo>
                      <a:pt x="22106" y="17679"/>
                      <a:pt x="22476" y="17542"/>
                      <a:pt x="22856" y="17415"/>
                    </a:cubicBezTo>
                    <a:cubicBezTo>
                      <a:pt x="23341" y="17257"/>
                      <a:pt x="23826" y="17110"/>
                      <a:pt x="24321" y="16962"/>
                    </a:cubicBezTo>
                    <a:cubicBezTo>
                      <a:pt x="24511" y="16899"/>
                      <a:pt x="24701" y="16857"/>
                      <a:pt x="24902" y="16814"/>
                    </a:cubicBezTo>
                    <a:cubicBezTo>
                      <a:pt x="25165" y="16761"/>
                      <a:pt x="25165" y="16761"/>
                      <a:pt x="25492" y="16498"/>
                    </a:cubicBezTo>
                    <a:cubicBezTo>
                      <a:pt x="25417" y="16475"/>
                      <a:pt x="25344" y="16466"/>
                      <a:pt x="25275" y="16466"/>
                    </a:cubicBezTo>
                    <a:cubicBezTo>
                      <a:pt x="24956" y="16466"/>
                      <a:pt x="24690" y="16665"/>
                      <a:pt x="24395" y="16709"/>
                    </a:cubicBezTo>
                    <a:cubicBezTo>
                      <a:pt x="24037" y="16751"/>
                      <a:pt x="23688" y="16930"/>
                      <a:pt x="23330" y="17057"/>
                    </a:cubicBezTo>
                    <a:cubicBezTo>
                      <a:pt x="22992" y="17173"/>
                      <a:pt x="22655" y="17300"/>
                      <a:pt x="22328" y="17415"/>
                    </a:cubicBezTo>
                    <a:cubicBezTo>
                      <a:pt x="21970" y="17532"/>
                      <a:pt x="21611" y="17658"/>
                      <a:pt x="21231" y="17785"/>
                    </a:cubicBezTo>
                    <a:cubicBezTo>
                      <a:pt x="21094" y="17668"/>
                      <a:pt x="20967" y="17563"/>
                      <a:pt x="20852" y="17457"/>
                    </a:cubicBezTo>
                    <a:cubicBezTo>
                      <a:pt x="20883" y="17384"/>
                      <a:pt x="20894" y="17321"/>
                      <a:pt x="20915" y="17310"/>
                    </a:cubicBezTo>
                    <a:cubicBezTo>
                      <a:pt x="21073" y="17225"/>
                      <a:pt x="21231" y="17152"/>
                      <a:pt x="21400" y="17089"/>
                    </a:cubicBezTo>
                    <a:cubicBezTo>
                      <a:pt x="22106" y="16814"/>
                      <a:pt x="22802" y="16529"/>
                      <a:pt x="23509" y="16276"/>
                    </a:cubicBezTo>
                    <a:cubicBezTo>
                      <a:pt x="24448" y="15939"/>
                      <a:pt x="25397" y="15612"/>
                      <a:pt x="26336" y="15296"/>
                    </a:cubicBezTo>
                    <a:cubicBezTo>
                      <a:pt x="26462" y="15254"/>
                      <a:pt x="26599" y="15254"/>
                      <a:pt x="26737" y="15221"/>
                    </a:cubicBezTo>
                    <a:cubicBezTo>
                      <a:pt x="26894" y="15179"/>
                      <a:pt x="27053" y="15127"/>
                      <a:pt x="27211" y="15074"/>
                    </a:cubicBezTo>
                    <a:cubicBezTo>
                      <a:pt x="27211" y="14935"/>
                      <a:pt x="27154" y="14897"/>
                      <a:pt x="27089" y="14897"/>
                    </a:cubicBezTo>
                    <a:cubicBezTo>
                      <a:pt x="27070" y="14897"/>
                      <a:pt x="27051" y="14900"/>
                      <a:pt x="27032" y="14905"/>
                    </a:cubicBezTo>
                    <a:cubicBezTo>
                      <a:pt x="26409" y="15064"/>
                      <a:pt x="25798" y="15232"/>
                      <a:pt x="25186" y="15432"/>
                    </a:cubicBezTo>
                    <a:cubicBezTo>
                      <a:pt x="23688" y="15939"/>
                      <a:pt x="22212" y="16487"/>
                      <a:pt x="20746" y="17057"/>
                    </a:cubicBezTo>
                    <a:cubicBezTo>
                      <a:pt x="20662" y="17078"/>
                      <a:pt x="20577" y="17089"/>
                      <a:pt x="20472" y="17110"/>
                    </a:cubicBezTo>
                    <a:cubicBezTo>
                      <a:pt x="20113" y="16782"/>
                      <a:pt x="19755" y="16456"/>
                      <a:pt x="19385" y="16128"/>
                    </a:cubicBezTo>
                    <a:cubicBezTo>
                      <a:pt x="19048" y="15833"/>
                      <a:pt x="18626" y="15612"/>
                      <a:pt x="18299" y="15243"/>
                    </a:cubicBezTo>
                    <a:cubicBezTo>
                      <a:pt x="18541" y="14989"/>
                      <a:pt x="18827" y="14958"/>
                      <a:pt x="19101" y="14874"/>
                    </a:cubicBezTo>
                    <a:cubicBezTo>
                      <a:pt x="19375" y="14789"/>
                      <a:pt x="19649" y="14715"/>
                      <a:pt x="19924" y="14631"/>
                    </a:cubicBezTo>
                    <a:cubicBezTo>
                      <a:pt x="20018" y="14600"/>
                      <a:pt x="20071" y="14536"/>
                      <a:pt x="20018" y="14431"/>
                    </a:cubicBezTo>
                    <a:cubicBezTo>
                      <a:pt x="20008" y="14420"/>
                      <a:pt x="19987" y="14389"/>
                      <a:pt x="19966" y="14389"/>
                    </a:cubicBezTo>
                    <a:cubicBezTo>
                      <a:pt x="19902" y="14399"/>
                      <a:pt x="19839" y="14399"/>
                      <a:pt x="19776" y="14420"/>
                    </a:cubicBezTo>
                    <a:cubicBezTo>
                      <a:pt x="19206" y="14610"/>
                      <a:pt x="18647" y="14811"/>
                      <a:pt x="18046" y="15022"/>
                    </a:cubicBezTo>
                    <a:cubicBezTo>
                      <a:pt x="17508" y="14610"/>
                      <a:pt x="16949" y="14230"/>
                      <a:pt x="16453" y="13682"/>
                    </a:cubicBezTo>
                    <a:cubicBezTo>
                      <a:pt x="16591" y="13587"/>
                      <a:pt x="16675" y="13482"/>
                      <a:pt x="16781" y="13439"/>
                    </a:cubicBezTo>
                    <a:cubicBezTo>
                      <a:pt x="17202" y="13281"/>
                      <a:pt x="17624" y="13154"/>
                      <a:pt x="18035" y="12975"/>
                    </a:cubicBezTo>
                    <a:cubicBezTo>
                      <a:pt x="19038" y="12554"/>
                      <a:pt x="20102" y="12332"/>
                      <a:pt x="21147" y="12047"/>
                    </a:cubicBezTo>
                    <a:cubicBezTo>
                      <a:pt x="21727" y="11900"/>
                      <a:pt x="22317" y="11825"/>
                      <a:pt x="22908" y="11710"/>
                    </a:cubicBezTo>
                    <a:cubicBezTo>
                      <a:pt x="23055" y="11678"/>
                      <a:pt x="23193" y="11614"/>
                      <a:pt x="23320" y="11572"/>
                    </a:cubicBezTo>
                    <a:cubicBezTo>
                      <a:pt x="23312" y="11453"/>
                      <a:pt x="23251" y="11428"/>
                      <a:pt x="23190" y="11428"/>
                    </a:cubicBezTo>
                    <a:cubicBezTo>
                      <a:pt x="23165" y="11428"/>
                      <a:pt x="23140" y="11432"/>
                      <a:pt x="23119" y="11436"/>
                    </a:cubicBezTo>
                    <a:cubicBezTo>
                      <a:pt x="22075" y="11614"/>
                      <a:pt x="21041" y="11815"/>
                      <a:pt x="20008" y="12068"/>
                    </a:cubicBezTo>
                    <a:cubicBezTo>
                      <a:pt x="19449" y="12195"/>
                      <a:pt x="18900" y="12395"/>
                      <a:pt x="18352" y="12543"/>
                    </a:cubicBezTo>
                    <a:cubicBezTo>
                      <a:pt x="17709" y="12722"/>
                      <a:pt x="17076" y="12933"/>
                      <a:pt x="16495" y="13271"/>
                    </a:cubicBezTo>
                    <a:cubicBezTo>
                      <a:pt x="16390" y="13344"/>
                      <a:pt x="16253" y="13376"/>
                      <a:pt x="16127" y="13429"/>
                    </a:cubicBezTo>
                    <a:cubicBezTo>
                      <a:pt x="15736" y="13229"/>
                      <a:pt x="15441" y="12922"/>
                      <a:pt x="15082" y="12648"/>
                    </a:cubicBezTo>
                    <a:cubicBezTo>
                      <a:pt x="15167" y="12522"/>
                      <a:pt x="15220" y="12395"/>
                      <a:pt x="15304" y="12322"/>
                    </a:cubicBezTo>
                    <a:cubicBezTo>
                      <a:pt x="15842" y="11847"/>
                      <a:pt x="16485" y="11520"/>
                      <a:pt x="17128" y="11225"/>
                    </a:cubicBezTo>
                    <a:cubicBezTo>
                      <a:pt x="17645" y="10993"/>
                      <a:pt x="18215" y="10845"/>
                      <a:pt x="18752" y="10665"/>
                    </a:cubicBezTo>
                    <a:cubicBezTo>
                      <a:pt x="18942" y="10602"/>
                      <a:pt x="19143" y="10550"/>
                      <a:pt x="19333" y="10497"/>
                    </a:cubicBezTo>
                    <a:cubicBezTo>
                      <a:pt x="20008" y="10307"/>
                      <a:pt x="20693" y="10107"/>
                      <a:pt x="21379" y="9927"/>
                    </a:cubicBezTo>
                    <a:cubicBezTo>
                      <a:pt x="21716" y="9833"/>
                      <a:pt x="22054" y="9737"/>
                      <a:pt x="22402" y="9664"/>
                    </a:cubicBezTo>
                    <a:cubicBezTo>
                      <a:pt x="23109" y="9495"/>
                      <a:pt x="23826" y="9347"/>
                      <a:pt x="24543" y="9189"/>
                    </a:cubicBezTo>
                    <a:cubicBezTo>
                      <a:pt x="24627" y="9168"/>
                      <a:pt x="24701" y="9125"/>
                      <a:pt x="24680" y="8968"/>
                    </a:cubicBezTo>
                    <a:cubicBezTo>
                      <a:pt x="24448" y="8968"/>
                      <a:pt x="24216" y="8978"/>
                      <a:pt x="23984" y="9031"/>
                    </a:cubicBezTo>
                    <a:cubicBezTo>
                      <a:pt x="23161" y="9210"/>
                      <a:pt x="22328" y="9357"/>
                      <a:pt x="21527" y="9590"/>
                    </a:cubicBezTo>
                    <a:cubicBezTo>
                      <a:pt x="20503" y="9896"/>
                      <a:pt x="19470" y="10128"/>
                      <a:pt x="18447" y="10433"/>
                    </a:cubicBezTo>
                    <a:cubicBezTo>
                      <a:pt x="17318" y="10771"/>
                      <a:pt x="16263" y="11277"/>
                      <a:pt x="15314" y="11994"/>
                    </a:cubicBezTo>
                    <a:cubicBezTo>
                      <a:pt x="15135" y="12132"/>
                      <a:pt x="14956" y="12247"/>
                      <a:pt x="14787" y="12353"/>
                    </a:cubicBezTo>
                    <a:cubicBezTo>
                      <a:pt x="14534" y="12289"/>
                      <a:pt x="14344" y="12205"/>
                      <a:pt x="14196" y="11973"/>
                    </a:cubicBezTo>
                    <a:cubicBezTo>
                      <a:pt x="14735" y="11436"/>
                      <a:pt x="15399" y="11150"/>
                      <a:pt x="16052" y="10855"/>
                    </a:cubicBezTo>
                    <a:cubicBezTo>
                      <a:pt x="16052" y="10722"/>
                      <a:pt x="16000" y="10677"/>
                      <a:pt x="15929" y="10677"/>
                    </a:cubicBezTo>
                    <a:cubicBezTo>
                      <a:pt x="15899" y="10677"/>
                      <a:pt x="15866" y="10685"/>
                      <a:pt x="15831" y="10697"/>
                    </a:cubicBezTo>
                    <a:cubicBezTo>
                      <a:pt x="15663" y="10750"/>
                      <a:pt x="15494" y="10813"/>
                      <a:pt x="15346" y="10897"/>
                    </a:cubicBezTo>
                    <a:cubicBezTo>
                      <a:pt x="14903" y="11161"/>
                      <a:pt x="14481" y="11436"/>
                      <a:pt x="14049" y="11699"/>
                    </a:cubicBezTo>
                    <a:cubicBezTo>
                      <a:pt x="13994" y="11734"/>
                      <a:pt x="13935" y="11764"/>
                      <a:pt x="13880" y="11764"/>
                    </a:cubicBezTo>
                    <a:cubicBezTo>
                      <a:pt x="13818" y="11764"/>
                      <a:pt x="13761" y="11726"/>
                      <a:pt x="13722" y="11614"/>
                    </a:cubicBezTo>
                    <a:cubicBezTo>
                      <a:pt x="14028" y="11204"/>
                      <a:pt x="14597" y="11140"/>
                      <a:pt x="14935" y="10729"/>
                    </a:cubicBezTo>
                    <a:cubicBezTo>
                      <a:pt x="14923" y="10728"/>
                      <a:pt x="14911" y="10728"/>
                      <a:pt x="14899" y="10728"/>
                    </a:cubicBezTo>
                    <a:cubicBezTo>
                      <a:pt x="14688" y="10728"/>
                      <a:pt x="14465" y="10812"/>
                      <a:pt x="14175" y="10982"/>
                    </a:cubicBezTo>
                    <a:cubicBezTo>
                      <a:pt x="13933" y="11129"/>
                      <a:pt x="13680" y="11267"/>
                      <a:pt x="13427" y="11404"/>
                    </a:cubicBezTo>
                    <a:cubicBezTo>
                      <a:pt x="13120" y="11256"/>
                      <a:pt x="12888" y="11077"/>
                      <a:pt x="12731" y="10750"/>
                    </a:cubicBezTo>
                    <a:cubicBezTo>
                      <a:pt x="12973" y="10581"/>
                      <a:pt x="13195" y="10391"/>
                      <a:pt x="13448" y="10265"/>
                    </a:cubicBezTo>
                    <a:cubicBezTo>
                      <a:pt x="14049" y="9980"/>
                      <a:pt x="14650" y="9695"/>
                      <a:pt x="15262" y="9442"/>
                    </a:cubicBezTo>
                    <a:cubicBezTo>
                      <a:pt x="15567" y="9315"/>
                      <a:pt x="15895" y="9242"/>
                      <a:pt x="16221" y="9147"/>
                    </a:cubicBezTo>
                    <a:cubicBezTo>
                      <a:pt x="16617" y="9022"/>
                      <a:pt x="17024" y="8928"/>
                      <a:pt x="17359" y="8671"/>
                    </a:cubicBezTo>
                    <a:lnTo>
                      <a:pt x="17359" y="8671"/>
                    </a:lnTo>
                    <a:cubicBezTo>
                      <a:pt x="17363" y="8675"/>
                      <a:pt x="17367" y="8678"/>
                      <a:pt x="17371" y="8682"/>
                    </a:cubicBezTo>
                    <a:lnTo>
                      <a:pt x="17371" y="8661"/>
                    </a:lnTo>
                    <a:cubicBezTo>
                      <a:pt x="17367" y="8665"/>
                      <a:pt x="17363" y="8668"/>
                      <a:pt x="17359" y="8671"/>
                    </a:cubicBezTo>
                    <a:lnTo>
                      <a:pt x="17359" y="8671"/>
                    </a:lnTo>
                    <a:cubicBezTo>
                      <a:pt x="17295" y="8613"/>
                      <a:pt x="17223" y="8593"/>
                      <a:pt x="17149" y="8593"/>
                    </a:cubicBezTo>
                    <a:cubicBezTo>
                      <a:pt x="17079" y="8593"/>
                      <a:pt x="17008" y="8610"/>
                      <a:pt x="16938" y="8630"/>
                    </a:cubicBezTo>
                    <a:cubicBezTo>
                      <a:pt x="16422" y="8778"/>
                      <a:pt x="15916" y="8925"/>
                      <a:pt x="15410" y="9094"/>
                    </a:cubicBezTo>
                    <a:cubicBezTo>
                      <a:pt x="14513" y="9411"/>
                      <a:pt x="13638" y="9790"/>
                      <a:pt x="12836" y="10328"/>
                    </a:cubicBezTo>
                    <a:cubicBezTo>
                      <a:pt x="12710" y="10412"/>
                      <a:pt x="12572" y="10475"/>
                      <a:pt x="12424" y="10560"/>
                    </a:cubicBezTo>
                    <a:cubicBezTo>
                      <a:pt x="12066" y="10465"/>
                      <a:pt x="11855" y="10159"/>
                      <a:pt x="11571" y="9948"/>
                    </a:cubicBezTo>
                    <a:cubicBezTo>
                      <a:pt x="11285" y="9737"/>
                      <a:pt x="11022" y="9505"/>
                      <a:pt x="10737" y="9284"/>
                    </a:cubicBezTo>
                    <a:cubicBezTo>
                      <a:pt x="10463" y="9062"/>
                      <a:pt x="10178" y="8851"/>
                      <a:pt x="9914" y="8619"/>
                    </a:cubicBezTo>
                    <a:cubicBezTo>
                      <a:pt x="9640" y="8398"/>
                      <a:pt x="9387" y="8155"/>
                      <a:pt x="9092" y="7892"/>
                    </a:cubicBezTo>
                    <a:cubicBezTo>
                      <a:pt x="9260" y="7754"/>
                      <a:pt x="9377" y="7618"/>
                      <a:pt x="9524" y="7533"/>
                    </a:cubicBezTo>
                    <a:cubicBezTo>
                      <a:pt x="9893" y="7333"/>
                      <a:pt x="10263" y="7143"/>
                      <a:pt x="10642" y="6964"/>
                    </a:cubicBezTo>
                    <a:cubicBezTo>
                      <a:pt x="11264" y="6668"/>
                      <a:pt x="11887" y="6383"/>
                      <a:pt x="12625" y="6046"/>
                    </a:cubicBezTo>
                    <a:cubicBezTo>
                      <a:pt x="12564" y="6038"/>
                      <a:pt x="12507" y="6034"/>
                      <a:pt x="12454" y="6034"/>
                    </a:cubicBezTo>
                    <a:cubicBezTo>
                      <a:pt x="12157" y="6034"/>
                      <a:pt x="11969" y="6145"/>
                      <a:pt x="11781" y="6226"/>
                    </a:cubicBezTo>
                    <a:cubicBezTo>
                      <a:pt x="11528" y="6320"/>
                      <a:pt x="11275" y="6415"/>
                      <a:pt x="11032" y="6521"/>
                    </a:cubicBezTo>
                    <a:cubicBezTo>
                      <a:pt x="10779" y="6647"/>
                      <a:pt x="10526" y="6784"/>
                      <a:pt x="10273" y="6911"/>
                    </a:cubicBezTo>
                    <a:cubicBezTo>
                      <a:pt x="10031" y="7037"/>
                      <a:pt x="9788" y="7143"/>
                      <a:pt x="9556" y="7269"/>
                    </a:cubicBezTo>
                    <a:cubicBezTo>
                      <a:pt x="9324" y="7386"/>
                      <a:pt x="9092" y="7522"/>
                      <a:pt x="8881" y="7628"/>
                    </a:cubicBezTo>
                    <a:cubicBezTo>
                      <a:pt x="8248" y="7269"/>
                      <a:pt x="7985" y="7027"/>
                      <a:pt x="7732" y="6573"/>
                    </a:cubicBezTo>
                    <a:cubicBezTo>
                      <a:pt x="7805" y="6500"/>
                      <a:pt x="7879" y="6415"/>
                      <a:pt x="7964" y="6362"/>
                    </a:cubicBezTo>
                    <a:cubicBezTo>
                      <a:pt x="8543" y="5940"/>
                      <a:pt x="9166" y="5603"/>
                      <a:pt x="9841" y="5382"/>
                    </a:cubicBezTo>
                    <a:cubicBezTo>
                      <a:pt x="10010" y="5329"/>
                      <a:pt x="10010" y="5319"/>
                      <a:pt x="10178" y="5065"/>
                    </a:cubicBezTo>
                    <a:lnTo>
                      <a:pt x="10178" y="5065"/>
                    </a:lnTo>
                    <a:cubicBezTo>
                      <a:pt x="10073" y="5076"/>
                      <a:pt x="9989" y="5065"/>
                      <a:pt x="9914" y="5086"/>
                    </a:cubicBezTo>
                    <a:cubicBezTo>
                      <a:pt x="9250" y="5297"/>
                      <a:pt x="8639" y="5593"/>
                      <a:pt x="8079" y="5994"/>
                    </a:cubicBezTo>
                    <a:cubicBezTo>
                      <a:pt x="7900" y="6120"/>
                      <a:pt x="7699" y="6236"/>
                      <a:pt x="7510" y="6341"/>
                    </a:cubicBezTo>
                    <a:cubicBezTo>
                      <a:pt x="7500" y="6346"/>
                      <a:pt x="7488" y="6348"/>
                      <a:pt x="7475" y="6348"/>
                    </a:cubicBezTo>
                    <a:cubicBezTo>
                      <a:pt x="7428" y="6348"/>
                      <a:pt x="7364" y="6322"/>
                      <a:pt x="7331" y="6289"/>
                    </a:cubicBezTo>
                    <a:cubicBezTo>
                      <a:pt x="7299" y="6257"/>
                      <a:pt x="7267" y="6162"/>
                      <a:pt x="7299" y="6120"/>
                    </a:cubicBezTo>
                    <a:cubicBezTo>
                      <a:pt x="7436" y="5930"/>
                      <a:pt x="7563" y="5719"/>
                      <a:pt x="7742" y="5551"/>
                    </a:cubicBezTo>
                    <a:cubicBezTo>
                      <a:pt x="7985" y="5297"/>
                      <a:pt x="8269" y="5076"/>
                      <a:pt x="8543" y="4843"/>
                    </a:cubicBezTo>
                    <a:cubicBezTo>
                      <a:pt x="9124" y="4348"/>
                      <a:pt x="9841" y="4074"/>
                      <a:pt x="10568" y="3884"/>
                    </a:cubicBezTo>
                    <a:cubicBezTo>
                      <a:pt x="11354" y="3686"/>
                      <a:pt x="12163" y="3533"/>
                      <a:pt x="12981" y="3533"/>
                    </a:cubicBezTo>
                    <a:cubicBezTo>
                      <a:pt x="13119" y="3533"/>
                      <a:pt x="13257" y="3538"/>
                      <a:pt x="13395" y="3547"/>
                    </a:cubicBezTo>
                    <a:cubicBezTo>
                      <a:pt x="13527" y="3555"/>
                      <a:pt x="13660" y="3559"/>
                      <a:pt x="13791" y="3559"/>
                    </a:cubicBezTo>
                    <a:cubicBezTo>
                      <a:pt x="14685" y="3559"/>
                      <a:pt x="15555" y="3377"/>
                      <a:pt x="16401" y="3083"/>
                    </a:cubicBezTo>
                    <a:cubicBezTo>
                      <a:pt x="16789" y="2953"/>
                      <a:pt x="17177" y="2894"/>
                      <a:pt x="17576" y="2894"/>
                    </a:cubicBezTo>
                    <a:close/>
                    <a:moveTo>
                      <a:pt x="524" y="1"/>
                    </a:moveTo>
                    <a:cubicBezTo>
                      <a:pt x="498" y="1"/>
                      <a:pt x="471" y="2"/>
                      <a:pt x="443" y="3"/>
                    </a:cubicBezTo>
                    <a:cubicBezTo>
                      <a:pt x="380" y="13"/>
                      <a:pt x="317" y="34"/>
                      <a:pt x="232" y="66"/>
                    </a:cubicBezTo>
                    <a:cubicBezTo>
                      <a:pt x="159" y="214"/>
                      <a:pt x="85" y="362"/>
                      <a:pt x="0" y="540"/>
                    </a:cubicBezTo>
                    <a:cubicBezTo>
                      <a:pt x="338" y="962"/>
                      <a:pt x="633" y="1311"/>
                      <a:pt x="907" y="1679"/>
                    </a:cubicBezTo>
                    <a:cubicBezTo>
                      <a:pt x="1425" y="2387"/>
                      <a:pt x="2025" y="3008"/>
                      <a:pt x="2669" y="3589"/>
                    </a:cubicBezTo>
                    <a:cubicBezTo>
                      <a:pt x="3471" y="4327"/>
                      <a:pt x="4282" y="5044"/>
                      <a:pt x="5105" y="5761"/>
                    </a:cubicBezTo>
                    <a:cubicBezTo>
                      <a:pt x="5696" y="6268"/>
                      <a:pt x="6107" y="6890"/>
                      <a:pt x="6276" y="7649"/>
                    </a:cubicBezTo>
                    <a:cubicBezTo>
                      <a:pt x="6455" y="8429"/>
                      <a:pt x="6571" y="9221"/>
                      <a:pt x="6539" y="10022"/>
                    </a:cubicBezTo>
                    <a:cubicBezTo>
                      <a:pt x="6518" y="10813"/>
                      <a:pt x="6466" y="11614"/>
                      <a:pt x="6434" y="12416"/>
                    </a:cubicBezTo>
                    <a:cubicBezTo>
                      <a:pt x="6339" y="14747"/>
                      <a:pt x="6466" y="17068"/>
                      <a:pt x="6719" y="19388"/>
                    </a:cubicBezTo>
                    <a:cubicBezTo>
                      <a:pt x="6898" y="21118"/>
                      <a:pt x="7289" y="22794"/>
                      <a:pt x="7889" y="24429"/>
                    </a:cubicBezTo>
                    <a:cubicBezTo>
                      <a:pt x="8058" y="24882"/>
                      <a:pt x="8248" y="25336"/>
                      <a:pt x="8480" y="25768"/>
                    </a:cubicBezTo>
                    <a:cubicBezTo>
                      <a:pt x="9398" y="27446"/>
                      <a:pt x="10737" y="28711"/>
                      <a:pt x="12414" y="29618"/>
                    </a:cubicBezTo>
                    <a:cubicBezTo>
                      <a:pt x="14217" y="30588"/>
                      <a:pt x="15937" y="31695"/>
                      <a:pt x="17550" y="32951"/>
                    </a:cubicBezTo>
                    <a:cubicBezTo>
                      <a:pt x="18668" y="33816"/>
                      <a:pt x="19755" y="34733"/>
                      <a:pt x="20862" y="35619"/>
                    </a:cubicBezTo>
                    <a:cubicBezTo>
                      <a:pt x="22075" y="36589"/>
                      <a:pt x="23287" y="37559"/>
                      <a:pt x="24553" y="38466"/>
                    </a:cubicBezTo>
                    <a:cubicBezTo>
                      <a:pt x="26041" y="39521"/>
                      <a:pt x="27633" y="40302"/>
                      <a:pt x="29394" y="40766"/>
                    </a:cubicBezTo>
                    <a:cubicBezTo>
                      <a:pt x="30323" y="41009"/>
                      <a:pt x="31230" y="41304"/>
                      <a:pt x="32137" y="41588"/>
                    </a:cubicBezTo>
                    <a:cubicBezTo>
                      <a:pt x="33307" y="41947"/>
                      <a:pt x="34478" y="42284"/>
                      <a:pt x="35690" y="42432"/>
                    </a:cubicBezTo>
                    <a:cubicBezTo>
                      <a:pt x="36513" y="42527"/>
                      <a:pt x="37326" y="42654"/>
                      <a:pt x="38137" y="42727"/>
                    </a:cubicBezTo>
                    <a:cubicBezTo>
                      <a:pt x="38409" y="42750"/>
                      <a:pt x="38685" y="42761"/>
                      <a:pt x="38960" y="42761"/>
                    </a:cubicBezTo>
                    <a:cubicBezTo>
                      <a:pt x="39196" y="42761"/>
                      <a:pt x="39433" y="42753"/>
                      <a:pt x="39667" y="42738"/>
                    </a:cubicBezTo>
                    <a:cubicBezTo>
                      <a:pt x="40700" y="42664"/>
                      <a:pt x="41744" y="42537"/>
                      <a:pt x="42778" y="42464"/>
                    </a:cubicBezTo>
                    <a:cubicBezTo>
                      <a:pt x="43148" y="42436"/>
                      <a:pt x="43524" y="42431"/>
                      <a:pt x="43901" y="42431"/>
                    </a:cubicBezTo>
                    <a:cubicBezTo>
                      <a:pt x="44082" y="42431"/>
                      <a:pt x="44263" y="42432"/>
                      <a:pt x="44444" y="42432"/>
                    </a:cubicBezTo>
                    <a:cubicBezTo>
                      <a:pt x="44908" y="42432"/>
                      <a:pt x="45372" y="42453"/>
                      <a:pt x="45836" y="42453"/>
                    </a:cubicBezTo>
                    <a:cubicBezTo>
                      <a:pt x="46233" y="42451"/>
                      <a:pt x="46630" y="42448"/>
                      <a:pt x="47027" y="42448"/>
                    </a:cubicBezTo>
                    <a:cubicBezTo>
                      <a:pt x="48426" y="42448"/>
                      <a:pt x="49827" y="42483"/>
                      <a:pt x="51215" y="42696"/>
                    </a:cubicBezTo>
                    <a:cubicBezTo>
                      <a:pt x="51679" y="42770"/>
                      <a:pt x="52143" y="42802"/>
                      <a:pt x="52607" y="42833"/>
                    </a:cubicBezTo>
                    <a:cubicBezTo>
                      <a:pt x="52654" y="42837"/>
                      <a:pt x="52702" y="42839"/>
                      <a:pt x="52749" y="42839"/>
                    </a:cubicBezTo>
                    <a:cubicBezTo>
                      <a:pt x="52965" y="42839"/>
                      <a:pt x="53178" y="42794"/>
                      <a:pt x="53378" y="42664"/>
                    </a:cubicBezTo>
                    <a:cubicBezTo>
                      <a:pt x="53567" y="42537"/>
                      <a:pt x="53610" y="42338"/>
                      <a:pt x="53430" y="42169"/>
                    </a:cubicBezTo>
                    <a:cubicBezTo>
                      <a:pt x="53198" y="41958"/>
                      <a:pt x="52966" y="41757"/>
                      <a:pt x="52703" y="41588"/>
                    </a:cubicBezTo>
                    <a:cubicBezTo>
                      <a:pt x="51996" y="41124"/>
                      <a:pt x="51374" y="40566"/>
                      <a:pt x="50825" y="39912"/>
                    </a:cubicBezTo>
                    <a:cubicBezTo>
                      <a:pt x="50509" y="39532"/>
                      <a:pt x="50266" y="39110"/>
                      <a:pt x="50118" y="38646"/>
                    </a:cubicBezTo>
                    <a:cubicBezTo>
                      <a:pt x="49792" y="37549"/>
                      <a:pt x="49475" y="36441"/>
                      <a:pt x="49169" y="35335"/>
                    </a:cubicBezTo>
                    <a:cubicBezTo>
                      <a:pt x="49053" y="34944"/>
                      <a:pt x="48958" y="34554"/>
                      <a:pt x="48874" y="34174"/>
                    </a:cubicBezTo>
                    <a:cubicBezTo>
                      <a:pt x="48632" y="33109"/>
                      <a:pt x="48389" y="32044"/>
                      <a:pt x="47978" y="31042"/>
                    </a:cubicBezTo>
                    <a:cubicBezTo>
                      <a:pt x="47524" y="29956"/>
                      <a:pt x="47018" y="28901"/>
                      <a:pt x="46522" y="27835"/>
                    </a:cubicBezTo>
                    <a:cubicBezTo>
                      <a:pt x="46354" y="27477"/>
                      <a:pt x="46121" y="27139"/>
                      <a:pt x="45963" y="26771"/>
                    </a:cubicBezTo>
                    <a:cubicBezTo>
                      <a:pt x="45489" y="25663"/>
                      <a:pt x="44761" y="24714"/>
                      <a:pt x="43959" y="23817"/>
                    </a:cubicBezTo>
                    <a:cubicBezTo>
                      <a:pt x="43590" y="23396"/>
                      <a:pt x="43242" y="22974"/>
                      <a:pt x="43031" y="22446"/>
                    </a:cubicBezTo>
                    <a:cubicBezTo>
                      <a:pt x="42515" y="21202"/>
                      <a:pt x="41882" y="20000"/>
                      <a:pt x="41217" y="18828"/>
                    </a:cubicBezTo>
                    <a:cubicBezTo>
                      <a:pt x="40806" y="18090"/>
                      <a:pt x="40342" y="17394"/>
                      <a:pt x="39962" y="16635"/>
                    </a:cubicBezTo>
                    <a:cubicBezTo>
                      <a:pt x="39508" y="15728"/>
                      <a:pt x="38875" y="14916"/>
                      <a:pt x="38275" y="14093"/>
                    </a:cubicBezTo>
                    <a:cubicBezTo>
                      <a:pt x="37357" y="12849"/>
                      <a:pt x="36218" y="11825"/>
                      <a:pt x="35005" y="10887"/>
                    </a:cubicBezTo>
                    <a:cubicBezTo>
                      <a:pt x="34499" y="10497"/>
                      <a:pt x="33993" y="10086"/>
                      <a:pt x="33487" y="9695"/>
                    </a:cubicBezTo>
                    <a:cubicBezTo>
                      <a:pt x="32737" y="9104"/>
                      <a:pt x="31999" y="8514"/>
                      <a:pt x="31230" y="7934"/>
                    </a:cubicBezTo>
                    <a:cubicBezTo>
                      <a:pt x="30449" y="7354"/>
                      <a:pt x="29616" y="6837"/>
                      <a:pt x="28867" y="6204"/>
                    </a:cubicBezTo>
                    <a:cubicBezTo>
                      <a:pt x="28044" y="5518"/>
                      <a:pt x="27148" y="5086"/>
                      <a:pt x="26072" y="4939"/>
                    </a:cubicBezTo>
                    <a:cubicBezTo>
                      <a:pt x="24965" y="4791"/>
                      <a:pt x="23931" y="4358"/>
                      <a:pt x="22929" y="3873"/>
                    </a:cubicBezTo>
                    <a:cubicBezTo>
                      <a:pt x="21705" y="3283"/>
                      <a:pt x="20409" y="2882"/>
                      <a:pt x="19080" y="2619"/>
                    </a:cubicBezTo>
                    <a:cubicBezTo>
                      <a:pt x="18602" y="2528"/>
                      <a:pt x="18126" y="2472"/>
                      <a:pt x="17653" y="2472"/>
                    </a:cubicBezTo>
                    <a:cubicBezTo>
                      <a:pt x="17072" y="2472"/>
                      <a:pt x="16496" y="2557"/>
                      <a:pt x="15926" y="2766"/>
                    </a:cubicBezTo>
                    <a:cubicBezTo>
                      <a:pt x="15268" y="3007"/>
                      <a:pt x="14602" y="3109"/>
                      <a:pt x="13920" y="3109"/>
                    </a:cubicBezTo>
                    <a:cubicBezTo>
                      <a:pt x="13826" y="3109"/>
                      <a:pt x="13732" y="3107"/>
                      <a:pt x="13638" y="3104"/>
                    </a:cubicBezTo>
                    <a:cubicBezTo>
                      <a:pt x="13531" y="3100"/>
                      <a:pt x="13425" y="3098"/>
                      <a:pt x="13318" y="3098"/>
                    </a:cubicBezTo>
                    <a:cubicBezTo>
                      <a:pt x="12467" y="3098"/>
                      <a:pt x="11625" y="3209"/>
                      <a:pt x="10800" y="3378"/>
                    </a:cubicBezTo>
                    <a:cubicBezTo>
                      <a:pt x="10347" y="3472"/>
                      <a:pt x="9872" y="3568"/>
                      <a:pt x="9461" y="3779"/>
                    </a:cubicBezTo>
                    <a:cubicBezTo>
                      <a:pt x="8449" y="4285"/>
                      <a:pt x="7510" y="4897"/>
                      <a:pt x="7035" y="6004"/>
                    </a:cubicBezTo>
                    <a:cubicBezTo>
                      <a:pt x="6761" y="5983"/>
                      <a:pt x="6635" y="5783"/>
                      <a:pt x="6476" y="5635"/>
                    </a:cubicBezTo>
                    <a:cubicBezTo>
                      <a:pt x="5664" y="4886"/>
                      <a:pt x="4852" y="4126"/>
                      <a:pt x="4029" y="3388"/>
                    </a:cubicBezTo>
                    <a:cubicBezTo>
                      <a:pt x="3481" y="2893"/>
                      <a:pt x="2996" y="2354"/>
                      <a:pt x="2532" y="1785"/>
                    </a:cubicBezTo>
                    <a:cubicBezTo>
                      <a:pt x="2173" y="1332"/>
                      <a:pt x="1793" y="889"/>
                      <a:pt x="1435" y="446"/>
                    </a:cubicBezTo>
                    <a:cubicBezTo>
                      <a:pt x="1198" y="140"/>
                      <a:pt x="898" y="1"/>
                      <a:pt x="52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1" name="Google Shape;5301;p31"/>
              <p:cNvSpPr/>
              <p:nvPr/>
            </p:nvSpPr>
            <p:spPr>
              <a:xfrm>
                <a:off x="1841575" y="4460850"/>
                <a:ext cx="307975" cy="99825"/>
              </a:xfrm>
              <a:custGeom>
                <a:avLst/>
                <a:gdLst/>
                <a:ahLst/>
                <a:cxnLst/>
                <a:rect l="l" t="t" r="r" b="b"/>
                <a:pathLst>
                  <a:path w="12319" h="3993" extrusionOk="0">
                    <a:moveTo>
                      <a:pt x="12033" y="0"/>
                    </a:moveTo>
                    <a:cubicBezTo>
                      <a:pt x="12002" y="0"/>
                      <a:pt x="11970" y="2"/>
                      <a:pt x="11939" y="7"/>
                    </a:cubicBezTo>
                    <a:cubicBezTo>
                      <a:pt x="11011" y="176"/>
                      <a:pt x="10072" y="345"/>
                      <a:pt x="9144" y="535"/>
                    </a:cubicBezTo>
                    <a:cubicBezTo>
                      <a:pt x="8363" y="703"/>
                      <a:pt x="7594" y="893"/>
                      <a:pt x="6823" y="1104"/>
                    </a:cubicBezTo>
                    <a:cubicBezTo>
                      <a:pt x="6233" y="1252"/>
                      <a:pt x="5642" y="1442"/>
                      <a:pt x="5052" y="1621"/>
                    </a:cubicBezTo>
                    <a:cubicBezTo>
                      <a:pt x="4545" y="1779"/>
                      <a:pt x="4039" y="1959"/>
                      <a:pt x="3533" y="2138"/>
                    </a:cubicBezTo>
                    <a:cubicBezTo>
                      <a:pt x="3122" y="2286"/>
                      <a:pt x="2710" y="2433"/>
                      <a:pt x="2299" y="2602"/>
                    </a:cubicBezTo>
                    <a:cubicBezTo>
                      <a:pt x="2014" y="2728"/>
                      <a:pt x="1730" y="2866"/>
                      <a:pt x="1456" y="3003"/>
                    </a:cubicBezTo>
                    <a:cubicBezTo>
                      <a:pt x="1107" y="3193"/>
                      <a:pt x="748" y="3372"/>
                      <a:pt x="411" y="3572"/>
                    </a:cubicBezTo>
                    <a:cubicBezTo>
                      <a:pt x="274" y="3668"/>
                      <a:pt x="169" y="3815"/>
                      <a:pt x="0" y="3973"/>
                    </a:cubicBezTo>
                    <a:cubicBezTo>
                      <a:pt x="94" y="3981"/>
                      <a:pt x="159" y="3993"/>
                      <a:pt x="204" y="3993"/>
                    </a:cubicBezTo>
                    <a:cubicBezTo>
                      <a:pt x="224" y="3993"/>
                      <a:pt x="240" y="3990"/>
                      <a:pt x="253" y="3984"/>
                    </a:cubicBezTo>
                    <a:cubicBezTo>
                      <a:pt x="1034" y="3414"/>
                      <a:pt x="1930" y="3098"/>
                      <a:pt x="2827" y="2771"/>
                    </a:cubicBezTo>
                    <a:cubicBezTo>
                      <a:pt x="3533" y="2507"/>
                      <a:pt x="4240" y="2243"/>
                      <a:pt x="4957" y="2011"/>
                    </a:cubicBezTo>
                    <a:cubicBezTo>
                      <a:pt x="5642" y="1779"/>
                      <a:pt x="6349" y="1579"/>
                      <a:pt x="7045" y="1378"/>
                    </a:cubicBezTo>
                    <a:cubicBezTo>
                      <a:pt x="7899" y="1146"/>
                      <a:pt x="8754" y="914"/>
                      <a:pt x="9608" y="714"/>
                    </a:cubicBezTo>
                    <a:cubicBezTo>
                      <a:pt x="10378" y="525"/>
                      <a:pt x="11169" y="398"/>
                      <a:pt x="11949" y="239"/>
                    </a:cubicBezTo>
                    <a:cubicBezTo>
                      <a:pt x="12065" y="218"/>
                      <a:pt x="12192" y="176"/>
                      <a:pt x="12319" y="155"/>
                    </a:cubicBezTo>
                    <a:lnTo>
                      <a:pt x="12319" y="18"/>
                    </a:lnTo>
                    <a:cubicBezTo>
                      <a:pt x="12223" y="18"/>
                      <a:pt x="12128" y="0"/>
                      <a:pt x="1203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2" name="Google Shape;5302;p31"/>
              <p:cNvSpPr/>
              <p:nvPr/>
            </p:nvSpPr>
            <p:spPr>
              <a:xfrm>
                <a:off x="2229925" y="4820250"/>
                <a:ext cx="201225" cy="61875"/>
              </a:xfrm>
              <a:custGeom>
                <a:avLst/>
                <a:gdLst/>
                <a:ahLst/>
                <a:cxnLst/>
                <a:rect l="l" t="t" r="r" b="b"/>
                <a:pathLst>
                  <a:path w="8049" h="2475" extrusionOk="0">
                    <a:moveTo>
                      <a:pt x="7257" y="0"/>
                    </a:moveTo>
                    <a:cubicBezTo>
                      <a:pt x="7107" y="0"/>
                      <a:pt x="6956" y="4"/>
                      <a:pt x="6804" y="17"/>
                    </a:cubicBezTo>
                    <a:cubicBezTo>
                      <a:pt x="5591" y="144"/>
                      <a:pt x="4420" y="460"/>
                      <a:pt x="3270" y="861"/>
                    </a:cubicBezTo>
                    <a:cubicBezTo>
                      <a:pt x="2279" y="1209"/>
                      <a:pt x="1320" y="1599"/>
                      <a:pt x="392" y="2084"/>
                    </a:cubicBezTo>
                    <a:cubicBezTo>
                      <a:pt x="233" y="2169"/>
                      <a:pt x="75" y="2232"/>
                      <a:pt x="1" y="2475"/>
                    </a:cubicBezTo>
                    <a:cubicBezTo>
                      <a:pt x="402" y="2401"/>
                      <a:pt x="729" y="2232"/>
                      <a:pt x="1067" y="2074"/>
                    </a:cubicBezTo>
                    <a:cubicBezTo>
                      <a:pt x="1531" y="1873"/>
                      <a:pt x="1984" y="1641"/>
                      <a:pt x="2459" y="1462"/>
                    </a:cubicBezTo>
                    <a:cubicBezTo>
                      <a:pt x="3059" y="1241"/>
                      <a:pt x="3682" y="1072"/>
                      <a:pt x="4283" y="851"/>
                    </a:cubicBezTo>
                    <a:cubicBezTo>
                      <a:pt x="4831" y="650"/>
                      <a:pt x="5391" y="544"/>
                      <a:pt x="5949" y="418"/>
                    </a:cubicBezTo>
                    <a:cubicBezTo>
                      <a:pt x="6561" y="281"/>
                      <a:pt x="7173" y="228"/>
                      <a:pt x="7795" y="228"/>
                    </a:cubicBezTo>
                    <a:cubicBezTo>
                      <a:pt x="7901" y="218"/>
                      <a:pt x="8027" y="249"/>
                      <a:pt x="8048" y="70"/>
                    </a:cubicBezTo>
                    <a:cubicBezTo>
                      <a:pt x="7985" y="49"/>
                      <a:pt x="7932" y="7"/>
                      <a:pt x="7869" y="7"/>
                    </a:cubicBezTo>
                    <a:cubicBezTo>
                      <a:pt x="7663" y="7"/>
                      <a:pt x="7460" y="0"/>
                      <a:pt x="725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3" name="Google Shape;5303;p31"/>
              <p:cNvSpPr/>
              <p:nvPr/>
            </p:nvSpPr>
            <p:spPr>
              <a:xfrm>
                <a:off x="1860025" y="4649925"/>
                <a:ext cx="17675" cy="195550"/>
              </a:xfrm>
              <a:custGeom>
                <a:avLst/>
                <a:gdLst/>
                <a:ahLst/>
                <a:cxnLst/>
                <a:rect l="l" t="t" r="r" b="b"/>
                <a:pathLst>
                  <a:path w="707" h="7822" extrusionOk="0">
                    <a:moveTo>
                      <a:pt x="171" y="1"/>
                    </a:moveTo>
                    <a:cubicBezTo>
                      <a:pt x="143" y="1"/>
                      <a:pt x="108" y="9"/>
                      <a:pt x="64" y="28"/>
                    </a:cubicBezTo>
                    <a:cubicBezTo>
                      <a:pt x="64" y="165"/>
                      <a:pt x="43" y="323"/>
                      <a:pt x="43" y="471"/>
                    </a:cubicBezTo>
                    <a:cubicBezTo>
                      <a:pt x="32" y="1294"/>
                      <a:pt x="0" y="2105"/>
                      <a:pt x="10" y="2928"/>
                    </a:cubicBezTo>
                    <a:cubicBezTo>
                      <a:pt x="32" y="4489"/>
                      <a:pt x="127" y="6061"/>
                      <a:pt x="432" y="7600"/>
                    </a:cubicBezTo>
                    <a:cubicBezTo>
                      <a:pt x="453" y="7716"/>
                      <a:pt x="507" y="7811"/>
                      <a:pt x="654" y="7822"/>
                    </a:cubicBezTo>
                    <a:cubicBezTo>
                      <a:pt x="664" y="7769"/>
                      <a:pt x="707" y="7706"/>
                      <a:pt x="696" y="7643"/>
                    </a:cubicBezTo>
                    <a:cubicBezTo>
                      <a:pt x="633" y="7273"/>
                      <a:pt x="559" y="6915"/>
                      <a:pt x="507" y="6546"/>
                    </a:cubicBezTo>
                    <a:cubicBezTo>
                      <a:pt x="317" y="5133"/>
                      <a:pt x="285" y="3719"/>
                      <a:pt x="275" y="2306"/>
                    </a:cubicBezTo>
                    <a:cubicBezTo>
                      <a:pt x="275" y="1578"/>
                      <a:pt x="275" y="851"/>
                      <a:pt x="264" y="122"/>
                    </a:cubicBezTo>
                    <a:cubicBezTo>
                      <a:pt x="264" y="48"/>
                      <a:pt x="238" y="1"/>
                      <a:pt x="17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4" name="Google Shape;5304;p31"/>
              <p:cNvSpPr/>
              <p:nvPr/>
            </p:nvSpPr>
            <p:spPr>
              <a:xfrm>
                <a:off x="1707875" y="4518775"/>
                <a:ext cx="28250" cy="164550"/>
              </a:xfrm>
              <a:custGeom>
                <a:avLst/>
                <a:gdLst/>
                <a:ahLst/>
                <a:cxnLst/>
                <a:rect l="l" t="t" r="r" b="b"/>
                <a:pathLst>
                  <a:path w="1130" h="6582" extrusionOk="0">
                    <a:moveTo>
                      <a:pt x="982" y="1"/>
                    </a:moveTo>
                    <a:cubicBezTo>
                      <a:pt x="918" y="74"/>
                      <a:pt x="876" y="116"/>
                      <a:pt x="855" y="169"/>
                    </a:cubicBezTo>
                    <a:cubicBezTo>
                      <a:pt x="792" y="317"/>
                      <a:pt x="739" y="465"/>
                      <a:pt x="708" y="612"/>
                    </a:cubicBezTo>
                    <a:cubicBezTo>
                      <a:pt x="602" y="1140"/>
                      <a:pt x="497" y="1656"/>
                      <a:pt x="412" y="2183"/>
                    </a:cubicBezTo>
                    <a:cubicBezTo>
                      <a:pt x="190" y="3491"/>
                      <a:pt x="33" y="4810"/>
                      <a:pt x="0" y="6149"/>
                    </a:cubicBezTo>
                    <a:cubicBezTo>
                      <a:pt x="0" y="6286"/>
                      <a:pt x="33" y="6423"/>
                      <a:pt x="43" y="6582"/>
                    </a:cubicBezTo>
                    <a:cubicBezTo>
                      <a:pt x="233" y="6518"/>
                      <a:pt x="211" y="6392"/>
                      <a:pt x="222" y="6286"/>
                    </a:cubicBezTo>
                    <a:cubicBezTo>
                      <a:pt x="254" y="5843"/>
                      <a:pt x="265" y="5400"/>
                      <a:pt x="307" y="4968"/>
                    </a:cubicBezTo>
                    <a:cubicBezTo>
                      <a:pt x="454" y="3439"/>
                      <a:pt x="654" y="1930"/>
                      <a:pt x="992" y="433"/>
                    </a:cubicBezTo>
                    <a:cubicBezTo>
                      <a:pt x="1024" y="306"/>
                      <a:pt x="1129" y="158"/>
                      <a:pt x="98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5" name="Google Shape;5305;p31"/>
              <p:cNvSpPr/>
              <p:nvPr/>
            </p:nvSpPr>
            <p:spPr>
              <a:xfrm>
                <a:off x="1719475" y="4752375"/>
                <a:ext cx="25075" cy="144525"/>
              </a:xfrm>
              <a:custGeom>
                <a:avLst/>
                <a:gdLst/>
                <a:ahLst/>
                <a:cxnLst/>
                <a:rect l="l" t="t" r="r" b="b"/>
                <a:pathLst>
                  <a:path w="1003" h="5781" extrusionOk="0">
                    <a:moveTo>
                      <a:pt x="254" y="1"/>
                    </a:moveTo>
                    <a:lnTo>
                      <a:pt x="254" y="1"/>
                    </a:lnTo>
                    <a:cubicBezTo>
                      <a:pt x="64" y="32"/>
                      <a:pt x="54" y="159"/>
                      <a:pt x="54" y="254"/>
                    </a:cubicBezTo>
                    <a:cubicBezTo>
                      <a:pt x="33" y="770"/>
                      <a:pt x="1" y="1277"/>
                      <a:pt x="22" y="1783"/>
                    </a:cubicBezTo>
                    <a:cubicBezTo>
                      <a:pt x="85" y="3102"/>
                      <a:pt x="486" y="4346"/>
                      <a:pt x="844" y="5591"/>
                    </a:cubicBezTo>
                    <a:cubicBezTo>
                      <a:pt x="865" y="5664"/>
                      <a:pt x="940" y="5717"/>
                      <a:pt x="992" y="5781"/>
                    </a:cubicBezTo>
                    <a:cubicBezTo>
                      <a:pt x="1003" y="5274"/>
                      <a:pt x="813" y="4831"/>
                      <a:pt x="750" y="4367"/>
                    </a:cubicBezTo>
                    <a:cubicBezTo>
                      <a:pt x="676" y="3882"/>
                      <a:pt x="518" y="3418"/>
                      <a:pt x="444" y="2943"/>
                    </a:cubicBezTo>
                    <a:cubicBezTo>
                      <a:pt x="359" y="2448"/>
                      <a:pt x="307" y="1942"/>
                      <a:pt x="254" y="1435"/>
                    </a:cubicBezTo>
                    <a:cubicBezTo>
                      <a:pt x="211" y="960"/>
                      <a:pt x="307" y="475"/>
                      <a:pt x="25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6" name="Google Shape;5306;p31"/>
              <p:cNvSpPr/>
              <p:nvPr/>
            </p:nvSpPr>
            <p:spPr>
              <a:xfrm>
                <a:off x="1633800" y="4689350"/>
                <a:ext cx="21900" cy="135300"/>
              </a:xfrm>
              <a:custGeom>
                <a:avLst/>
                <a:gdLst/>
                <a:ahLst/>
                <a:cxnLst/>
                <a:rect l="l" t="t" r="r" b="b"/>
                <a:pathLst>
                  <a:path w="876" h="5412" extrusionOk="0">
                    <a:moveTo>
                      <a:pt x="127" y="1"/>
                    </a:moveTo>
                    <a:cubicBezTo>
                      <a:pt x="10" y="486"/>
                      <a:pt x="0" y="1320"/>
                      <a:pt x="137" y="2438"/>
                    </a:cubicBezTo>
                    <a:cubicBezTo>
                      <a:pt x="264" y="3439"/>
                      <a:pt x="359" y="4452"/>
                      <a:pt x="707" y="5412"/>
                    </a:cubicBezTo>
                    <a:cubicBezTo>
                      <a:pt x="749" y="5412"/>
                      <a:pt x="802" y="5401"/>
                      <a:pt x="854" y="5401"/>
                    </a:cubicBezTo>
                    <a:cubicBezTo>
                      <a:pt x="854" y="5295"/>
                      <a:pt x="875" y="5180"/>
                      <a:pt x="844" y="5095"/>
                    </a:cubicBezTo>
                    <a:cubicBezTo>
                      <a:pt x="643" y="4526"/>
                      <a:pt x="591" y="3924"/>
                      <a:pt x="496" y="3334"/>
                    </a:cubicBezTo>
                    <a:cubicBezTo>
                      <a:pt x="338" y="2311"/>
                      <a:pt x="285" y="1266"/>
                      <a:pt x="264" y="223"/>
                    </a:cubicBezTo>
                    <a:cubicBezTo>
                      <a:pt x="264" y="127"/>
                      <a:pt x="296" y="1"/>
                      <a:pt x="1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7" name="Google Shape;5307;p31"/>
              <p:cNvSpPr/>
              <p:nvPr/>
            </p:nvSpPr>
            <p:spPr>
              <a:xfrm>
                <a:off x="1748225" y="4565425"/>
                <a:ext cx="16900" cy="75725"/>
              </a:xfrm>
              <a:custGeom>
                <a:avLst/>
                <a:gdLst/>
                <a:ahLst/>
                <a:cxnLst/>
                <a:rect l="l" t="t" r="r" b="b"/>
                <a:pathLst>
                  <a:path w="676" h="3029" extrusionOk="0">
                    <a:moveTo>
                      <a:pt x="317" y="1"/>
                    </a:moveTo>
                    <a:cubicBezTo>
                      <a:pt x="264" y="127"/>
                      <a:pt x="211" y="202"/>
                      <a:pt x="201" y="275"/>
                    </a:cubicBezTo>
                    <a:cubicBezTo>
                      <a:pt x="127" y="982"/>
                      <a:pt x="64" y="1688"/>
                      <a:pt x="1" y="2384"/>
                    </a:cubicBezTo>
                    <a:cubicBezTo>
                      <a:pt x="1" y="2427"/>
                      <a:pt x="32" y="2469"/>
                      <a:pt x="53" y="2511"/>
                    </a:cubicBezTo>
                    <a:cubicBezTo>
                      <a:pt x="85" y="2490"/>
                      <a:pt x="116" y="2469"/>
                      <a:pt x="158" y="2448"/>
                    </a:cubicBezTo>
                    <a:cubicBezTo>
                      <a:pt x="179" y="2427"/>
                      <a:pt x="211" y="2406"/>
                      <a:pt x="233" y="2395"/>
                    </a:cubicBezTo>
                    <a:lnTo>
                      <a:pt x="233" y="2395"/>
                    </a:lnTo>
                    <a:cubicBezTo>
                      <a:pt x="211" y="2417"/>
                      <a:pt x="179" y="2438"/>
                      <a:pt x="158" y="2459"/>
                    </a:cubicBezTo>
                    <a:cubicBezTo>
                      <a:pt x="390" y="2543"/>
                      <a:pt x="233" y="2860"/>
                      <a:pt x="496" y="3028"/>
                    </a:cubicBezTo>
                    <a:cubicBezTo>
                      <a:pt x="643" y="2269"/>
                      <a:pt x="612" y="1562"/>
                      <a:pt x="676" y="877"/>
                    </a:cubicBezTo>
                    <a:cubicBezTo>
                      <a:pt x="580" y="802"/>
                      <a:pt x="496" y="739"/>
                      <a:pt x="422" y="676"/>
                    </a:cubicBezTo>
                    <a:cubicBezTo>
                      <a:pt x="348" y="476"/>
                      <a:pt x="517" y="244"/>
                      <a:pt x="31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8" name="Google Shape;5308;p31"/>
              <p:cNvSpPr/>
              <p:nvPr/>
            </p:nvSpPr>
            <p:spPr>
              <a:xfrm>
                <a:off x="1874500" y="4925875"/>
                <a:ext cx="44600" cy="126075"/>
              </a:xfrm>
              <a:custGeom>
                <a:avLst/>
                <a:gdLst/>
                <a:ahLst/>
                <a:cxnLst/>
                <a:rect l="l" t="t" r="r" b="b"/>
                <a:pathLst>
                  <a:path w="1784" h="5043" extrusionOk="0">
                    <a:moveTo>
                      <a:pt x="33" y="1"/>
                    </a:moveTo>
                    <a:cubicBezTo>
                      <a:pt x="22" y="85"/>
                      <a:pt x="1" y="158"/>
                      <a:pt x="1" y="243"/>
                    </a:cubicBezTo>
                    <a:cubicBezTo>
                      <a:pt x="54" y="1013"/>
                      <a:pt x="286" y="1751"/>
                      <a:pt x="518" y="2479"/>
                    </a:cubicBezTo>
                    <a:cubicBezTo>
                      <a:pt x="771" y="3301"/>
                      <a:pt x="1067" y="4114"/>
                      <a:pt x="1552" y="4831"/>
                    </a:cubicBezTo>
                    <a:cubicBezTo>
                      <a:pt x="1583" y="4894"/>
                      <a:pt x="1646" y="4926"/>
                      <a:pt x="1784" y="5042"/>
                    </a:cubicBezTo>
                    <a:cubicBezTo>
                      <a:pt x="1425" y="4135"/>
                      <a:pt x="1119" y="3333"/>
                      <a:pt x="803" y="2542"/>
                    </a:cubicBezTo>
                    <a:cubicBezTo>
                      <a:pt x="476" y="1730"/>
                      <a:pt x="360" y="855"/>
                      <a:pt x="17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9" name="Google Shape;5309;p31"/>
              <p:cNvSpPr/>
              <p:nvPr/>
            </p:nvSpPr>
            <p:spPr>
              <a:xfrm>
                <a:off x="2022175" y="4999100"/>
                <a:ext cx="54075" cy="121650"/>
              </a:xfrm>
              <a:custGeom>
                <a:avLst/>
                <a:gdLst/>
                <a:ahLst/>
                <a:cxnLst/>
                <a:rect l="l" t="t" r="r" b="b"/>
                <a:pathLst>
                  <a:path w="2163" h="4866" extrusionOk="0">
                    <a:moveTo>
                      <a:pt x="150" y="1"/>
                    </a:moveTo>
                    <a:cubicBezTo>
                      <a:pt x="140" y="1"/>
                      <a:pt x="129" y="2"/>
                      <a:pt x="117" y="4"/>
                    </a:cubicBezTo>
                    <a:cubicBezTo>
                      <a:pt x="0" y="299"/>
                      <a:pt x="117" y="562"/>
                      <a:pt x="222" y="836"/>
                    </a:cubicBezTo>
                    <a:cubicBezTo>
                      <a:pt x="475" y="1469"/>
                      <a:pt x="707" y="2123"/>
                      <a:pt x="970" y="2756"/>
                    </a:cubicBezTo>
                    <a:cubicBezTo>
                      <a:pt x="1245" y="3400"/>
                      <a:pt x="1551" y="4043"/>
                      <a:pt x="1846" y="4675"/>
                    </a:cubicBezTo>
                    <a:cubicBezTo>
                      <a:pt x="1877" y="4750"/>
                      <a:pt x="1952" y="4792"/>
                      <a:pt x="2025" y="4865"/>
                    </a:cubicBezTo>
                    <a:cubicBezTo>
                      <a:pt x="2163" y="4602"/>
                      <a:pt x="1994" y="4443"/>
                      <a:pt x="1920" y="4275"/>
                    </a:cubicBezTo>
                    <a:cubicBezTo>
                      <a:pt x="1762" y="3927"/>
                      <a:pt x="1593" y="3600"/>
                      <a:pt x="1445" y="3252"/>
                    </a:cubicBezTo>
                    <a:cubicBezTo>
                      <a:pt x="1329" y="2988"/>
                      <a:pt x="1256" y="2704"/>
                      <a:pt x="1118" y="2461"/>
                    </a:cubicBezTo>
                    <a:cubicBezTo>
                      <a:pt x="728" y="1733"/>
                      <a:pt x="506" y="942"/>
                      <a:pt x="264" y="161"/>
                    </a:cubicBezTo>
                    <a:cubicBezTo>
                      <a:pt x="245" y="85"/>
                      <a:pt x="243" y="1"/>
                      <a:pt x="15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0" name="Google Shape;5310;p31"/>
              <p:cNvSpPr/>
              <p:nvPr/>
            </p:nvSpPr>
            <p:spPr>
              <a:xfrm>
                <a:off x="1700250" y="4252400"/>
                <a:ext cx="107600" cy="34150"/>
              </a:xfrm>
              <a:custGeom>
                <a:avLst/>
                <a:gdLst/>
                <a:ahLst/>
                <a:cxnLst/>
                <a:rect l="l" t="t" r="r" b="b"/>
                <a:pathLst>
                  <a:path w="4304" h="1366" extrusionOk="0">
                    <a:moveTo>
                      <a:pt x="4047" y="1"/>
                    </a:moveTo>
                    <a:cubicBezTo>
                      <a:pt x="3306" y="1"/>
                      <a:pt x="2631" y="309"/>
                      <a:pt x="1941" y="499"/>
                    </a:cubicBezTo>
                    <a:cubicBezTo>
                      <a:pt x="1287" y="667"/>
                      <a:pt x="664" y="974"/>
                      <a:pt x="21" y="1216"/>
                    </a:cubicBezTo>
                    <a:cubicBezTo>
                      <a:pt x="0" y="1227"/>
                      <a:pt x="10" y="1290"/>
                      <a:pt x="0" y="1321"/>
                    </a:cubicBezTo>
                    <a:cubicBezTo>
                      <a:pt x="27" y="1339"/>
                      <a:pt x="62" y="1366"/>
                      <a:pt x="98" y="1366"/>
                    </a:cubicBezTo>
                    <a:cubicBezTo>
                      <a:pt x="104" y="1366"/>
                      <a:pt x="110" y="1365"/>
                      <a:pt x="116" y="1363"/>
                    </a:cubicBezTo>
                    <a:cubicBezTo>
                      <a:pt x="284" y="1321"/>
                      <a:pt x="453" y="1290"/>
                      <a:pt x="622" y="1227"/>
                    </a:cubicBezTo>
                    <a:cubicBezTo>
                      <a:pt x="1055" y="1068"/>
                      <a:pt x="1487" y="889"/>
                      <a:pt x="1920" y="721"/>
                    </a:cubicBezTo>
                    <a:cubicBezTo>
                      <a:pt x="2130" y="646"/>
                      <a:pt x="2341" y="594"/>
                      <a:pt x="2552" y="531"/>
                    </a:cubicBezTo>
                    <a:cubicBezTo>
                      <a:pt x="3080" y="393"/>
                      <a:pt x="3607" y="256"/>
                      <a:pt x="4144" y="109"/>
                    </a:cubicBezTo>
                    <a:cubicBezTo>
                      <a:pt x="4198" y="98"/>
                      <a:pt x="4250" y="46"/>
                      <a:pt x="4303" y="13"/>
                    </a:cubicBezTo>
                    <a:cubicBezTo>
                      <a:pt x="4217" y="5"/>
                      <a:pt x="4132" y="1"/>
                      <a:pt x="404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1" name="Google Shape;5311;p31"/>
              <p:cNvSpPr/>
              <p:nvPr/>
            </p:nvSpPr>
            <p:spPr>
              <a:xfrm>
                <a:off x="1773275" y="4474875"/>
                <a:ext cx="67250" cy="33900"/>
              </a:xfrm>
              <a:custGeom>
                <a:avLst/>
                <a:gdLst/>
                <a:ahLst/>
                <a:cxnLst/>
                <a:rect l="l" t="t" r="r" b="b"/>
                <a:pathLst>
                  <a:path w="2690" h="1356" extrusionOk="0">
                    <a:moveTo>
                      <a:pt x="1864" y="0"/>
                    </a:moveTo>
                    <a:cubicBezTo>
                      <a:pt x="1850" y="0"/>
                      <a:pt x="1837" y="2"/>
                      <a:pt x="1825" y="6"/>
                    </a:cubicBezTo>
                    <a:cubicBezTo>
                      <a:pt x="1160" y="196"/>
                      <a:pt x="527" y="438"/>
                      <a:pt x="0" y="934"/>
                    </a:cubicBezTo>
                    <a:cubicBezTo>
                      <a:pt x="74" y="1071"/>
                      <a:pt x="148" y="1208"/>
                      <a:pt x="232" y="1356"/>
                    </a:cubicBezTo>
                    <a:cubicBezTo>
                      <a:pt x="675" y="1250"/>
                      <a:pt x="1076" y="1166"/>
                      <a:pt x="1488" y="1060"/>
                    </a:cubicBezTo>
                    <a:cubicBezTo>
                      <a:pt x="1888" y="965"/>
                      <a:pt x="2289" y="850"/>
                      <a:pt x="2690" y="744"/>
                    </a:cubicBezTo>
                    <a:lnTo>
                      <a:pt x="2690" y="639"/>
                    </a:lnTo>
                    <a:cubicBezTo>
                      <a:pt x="2627" y="628"/>
                      <a:pt x="2563" y="607"/>
                      <a:pt x="2510" y="607"/>
                    </a:cubicBezTo>
                    <a:cubicBezTo>
                      <a:pt x="1888" y="681"/>
                      <a:pt x="1308" y="881"/>
                      <a:pt x="707" y="1039"/>
                    </a:cubicBezTo>
                    <a:cubicBezTo>
                      <a:pt x="669" y="1048"/>
                      <a:pt x="627" y="1062"/>
                      <a:pt x="584" y="1062"/>
                    </a:cubicBezTo>
                    <a:cubicBezTo>
                      <a:pt x="520" y="1062"/>
                      <a:pt x="454" y="1032"/>
                      <a:pt x="391" y="913"/>
                    </a:cubicBezTo>
                    <a:cubicBezTo>
                      <a:pt x="865" y="491"/>
                      <a:pt x="1561" y="480"/>
                      <a:pt x="2141" y="48"/>
                    </a:cubicBezTo>
                    <a:cubicBezTo>
                      <a:pt x="2005" y="31"/>
                      <a:pt x="1924" y="0"/>
                      <a:pt x="18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2" name="Google Shape;5312;p31"/>
              <p:cNvSpPr/>
              <p:nvPr/>
            </p:nvSpPr>
            <p:spPr>
              <a:xfrm>
                <a:off x="1959675" y="4625575"/>
                <a:ext cx="90200" cy="37450"/>
              </a:xfrm>
              <a:custGeom>
                <a:avLst/>
                <a:gdLst/>
                <a:ahLst/>
                <a:cxnLst/>
                <a:rect l="l" t="t" r="r" b="b"/>
                <a:pathLst>
                  <a:path w="3608" h="1498" extrusionOk="0">
                    <a:moveTo>
                      <a:pt x="3427" y="1"/>
                    </a:moveTo>
                    <a:cubicBezTo>
                      <a:pt x="3321" y="1"/>
                      <a:pt x="3217" y="54"/>
                      <a:pt x="3123" y="95"/>
                    </a:cubicBezTo>
                    <a:cubicBezTo>
                      <a:pt x="2300" y="400"/>
                      <a:pt x="1467" y="728"/>
                      <a:pt x="644" y="1044"/>
                    </a:cubicBezTo>
                    <a:cubicBezTo>
                      <a:pt x="486" y="1107"/>
                      <a:pt x="328" y="1192"/>
                      <a:pt x="170" y="1276"/>
                    </a:cubicBezTo>
                    <a:cubicBezTo>
                      <a:pt x="95" y="1307"/>
                      <a:pt x="1" y="1350"/>
                      <a:pt x="74" y="1497"/>
                    </a:cubicBezTo>
                    <a:cubicBezTo>
                      <a:pt x="149" y="1476"/>
                      <a:pt x="233" y="1476"/>
                      <a:pt x="317" y="1445"/>
                    </a:cubicBezTo>
                    <a:cubicBezTo>
                      <a:pt x="1382" y="1023"/>
                      <a:pt x="2458" y="611"/>
                      <a:pt x="3524" y="179"/>
                    </a:cubicBezTo>
                    <a:cubicBezTo>
                      <a:pt x="3555" y="168"/>
                      <a:pt x="3576" y="116"/>
                      <a:pt x="3608" y="63"/>
                    </a:cubicBezTo>
                    <a:cubicBezTo>
                      <a:pt x="3547" y="17"/>
                      <a:pt x="3487" y="1"/>
                      <a:pt x="34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3" name="Google Shape;5313;p31"/>
              <p:cNvSpPr/>
              <p:nvPr/>
            </p:nvSpPr>
            <p:spPr>
              <a:xfrm>
                <a:off x="2057775" y="4700425"/>
                <a:ext cx="96775" cy="36750"/>
              </a:xfrm>
              <a:custGeom>
                <a:avLst/>
                <a:gdLst/>
                <a:ahLst/>
                <a:cxnLst/>
                <a:rect l="l" t="t" r="r" b="b"/>
                <a:pathLst>
                  <a:path w="3871" h="1470" extrusionOk="0">
                    <a:moveTo>
                      <a:pt x="3765" y="1"/>
                    </a:moveTo>
                    <a:cubicBezTo>
                      <a:pt x="3343" y="106"/>
                      <a:pt x="2921" y="202"/>
                      <a:pt x="2500" y="328"/>
                    </a:cubicBezTo>
                    <a:cubicBezTo>
                      <a:pt x="2057" y="476"/>
                      <a:pt x="1635" y="645"/>
                      <a:pt x="1203" y="834"/>
                    </a:cubicBezTo>
                    <a:cubicBezTo>
                      <a:pt x="812" y="1003"/>
                      <a:pt x="369" y="1066"/>
                      <a:pt x="0" y="1414"/>
                    </a:cubicBezTo>
                    <a:cubicBezTo>
                      <a:pt x="110" y="1442"/>
                      <a:pt x="173" y="1469"/>
                      <a:pt x="221" y="1469"/>
                    </a:cubicBezTo>
                    <a:cubicBezTo>
                      <a:pt x="229" y="1469"/>
                      <a:pt x="236" y="1469"/>
                      <a:pt x="243" y="1467"/>
                    </a:cubicBezTo>
                    <a:cubicBezTo>
                      <a:pt x="390" y="1425"/>
                      <a:pt x="538" y="1362"/>
                      <a:pt x="685" y="1309"/>
                    </a:cubicBezTo>
                    <a:cubicBezTo>
                      <a:pt x="1719" y="950"/>
                      <a:pt x="2700" y="444"/>
                      <a:pt x="3786" y="212"/>
                    </a:cubicBezTo>
                    <a:cubicBezTo>
                      <a:pt x="3871" y="191"/>
                      <a:pt x="3871" y="75"/>
                      <a:pt x="376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4" name="Google Shape;5314;p31"/>
              <p:cNvSpPr/>
              <p:nvPr/>
            </p:nvSpPr>
            <p:spPr>
              <a:xfrm>
                <a:off x="1730825" y="4544625"/>
                <a:ext cx="17950" cy="97300"/>
              </a:xfrm>
              <a:custGeom>
                <a:avLst/>
                <a:gdLst/>
                <a:ahLst/>
                <a:cxnLst/>
                <a:rect l="l" t="t" r="r" b="b"/>
                <a:pathLst>
                  <a:path w="718" h="3892" extrusionOk="0">
                    <a:moveTo>
                      <a:pt x="633" y="0"/>
                    </a:moveTo>
                    <a:cubicBezTo>
                      <a:pt x="580" y="63"/>
                      <a:pt x="496" y="116"/>
                      <a:pt x="486" y="190"/>
                    </a:cubicBezTo>
                    <a:cubicBezTo>
                      <a:pt x="179" y="1329"/>
                      <a:pt x="85" y="2499"/>
                      <a:pt x="0" y="3670"/>
                    </a:cubicBezTo>
                    <a:cubicBezTo>
                      <a:pt x="0" y="3713"/>
                      <a:pt x="53" y="3765"/>
                      <a:pt x="116" y="3891"/>
                    </a:cubicBezTo>
                    <a:cubicBezTo>
                      <a:pt x="327" y="3206"/>
                      <a:pt x="306" y="2563"/>
                      <a:pt x="411" y="1941"/>
                    </a:cubicBezTo>
                    <a:cubicBezTo>
                      <a:pt x="507" y="1308"/>
                      <a:pt x="612" y="685"/>
                      <a:pt x="718" y="52"/>
                    </a:cubicBezTo>
                    <a:cubicBezTo>
                      <a:pt x="686" y="42"/>
                      <a:pt x="664" y="21"/>
                      <a:pt x="63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5" name="Google Shape;5315;p31"/>
              <p:cNvSpPr/>
              <p:nvPr/>
            </p:nvSpPr>
            <p:spPr>
              <a:xfrm>
                <a:off x="1742150" y="4793000"/>
                <a:ext cx="19000" cy="95475"/>
              </a:xfrm>
              <a:custGeom>
                <a:avLst/>
                <a:gdLst/>
                <a:ahLst/>
                <a:cxnLst/>
                <a:rect l="l" t="t" r="r" b="b"/>
                <a:pathLst>
                  <a:path w="760" h="3819" extrusionOk="0">
                    <a:moveTo>
                      <a:pt x="33" y="0"/>
                    </a:moveTo>
                    <a:cubicBezTo>
                      <a:pt x="22" y="95"/>
                      <a:pt x="1" y="179"/>
                      <a:pt x="1" y="253"/>
                    </a:cubicBezTo>
                    <a:cubicBezTo>
                      <a:pt x="64" y="1381"/>
                      <a:pt x="338" y="2478"/>
                      <a:pt x="528" y="3586"/>
                    </a:cubicBezTo>
                    <a:cubicBezTo>
                      <a:pt x="539" y="3638"/>
                      <a:pt x="591" y="3692"/>
                      <a:pt x="665" y="3818"/>
                    </a:cubicBezTo>
                    <a:cubicBezTo>
                      <a:pt x="718" y="3702"/>
                      <a:pt x="760" y="3659"/>
                      <a:pt x="750" y="3628"/>
                    </a:cubicBezTo>
                    <a:cubicBezTo>
                      <a:pt x="560" y="2436"/>
                      <a:pt x="370" y="1234"/>
                      <a:pt x="169" y="42"/>
                    </a:cubicBezTo>
                    <a:cubicBezTo>
                      <a:pt x="169" y="31"/>
                      <a:pt x="106" y="21"/>
                      <a:pt x="3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6" name="Google Shape;5316;p31"/>
              <p:cNvSpPr/>
              <p:nvPr/>
            </p:nvSpPr>
            <p:spPr>
              <a:xfrm>
                <a:off x="1648275" y="4357925"/>
                <a:ext cx="81250" cy="38775"/>
              </a:xfrm>
              <a:custGeom>
                <a:avLst/>
                <a:gdLst/>
                <a:ahLst/>
                <a:cxnLst/>
                <a:rect l="l" t="t" r="r" b="b"/>
                <a:pathLst>
                  <a:path w="3250" h="1551" extrusionOk="0">
                    <a:moveTo>
                      <a:pt x="3052" y="1"/>
                    </a:moveTo>
                    <a:cubicBezTo>
                      <a:pt x="2959" y="1"/>
                      <a:pt x="2874" y="49"/>
                      <a:pt x="2785" y="74"/>
                    </a:cubicBezTo>
                    <a:cubicBezTo>
                      <a:pt x="1952" y="328"/>
                      <a:pt x="1224" y="803"/>
                      <a:pt x="423" y="1129"/>
                    </a:cubicBezTo>
                    <a:cubicBezTo>
                      <a:pt x="338" y="1161"/>
                      <a:pt x="265" y="1214"/>
                      <a:pt x="202" y="1277"/>
                    </a:cubicBezTo>
                    <a:cubicBezTo>
                      <a:pt x="138" y="1351"/>
                      <a:pt x="1" y="1351"/>
                      <a:pt x="12" y="1551"/>
                    </a:cubicBezTo>
                    <a:cubicBezTo>
                      <a:pt x="360" y="1414"/>
                      <a:pt x="708" y="1319"/>
                      <a:pt x="1003" y="1140"/>
                    </a:cubicBezTo>
                    <a:cubicBezTo>
                      <a:pt x="1341" y="929"/>
                      <a:pt x="1710" y="792"/>
                      <a:pt x="2079" y="634"/>
                    </a:cubicBezTo>
                    <a:cubicBezTo>
                      <a:pt x="2406" y="507"/>
                      <a:pt x="2743" y="381"/>
                      <a:pt x="3070" y="243"/>
                    </a:cubicBezTo>
                    <a:cubicBezTo>
                      <a:pt x="3144" y="212"/>
                      <a:pt x="3186" y="149"/>
                      <a:pt x="3249" y="85"/>
                    </a:cubicBezTo>
                    <a:cubicBezTo>
                      <a:pt x="3178" y="22"/>
                      <a:pt x="3113" y="1"/>
                      <a:pt x="305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7" name="Google Shape;5317;p31"/>
              <p:cNvSpPr/>
              <p:nvPr/>
            </p:nvSpPr>
            <p:spPr>
              <a:xfrm>
                <a:off x="1625075" y="4343375"/>
                <a:ext cx="93375" cy="44125"/>
              </a:xfrm>
              <a:custGeom>
                <a:avLst/>
                <a:gdLst/>
                <a:ahLst/>
                <a:cxnLst/>
                <a:rect l="l" t="t" r="r" b="b"/>
                <a:pathLst>
                  <a:path w="3735" h="1765" extrusionOk="0">
                    <a:moveTo>
                      <a:pt x="3632" y="1"/>
                    </a:moveTo>
                    <a:cubicBezTo>
                      <a:pt x="3627" y="1"/>
                      <a:pt x="3623" y="1"/>
                      <a:pt x="3619" y="3"/>
                    </a:cubicBezTo>
                    <a:cubicBezTo>
                      <a:pt x="2448" y="509"/>
                      <a:pt x="1277" y="1015"/>
                      <a:pt x="127" y="1574"/>
                    </a:cubicBezTo>
                    <a:cubicBezTo>
                      <a:pt x="96" y="1585"/>
                      <a:pt x="75" y="1638"/>
                      <a:pt x="1" y="1764"/>
                    </a:cubicBezTo>
                    <a:cubicBezTo>
                      <a:pt x="42" y="1761"/>
                      <a:pt x="78" y="1761"/>
                      <a:pt x="111" y="1761"/>
                    </a:cubicBezTo>
                    <a:cubicBezTo>
                      <a:pt x="140" y="1761"/>
                      <a:pt x="167" y="1761"/>
                      <a:pt x="191" y="1761"/>
                    </a:cubicBezTo>
                    <a:cubicBezTo>
                      <a:pt x="241" y="1761"/>
                      <a:pt x="281" y="1759"/>
                      <a:pt x="317" y="1743"/>
                    </a:cubicBezTo>
                    <a:cubicBezTo>
                      <a:pt x="1456" y="1216"/>
                      <a:pt x="2585" y="678"/>
                      <a:pt x="3724" y="140"/>
                    </a:cubicBezTo>
                    <a:cubicBezTo>
                      <a:pt x="3734" y="129"/>
                      <a:pt x="3734" y="66"/>
                      <a:pt x="3734" y="35"/>
                    </a:cubicBezTo>
                    <a:cubicBezTo>
                      <a:pt x="3698" y="25"/>
                      <a:pt x="3661" y="1"/>
                      <a:pt x="363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8" name="Google Shape;5318;p31"/>
              <p:cNvSpPr/>
              <p:nvPr/>
            </p:nvSpPr>
            <p:spPr>
              <a:xfrm>
                <a:off x="1944650" y="4609475"/>
                <a:ext cx="82550" cy="38000"/>
              </a:xfrm>
              <a:custGeom>
                <a:avLst/>
                <a:gdLst/>
                <a:ahLst/>
                <a:cxnLst/>
                <a:rect l="l" t="t" r="r" b="b"/>
                <a:pathLst>
                  <a:path w="3302" h="1520" extrusionOk="0">
                    <a:moveTo>
                      <a:pt x="3302" y="1"/>
                    </a:moveTo>
                    <a:lnTo>
                      <a:pt x="3302" y="1"/>
                    </a:lnTo>
                    <a:cubicBezTo>
                      <a:pt x="3175" y="11"/>
                      <a:pt x="3059" y="1"/>
                      <a:pt x="2953" y="32"/>
                    </a:cubicBezTo>
                    <a:cubicBezTo>
                      <a:pt x="1952" y="348"/>
                      <a:pt x="1045" y="865"/>
                      <a:pt x="106" y="1276"/>
                    </a:cubicBezTo>
                    <a:cubicBezTo>
                      <a:pt x="0" y="1330"/>
                      <a:pt x="11" y="1414"/>
                      <a:pt x="127" y="1519"/>
                    </a:cubicBezTo>
                    <a:cubicBezTo>
                      <a:pt x="286" y="1456"/>
                      <a:pt x="497" y="1414"/>
                      <a:pt x="654" y="1308"/>
                    </a:cubicBezTo>
                    <a:cubicBezTo>
                      <a:pt x="1076" y="1002"/>
                      <a:pt x="1561" y="855"/>
                      <a:pt x="2036" y="665"/>
                    </a:cubicBezTo>
                    <a:cubicBezTo>
                      <a:pt x="2384" y="528"/>
                      <a:pt x="2732" y="401"/>
                      <a:pt x="3080" y="264"/>
                    </a:cubicBezTo>
                    <a:cubicBezTo>
                      <a:pt x="3175" y="222"/>
                      <a:pt x="3291" y="190"/>
                      <a:pt x="330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9" name="Google Shape;5319;p31"/>
              <p:cNvSpPr/>
              <p:nvPr/>
            </p:nvSpPr>
            <p:spPr>
              <a:xfrm>
                <a:off x="2297700" y="4900300"/>
                <a:ext cx="97600" cy="25250"/>
              </a:xfrm>
              <a:custGeom>
                <a:avLst/>
                <a:gdLst/>
                <a:ahLst/>
                <a:cxnLst/>
                <a:rect l="l" t="t" r="r" b="b"/>
                <a:pathLst>
                  <a:path w="3904" h="1010" extrusionOk="0">
                    <a:moveTo>
                      <a:pt x="3903" y="0"/>
                    </a:moveTo>
                    <a:cubicBezTo>
                      <a:pt x="2827" y="0"/>
                      <a:pt x="1888" y="349"/>
                      <a:pt x="929" y="528"/>
                    </a:cubicBezTo>
                    <a:cubicBezTo>
                      <a:pt x="634" y="581"/>
                      <a:pt x="327" y="675"/>
                      <a:pt x="1" y="1003"/>
                    </a:cubicBezTo>
                    <a:cubicBezTo>
                      <a:pt x="48" y="1007"/>
                      <a:pt x="92" y="1010"/>
                      <a:pt x="135" y="1010"/>
                    </a:cubicBezTo>
                    <a:cubicBezTo>
                      <a:pt x="463" y="1010"/>
                      <a:pt x="663" y="878"/>
                      <a:pt x="887" y="813"/>
                    </a:cubicBezTo>
                    <a:cubicBezTo>
                      <a:pt x="1140" y="739"/>
                      <a:pt x="1393" y="686"/>
                      <a:pt x="1656" y="623"/>
                    </a:cubicBezTo>
                    <a:cubicBezTo>
                      <a:pt x="1888" y="570"/>
                      <a:pt x="2120" y="507"/>
                      <a:pt x="2363" y="454"/>
                    </a:cubicBezTo>
                    <a:cubicBezTo>
                      <a:pt x="2616" y="401"/>
                      <a:pt x="2891" y="380"/>
                      <a:pt x="3144" y="296"/>
                    </a:cubicBezTo>
                    <a:cubicBezTo>
                      <a:pt x="3365" y="211"/>
                      <a:pt x="3671" y="338"/>
                      <a:pt x="390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0" name="Google Shape;5320;p31"/>
              <p:cNvSpPr/>
              <p:nvPr/>
            </p:nvSpPr>
            <p:spPr>
              <a:xfrm>
                <a:off x="1536500" y="4669325"/>
                <a:ext cx="36400" cy="88075"/>
              </a:xfrm>
              <a:custGeom>
                <a:avLst/>
                <a:gdLst/>
                <a:ahLst/>
                <a:cxnLst/>
                <a:rect l="l" t="t" r="r" b="b"/>
                <a:pathLst>
                  <a:path w="1456" h="3523" extrusionOk="0">
                    <a:moveTo>
                      <a:pt x="0" y="0"/>
                    </a:moveTo>
                    <a:lnTo>
                      <a:pt x="0" y="0"/>
                    </a:lnTo>
                    <a:cubicBezTo>
                      <a:pt x="21" y="127"/>
                      <a:pt x="32" y="253"/>
                      <a:pt x="74" y="370"/>
                    </a:cubicBezTo>
                    <a:cubicBezTo>
                      <a:pt x="148" y="602"/>
                      <a:pt x="274" y="823"/>
                      <a:pt x="317" y="1055"/>
                    </a:cubicBezTo>
                    <a:cubicBezTo>
                      <a:pt x="391" y="1593"/>
                      <a:pt x="612" y="2067"/>
                      <a:pt x="802" y="2564"/>
                    </a:cubicBezTo>
                    <a:cubicBezTo>
                      <a:pt x="928" y="2901"/>
                      <a:pt x="1129" y="3175"/>
                      <a:pt x="1413" y="3523"/>
                    </a:cubicBezTo>
                    <a:cubicBezTo>
                      <a:pt x="1456" y="3080"/>
                      <a:pt x="1171" y="2890"/>
                      <a:pt x="1097" y="2606"/>
                    </a:cubicBezTo>
                    <a:cubicBezTo>
                      <a:pt x="1013" y="2310"/>
                      <a:pt x="865" y="2025"/>
                      <a:pt x="770" y="1741"/>
                    </a:cubicBezTo>
                    <a:cubicBezTo>
                      <a:pt x="665" y="1425"/>
                      <a:pt x="581" y="1097"/>
                      <a:pt x="464" y="792"/>
                    </a:cubicBezTo>
                    <a:cubicBezTo>
                      <a:pt x="370" y="507"/>
                      <a:pt x="359" y="190"/>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1" name="Google Shape;5321;p31"/>
              <p:cNvSpPr/>
              <p:nvPr/>
            </p:nvSpPr>
            <p:spPr>
              <a:xfrm>
                <a:off x="1763000" y="4824625"/>
                <a:ext cx="19000" cy="91800"/>
              </a:xfrm>
              <a:custGeom>
                <a:avLst/>
                <a:gdLst/>
                <a:ahLst/>
                <a:cxnLst/>
                <a:rect l="l" t="t" r="r" b="b"/>
                <a:pathLst>
                  <a:path w="760" h="3672" extrusionOk="0">
                    <a:moveTo>
                      <a:pt x="52" y="1"/>
                    </a:moveTo>
                    <a:cubicBezTo>
                      <a:pt x="0" y="580"/>
                      <a:pt x="380" y="2774"/>
                      <a:pt x="717" y="3671"/>
                    </a:cubicBezTo>
                    <a:cubicBezTo>
                      <a:pt x="760" y="3259"/>
                      <a:pt x="369" y="812"/>
                      <a:pt x="158" y="43"/>
                    </a:cubicBezTo>
                    <a:cubicBezTo>
                      <a:pt x="158" y="22"/>
                      <a:pt x="95" y="11"/>
                      <a:pt x="5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2" name="Google Shape;5322;p31"/>
              <p:cNvSpPr/>
              <p:nvPr/>
            </p:nvSpPr>
            <p:spPr>
              <a:xfrm>
                <a:off x="2276350" y="5085125"/>
                <a:ext cx="37975" cy="88500"/>
              </a:xfrm>
              <a:custGeom>
                <a:avLst/>
                <a:gdLst/>
                <a:ahLst/>
                <a:cxnLst/>
                <a:rect l="l" t="t" r="r" b="b"/>
                <a:pathLst>
                  <a:path w="1519" h="3540" extrusionOk="0">
                    <a:moveTo>
                      <a:pt x="159" y="1"/>
                    </a:moveTo>
                    <a:cubicBezTo>
                      <a:pt x="0" y="444"/>
                      <a:pt x="42" y="760"/>
                      <a:pt x="127" y="1045"/>
                    </a:cubicBezTo>
                    <a:cubicBezTo>
                      <a:pt x="391" y="1909"/>
                      <a:pt x="760" y="2732"/>
                      <a:pt x="1308" y="3460"/>
                    </a:cubicBezTo>
                    <a:cubicBezTo>
                      <a:pt x="1344" y="3508"/>
                      <a:pt x="1384" y="3539"/>
                      <a:pt x="1425" y="3539"/>
                    </a:cubicBezTo>
                    <a:cubicBezTo>
                      <a:pt x="1456" y="3539"/>
                      <a:pt x="1487" y="3522"/>
                      <a:pt x="1519" y="3481"/>
                    </a:cubicBezTo>
                    <a:cubicBezTo>
                      <a:pt x="454" y="1382"/>
                      <a:pt x="538" y="1625"/>
                      <a:pt x="15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3" name="Google Shape;5323;p31"/>
              <p:cNvSpPr/>
              <p:nvPr/>
            </p:nvSpPr>
            <p:spPr>
              <a:xfrm>
                <a:off x="1621675" y="4338400"/>
                <a:ext cx="77775" cy="34850"/>
              </a:xfrm>
              <a:custGeom>
                <a:avLst/>
                <a:gdLst/>
                <a:ahLst/>
                <a:cxnLst/>
                <a:rect l="l" t="t" r="r" b="b"/>
                <a:pathLst>
                  <a:path w="3111" h="1394" extrusionOk="0">
                    <a:moveTo>
                      <a:pt x="2902" y="0"/>
                    </a:moveTo>
                    <a:cubicBezTo>
                      <a:pt x="2898" y="0"/>
                      <a:pt x="2894" y="1"/>
                      <a:pt x="2890" y="2"/>
                    </a:cubicBezTo>
                    <a:cubicBezTo>
                      <a:pt x="1866" y="328"/>
                      <a:pt x="875" y="719"/>
                      <a:pt x="0" y="1394"/>
                    </a:cubicBezTo>
                    <a:cubicBezTo>
                      <a:pt x="85" y="1383"/>
                      <a:pt x="169" y="1394"/>
                      <a:pt x="242" y="1362"/>
                    </a:cubicBezTo>
                    <a:cubicBezTo>
                      <a:pt x="643" y="1183"/>
                      <a:pt x="1044" y="993"/>
                      <a:pt x="1445" y="824"/>
                    </a:cubicBezTo>
                    <a:cubicBezTo>
                      <a:pt x="1888" y="634"/>
                      <a:pt x="2352" y="466"/>
                      <a:pt x="2806" y="286"/>
                    </a:cubicBezTo>
                    <a:cubicBezTo>
                      <a:pt x="2890" y="255"/>
                      <a:pt x="2974" y="180"/>
                      <a:pt x="3111" y="96"/>
                    </a:cubicBezTo>
                    <a:cubicBezTo>
                      <a:pt x="3006" y="48"/>
                      <a:pt x="2944" y="0"/>
                      <a:pt x="290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4" name="Google Shape;5324;p31"/>
              <p:cNvSpPr/>
              <p:nvPr/>
            </p:nvSpPr>
            <p:spPr>
              <a:xfrm>
                <a:off x="2290850" y="4883100"/>
                <a:ext cx="81250" cy="19600"/>
              </a:xfrm>
              <a:custGeom>
                <a:avLst/>
                <a:gdLst/>
                <a:ahLst/>
                <a:cxnLst/>
                <a:rect l="l" t="t" r="r" b="b"/>
                <a:pathLst>
                  <a:path w="3250" h="784" extrusionOk="0">
                    <a:moveTo>
                      <a:pt x="3015" y="0"/>
                    </a:moveTo>
                    <a:cubicBezTo>
                      <a:pt x="2943" y="0"/>
                      <a:pt x="2873" y="3"/>
                      <a:pt x="2806" y="13"/>
                    </a:cubicBezTo>
                    <a:cubicBezTo>
                      <a:pt x="1878" y="203"/>
                      <a:pt x="939" y="309"/>
                      <a:pt x="32" y="583"/>
                    </a:cubicBezTo>
                    <a:cubicBezTo>
                      <a:pt x="22" y="583"/>
                      <a:pt x="11" y="615"/>
                      <a:pt x="11" y="636"/>
                    </a:cubicBezTo>
                    <a:cubicBezTo>
                      <a:pt x="1" y="657"/>
                      <a:pt x="11" y="678"/>
                      <a:pt x="32" y="784"/>
                    </a:cubicBezTo>
                    <a:cubicBezTo>
                      <a:pt x="1108" y="573"/>
                      <a:pt x="2141" y="362"/>
                      <a:pt x="3175" y="161"/>
                    </a:cubicBezTo>
                    <a:cubicBezTo>
                      <a:pt x="3196" y="151"/>
                      <a:pt x="3217" y="88"/>
                      <a:pt x="3249" y="3"/>
                    </a:cubicBezTo>
                    <a:cubicBezTo>
                      <a:pt x="3168" y="3"/>
                      <a:pt x="3090" y="0"/>
                      <a:pt x="301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5" name="Google Shape;5325;p31"/>
              <p:cNvSpPr/>
              <p:nvPr/>
            </p:nvSpPr>
            <p:spPr>
              <a:xfrm>
                <a:off x="1902450" y="4967800"/>
                <a:ext cx="31150" cy="77000"/>
              </a:xfrm>
              <a:custGeom>
                <a:avLst/>
                <a:gdLst/>
                <a:ahLst/>
                <a:cxnLst/>
                <a:rect l="l" t="t" r="r" b="b"/>
                <a:pathLst>
                  <a:path w="1246" h="3080" extrusionOk="0">
                    <a:moveTo>
                      <a:pt x="12" y="0"/>
                    </a:moveTo>
                    <a:lnTo>
                      <a:pt x="12" y="0"/>
                    </a:lnTo>
                    <a:cubicBezTo>
                      <a:pt x="22" y="243"/>
                      <a:pt x="1" y="412"/>
                      <a:pt x="54" y="549"/>
                    </a:cubicBezTo>
                    <a:cubicBezTo>
                      <a:pt x="328" y="1361"/>
                      <a:pt x="645" y="2152"/>
                      <a:pt x="1024" y="3080"/>
                    </a:cubicBezTo>
                    <a:cubicBezTo>
                      <a:pt x="1245" y="2711"/>
                      <a:pt x="1067" y="2531"/>
                      <a:pt x="1003" y="2342"/>
                    </a:cubicBezTo>
                    <a:cubicBezTo>
                      <a:pt x="950" y="2152"/>
                      <a:pt x="866" y="1973"/>
                      <a:pt x="792" y="1783"/>
                    </a:cubicBezTo>
                    <a:cubicBezTo>
                      <a:pt x="718" y="1582"/>
                      <a:pt x="634" y="1371"/>
                      <a:pt x="549" y="1171"/>
                    </a:cubicBezTo>
                    <a:cubicBezTo>
                      <a:pt x="486" y="981"/>
                      <a:pt x="423" y="792"/>
                      <a:pt x="338" y="612"/>
                    </a:cubicBezTo>
                    <a:cubicBezTo>
                      <a:pt x="254" y="433"/>
                      <a:pt x="244" y="211"/>
                      <a:pt x="1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6" name="Google Shape;5326;p31"/>
              <p:cNvSpPr/>
              <p:nvPr/>
            </p:nvSpPr>
            <p:spPr>
              <a:xfrm>
                <a:off x="1802275" y="4703875"/>
                <a:ext cx="10025" cy="83600"/>
              </a:xfrm>
              <a:custGeom>
                <a:avLst/>
                <a:gdLst/>
                <a:ahLst/>
                <a:cxnLst/>
                <a:rect l="l" t="t" r="r" b="b"/>
                <a:pathLst>
                  <a:path w="401" h="3344" extrusionOk="0">
                    <a:moveTo>
                      <a:pt x="243" y="0"/>
                    </a:moveTo>
                    <a:cubicBezTo>
                      <a:pt x="85" y="453"/>
                      <a:pt x="0" y="2457"/>
                      <a:pt x="117" y="3343"/>
                    </a:cubicBezTo>
                    <a:cubicBezTo>
                      <a:pt x="296" y="2774"/>
                      <a:pt x="401" y="960"/>
                      <a:pt x="338" y="53"/>
                    </a:cubicBezTo>
                    <a:cubicBezTo>
                      <a:pt x="338" y="32"/>
                      <a:pt x="274" y="21"/>
                      <a:pt x="24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7" name="Google Shape;5327;p31"/>
              <p:cNvSpPr/>
              <p:nvPr/>
            </p:nvSpPr>
            <p:spPr>
              <a:xfrm>
                <a:off x="1987625" y="4754500"/>
                <a:ext cx="14000" cy="91250"/>
              </a:xfrm>
              <a:custGeom>
                <a:avLst/>
                <a:gdLst/>
                <a:ahLst/>
                <a:cxnLst/>
                <a:rect l="l" t="t" r="r" b="b"/>
                <a:pathLst>
                  <a:path w="560" h="3650" extrusionOk="0">
                    <a:moveTo>
                      <a:pt x="128" y="0"/>
                    </a:moveTo>
                    <a:cubicBezTo>
                      <a:pt x="53" y="169"/>
                      <a:pt x="1" y="232"/>
                      <a:pt x="11" y="275"/>
                    </a:cubicBezTo>
                    <a:cubicBezTo>
                      <a:pt x="117" y="1350"/>
                      <a:pt x="233" y="2415"/>
                      <a:pt x="349" y="3491"/>
                    </a:cubicBezTo>
                    <a:cubicBezTo>
                      <a:pt x="360" y="3544"/>
                      <a:pt x="423" y="3586"/>
                      <a:pt x="465" y="3650"/>
                    </a:cubicBezTo>
                    <a:cubicBezTo>
                      <a:pt x="560" y="3196"/>
                      <a:pt x="391" y="1234"/>
                      <a:pt x="12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8" name="Google Shape;5328;p31"/>
              <p:cNvSpPr/>
              <p:nvPr/>
            </p:nvSpPr>
            <p:spPr>
              <a:xfrm>
                <a:off x="1554950" y="4613425"/>
                <a:ext cx="12425" cy="78600"/>
              </a:xfrm>
              <a:custGeom>
                <a:avLst/>
                <a:gdLst/>
                <a:ahLst/>
                <a:cxnLst/>
                <a:rect l="l" t="t" r="r" b="b"/>
                <a:pathLst>
                  <a:path w="497" h="3144" extrusionOk="0">
                    <a:moveTo>
                      <a:pt x="64" y="0"/>
                    </a:moveTo>
                    <a:lnTo>
                      <a:pt x="64" y="0"/>
                    </a:lnTo>
                    <a:cubicBezTo>
                      <a:pt x="0" y="1097"/>
                      <a:pt x="148" y="2100"/>
                      <a:pt x="328" y="3091"/>
                    </a:cubicBezTo>
                    <a:cubicBezTo>
                      <a:pt x="328" y="3112"/>
                      <a:pt x="401" y="3122"/>
                      <a:pt x="443" y="3143"/>
                    </a:cubicBezTo>
                    <a:cubicBezTo>
                      <a:pt x="464" y="3080"/>
                      <a:pt x="497" y="3017"/>
                      <a:pt x="486" y="2954"/>
                    </a:cubicBezTo>
                    <a:cubicBezTo>
                      <a:pt x="412" y="2036"/>
                      <a:pt x="328" y="1108"/>
                      <a:pt x="232" y="180"/>
                    </a:cubicBezTo>
                    <a:cubicBezTo>
                      <a:pt x="232" y="138"/>
                      <a:pt x="159" y="106"/>
                      <a:pt x="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9" name="Google Shape;5329;p31"/>
              <p:cNvSpPr/>
              <p:nvPr/>
            </p:nvSpPr>
            <p:spPr>
              <a:xfrm>
                <a:off x="1569725" y="4286900"/>
                <a:ext cx="70675" cy="30975"/>
              </a:xfrm>
              <a:custGeom>
                <a:avLst/>
                <a:gdLst/>
                <a:ahLst/>
                <a:cxnLst/>
                <a:rect l="l" t="t" r="r" b="b"/>
                <a:pathLst>
                  <a:path w="2827" h="1239" extrusionOk="0">
                    <a:moveTo>
                      <a:pt x="2737" y="1"/>
                    </a:moveTo>
                    <a:cubicBezTo>
                      <a:pt x="2386" y="1"/>
                      <a:pt x="2084" y="164"/>
                      <a:pt x="1783" y="300"/>
                    </a:cubicBezTo>
                    <a:cubicBezTo>
                      <a:pt x="1382" y="480"/>
                      <a:pt x="981" y="669"/>
                      <a:pt x="581" y="848"/>
                    </a:cubicBezTo>
                    <a:cubicBezTo>
                      <a:pt x="433" y="912"/>
                      <a:pt x="285" y="965"/>
                      <a:pt x="148" y="1028"/>
                    </a:cubicBezTo>
                    <a:cubicBezTo>
                      <a:pt x="74" y="1070"/>
                      <a:pt x="0" y="1133"/>
                      <a:pt x="95" y="1239"/>
                    </a:cubicBezTo>
                    <a:cubicBezTo>
                      <a:pt x="633" y="1144"/>
                      <a:pt x="2173" y="490"/>
                      <a:pt x="2827" y="5"/>
                    </a:cubicBezTo>
                    <a:cubicBezTo>
                      <a:pt x="2796" y="2"/>
                      <a:pt x="2766" y="1"/>
                      <a:pt x="273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0" name="Google Shape;5330;p31"/>
              <p:cNvSpPr/>
              <p:nvPr/>
            </p:nvSpPr>
            <p:spPr>
              <a:xfrm>
                <a:off x="2077000" y="4687350"/>
                <a:ext cx="75450" cy="26025"/>
              </a:xfrm>
              <a:custGeom>
                <a:avLst/>
                <a:gdLst/>
                <a:ahLst/>
                <a:cxnLst/>
                <a:rect l="l" t="t" r="r" b="b"/>
                <a:pathLst>
                  <a:path w="3018" h="1041" extrusionOk="0">
                    <a:moveTo>
                      <a:pt x="2755" y="1"/>
                    </a:moveTo>
                    <a:cubicBezTo>
                      <a:pt x="2700" y="1"/>
                      <a:pt x="2651" y="4"/>
                      <a:pt x="2606" y="18"/>
                    </a:cubicBezTo>
                    <a:cubicBezTo>
                      <a:pt x="2311" y="113"/>
                      <a:pt x="2026" y="261"/>
                      <a:pt x="1731" y="313"/>
                    </a:cubicBezTo>
                    <a:cubicBezTo>
                      <a:pt x="1203" y="408"/>
                      <a:pt x="718" y="629"/>
                      <a:pt x="233" y="809"/>
                    </a:cubicBezTo>
                    <a:cubicBezTo>
                      <a:pt x="138" y="851"/>
                      <a:pt x="75" y="936"/>
                      <a:pt x="1" y="1009"/>
                    </a:cubicBezTo>
                    <a:cubicBezTo>
                      <a:pt x="77" y="1031"/>
                      <a:pt x="147" y="1041"/>
                      <a:pt x="213" y="1041"/>
                    </a:cubicBezTo>
                    <a:cubicBezTo>
                      <a:pt x="303" y="1041"/>
                      <a:pt x="386" y="1023"/>
                      <a:pt x="465" y="999"/>
                    </a:cubicBezTo>
                    <a:cubicBezTo>
                      <a:pt x="1130" y="767"/>
                      <a:pt x="1752" y="439"/>
                      <a:pt x="2459" y="334"/>
                    </a:cubicBezTo>
                    <a:cubicBezTo>
                      <a:pt x="2648" y="313"/>
                      <a:pt x="2838" y="250"/>
                      <a:pt x="3017" y="7"/>
                    </a:cubicBezTo>
                    <a:cubicBezTo>
                      <a:pt x="2914" y="7"/>
                      <a:pt x="2829" y="1"/>
                      <a:pt x="275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1" name="Google Shape;5331;p31"/>
              <p:cNvSpPr/>
              <p:nvPr/>
            </p:nvSpPr>
            <p:spPr>
              <a:xfrm>
                <a:off x="1880575" y="4708100"/>
                <a:ext cx="5850" cy="77525"/>
              </a:xfrm>
              <a:custGeom>
                <a:avLst/>
                <a:gdLst/>
                <a:ahLst/>
                <a:cxnLst/>
                <a:rect l="l" t="t" r="r" b="b"/>
                <a:pathLst>
                  <a:path w="234" h="3101" extrusionOk="0">
                    <a:moveTo>
                      <a:pt x="95" y="0"/>
                    </a:moveTo>
                    <a:cubicBezTo>
                      <a:pt x="64" y="31"/>
                      <a:pt x="1" y="52"/>
                      <a:pt x="1" y="74"/>
                    </a:cubicBezTo>
                    <a:lnTo>
                      <a:pt x="32" y="2795"/>
                    </a:lnTo>
                    <a:cubicBezTo>
                      <a:pt x="43" y="2890"/>
                      <a:pt x="85" y="2984"/>
                      <a:pt x="106" y="3101"/>
                    </a:cubicBezTo>
                    <a:cubicBezTo>
                      <a:pt x="180" y="3048"/>
                      <a:pt x="233" y="3027"/>
                      <a:pt x="233" y="2995"/>
                    </a:cubicBezTo>
                    <a:cubicBezTo>
                      <a:pt x="222" y="2025"/>
                      <a:pt x="212" y="1055"/>
                      <a:pt x="191" y="84"/>
                    </a:cubicBezTo>
                    <a:cubicBezTo>
                      <a:pt x="191" y="52"/>
                      <a:pt x="128" y="31"/>
                      <a:pt x="9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2" name="Google Shape;5332;p31"/>
              <p:cNvSpPr/>
              <p:nvPr/>
            </p:nvSpPr>
            <p:spPr>
              <a:xfrm>
                <a:off x="2417425" y="5013150"/>
                <a:ext cx="73325" cy="5525"/>
              </a:xfrm>
              <a:custGeom>
                <a:avLst/>
                <a:gdLst/>
                <a:ahLst/>
                <a:cxnLst/>
                <a:rect l="l" t="t" r="r" b="b"/>
                <a:pathLst>
                  <a:path w="2933" h="221" extrusionOk="0">
                    <a:moveTo>
                      <a:pt x="137" y="0"/>
                    </a:moveTo>
                    <a:cubicBezTo>
                      <a:pt x="106" y="0"/>
                      <a:pt x="73" y="85"/>
                      <a:pt x="0" y="180"/>
                    </a:cubicBezTo>
                    <a:cubicBezTo>
                      <a:pt x="401" y="210"/>
                      <a:pt x="792" y="221"/>
                      <a:pt x="1184" y="221"/>
                    </a:cubicBezTo>
                    <a:cubicBezTo>
                      <a:pt x="1751" y="221"/>
                      <a:pt x="2321" y="198"/>
                      <a:pt x="2932" y="180"/>
                    </a:cubicBezTo>
                    <a:cubicBezTo>
                      <a:pt x="2773" y="53"/>
                      <a:pt x="2742" y="0"/>
                      <a:pt x="271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3" name="Google Shape;5333;p31"/>
              <p:cNvSpPr/>
              <p:nvPr/>
            </p:nvSpPr>
            <p:spPr>
              <a:xfrm>
                <a:off x="2181700" y="4817425"/>
                <a:ext cx="73850" cy="29050"/>
              </a:xfrm>
              <a:custGeom>
                <a:avLst/>
                <a:gdLst/>
                <a:ahLst/>
                <a:cxnLst/>
                <a:rect l="l" t="t" r="r" b="b"/>
                <a:pathLst>
                  <a:path w="2954" h="1162" extrusionOk="0">
                    <a:moveTo>
                      <a:pt x="2898" y="1"/>
                    </a:moveTo>
                    <a:cubicBezTo>
                      <a:pt x="2895" y="1"/>
                      <a:pt x="2892" y="2"/>
                      <a:pt x="2890" y="4"/>
                    </a:cubicBezTo>
                    <a:cubicBezTo>
                      <a:pt x="1951" y="320"/>
                      <a:pt x="1013" y="636"/>
                      <a:pt x="74" y="964"/>
                    </a:cubicBezTo>
                    <a:cubicBezTo>
                      <a:pt x="42" y="974"/>
                      <a:pt x="32" y="1058"/>
                      <a:pt x="0" y="1133"/>
                    </a:cubicBezTo>
                    <a:cubicBezTo>
                      <a:pt x="52" y="1153"/>
                      <a:pt x="98" y="1161"/>
                      <a:pt x="143" y="1161"/>
                    </a:cubicBezTo>
                    <a:cubicBezTo>
                      <a:pt x="235" y="1161"/>
                      <a:pt x="316" y="1126"/>
                      <a:pt x="401" y="1090"/>
                    </a:cubicBezTo>
                    <a:cubicBezTo>
                      <a:pt x="1139" y="805"/>
                      <a:pt x="1878" y="510"/>
                      <a:pt x="2616" y="215"/>
                    </a:cubicBezTo>
                    <a:cubicBezTo>
                      <a:pt x="2727" y="164"/>
                      <a:pt x="2829" y="84"/>
                      <a:pt x="2930" y="12"/>
                    </a:cubicBezTo>
                    <a:lnTo>
                      <a:pt x="2930" y="12"/>
                    </a:lnTo>
                    <a:cubicBezTo>
                      <a:pt x="2938" y="17"/>
                      <a:pt x="2946" y="21"/>
                      <a:pt x="2953" y="25"/>
                    </a:cubicBezTo>
                    <a:lnTo>
                      <a:pt x="2942" y="4"/>
                    </a:lnTo>
                    <a:cubicBezTo>
                      <a:pt x="2938" y="7"/>
                      <a:pt x="2934" y="9"/>
                      <a:pt x="2930" y="12"/>
                    </a:cubicBezTo>
                    <a:lnTo>
                      <a:pt x="2930" y="12"/>
                    </a:lnTo>
                    <a:cubicBezTo>
                      <a:pt x="2918" y="6"/>
                      <a:pt x="2906" y="1"/>
                      <a:pt x="289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4" name="Google Shape;5334;p31"/>
              <p:cNvSpPr/>
              <p:nvPr/>
            </p:nvSpPr>
            <p:spPr>
              <a:xfrm>
                <a:off x="1787775" y="4852825"/>
                <a:ext cx="16100" cy="69400"/>
              </a:xfrm>
              <a:custGeom>
                <a:avLst/>
                <a:gdLst/>
                <a:ahLst/>
                <a:cxnLst/>
                <a:rect l="l" t="t" r="r" b="b"/>
                <a:pathLst>
                  <a:path w="644" h="2776" extrusionOk="0">
                    <a:moveTo>
                      <a:pt x="64" y="1"/>
                    </a:moveTo>
                    <a:cubicBezTo>
                      <a:pt x="43" y="54"/>
                      <a:pt x="1" y="117"/>
                      <a:pt x="11" y="170"/>
                    </a:cubicBezTo>
                    <a:cubicBezTo>
                      <a:pt x="169" y="1045"/>
                      <a:pt x="317" y="1931"/>
                      <a:pt x="601" y="2775"/>
                    </a:cubicBezTo>
                    <a:cubicBezTo>
                      <a:pt x="643" y="1931"/>
                      <a:pt x="390" y="1130"/>
                      <a:pt x="254" y="317"/>
                    </a:cubicBezTo>
                    <a:cubicBezTo>
                      <a:pt x="243" y="212"/>
                      <a:pt x="233" y="54"/>
                      <a:pt x="6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5" name="Google Shape;5335;p31"/>
              <p:cNvSpPr/>
              <p:nvPr/>
            </p:nvSpPr>
            <p:spPr>
              <a:xfrm>
                <a:off x="2064875" y="5053750"/>
                <a:ext cx="26925" cy="61725"/>
              </a:xfrm>
              <a:custGeom>
                <a:avLst/>
                <a:gdLst/>
                <a:ahLst/>
                <a:cxnLst/>
                <a:rect l="l" t="t" r="r" b="b"/>
                <a:pathLst>
                  <a:path w="1077" h="2469" extrusionOk="0">
                    <a:moveTo>
                      <a:pt x="64" y="0"/>
                    </a:moveTo>
                    <a:cubicBezTo>
                      <a:pt x="43" y="85"/>
                      <a:pt x="1" y="138"/>
                      <a:pt x="12" y="159"/>
                    </a:cubicBezTo>
                    <a:cubicBezTo>
                      <a:pt x="286" y="886"/>
                      <a:pt x="560" y="1615"/>
                      <a:pt x="834" y="2332"/>
                    </a:cubicBezTo>
                    <a:cubicBezTo>
                      <a:pt x="855" y="2384"/>
                      <a:pt x="919" y="2426"/>
                      <a:pt x="961" y="2468"/>
                    </a:cubicBezTo>
                    <a:cubicBezTo>
                      <a:pt x="1003" y="2458"/>
                      <a:pt x="1034" y="2437"/>
                      <a:pt x="1076" y="2426"/>
                    </a:cubicBezTo>
                    <a:cubicBezTo>
                      <a:pt x="1055" y="2332"/>
                      <a:pt x="1045" y="2226"/>
                      <a:pt x="1013" y="2131"/>
                    </a:cubicBezTo>
                    <a:cubicBezTo>
                      <a:pt x="834" y="1657"/>
                      <a:pt x="644" y="1182"/>
                      <a:pt x="465" y="708"/>
                    </a:cubicBezTo>
                    <a:cubicBezTo>
                      <a:pt x="391" y="518"/>
                      <a:pt x="328" y="328"/>
                      <a:pt x="244" y="148"/>
                    </a:cubicBezTo>
                    <a:cubicBezTo>
                      <a:pt x="223" y="85"/>
                      <a:pt x="138" y="54"/>
                      <a:pt x="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6" name="Google Shape;5336;p31"/>
              <p:cNvSpPr/>
              <p:nvPr/>
            </p:nvSpPr>
            <p:spPr>
              <a:xfrm>
                <a:off x="2298500" y="5098850"/>
                <a:ext cx="23225" cy="61975"/>
              </a:xfrm>
              <a:custGeom>
                <a:avLst/>
                <a:gdLst/>
                <a:ahLst/>
                <a:cxnLst/>
                <a:rect l="l" t="t" r="r" b="b"/>
                <a:pathLst>
                  <a:path w="929" h="2479" extrusionOk="0">
                    <a:moveTo>
                      <a:pt x="95" y="0"/>
                    </a:moveTo>
                    <a:cubicBezTo>
                      <a:pt x="53" y="53"/>
                      <a:pt x="0" y="85"/>
                      <a:pt x="11" y="106"/>
                    </a:cubicBezTo>
                    <a:cubicBezTo>
                      <a:pt x="201" y="791"/>
                      <a:pt x="306" y="1498"/>
                      <a:pt x="633" y="2131"/>
                    </a:cubicBezTo>
                    <a:cubicBezTo>
                      <a:pt x="707" y="2257"/>
                      <a:pt x="802" y="2363"/>
                      <a:pt x="897" y="2478"/>
                    </a:cubicBezTo>
                    <a:cubicBezTo>
                      <a:pt x="928" y="2300"/>
                      <a:pt x="897" y="2152"/>
                      <a:pt x="855" y="2014"/>
                    </a:cubicBezTo>
                    <a:cubicBezTo>
                      <a:pt x="633" y="1382"/>
                      <a:pt x="316" y="791"/>
                      <a:pt x="222" y="127"/>
                    </a:cubicBezTo>
                    <a:cubicBezTo>
                      <a:pt x="211" y="85"/>
                      <a:pt x="138" y="43"/>
                      <a:pt x="9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7" name="Google Shape;5337;p31"/>
              <p:cNvSpPr/>
              <p:nvPr/>
            </p:nvSpPr>
            <p:spPr>
              <a:xfrm>
                <a:off x="2438750" y="5026925"/>
                <a:ext cx="58850" cy="6275"/>
              </a:xfrm>
              <a:custGeom>
                <a:avLst/>
                <a:gdLst/>
                <a:ahLst/>
                <a:cxnLst/>
                <a:rect l="l" t="t" r="r" b="b"/>
                <a:pathLst>
                  <a:path w="2354" h="251" extrusionOk="0">
                    <a:moveTo>
                      <a:pt x="1041" y="0"/>
                    </a:moveTo>
                    <a:cubicBezTo>
                      <a:pt x="593" y="0"/>
                      <a:pt x="202" y="48"/>
                      <a:pt x="1" y="145"/>
                    </a:cubicBezTo>
                    <a:cubicBezTo>
                      <a:pt x="75" y="177"/>
                      <a:pt x="117" y="220"/>
                      <a:pt x="170" y="220"/>
                    </a:cubicBezTo>
                    <a:cubicBezTo>
                      <a:pt x="856" y="241"/>
                      <a:pt x="1541" y="251"/>
                      <a:pt x="2227" y="251"/>
                    </a:cubicBezTo>
                    <a:cubicBezTo>
                      <a:pt x="2269" y="251"/>
                      <a:pt x="2300" y="177"/>
                      <a:pt x="2353" y="124"/>
                    </a:cubicBezTo>
                    <a:cubicBezTo>
                      <a:pt x="1938" y="42"/>
                      <a:pt x="1464" y="0"/>
                      <a:pt x="104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8" name="Google Shape;5338;p31"/>
              <p:cNvSpPr/>
              <p:nvPr/>
            </p:nvSpPr>
            <p:spPr>
              <a:xfrm>
                <a:off x="1653025" y="4466300"/>
                <a:ext cx="12150" cy="68050"/>
              </a:xfrm>
              <a:custGeom>
                <a:avLst/>
                <a:gdLst/>
                <a:ahLst/>
                <a:cxnLst/>
                <a:rect l="l" t="t" r="r" b="b"/>
                <a:pathLst>
                  <a:path w="486" h="2722" extrusionOk="0">
                    <a:moveTo>
                      <a:pt x="328" y="0"/>
                    </a:moveTo>
                    <a:lnTo>
                      <a:pt x="328" y="0"/>
                    </a:lnTo>
                    <a:cubicBezTo>
                      <a:pt x="296" y="21"/>
                      <a:pt x="244" y="43"/>
                      <a:pt x="233" y="75"/>
                    </a:cubicBezTo>
                    <a:cubicBezTo>
                      <a:pt x="148" y="928"/>
                      <a:pt x="75" y="1783"/>
                      <a:pt x="1" y="2637"/>
                    </a:cubicBezTo>
                    <a:cubicBezTo>
                      <a:pt x="1" y="2669"/>
                      <a:pt x="54" y="2690"/>
                      <a:pt x="85" y="2721"/>
                    </a:cubicBezTo>
                    <a:cubicBezTo>
                      <a:pt x="338" y="2205"/>
                      <a:pt x="486" y="518"/>
                      <a:pt x="32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9" name="Google Shape;5339;p31"/>
              <p:cNvSpPr/>
              <p:nvPr/>
            </p:nvSpPr>
            <p:spPr>
              <a:xfrm>
                <a:off x="1573400" y="4390350"/>
                <a:ext cx="7675" cy="76250"/>
              </a:xfrm>
              <a:custGeom>
                <a:avLst/>
                <a:gdLst/>
                <a:ahLst/>
                <a:cxnLst/>
                <a:rect l="l" t="t" r="r" b="b"/>
                <a:pathLst>
                  <a:path w="307" h="3050" extrusionOk="0">
                    <a:moveTo>
                      <a:pt x="117" y="1"/>
                    </a:moveTo>
                    <a:cubicBezTo>
                      <a:pt x="120" y="6"/>
                      <a:pt x="123" y="11"/>
                      <a:pt x="126" y="16"/>
                    </a:cubicBezTo>
                    <a:lnTo>
                      <a:pt x="126" y="16"/>
                    </a:lnTo>
                    <a:cubicBezTo>
                      <a:pt x="130" y="11"/>
                      <a:pt x="134" y="6"/>
                      <a:pt x="138" y="1"/>
                    </a:cubicBezTo>
                    <a:close/>
                    <a:moveTo>
                      <a:pt x="126" y="16"/>
                    </a:moveTo>
                    <a:cubicBezTo>
                      <a:pt x="85" y="66"/>
                      <a:pt x="33" y="122"/>
                      <a:pt x="33" y="170"/>
                    </a:cubicBezTo>
                    <a:lnTo>
                      <a:pt x="1" y="2891"/>
                    </a:lnTo>
                    <a:cubicBezTo>
                      <a:pt x="1" y="2944"/>
                      <a:pt x="64" y="2986"/>
                      <a:pt x="96" y="3049"/>
                    </a:cubicBezTo>
                    <a:cubicBezTo>
                      <a:pt x="138" y="2996"/>
                      <a:pt x="191" y="2975"/>
                      <a:pt x="191" y="2944"/>
                    </a:cubicBezTo>
                    <a:cubicBezTo>
                      <a:pt x="307" y="2037"/>
                      <a:pt x="296" y="1130"/>
                      <a:pt x="244" y="223"/>
                    </a:cubicBezTo>
                    <a:cubicBezTo>
                      <a:pt x="233" y="154"/>
                      <a:pt x="169" y="85"/>
                      <a:pt x="126" y="16"/>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0" name="Google Shape;5340;p31"/>
              <p:cNvSpPr/>
              <p:nvPr/>
            </p:nvSpPr>
            <p:spPr>
              <a:xfrm>
                <a:off x="1651450" y="4737100"/>
                <a:ext cx="15325" cy="59325"/>
              </a:xfrm>
              <a:custGeom>
                <a:avLst/>
                <a:gdLst/>
                <a:ahLst/>
                <a:cxnLst/>
                <a:rect l="l" t="t" r="r" b="b"/>
                <a:pathLst>
                  <a:path w="613" h="2373" extrusionOk="0">
                    <a:moveTo>
                      <a:pt x="1" y="0"/>
                    </a:moveTo>
                    <a:lnTo>
                      <a:pt x="1" y="0"/>
                    </a:lnTo>
                    <a:cubicBezTo>
                      <a:pt x="75" y="844"/>
                      <a:pt x="296" y="1592"/>
                      <a:pt x="359" y="2373"/>
                    </a:cubicBezTo>
                    <a:cubicBezTo>
                      <a:pt x="433" y="2363"/>
                      <a:pt x="507" y="2352"/>
                      <a:pt x="507" y="2342"/>
                    </a:cubicBezTo>
                    <a:cubicBezTo>
                      <a:pt x="612" y="1582"/>
                      <a:pt x="307" y="875"/>
                      <a:pt x="190" y="148"/>
                    </a:cubicBezTo>
                    <a:cubicBezTo>
                      <a:pt x="190" y="106"/>
                      <a:pt x="106" y="74"/>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1" name="Google Shape;5341;p31"/>
              <p:cNvSpPr/>
              <p:nvPr/>
            </p:nvSpPr>
            <p:spPr>
              <a:xfrm>
                <a:off x="2498875" y="5070850"/>
                <a:ext cx="53025" cy="9300"/>
              </a:xfrm>
              <a:custGeom>
                <a:avLst/>
                <a:gdLst/>
                <a:ahLst/>
                <a:cxnLst/>
                <a:rect l="l" t="t" r="r" b="b"/>
                <a:pathLst>
                  <a:path w="2121" h="372" extrusionOk="0">
                    <a:moveTo>
                      <a:pt x="76" y="1"/>
                    </a:moveTo>
                    <a:cubicBezTo>
                      <a:pt x="48" y="1"/>
                      <a:pt x="20" y="47"/>
                      <a:pt x="1" y="76"/>
                    </a:cubicBezTo>
                    <a:cubicBezTo>
                      <a:pt x="22" y="108"/>
                      <a:pt x="43" y="171"/>
                      <a:pt x="64" y="171"/>
                    </a:cubicBezTo>
                    <a:cubicBezTo>
                      <a:pt x="718" y="245"/>
                      <a:pt x="1372" y="308"/>
                      <a:pt x="2026" y="371"/>
                    </a:cubicBezTo>
                    <a:cubicBezTo>
                      <a:pt x="2047" y="371"/>
                      <a:pt x="2079" y="319"/>
                      <a:pt x="2121" y="277"/>
                    </a:cubicBezTo>
                    <a:cubicBezTo>
                      <a:pt x="2068" y="245"/>
                      <a:pt x="2026" y="181"/>
                      <a:pt x="1973" y="171"/>
                    </a:cubicBezTo>
                    <a:cubicBezTo>
                      <a:pt x="1340" y="108"/>
                      <a:pt x="718" y="55"/>
                      <a:pt x="85" y="2"/>
                    </a:cubicBezTo>
                    <a:cubicBezTo>
                      <a:pt x="82" y="1"/>
                      <a:pt x="79" y="1"/>
                      <a:pt x="7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2" name="Google Shape;5342;p31"/>
              <p:cNvSpPr/>
              <p:nvPr/>
            </p:nvSpPr>
            <p:spPr>
              <a:xfrm>
                <a:off x="2158500" y="4884225"/>
                <a:ext cx="11625" cy="54050"/>
              </a:xfrm>
              <a:custGeom>
                <a:avLst/>
                <a:gdLst/>
                <a:ahLst/>
                <a:cxnLst/>
                <a:rect l="l" t="t" r="r" b="b"/>
                <a:pathLst>
                  <a:path w="465" h="2162" extrusionOk="0">
                    <a:moveTo>
                      <a:pt x="42" y="0"/>
                    </a:moveTo>
                    <a:cubicBezTo>
                      <a:pt x="31" y="64"/>
                      <a:pt x="0" y="127"/>
                      <a:pt x="0" y="190"/>
                    </a:cubicBezTo>
                    <a:cubicBezTo>
                      <a:pt x="85" y="812"/>
                      <a:pt x="179" y="1445"/>
                      <a:pt x="274" y="2078"/>
                    </a:cubicBezTo>
                    <a:cubicBezTo>
                      <a:pt x="274" y="2099"/>
                      <a:pt x="369" y="2120"/>
                      <a:pt x="464" y="2162"/>
                    </a:cubicBezTo>
                    <a:cubicBezTo>
                      <a:pt x="369" y="1403"/>
                      <a:pt x="317" y="696"/>
                      <a:pt x="4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3" name="Google Shape;5343;p31"/>
              <p:cNvSpPr/>
              <p:nvPr/>
            </p:nvSpPr>
            <p:spPr>
              <a:xfrm>
                <a:off x="2141625" y="4861800"/>
                <a:ext cx="12150" cy="55400"/>
              </a:xfrm>
              <a:custGeom>
                <a:avLst/>
                <a:gdLst/>
                <a:ahLst/>
                <a:cxnLst/>
                <a:rect l="l" t="t" r="r" b="b"/>
                <a:pathLst>
                  <a:path w="486" h="2216" extrusionOk="0">
                    <a:moveTo>
                      <a:pt x="169" y="0"/>
                    </a:moveTo>
                    <a:cubicBezTo>
                      <a:pt x="63" y="85"/>
                      <a:pt x="0" y="106"/>
                      <a:pt x="0" y="127"/>
                    </a:cubicBezTo>
                    <a:cubicBezTo>
                      <a:pt x="10" y="781"/>
                      <a:pt x="179" y="1393"/>
                      <a:pt x="306" y="2025"/>
                    </a:cubicBezTo>
                    <a:cubicBezTo>
                      <a:pt x="306" y="2068"/>
                      <a:pt x="380" y="2110"/>
                      <a:pt x="485" y="2215"/>
                    </a:cubicBezTo>
                    <a:cubicBezTo>
                      <a:pt x="485" y="1435"/>
                      <a:pt x="253" y="760"/>
                      <a:pt x="16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4" name="Google Shape;5344;p31"/>
              <p:cNvSpPr/>
              <p:nvPr/>
            </p:nvSpPr>
            <p:spPr>
              <a:xfrm>
                <a:off x="2263425" y="4944325"/>
                <a:ext cx="11350" cy="57000"/>
              </a:xfrm>
              <a:custGeom>
                <a:avLst/>
                <a:gdLst/>
                <a:ahLst/>
                <a:cxnLst/>
                <a:rect l="l" t="t" r="r" b="b"/>
                <a:pathLst>
                  <a:path w="454" h="2280" extrusionOk="0">
                    <a:moveTo>
                      <a:pt x="43" y="1"/>
                    </a:moveTo>
                    <a:cubicBezTo>
                      <a:pt x="32" y="74"/>
                      <a:pt x="1" y="159"/>
                      <a:pt x="11" y="233"/>
                    </a:cubicBezTo>
                    <a:cubicBezTo>
                      <a:pt x="85" y="866"/>
                      <a:pt x="170" y="1499"/>
                      <a:pt x="264" y="2142"/>
                    </a:cubicBezTo>
                    <a:cubicBezTo>
                      <a:pt x="264" y="2174"/>
                      <a:pt x="338" y="2205"/>
                      <a:pt x="433" y="2279"/>
                    </a:cubicBezTo>
                    <a:cubicBezTo>
                      <a:pt x="454" y="1467"/>
                      <a:pt x="327" y="739"/>
                      <a:pt x="4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5" name="Google Shape;5345;p31"/>
              <p:cNvSpPr/>
              <p:nvPr/>
            </p:nvSpPr>
            <p:spPr>
              <a:xfrm>
                <a:off x="2395525" y="5056925"/>
                <a:ext cx="20850" cy="50625"/>
              </a:xfrm>
              <a:custGeom>
                <a:avLst/>
                <a:gdLst/>
                <a:ahLst/>
                <a:cxnLst/>
                <a:rect l="l" t="t" r="r" b="b"/>
                <a:pathLst>
                  <a:path w="834" h="2025" extrusionOk="0">
                    <a:moveTo>
                      <a:pt x="85" y="0"/>
                    </a:moveTo>
                    <a:cubicBezTo>
                      <a:pt x="42" y="74"/>
                      <a:pt x="0" y="116"/>
                      <a:pt x="11" y="148"/>
                    </a:cubicBezTo>
                    <a:cubicBezTo>
                      <a:pt x="159" y="696"/>
                      <a:pt x="307" y="1245"/>
                      <a:pt x="464" y="1793"/>
                    </a:cubicBezTo>
                    <a:cubicBezTo>
                      <a:pt x="496" y="1867"/>
                      <a:pt x="560" y="1930"/>
                      <a:pt x="623" y="2025"/>
                    </a:cubicBezTo>
                    <a:cubicBezTo>
                      <a:pt x="713" y="1944"/>
                      <a:pt x="766" y="1883"/>
                      <a:pt x="825" y="1832"/>
                    </a:cubicBezTo>
                    <a:lnTo>
                      <a:pt x="825" y="1832"/>
                    </a:lnTo>
                    <a:cubicBezTo>
                      <a:pt x="828" y="1837"/>
                      <a:pt x="831" y="1841"/>
                      <a:pt x="834" y="1846"/>
                    </a:cubicBezTo>
                    <a:lnTo>
                      <a:pt x="834" y="1825"/>
                    </a:lnTo>
                    <a:cubicBezTo>
                      <a:pt x="831" y="1827"/>
                      <a:pt x="828" y="1830"/>
                      <a:pt x="825" y="1832"/>
                    </a:cubicBezTo>
                    <a:lnTo>
                      <a:pt x="825" y="1832"/>
                    </a:lnTo>
                    <a:cubicBezTo>
                      <a:pt x="598" y="1457"/>
                      <a:pt x="432" y="1070"/>
                      <a:pt x="380" y="623"/>
                    </a:cubicBezTo>
                    <a:cubicBezTo>
                      <a:pt x="359" y="391"/>
                      <a:pt x="307" y="159"/>
                      <a:pt x="8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6" name="Google Shape;5346;p31"/>
              <p:cNvSpPr/>
              <p:nvPr/>
            </p:nvSpPr>
            <p:spPr>
              <a:xfrm>
                <a:off x="2162175" y="4815075"/>
                <a:ext cx="53300" cy="23025"/>
              </a:xfrm>
              <a:custGeom>
                <a:avLst/>
                <a:gdLst/>
                <a:ahLst/>
                <a:cxnLst/>
                <a:rect l="l" t="t" r="r" b="b"/>
                <a:pathLst>
                  <a:path w="2132" h="921" extrusionOk="0">
                    <a:moveTo>
                      <a:pt x="2025" y="0"/>
                    </a:moveTo>
                    <a:cubicBezTo>
                      <a:pt x="2018" y="0"/>
                      <a:pt x="2011" y="1"/>
                      <a:pt x="2005" y="3"/>
                    </a:cubicBezTo>
                    <a:cubicBezTo>
                      <a:pt x="1403" y="224"/>
                      <a:pt x="813" y="446"/>
                      <a:pt x="212" y="678"/>
                    </a:cubicBezTo>
                    <a:cubicBezTo>
                      <a:pt x="159" y="699"/>
                      <a:pt x="127" y="762"/>
                      <a:pt x="1" y="920"/>
                    </a:cubicBezTo>
                    <a:cubicBezTo>
                      <a:pt x="865" y="774"/>
                      <a:pt x="1504" y="433"/>
                      <a:pt x="2110" y="18"/>
                    </a:cubicBezTo>
                    <a:lnTo>
                      <a:pt x="2110" y="18"/>
                    </a:lnTo>
                    <a:cubicBezTo>
                      <a:pt x="2117" y="20"/>
                      <a:pt x="2124" y="22"/>
                      <a:pt x="2131" y="24"/>
                    </a:cubicBezTo>
                    <a:lnTo>
                      <a:pt x="2131" y="3"/>
                    </a:lnTo>
                    <a:cubicBezTo>
                      <a:pt x="2124" y="8"/>
                      <a:pt x="2117" y="13"/>
                      <a:pt x="2110" y="18"/>
                    </a:cubicBezTo>
                    <a:lnTo>
                      <a:pt x="2110" y="18"/>
                    </a:lnTo>
                    <a:cubicBezTo>
                      <a:pt x="2081" y="10"/>
                      <a:pt x="2050" y="0"/>
                      <a:pt x="202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7" name="Google Shape;5347;p31"/>
              <p:cNvSpPr/>
              <p:nvPr/>
            </p:nvSpPr>
            <p:spPr>
              <a:xfrm>
                <a:off x="2003450" y="4774525"/>
                <a:ext cx="13475" cy="52775"/>
              </a:xfrm>
              <a:custGeom>
                <a:avLst/>
                <a:gdLst/>
                <a:ahLst/>
                <a:cxnLst/>
                <a:rect l="l" t="t" r="r" b="b"/>
                <a:pathLst>
                  <a:path w="539" h="2111" extrusionOk="0">
                    <a:moveTo>
                      <a:pt x="127" y="1"/>
                    </a:moveTo>
                    <a:lnTo>
                      <a:pt x="127" y="1"/>
                    </a:lnTo>
                    <a:cubicBezTo>
                      <a:pt x="1" y="423"/>
                      <a:pt x="53" y="1002"/>
                      <a:pt x="348" y="1973"/>
                    </a:cubicBezTo>
                    <a:cubicBezTo>
                      <a:pt x="359" y="2015"/>
                      <a:pt x="444" y="2047"/>
                      <a:pt x="538" y="2110"/>
                    </a:cubicBezTo>
                    <a:cubicBezTo>
                      <a:pt x="538" y="1382"/>
                      <a:pt x="275" y="739"/>
                      <a:pt x="233" y="64"/>
                    </a:cubicBezTo>
                    <a:cubicBezTo>
                      <a:pt x="233" y="43"/>
                      <a:pt x="159" y="22"/>
                      <a:pt x="1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8" name="Google Shape;5348;p31"/>
              <p:cNvSpPr/>
              <p:nvPr/>
            </p:nvSpPr>
            <p:spPr>
              <a:xfrm>
                <a:off x="2021925" y="4799575"/>
                <a:ext cx="14775" cy="44875"/>
              </a:xfrm>
              <a:custGeom>
                <a:avLst/>
                <a:gdLst/>
                <a:ahLst/>
                <a:cxnLst/>
                <a:rect l="l" t="t" r="r" b="b"/>
                <a:pathLst>
                  <a:path w="591" h="1795" extrusionOk="0">
                    <a:moveTo>
                      <a:pt x="0" y="0"/>
                    </a:moveTo>
                    <a:lnTo>
                      <a:pt x="0" y="0"/>
                    </a:lnTo>
                    <a:cubicBezTo>
                      <a:pt x="137" y="633"/>
                      <a:pt x="242" y="1150"/>
                      <a:pt x="359" y="1657"/>
                    </a:cubicBezTo>
                    <a:cubicBezTo>
                      <a:pt x="379" y="1739"/>
                      <a:pt x="417" y="1794"/>
                      <a:pt x="476" y="1794"/>
                    </a:cubicBezTo>
                    <a:cubicBezTo>
                      <a:pt x="508" y="1794"/>
                      <a:pt x="546" y="1778"/>
                      <a:pt x="591" y="1741"/>
                    </a:cubicBezTo>
                    <a:cubicBezTo>
                      <a:pt x="316" y="222"/>
                      <a:pt x="316" y="222"/>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9" name="Google Shape;5349;p31"/>
              <p:cNvSpPr/>
              <p:nvPr/>
            </p:nvSpPr>
            <p:spPr>
              <a:xfrm>
                <a:off x="2278975" y="4961475"/>
                <a:ext cx="10850" cy="49575"/>
              </a:xfrm>
              <a:custGeom>
                <a:avLst/>
                <a:gdLst/>
                <a:ahLst/>
                <a:cxnLst/>
                <a:rect l="l" t="t" r="r" b="b"/>
                <a:pathLst>
                  <a:path w="434" h="1983" extrusionOk="0">
                    <a:moveTo>
                      <a:pt x="54" y="0"/>
                    </a:moveTo>
                    <a:cubicBezTo>
                      <a:pt x="43" y="138"/>
                      <a:pt x="1" y="264"/>
                      <a:pt x="12" y="380"/>
                    </a:cubicBezTo>
                    <a:cubicBezTo>
                      <a:pt x="75" y="918"/>
                      <a:pt x="117" y="1467"/>
                      <a:pt x="349" y="1983"/>
                    </a:cubicBezTo>
                    <a:cubicBezTo>
                      <a:pt x="433" y="1340"/>
                      <a:pt x="265" y="707"/>
                      <a:pt x="201" y="74"/>
                    </a:cubicBezTo>
                    <a:cubicBezTo>
                      <a:pt x="201" y="53"/>
                      <a:pt x="138" y="32"/>
                      <a:pt x="5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0" name="Google Shape;5350;p31"/>
              <p:cNvSpPr/>
              <p:nvPr/>
            </p:nvSpPr>
            <p:spPr>
              <a:xfrm>
                <a:off x="2512325" y="5090125"/>
                <a:ext cx="46700" cy="15625"/>
              </a:xfrm>
              <a:custGeom>
                <a:avLst/>
                <a:gdLst/>
                <a:ahLst/>
                <a:cxnLst/>
                <a:rect l="l" t="t" r="r" b="b"/>
                <a:pathLst>
                  <a:path w="1868" h="625" extrusionOk="0">
                    <a:moveTo>
                      <a:pt x="34" y="1"/>
                    </a:moveTo>
                    <a:cubicBezTo>
                      <a:pt x="23" y="1"/>
                      <a:pt x="12" y="1"/>
                      <a:pt x="1" y="1"/>
                    </a:cubicBezTo>
                    <a:cubicBezTo>
                      <a:pt x="74" y="85"/>
                      <a:pt x="106" y="170"/>
                      <a:pt x="149" y="181"/>
                    </a:cubicBezTo>
                    <a:cubicBezTo>
                      <a:pt x="676" y="338"/>
                      <a:pt x="1213" y="486"/>
                      <a:pt x="1741" y="624"/>
                    </a:cubicBezTo>
                    <a:cubicBezTo>
                      <a:pt x="1742" y="624"/>
                      <a:pt x="1744" y="625"/>
                      <a:pt x="1746" y="625"/>
                    </a:cubicBezTo>
                    <a:cubicBezTo>
                      <a:pt x="1769" y="625"/>
                      <a:pt x="1809" y="576"/>
                      <a:pt x="1867" y="518"/>
                    </a:cubicBezTo>
                    <a:cubicBezTo>
                      <a:pt x="1741" y="455"/>
                      <a:pt x="1635" y="370"/>
                      <a:pt x="1520" y="349"/>
                    </a:cubicBezTo>
                    <a:cubicBezTo>
                      <a:pt x="1033" y="246"/>
                      <a:pt x="588" y="1"/>
                      <a:pt x="3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1" name="Google Shape;5351;p31"/>
              <p:cNvSpPr/>
              <p:nvPr/>
            </p:nvSpPr>
            <p:spPr>
              <a:xfrm>
                <a:off x="1894300" y="4734450"/>
                <a:ext cx="10050" cy="50375"/>
              </a:xfrm>
              <a:custGeom>
                <a:avLst/>
                <a:gdLst/>
                <a:ahLst/>
                <a:cxnLst/>
                <a:rect l="l" t="t" r="r" b="b"/>
                <a:pathLst>
                  <a:path w="402" h="2015" extrusionOk="0">
                    <a:moveTo>
                      <a:pt x="74" y="1"/>
                    </a:moveTo>
                    <a:lnTo>
                      <a:pt x="74" y="1"/>
                    </a:lnTo>
                    <a:cubicBezTo>
                      <a:pt x="0" y="718"/>
                      <a:pt x="148" y="1351"/>
                      <a:pt x="338" y="2015"/>
                    </a:cubicBezTo>
                    <a:cubicBezTo>
                      <a:pt x="359" y="1962"/>
                      <a:pt x="401" y="1909"/>
                      <a:pt x="401" y="1857"/>
                    </a:cubicBezTo>
                    <a:cubicBezTo>
                      <a:pt x="359" y="1287"/>
                      <a:pt x="306" y="718"/>
                      <a:pt x="243" y="159"/>
                    </a:cubicBezTo>
                    <a:cubicBezTo>
                      <a:pt x="243" y="116"/>
                      <a:pt x="169" y="85"/>
                      <a:pt x="7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2" name="Google Shape;5352;p31"/>
              <p:cNvSpPr/>
              <p:nvPr/>
            </p:nvSpPr>
            <p:spPr>
              <a:xfrm>
                <a:off x="1570250" y="4649275"/>
                <a:ext cx="8975" cy="40900"/>
              </a:xfrm>
              <a:custGeom>
                <a:avLst/>
                <a:gdLst/>
                <a:ahLst/>
                <a:cxnLst/>
                <a:rect l="l" t="t" r="r" b="b"/>
                <a:pathLst>
                  <a:path w="359" h="1636" extrusionOk="0">
                    <a:moveTo>
                      <a:pt x="138" y="1"/>
                    </a:moveTo>
                    <a:cubicBezTo>
                      <a:pt x="0" y="486"/>
                      <a:pt x="159" y="982"/>
                      <a:pt x="169" y="1467"/>
                    </a:cubicBezTo>
                    <a:cubicBezTo>
                      <a:pt x="169" y="1509"/>
                      <a:pt x="243" y="1552"/>
                      <a:pt x="327" y="1636"/>
                    </a:cubicBezTo>
                    <a:cubicBezTo>
                      <a:pt x="338" y="1498"/>
                      <a:pt x="359" y="1414"/>
                      <a:pt x="359" y="1330"/>
                    </a:cubicBezTo>
                    <a:cubicBezTo>
                      <a:pt x="338" y="898"/>
                      <a:pt x="306" y="455"/>
                      <a:pt x="285" y="12"/>
                    </a:cubicBezTo>
                    <a:cubicBezTo>
                      <a:pt x="232" y="12"/>
                      <a:pt x="180" y="1"/>
                      <a:pt x="13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3" name="Google Shape;5353;p31"/>
              <p:cNvSpPr/>
              <p:nvPr/>
            </p:nvSpPr>
            <p:spPr>
              <a:xfrm>
                <a:off x="2100200" y="5096475"/>
                <a:ext cx="16125" cy="34825"/>
              </a:xfrm>
              <a:custGeom>
                <a:avLst/>
                <a:gdLst/>
                <a:ahLst/>
                <a:cxnLst/>
                <a:rect l="l" t="t" r="r" b="b"/>
                <a:pathLst>
                  <a:path w="645" h="1393" extrusionOk="0">
                    <a:moveTo>
                      <a:pt x="85" y="0"/>
                    </a:moveTo>
                    <a:cubicBezTo>
                      <a:pt x="1" y="370"/>
                      <a:pt x="202" y="907"/>
                      <a:pt x="645" y="1392"/>
                    </a:cubicBezTo>
                    <a:cubicBezTo>
                      <a:pt x="507" y="675"/>
                      <a:pt x="371" y="338"/>
                      <a:pt x="8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4" name="Google Shape;5354;p31"/>
              <p:cNvSpPr/>
              <p:nvPr/>
            </p:nvSpPr>
            <p:spPr>
              <a:xfrm>
                <a:off x="2320900" y="5113350"/>
                <a:ext cx="14800" cy="39825"/>
              </a:xfrm>
              <a:custGeom>
                <a:avLst/>
                <a:gdLst/>
                <a:ahLst/>
                <a:cxnLst/>
                <a:rect l="l" t="t" r="r" b="b"/>
                <a:pathLst>
                  <a:path w="592" h="1593" extrusionOk="0">
                    <a:moveTo>
                      <a:pt x="74" y="0"/>
                    </a:moveTo>
                    <a:cubicBezTo>
                      <a:pt x="43" y="63"/>
                      <a:pt x="1" y="105"/>
                      <a:pt x="11" y="138"/>
                    </a:cubicBezTo>
                    <a:cubicBezTo>
                      <a:pt x="117" y="506"/>
                      <a:pt x="233" y="886"/>
                      <a:pt x="349" y="1256"/>
                    </a:cubicBezTo>
                    <a:cubicBezTo>
                      <a:pt x="391" y="1371"/>
                      <a:pt x="391" y="1519"/>
                      <a:pt x="592" y="1593"/>
                    </a:cubicBezTo>
                    <a:cubicBezTo>
                      <a:pt x="402" y="1045"/>
                      <a:pt x="486" y="454"/>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5" name="Google Shape;5355;p31"/>
              <p:cNvSpPr/>
              <p:nvPr/>
            </p:nvSpPr>
            <p:spPr>
              <a:xfrm>
                <a:off x="1529375" y="4550425"/>
                <a:ext cx="7425" cy="49850"/>
              </a:xfrm>
              <a:custGeom>
                <a:avLst/>
                <a:gdLst/>
                <a:ahLst/>
                <a:cxnLst/>
                <a:rect l="l" t="t" r="r" b="b"/>
                <a:pathLst>
                  <a:path w="297" h="1994" extrusionOk="0">
                    <a:moveTo>
                      <a:pt x="137" y="0"/>
                    </a:moveTo>
                    <a:lnTo>
                      <a:pt x="137" y="0"/>
                    </a:lnTo>
                    <a:cubicBezTo>
                      <a:pt x="1" y="570"/>
                      <a:pt x="11" y="1139"/>
                      <a:pt x="22" y="1709"/>
                    </a:cubicBezTo>
                    <a:cubicBezTo>
                      <a:pt x="22" y="1782"/>
                      <a:pt x="64" y="1856"/>
                      <a:pt x="106" y="1993"/>
                    </a:cubicBezTo>
                    <a:cubicBezTo>
                      <a:pt x="264" y="1508"/>
                      <a:pt x="296" y="580"/>
                      <a:pt x="13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6" name="Google Shape;5356;p31"/>
              <p:cNvSpPr/>
              <p:nvPr/>
            </p:nvSpPr>
            <p:spPr>
              <a:xfrm>
                <a:off x="1913275" y="4750275"/>
                <a:ext cx="8725" cy="37200"/>
              </a:xfrm>
              <a:custGeom>
                <a:avLst/>
                <a:gdLst/>
                <a:ahLst/>
                <a:cxnLst/>
                <a:rect l="l" t="t" r="r" b="b"/>
                <a:pathLst>
                  <a:path w="349" h="1488" extrusionOk="0">
                    <a:moveTo>
                      <a:pt x="191" y="1"/>
                    </a:moveTo>
                    <a:lnTo>
                      <a:pt x="191" y="1"/>
                    </a:lnTo>
                    <a:cubicBezTo>
                      <a:pt x="11" y="454"/>
                      <a:pt x="1" y="707"/>
                      <a:pt x="137" y="1487"/>
                    </a:cubicBezTo>
                    <a:cubicBezTo>
                      <a:pt x="338" y="887"/>
                      <a:pt x="348" y="285"/>
                      <a:pt x="19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7" name="Google Shape;5357;p31"/>
              <p:cNvSpPr/>
              <p:nvPr/>
            </p:nvSpPr>
            <p:spPr>
              <a:xfrm>
                <a:off x="2509950" y="5133125"/>
                <a:ext cx="17950" cy="30600"/>
              </a:xfrm>
              <a:custGeom>
                <a:avLst/>
                <a:gdLst/>
                <a:ahLst/>
                <a:cxnLst/>
                <a:rect l="l" t="t" r="r" b="b"/>
                <a:pathLst>
                  <a:path w="718" h="1224" extrusionOk="0">
                    <a:moveTo>
                      <a:pt x="1" y="0"/>
                    </a:moveTo>
                    <a:lnTo>
                      <a:pt x="1" y="0"/>
                    </a:lnTo>
                    <a:cubicBezTo>
                      <a:pt x="169" y="401"/>
                      <a:pt x="233" y="854"/>
                      <a:pt x="718" y="1224"/>
                    </a:cubicBezTo>
                    <a:cubicBezTo>
                      <a:pt x="602" y="654"/>
                      <a:pt x="359" y="296"/>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8" name="Google Shape;5358;p31"/>
              <p:cNvSpPr/>
              <p:nvPr/>
            </p:nvSpPr>
            <p:spPr>
              <a:xfrm>
                <a:off x="1943150" y="5031875"/>
                <a:ext cx="15500" cy="28500"/>
              </a:xfrm>
              <a:custGeom>
                <a:avLst/>
                <a:gdLst/>
                <a:ahLst/>
                <a:cxnLst/>
                <a:rect l="l" t="t" r="r" b="b"/>
                <a:pathLst>
                  <a:path w="620" h="1140" extrusionOk="0">
                    <a:moveTo>
                      <a:pt x="60" y="1"/>
                    </a:moveTo>
                    <a:cubicBezTo>
                      <a:pt x="67" y="7"/>
                      <a:pt x="73" y="13"/>
                      <a:pt x="80" y="19"/>
                    </a:cubicBezTo>
                    <a:lnTo>
                      <a:pt x="80" y="19"/>
                    </a:lnTo>
                    <a:cubicBezTo>
                      <a:pt x="80" y="16"/>
                      <a:pt x="81" y="13"/>
                      <a:pt x="82" y="11"/>
                    </a:cubicBezTo>
                    <a:lnTo>
                      <a:pt x="60" y="1"/>
                    </a:lnTo>
                    <a:close/>
                    <a:moveTo>
                      <a:pt x="80" y="19"/>
                    </a:moveTo>
                    <a:cubicBezTo>
                      <a:pt x="0" y="437"/>
                      <a:pt x="230" y="751"/>
                      <a:pt x="430" y="1076"/>
                    </a:cubicBezTo>
                    <a:cubicBezTo>
                      <a:pt x="451" y="1107"/>
                      <a:pt x="524" y="1107"/>
                      <a:pt x="620" y="1140"/>
                    </a:cubicBezTo>
                    <a:cubicBezTo>
                      <a:pt x="506" y="695"/>
                      <a:pt x="382" y="312"/>
                      <a:pt x="80" y="19"/>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9" name="Google Shape;5359;p31"/>
              <p:cNvSpPr/>
              <p:nvPr/>
            </p:nvSpPr>
            <p:spPr>
              <a:xfrm>
                <a:off x="2415300" y="5080925"/>
                <a:ext cx="11625" cy="34300"/>
              </a:xfrm>
              <a:custGeom>
                <a:avLst/>
                <a:gdLst/>
                <a:ahLst/>
                <a:cxnLst/>
                <a:rect l="l" t="t" r="r" b="b"/>
                <a:pathLst>
                  <a:path w="465" h="1372" extrusionOk="0">
                    <a:moveTo>
                      <a:pt x="22" y="0"/>
                    </a:moveTo>
                    <a:cubicBezTo>
                      <a:pt x="11" y="169"/>
                      <a:pt x="1" y="263"/>
                      <a:pt x="1" y="369"/>
                    </a:cubicBezTo>
                    <a:cubicBezTo>
                      <a:pt x="11" y="538"/>
                      <a:pt x="32" y="717"/>
                      <a:pt x="43" y="886"/>
                    </a:cubicBezTo>
                    <a:lnTo>
                      <a:pt x="43" y="865"/>
                    </a:lnTo>
                    <a:cubicBezTo>
                      <a:pt x="169" y="1013"/>
                      <a:pt x="137" y="1297"/>
                      <a:pt x="465" y="1371"/>
                    </a:cubicBezTo>
                    <a:cubicBezTo>
                      <a:pt x="390" y="949"/>
                      <a:pt x="317" y="559"/>
                      <a:pt x="201" y="190"/>
                    </a:cubicBezTo>
                    <a:cubicBezTo>
                      <a:pt x="180" y="137"/>
                      <a:pt x="116" y="95"/>
                      <a:pt x="2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0" name="Google Shape;5360;p31"/>
              <p:cNvSpPr/>
              <p:nvPr/>
            </p:nvSpPr>
            <p:spPr>
              <a:xfrm>
                <a:off x="1550200" y="4296500"/>
                <a:ext cx="25875" cy="17425"/>
              </a:xfrm>
              <a:custGeom>
                <a:avLst/>
                <a:gdLst/>
                <a:ahLst/>
                <a:cxnLst/>
                <a:rect l="l" t="t" r="r" b="b"/>
                <a:pathLst>
                  <a:path w="1035" h="697" extrusionOk="0">
                    <a:moveTo>
                      <a:pt x="1024" y="0"/>
                    </a:moveTo>
                    <a:cubicBezTo>
                      <a:pt x="676" y="180"/>
                      <a:pt x="380" y="317"/>
                      <a:pt x="85" y="475"/>
                    </a:cubicBezTo>
                    <a:cubicBezTo>
                      <a:pt x="1" y="528"/>
                      <a:pt x="12" y="623"/>
                      <a:pt x="106" y="696"/>
                    </a:cubicBezTo>
                    <a:cubicBezTo>
                      <a:pt x="476" y="654"/>
                      <a:pt x="718" y="370"/>
                      <a:pt x="1024" y="201"/>
                    </a:cubicBezTo>
                    <a:cubicBezTo>
                      <a:pt x="1034" y="190"/>
                      <a:pt x="1024" y="127"/>
                      <a:pt x="102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1" name="Google Shape;5361;p31"/>
              <p:cNvSpPr/>
              <p:nvPr/>
            </p:nvSpPr>
            <p:spPr>
              <a:xfrm>
                <a:off x="1791475" y="4595500"/>
                <a:ext cx="6350" cy="28500"/>
              </a:xfrm>
              <a:custGeom>
                <a:avLst/>
                <a:gdLst/>
                <a:ahLst/>
                <a:cxnLst/>
                <a:rect l="l" t="t" r="r" b="b"/>
                <a:pathLst>
                  <a:path w="254" h="1140" extrusionOk="0">
                    <a:moveTo>
                      <a:pt x="158" y="0"/>
                    </a:moveTo>
                    <a:cubicBezTo>
                      <a:pt x="74" y="117"/>
                      <a:pt x="10" y="159"/>
                      <a:pt x="10" y="211"/>
                    </a:cubicBezTo>
                    <a:cubicBezTo>
                      <a:pt x="0" y="475"/>
                      <a:pt x="0" y="739"/>
                      <a:pt x="10" y="992"/>
                    </a:cubicBezTo>
                    <a:cubicBezTo>
                      <a:pt x="19" y="1062"/>
                      <a:pt x="43" y="1139"/>
                      <a:pt x="141" y="1139"/>
                    </a:cubicBezTo>
                    <a:cubicBezTo>
                      <a:pt x="161" y="1139"/>
                      <a:pt x="184" y="1136"/>
                      <a:pt x="211" y="1129"/>
                    </a:cubicBezTo>
                    <a:cubicBezTo>
                      <a:pt x="221" y="781"/>
                      <a:pt x="253" y="433"/>
                      <a:pt x="15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2" name="Google Shape;5362;p31"/>
              <p:cNvSpPr/>
              <p:nvPr/>
            </p:nvSpPr>
            <p:spPr>
              <a:xfrm>
                <a:off x="1654350" y="4252125"/>
                <a:ext cx="33500" cy="6050"/>
              </a:xfrm>
              <a:custGeom>
                <a:avLst/>
                <a:gdLst/>
                <a:ahLst/>
                <a:cxnLst/>
                <a:rect l="l" t="t" r="r" b="b"/>
                <a:pathLst>
                  <a:path w="1340" h="242" extrusionOk="0">
                    <a:moveTo>
                      <a:pt x="1023" y="0"/>
                    </a:moveTo>
                    <a:cubicBezTo>
                      <a:pt x="663" y="0"/>
                      <a:pt x="329" y="57"/>
                      <a:pt x="1" y="172"/>
                    </a:cubicBezTo>
                    <a:cubicBezTo>
                      <a:pt x="246" y="218"/>
                      <a:pt x="445" y="242"/>
                      <a:pt x="615" y="242"/>
                    </a:cubicBezTo>
                    <a:cubicBezTo>
                      <a:pt x="914" y="242"/>
                      <a:pt x="1125" y="169"/>
                      <a:pt x="1340" y="14"/>
                    </a:cubicBezTo>
                    <a:cubicBezTo>
                      <a:pt x="1232" y="5"/>
                      <a:pt x="1126" y="0"/>
                      <a:pt x="102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3" name="Google Shape;5363;p31"/>
              <p:cNvSpPr/>
              <p:nvPr/>
            </p:nvSpPr>
            <p:spPr>
              <a:xfrm>
                <a:off x="1668325" y="4486075"/>
                <a:ext cx="7400" cy="34025"/>
              </a:xfrm>
              <a:custGeom>
                <a:avLst/>
                <a:gdLst/>
                <a:ahLst/>
                <a:cxnLst/>
                <a:rect l="l" t="t" r="r" b="b"/>
                <a:pathLst>
                  <a:path w="296" h="1361" extrusionOk="0">
                    <a:moveTo>
                      <a:pt x="127" y="1"/>
                    </a:moveTo>
                    <a:cubicBezTo>
                      <a:pt x="85" y="496"/>
                      <a:pt x="0" y="918"/>
                      <a:pt x="106" y="1361"/>
                    </a:cubicBezTo>
                    <a:cubicBezTo>
                      <a:pt x="169" y="1319"/>
                      <a:pt x="233" y="1298"/>
                      <a:pt x="233" y="1266"/>
                    </a:cubicBezTo>
                    <a:cubicBezTo>
                      <a:pt x="265" y="897"/>
                      <a:pt x="286" y="528"/>
                      <a:pt x="296" y="159"/>
                    </a:cubicBezTo>
                    <a:cubicBezTo>
                      <a:pt x="296" y="116"/>
                      <a:pt x="222" y="85"/>
                      <a:pt x="1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4" name="Google Shape;5364;p31"/>
              <p:cNvSpPr/>
              <p:nvPr/>
            </p:nvSpPr>
            <p:spPr>
              <a:xfrm>
                <a:off x="1771950" y="4597350"/>
                <a:ext cx="8200" cy="29275"/>
              </a:xfrm>
              <a:custGeom>
                <a:avLst/>
                <a:gdLst/>
                <a:ahLst/>
                <a:cxnLst/>
                <a:rect l="l" t="t" r="r" b="b"/>
                <a:pathLst>
                  <a:path w="328" h="1171" extrusionOk="0">
                    <a:moveTo>
                      <a:pt x="222" y="0"/>
                    </a:moveTo>
                    <a:lnTo>
                      <a:pt x="222" y="0"/>
                    </a:lnTo>
                    <a:cubicBezTo>
                      <a:pt x="53" y="390"/>
                      <a:pt x="1" y="770"/>
                      <a:pt x="159" y="1171"/>
                    </a:cubicBezTo>
                    <a:cubicBezTo>
                      <a:pt x="306" y="791"/>
                      <a:pt x="327" y="401"/>
                      <a:pt x="22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5" name="Google Shape;5365;p31"/>
              <p:cNvSpPr/>
              <p:nvPr/>
            </p:nvSpPr>
            <p:spPr>
              <a:xfrm>
                <a:off x="1542050" y="4372950"/>
                <a:ext cx="8175" cy="23225"/>
              </a:xfrm>
              <a:custGeom>
                <a:avLst/>
                <a:gdLst/>
                <a:ahLst/>
                <a:cxnLst/>
                <a:rect l="l" t="t" r="r" b="b"/>
                <a:pathLst>
                  <a:path w="327" h="929" extrusionOk="0">
                    <a:moveTo>
                      <a:pt x="221" y="1"/>
                    </a:moveTo>
                    <a:lnTo>
                      <a:pt x="221" y="1"/>
                    </a:lnTo>
                    <a:cubicBezTo>
                      <a:pt x="10" y="349"/>
                      <a:pt x="0" y="465"/>
                      <a:pt x="116" y="929"/>
                    </a:cubicBezTo>
                    <a:cubicBezTo>
                      <a:pt x="305" y="591"/>
                      <a:pt x="327" y="434"/>
                      <a:pt x="22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6" name="Google Shape;5366;p31"/>
              <p:cNvSpPr/>
              <p:nvPr/>
            </p:nvSpPr>
            <p:spPr>
              <a:xfrm>
                <a:off x="1774600" y="4355825"/>
                <a:ext cx="27175" cy="9825"/>
              </a:xfrm>
              <a:custGeom>
                <a:avLst/>
                <a:gdLst/>
                <a:ahLst/>
                <a:cxnLst/>
                <a:rect l="l" t="t" r="r" b="b"/>
                <a:pathLst>
                  <a:path w="1087" h="393" extrusionOk="0">
                    <a:moveTo>
                      <a:pt x="1037" y="0"/>
                    </a:moveTo>
                    <a:cubicBezTo>
                      <a:pt x="628" y="0"/>
                      <a:pt x="310" y="130"/>
                      <a:pt x="22" y="372"/>
                    </a:cubicBezTo>
                    <a:lnTo>
                      <a:pt x="22" y="372"/>
                    </a:lnTo>
                    <a:cubicBezTo>
                      <a:pt x="15" y="371"/>
                      <a:pt x="7" y="370"/>
                      <a:pt x="0" y="369"/>
                    </a:cubicBezTo>
                    <a:lnTo>
                      <a:pt x="0" y="390"/>
                    </a:lnTo>
                    <a:cubicBezTo>
                      <a:pt x="7" y="384"/>
                      <a:pt x="15" y="378"/>
                      <a:pt x="22" y="372"/>
                    </a:cubicBezTo>
                    <a:lnTo>
                      <a:pt x="22" y="372"/>
                    </a:lnTo>
                    <a:cubicBezTo>
                      <a:pt x="125" y="385"/>
                      <a:pt x="215" y="392"/>
                      <a:pt x="296" y="392"/>
                    </a:cubicBezTo>
                    <a:cubicBezTo>
                      <a:pt x="592" y="392"/>
                      <a:pt x="776" y="294"/>
                      <a:pt x="1086" y="1"/>
                    </a:cubicBezTo>
                    <a:cubicBezTo>
                      <a:pt x="1070" y="0"/>
                      <a:pt x="1053" y="0"/>
                      <a:pt x="103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7" name="Google Shape;5367;p31"/>
              <p:cNvSpPr/>
              <p:nvPr/>
            </p:nvSpPr>
            <p:spPr>
              <a:xfrm>
                <a:off x="1783800" y="4719175"/>
                <a:ext cx="9000" cy="25050"/>
              </a:xfrm>
              <a:custGeom>
                <a:avLst/>
                <a:gdLst/>
                <a:ahLst/>
                <a:cxnLst/>
                <a:rect l="l" t="t" r="r" b="b"/>
                <a:pathLst>
                  <a:path w="360" h="1002" extrusionOk="0">
                    <a:moveTo>
                      <a:pt x="170" y="0"/>
                    </a:moveTo>
                    <a:cubicBezTo>
                      <a:pt x="64" y="338"/>
                      <a:pt x="1" y="664"/>
                      <a:pt x="170" y="1002"/>
                    </a:cubicBezTo>
                    <a:cubicBezTo>
                      <a:pt x="307" y="696"/>
                      <a:pt x="360" y="380"/>
                      <a:pt x="307" y="42"/>
                    </a:cubicBezTo>
                    <a:cubicBezTo>
                      <a:pt x="307" y="31"/>
                      <a:pt x="244" y="21"/>
                      <a:pt x="17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8" name="Google Shape;5368;p31"/>
              <p:cNvSpPr/>
              <p:nvPr/>
            </p:nvSpPr>
            <p:spPr>
              <a:xfrm>
                <a:off x="1931750" y="5003925"/>
                <a:ext cx="13450" cy="28225"/>
              </a:xfrm>
              <a:custGeom>
                <a:avLst/>
                <a:gdLst/>
                <a:ahLst/>
                <a:cxnLst/>
                <a:rect l="l" t="t" r="r" b="b"/>
                <a:pathLst>
                  <a:path w="538" h="1129" extrusionOk="0">
                    <a:moveTo>
                      <a:pt x="0" y="1"/>
                    </a:moveTo>
                    <a:cubicBezTo>
                      <a:pt x="124" y="475"/>
                      <a:pt x="167" y="869"/>
                      <a:pt x="514" y="1113"/>
                    </a:cubicBezTo>
                    <a:lnTo>
                      <a:pt x="514" y="1113"/>
                    </a:lnTo>
                    <a:cubicBezTo>
                      <a:pt x="442" y="935"/>
                      <a:pt x="389" y="758"/>
                      <a:pt x="305" y="580"/>
                    </a:cubicBezTo>
                    <a:cubicBezTo>
                      <a:pt x="242" y="411"/>
                      <a:pt x="211" y="233"/>
                      <a:pt x="0" y="1"/>
                    </a:cubicBezTo>
                    <a:close/>
                    <a:moveTo>
                      <a:pt x="514" y="1113"/>
                    </a:moveTo>
                    <a:lnTo>
                      <a:pt x="514" y="1113"/>
                    </a:lnTo>
                    <a:cubicBezTo>
                      <a:pt x="515" y="1115"/>
                      <a:pt x="516" y="1117"/>
                      <a:pt x="516" y="1119"/>
                    </a:cubicBezTo>
                    <a:lnTo>
                      <a:pt x="538" y="1129"/>
                    </a:lnTo>
                    <a:cubicBezTo>
                      <a:pt x="530" y="1123"/>
                      <a:pt x="522" y="1118"/>
                      <a:pt x="514" y="1113"/>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9" name="Google Shape;5369;p31"/>
              <p:cNvSpPr/>
              <p:nvPr/>
            </p:nvSpPr>
            <p:spPr>
              <a:xfrm>
                <a:off x="1559700" y="4385075"/>
                <a:ext cx="7400" cy="19300"/>
              </a:xfrm>
              <a:custGeom>
                <a:avLst/>
                <a:gdLst/>
                <a:ahLst/>
                <a:cxnLst/>
                <a:rect l="l" t="t" r="r" b="b"/>
                <a:pathLst>
                  <a:path w="296" h="772" extrusionOk="0">
                    <a:moveTo>
                      <a:pt x="159" y="1"/>
                    </a:moveTo>
                    <a:lnTo>
                      <a:pt x="159" y="1"/>
                    </a:lnTo>
                    <a:cubicBezTo>
                      <a:pt x="0" y="265"/>
                      <a:pt x="11" y="497"/>
                      <a:pt x="75" y="771"/>
                    </a:cubicBezTo>
                    <a:cubicBezTo>
                      <a:pt x="296" y="528"/>
                      <a:pt x="296" y="528"/>
                      <a:pt x="15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0" name="Google Shape;5370;p31"/>
              <p:cNvSpPr/>
              <p:nvPr/>
            </p:nvSpPr>
            <p:spPr>
              <a:xfrm>
                <a:off x="2215450" y="4810425"/>
                <a:ext cx="9775" cy="5275"/>
              </a:xfrm>
              <a:custGeom>
                <a:avLst/>
                <a:gdLst/>
                <a:ahLst/>
                <a:cxnLst/>
                <a:rect l="l" t="t" r="r" b="b"/>
                <a:pathLst>
                  <a:path w="391" h="211" extrusionOk="0">
                    <a:moveTo>
                      <a:pt x="304" y="1"/>
                    </a:moveTo>
                    <a:cubicBezTo>
                      <a:pt x="155" y="1"/>
                      <a:pt x="82" y="89"/>
                      <a:pt x="15" y="189"/>
                    </a:cubicBezTo>
                    <a:lnTo>
                      <a:pt x="15" y="189"/>
                    </a:lnTo>
                    <a:cubicBezTo>
                      <a:pt x="155" y="186"/>
                      <a:pt x="268" y="142"/>
                      <a:pt x="390" y="9"/>
                    </a:cubicBezTo>
                    <a:cubicBezTo>
                      <a:pt x="359" y="3"/>
                      <a:pt x="330" y="1"/>
                      <a:pt x="304" y="1"/>
                    </a:cubicBezTo>
                    <a:close/>
                    <a:moveTo>
                      <a:pt x="15" y="189"/>
                    </a:moveTo>
                    <a:cubicBezTo>
                      <a:pt x="10" y="189"/>
                      <a:pt x="5" y="189"/>
                      <a:pt x="0" y="189"/>
                    </a:cubicBezTo>
                    <a:lnTo>
                      <a:pt x="0" y="210"/>
                    </a:lnTo>
                    <a:cubicBezTo>
                      <a:pt x="5" y="203"/>
                      <a:pt x="10" y="196"/>
                      <a:pt x="15" y="189"/>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1" name="Google Shape;5371;p31"/>
              <p:cNvSpPr/>
              <p:nvPr/>
            </p:nvSpPr>
            <p:spPr>
              <a:xfrm>
                <a:off x="2255250" y="4815750"/>
                <a:ext cx="7400" cy="2300"/>
              </a:xfrm>
              <a:custGeom>
                <a:avLst/>
                <a:gdLst/>
                <a:ahLst/>
                <a:cxnLst/>
                <a:rect l="l" t="t" r="r" b="b"/>
                <a:pathLst>
                  <a:path w="296" h="92" extrusionOk="0">
                    <a:moveTo>
                      <a:pt x="176" y="1"/>
                    </a:moveTo>
                    <a:cubicBezTo>
                      <a:pt x="124" y="1"/>
                      <a:pt x="76" y="27"/>
                      <a:pt x="34" y="68"/>
                    </a:cubicBezTo>
                    <a:lnTo>
                      <a:pt x="34" y="68"/>
                    </a:lnTo>
                    <a:cubicBezTo>
                      <a:pt x="110" y="58"/>
                      <a:pt x="187" y="42"/>
                      <a:pt x="264" y="25"/>
                    </a:cubicBezTo>
                    <a:lnTo>
                      <a:pt x="264" y="25"/>
                    </a:lnTo>
                    <a:cubicBezTo>
                      <a:pt x="271" y="30"/>
                      <a:pt x="278" y="34"/>
                      <a:pt x="286" y="39"/>
                    </a:cubicBezTo>
                    <a:lnTo>
                      <a:pt x="296" y="18"/>
                    </a:lnTo>
                    <a:lnTo>
                      <a:pt x="296" y="18"/>
                    </a:lnTo>
                    <a:cubicBezTo>
                      <a:pt x="285" y="21"/>
                      <a:pt x="274" y="23"/>
                      <a:pt x="264" y="25"/>
                    </a:cubicBezTo>
                    <a:lnTo>
                      <a:pt x="264" y="25"/>
                    </a:lnTo>
                    <a:cubicBezTo>
                      <a:pt x="233" y="9"/>
                      <a:pt x="204" y="1"/>
                      <a:pt x="176" y="1"/>
                    </a:cubicBezTo>
                    <a:close/>
                    <a:moveTo>
                      <a:pt x="34" y="68"/>
                    </a:moveTo>
                    <a:lnTo>
                      <a:pt x="34" y="68"/>
                    </a:lnTo>
                    <a:cubicBezTo>
                      <a:pt x="26" y="69"/>
                      <a:pt x="19" y="70"/>
                      <a:pt x="11" y="71"/>
                    </a:cubicBezTo>
                    <a:cubicBezTo>
                      <a:pt x="0" y="71"/>
                      <a:pt x="11" y="92"/>
                      <a:pt x="11" y="92"/>
                    </a:cubicBezTo>
                    <a:cubicBezTo>
                      <a:pt x="19" y="83"/>
                      <a:pt x="26" y="75"/>
                      <a:pt x="34" y="68"/>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2" name="Google Shape;5372;p31"/>
              <p:cNvSpPr/>
              <p:nvPr/>
            </p:nvSpPr>
            <p:spPr>
              <a:xfrm>
                <a:off x="2262375" y="4814625"/>
                <a:ext cx="1850" cy="2125"/>
              </a:xfrm>
              <a:custGeom>
                <a:avLst/>
                <a:gdLst/>
                <a:ahLst/>
                <a:cxnLst/>
                <a:rect l="l" t="t" r="r" b="b"/>
                <a:pathLst>
                  <a:path w="74" h="85" extrusionOk="0">
                    <a:moveTo>
                      <a:pt x="74" y="0"/>
                    </a:moveTo>
                    <a:lnTo>
                      <a:pt x="11" y="63"/>
                    </a:lnTo>
                    <a:lnTo>
                      <a:pt x="1" y="84"/>
                    </a:lnTo>
                    <a:cubicBezTo>
                      <a:pt x="32" y="52"/>
                      <a:pt x="53" y="31"/>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6"/>
        </a:solidFill>
        <a:effectLst/>
      </p:bgPr>
    </p:bg>
    <p:spTree>
      <p:nvGrpSpPr>
        <p:cNvPr id="1" name="Shape 267"/>
        <p:cNvGrpSpPr/>
        <p:nvPr/>
      </p:nvGrpSpPr>
      <p:grpSpPr>
        <a:xfrm>
          <a:off x="0" y="0"/>
          <a:ext cx="0" cy="0"/>
          <a:chOff x="0" y="0"/>
          <a:chExt cx="0" cy="0"/>
        </a:xfrm>
      </p:grpSpPr>
      <p:sp>
        <p:nvSpPr>
          <p:cNvPr id="268" name="Google Shape;268;p3"/>
          <p:cNvSpPr txBox="1">
            <a:spLocks noGrp="1"/>
          </p:cNvSpPr>
          <p:nvPr>
            <p:ph type="title"/>
          </p:nvPr>
        </p:nvSpPr>
        <p:spPr>
          <a:xfrm>
            <a:off x="881550" y="2570963"/>
            <a:ext cx="4894500" cy="936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72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69" name="Google Shape;269;p3"/>
          <p:cNvSpPr txBox="1">
            <a:spLocks noGrp="1"/>
          </p:cNvSpPr>
          <p:nvPr>
            <p:ph type="title" idx="2" hasCustomPrompt="1"/>
          </p:nvPr>
        </p:nvSpPr>
        <p:spPr>
          <a:xfrm>
            <a:off x="2381100" y="1221838"/>
            <a:ext cx="1895400" cy="995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7200" b="1">
                <a:solidFill>
                  <a:schemeClr val="lt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70" name="Google Shape;270;p3"/>
          <p:cNvSpPr txBox="1">
            <a:spLocks noGrp="1"/>
          </p:cNvSpPr>
          <p:nvPr>
            <p:ph type="subTitle" idx="1"/>
          </p:nvPr>
        </p:nvSpPr>
        <p:spPr>
          <a:xfrm>
            <a:off x="1294650" y="3638150"/>
            <a:ext cx="4068300" cy="283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271" name="Google Shape;271;p3"/>
          <p:cNvGrpSpPr/>
          <p:nvPr/>
        </p:nvGrpSpPr>
        <p:grpSpPr>
          <a:xfrm>
            <a:off x="-482050" y="-865047"/>
            <a:ext cx="6850385" cy="7693572"/>
            <a:chOff x="-482050" y="-865047"/>
            <a:chExt cx="6850385" cy="7693572"/>
          </a:xfrm>
        </p:grpSpPr>
        <p:grpSp>
          <p:nvGrpSpPr>
            <p:cNvPr id="272" name="Google Shape;272;p3"/>
            <p:cNvGrpSpPr/>
            <p:nvPr/>
          </p:nvGrpSpPr>
          <p:grpSpPr>
            <a:xfrm rot="3317427">
              <a:off x="604890" y="3967042"/>
              <a:ext cx="956536" cy="3145513"/>
              <a:chOff x="6772950" y="1141500"/>
              <a:chExt cx="372575" cy="1225125"/>
            </a:xfrm>
          </p:grpSpPr>
          <p:sp>
            <p:nvSpPr>
              <p:cNvPr id="273" name="Google Shape;273;p3"/>
              <p:cNvSpPr/>
              <p:nvPr/>
            </p:nvSpPr>
            <p:spPr>
              <a:xfrm>
                <a:off x="6772950" y="1141500"/>
                <a:ext cx="372575" cy="1225125"/>
              </a:xfrm>
              <a:custGeom>
                <a:avLst/>
                <a:gdLst/>
                <a:ahLst/>
                <a:cxnLst/>
                <a:rect l="l" t="t" r="r" b="b"/>
                <a:pathLst>
                  <a:path w="14903" h="49005" extrusionOk="0">
                    <a:moveTo>
                      <a:pt x="5168" y="7261"/>
                    </a:moveTo>
                    <a:cubicBezTo>
                      <a:pt x="5167" y="7262"/>
                      <a:pt x="5166" y="7263"/>
                      <a:pt x="5165" y="7264"/>
                    </a:cubicBezTo>
                    <a:lnTo>
                      <a:pt x="5165" y="7264"/>
                    </a:lnTo>
                    <a:lnTo>
                      <a:pt x="5179" y="7271"/>
                    </a:lnTo>
                    <a:lnTo>
                      <a:pt x="5168" y="7261"/>
                    </a:lnTo>
                    <a:close/>
                    <a:moveTo>
                      <a:pt x="7810" y="1"/>
                    </a:moveTo>
                    <a:cubicBezTo>
                      <a:pt x="7054" y="1"/>
                      <a:pt x="6313" y="88"/>
                      <a:pt x="5611" y="447"/>
                    </a:cubicBezTo>
                    <a:cubicBezTo>
                      <a:pt x="5474" y="522"/>
                      <a:pt x="5327" y="574"/>
                      <a:pt x="5168" y="606"/>
                    </a:cubicBezTo>
                    <a:cubicBezTo>
                      <a:pt x="4863" y="679"/>
                      <a:pt x="4662" y="859"/>
                      <a:pt x="4546" y="1154"/>
                    </a:cubicBezTo>
                    <a:cubicBezTo>
                      <a:pt x="4441" y="1408"/>
                      <a:pt x="4303" y="1618"/>
                      <a:pt x="4029" y="1776"/>
                    </a:cubicBezTo>
                    <a:cubicBezTo>
                      <a:pt x="3866" y="1688"/>
                      <a:pt x="3700" y="1649"/>
                      <a:pt x="3533" y="1649"/>
                    </a:cubicBezTo>
                    <a:cubicBezTo>
                      <a:pt x="3320" y="1649"/>
                      <a:pt x="3107" y="1712"/>
                      <a:pt x="2901" y="1818"/>
                    </a:cubicBezTo>
                    <a:cubicBezTo>
                      <a:pt x="2278" y="2125"/>
                      <a:pt x="1814" y="2641"/>
                      <a:pt x="1329" y="3116"/>
                    </a:cubicBezTo>
                    <a:cubicBezTo>
                      <a:pt x="1287" y="3158"/>
                      <a:pt x="1256" y="3232"/>
                      <a:pt x="1234" y="3285"/>
                    </a:cubicBezTo>
                    <a:cubicBezTo>
                      <a:pt x="1055" y="3864"/>
                      <a:pt x="728" y="4371"/>
                      <a:pt x="443" y="4898"/>
                    </a:cubicBezTo>
                    <a:cubicBezTo>
                      <a:pt x="180" y="5383"/>
                      <a:pt x="0" y="5932"/>
                      <a:pt x="211" y="6491"/>
                    </a:cubicBezTo>
                    <a:cubicBezTo>
                      <a:pt x="485" y="7271"/>
                      <a:pt x="1024" y="7820"/>
                      <a:pt x="1835" y="8020"/>
                    </a:cubicBezTo>
                    <a:cubicBezTo>
                      <a:pt x="2289" y="8125"/>
                      <a:pt x="2753" y="8168"/>
                      <a:pt x="3217" y="8200"/>
                    </a:cubicBezTo>
                    <a:cubicBezTo>
                      <a:pt x="3660" y="8231"/>
                      <a:pt x="4092" y="8294"/>
                      <a:pt x="4546" y="8442"/>
                    </a:cubicBezTo>
                    <a:cubicBezTo>
                      <a:pt x="4577" y="9496"/>
                      <a:pt x="5126" y="10288"/>
                      <a:pt x="5791" y="11026"/>
                    </a:cubicBezTo>
                    <a:cubicBezTo>
                      <a:pt x="6276" y="11553"/>
                      <a:pt x="6719" y="12102"/>
                      <a:pt x="7204" y="12618"/>
                    </a:cubicBezTo>
                    <a:cubicBezTo>
                      <a:pt x="7499" y="12946"/>
                      <a:pt x="7689" y="13314"/>
                      <a:pt x="7741" y="13736"/>
                    </a:cubicBezTo>
                    <a:cubicBezTo>
                      <a:pt x="7879" y="14791"/>
                      <a:pt x="8048" y="15846"/>
                      <a:pt x="8016" y="16911"/>
                    </a:cubicBezTo>
                    <a:cubicBezTo>
                      <a:pt x="7994" y="17512"/>
                      <a:pt x="7973" y="18124"/>
                      <a:pt x="8037" y="18714"/>
                    </a:cubicBezTo>
                    <a:cubicBezTo>
                      <a:pt x="8153" y="19748"/>
                      <a:pt x="8121" y="20792"/>
                      <a:pt x="8163" y="21836"/>
                    </a:cubicBezTo>
                    <a:cubicBezTo>
                      <a:pt x="8184" y="22501"/>
                      <a:pt x="8153" y="23165"/>
                      <a:pt x="8184" y="23830"/>
                    </a:cubicBezTo>
                    <a:cubicBezTo>
                      <a:pt x="8226" y="24610"/>
                      <a:pt x="8195" y="25380"/>
                      <a:pt x="8322" y="26150"/>
                    </a:cubicBezTo>
                    <a:cubicBezTo>
                      <a:pt x="8427" y="26762"/>
                      <a:pt x="8385" y="27395"/>
                      <a:pt x="8501" y="28006"/>
                    </a:cubicBezTo>
                    <a:cubicBezTo>
                      <a:pt x="8733" y="29293"/>
                      <a:pt x="8648" y="30611"/>
                      <a:pt x="8828" y="31909"/>
                    </a:cubicBezTo>
                    <a:cubicBezTo>
                      <a:pt x="8923" y="32563"/>
                      <a:pt x="8923" y="33227"/>
                      <a:pt x="8986" y="33891"/>
                    </a:cubicBezTo>
                    <a:cubicBezTo>
                      <a:pt x="9070" y="34798"/>
                      <a:pt x="9208" y="35694"/>
                      <a:pt x="9229" y="36602"/>
                    </a:cubicBezTo>
                    <a:cubicBezTo>
                      <a:pt x="9229" y="36665"/>
                      <a:pt x="9239" y="36739"/>
                      <a:pt x="9250" y="36802"/>
                    </a:cubicBezTo>
                    <a:cubicBezTo>
                      <a:pt x="9408" y="38047"/>
                      <a:pt x="9355" y="39291"/>
                      <a:pt x="9271" y="40525"/>
                    </a:cubicBezTo>
                    <a:cubicBezTo>
                      <a:pt x="9197" y="41453"/>
                      <a:pt x="9176" y="42381"/>
                      <a:pt x="9250" y="43320"/>
                    </a:cubicBezTo>
                    <a:cubicBezTo>
                      <a:pt x="9260" y="43489"/>
                      <a:pt x="9281" y="43668"/>
                      <a:pt x="9292" y="43848"/>
                    </a:cubicBezTo>
                    <a:cubicBezTo>
                      <a:pt x="9323" y="45334"/>
                      <a:pt x="9366" y="46822"/>
                      <a:pt x="9398" y="48308"/>
                    </a:cubicBezTo>
                    <a:cubicBezTo>
                      <a:pt x="9408" y="48498"/>
                      <a:pt x="9429" y="48688"/>
                      <a:pt x="9440" y="49004"/>
                    </a:cubicBezTo>
                    <a:cubicBezTo>
                      <a:pt x="9566" y="48836"/>
                      <a:pt x="9640" y="48783"/>
                      <a:pt x="9651" y="48709"/>
                    </a:cubicBezTo>
                    <a:cubicBezTo>
                      <a:pt x="9682" y="48519"/>
                      <a:pt x="9693" y="48319"/>
                      <a:pt x="9703" y="48119"/>
                    </a:cubicBezTo>
                    <a:cubicBezTo>
                      <a:pt x="9703" y="47296"/>
                      <a:pt x="9714" y="46473"/>
                      <a:pt x="9714" y="45651"/>
                    </a:cubicBezTo>
                    <a:cubicBezTo>
                      <a:pt x="9714" y="45324"/>
                      <a:pt x="9735" y="44987"/>
                      <a:pt x="9682" y="44659"/>
                    </a:cubicBezTo>
                    <a:cubicBezTo>
                      <a:pt x="9598" y="44037"/>
                      <a:pt x="9587" y="43415"/>
                      <a:pt x="9598" y="42793"/>
                    </a:cubicBezTo>
                    <a:cubicBezTo>
                      <a:pt x="9609" y="41643"/>
                      <a:pt x="9587" y="40483"/>
                      <a:pt x="9630" y="39334"/>
                    </a:cubicBezTo>
                    <a:cubicBezTo>
                      <a:pt x="9682" y="37572"/>
                      <a:pt x="9513" y="35832"/>
                      <a:pt x="9355" y="34091"/>
                    </a:cubicBezTo>
                    <a:cubicBezTo>
                      <a:pt x="9302" y="33606"/>
                      <a:pt x="9271" y="33121"/>
                      <a:pt x="9218" y="32636"/>
                    </a:cubicBezTo>
                    <a:cubicBezTo>
                      <a:pt x="9155" y="31909"/>
                      <a:pt x="9028" y="31180"/>
                      <a:pt x="9028" y="30453"/>
                    </a:cubicBezTo>
                    <a:cubicBezTo>
                      <a:pt x="9018" y="29314"/>
                      <a:pt x="8796" y="28206"/>
                      <a:pt x="8701" y="27078"/>
                    </a:cubicBezTo>
                    <a:cubicBezTo>
                      <a:pt x="8648" y="26424"/>
                      <a:pt x="8543" y="25759"/>
                      <a:pt x="8522" y="25095"/>
                    </a:cubicBezTo>
                    <a:cubicBezTo>
                      <a:pt x="8469" y="23281"/>
                      <a:pt x="8448" y="21456"/>
                      <a:pt x="8416" y="19642"/>
                    </a:cubicBezTo>
                    <a:cubicBezTo>
                      <a:pt x="8406" y="19506"/>
                      <a:pt x="8427" y="19368"/>
                      <a:pt x="8395" y="19242"/>
                    </a:cubicBezTo>
                    <a:cubicBezTo>
                      <a:pt x="8248" y="18578"/>
                      <a:pt x="8280" y="17913"/>
                      <a:pt x="8301" y="17249"/>
                    </a:cubicBezTo>
                    <a:cubicBezTo>
                      <a:pt x="8322" y="16078"/>
                      <a:pt x="8280" y="14896"/>
                      <a:pt x="8058" y="13736"/>
                    </a:cubicBezTo>
                    <a:cubicBezTo>
                      <a:pt x="8027" y="13589"/>
                      <a:pt x="8005" y="13431"/>
                      <a:pt x="8027" y="13283"/>
                    </a:cubicBezTo>
                    <a:cubicBezTo>
                      <a:pt x="8069" y="13061"/>
                      <a:pt x="7994" y="12892"/>
                      <a:pt x="7889" y="12714"/>
                    </a:cubicBezTo>
                    <a:cubicBezTo>
                      <a:pt x="7784" y="12555"/>
                      <a:pt x="7657" y="12386"/>
                      <a:pt x="7530" y="12239"/>
                    </a:cubicBezTo>
                    <a:cubicBezTo>
                      <a:pt x="7056" y="11648"/>
                      <a:pt x="6581" y="11068"/>
                      <a:pt x="6075" y="10499"/>
                    </a:cubicBezTo>
                    <a:cubicBezTo>
                      <a:pt x="5484" y="9824"/>
                      <a:pt x="5031" y="9096"/>
                      <a:pt x="4926" y="8157"/>
                    </a:cubicBezTo>
                    <a:cubicBezTo>
                      <a:pt x="4884" y="7789"/>
                      <a:pt x="4905" y="7516"/>
                      <a:pt x="5165" y="7264"/>
                    </a:cubicBezTo>
                    <a:lnTo>
                      <a:pt x="5165" y="7264"/>
                    </a:lnTo>
                    <a:lnTo>
                      <a:pt x="4483" y="6892"/>
                    </a:lnTo>
                    <a:cubicBezTo>
                      <a:pt x="4280" y="6785"/>
                      <a:pt x="4104" y="6591"/>
                      <a:pt x="3817" y="6591"/>
                    </a:cubicBezTo>
                    <a:cubicBezTo>
                      <a:pt x="3790" y="6591"/>
                      <a:pt x="3762" y="6593"/>
                      <a:pt x="3734" y="6596"/>
                    </a:cubicBezTo>
                    <a:cubicBezTo>
                      <a:pt x="3860" y="6892"/>
                      <a:pt x="4103" y="6965"/>
                      <a:pt x="4293" y="7103"/>
                    </a:cubicBezTo>
                    <a:cubicBezTo>
                      <a:pt x="4567" y="7314"/>
                      <a:pt x="4641" y="7525"/>
                      <a:pt x="4546" y="7862"/>
                    </a:cubicBezTo>
                    <a:cubicBezTo>
                      <a:pt x="4531" y="7945"/>
                      <a:pt x="4429" y="8012"/>
                      <a:pt x="4334" y="8012"/>
                    </a:cubicBezTo>
                    <a:cubicBezTo>
                      <a:pt x="4296" y="8012"/>
                      <a:pt x="4260" y="8002"/>
                      <a:pt x="4230" y="7978"/>
                    </a:cubicBezTo>
                    <a:cubicBezTo>
                      <a:pt x="4155" y="7936"/>
                      <a:pt x="4082" y="7862"/>
                      <a:pt x="4071" y="7788"/>
                    </a:cubicBezTo>
                    <a:cubicBezTo>
                      <a:pt x="4040" y="7535"/>
                      <a:pt x="3871" y="7535"/>
                      <a:pt x="3681" y="7535"/>
                    </a:cubicBezTo>
                    <a:cubicBezTo>
                      <a:pt x="3675" y="7534"/>
                      <a:pt x="3670" y="7534"/>
                      <a:pt x="3664" y="7534"/>
                    </a:cubicBezTo>
                    <a:cubicBezTo>
                      <a:pt x="3441" y="7534"/>
                      <a:pt x="3490" y="7728"/>
                      <a:pt x="3428" y="7862"/>
                    </a:cubicBezTo>
                    <a:cubicBezTo>
                      <a:pt x="3316" y="7862"/>
                      <a:pt x="3198" y="7867"/>
                      <a:pt x="3083" y="7867"/>
                    </a:cubicBezTo>
                    <a:cubicBezTo>
                      <a:pt x="3025" y="7867"/>
                      <a:pt x="2967" y="7865"/>
                      <a:pt x="2911" y="7862"/>
                    </a:cubicBezTo>
                    <a:cubicBezTo>
                      <a:pt x="2690" y="7841"/>
                      <a:pt x="2468" y="7799"/>
                      <a:pt x="2247" y="7778"/>
                    </a:cubicBezTo>
                    <a:cubicBezTo>
                      <a:pt x="928" y="7672"/>
                      <a:pt x="180" y="6491"/>
                      <a:pt x="644" y="5236"/>
                    </a:cubicBezTo>
                    <a:cubicBezTo>
                      <a:pt x="707" y="5078"/>
                      <a:pt x="813" y="4930"/>
                      <a:pt x="886" y="4761"/>
                    </a:cubicBezTo>
                    <a:cubicBezTo>
                      <a:pt x="1076" y="4361"/>
                      <a:pt x="1277" y="3970"/>
                      <a:pt x="1424" y="3548"/>
                    </a:cubicBezTo>
                    <a:cubicBezTo>
                      <a:pt x="1540" y="3243"/>
                      <a:pt x="1688" y="3000"/>
                      <a:pt x="1994" y="2852"/>
                    </a:cubicBezTo>
                    <a:cubicBezTo>
                      <a:pt x="2163" y="2768"/>
                      <a:pt x="2299" y="2610"/>
                      <a:pt x="2447" y="2483"/>
                    </a:cubicBezTo>
                    <a:cubicBezTo>
                      <a:pt x="2500" y="2441"/>
                      <a:pt x="2531" y="2378"/>
                      <a:pt x="2584" y="2336"/>
                    </a:cubicBezTo>
                    <a:cubicBezTo>
                      <a:pt x="2916" y="2104"/>
                      <a:pt x="3186" y="1979"/>
                      <a:pt x="3441" y="1979"/>
                    </a:cubicBezTo>
                    <a:cubicBezTo>
                      <a:pt x="3673" y="1979"/>
                      <a:pt x="3893" y="2082"/>
                      <a:pt x="4134" y="2304"/>
                    </a:cubicBezTo>
                    <a:cubicBezTo>
                      <a:pt x="4387" y="2547"/>
                      <a:pt x="4641" y="2800"/>
                      <a:pt x="4863" y="3084"/>
                    </a:cubicBezTo>
                    <a:cubicBezTo>
                      <a:pt x="5379" y="3749"/>
                      <a:pt x="5822" y="4466"/>
                      <a:pt x="6212" y="5214"/>
                    </a:cubicBezTo>
                    <a:cubicBezTo>
                      <a:pt x="6284" y="5337"/>
                      <a:pt x="6306" y="5510"/>
                      <a:pt x="6548" y="5510"/>
                    </a:cubicBezTo>
                    <a:cubicBezTo>
                      <a:pt x="6556" y="5510"/>
                      <a:pt x="6563" y="5510"/>
                      <a:pt x="6571" y="5510"/>
                    </a:cubicBezTo>
                    <a:cubicBezTo>
                      <a:pt x="6539" y="5373"/>
                      <a:pt x="6529" y="5236"/>
                      <a:pt x="6476" y="5130"/>
                    </a:cubicBezTo>
                    <a:cubicBezTo>
                      <a:pt x="6033" y="4150"/>
                      <a:pt x="5495" y="3232"/>
                      <a:pt x="4778" y="2441"/>
                    </a:cubicBezTo>
                    <a:cubicBezTo>
                      <a:pt x="4673" y="2325"/>
                      <a:pt x="4577" y="2209"/>
                      <a:pt x="4483" y="2093"/>
                    </a:cubicBezTo>
                    <a:cubicBezTo>
                      <a:pt x="4577" y="1882"/>
                      <a:pt x="4662" y="1703"/>
                      <a:pt x="4746" y="1523"/>
                    </a:cubicBezTo>
                    <a:cubicBezTo>
                      <a:pt x="4863" y="1239"/>
                      <a:pt x="5062" y="1049"/>
                      <a:pt x="5358" y="954"/>
                    </a:cubicBezTo>
                    <a:cubicBezTo>
                      <a:pt x="5569" y="890"/>
                      <a:pt x="5780" y="817"/>
                      <a:pt x="5969" y="711"/>
                    </a:cubicBezTo>
                    <a:cubicBezTo>
                      <a:pt x="6644" y="353"/>
                      <a:pt x="7394" y="332"/>
                      <a:pt x="8111" y="332"/>
                    </a:cubicBezTo>
                    <a:cubicBezTo>
                      <a:pt x="9208" y="332"/>
                      <a:pt x="9956" y="996"/>
                      <a:pt x="10494" y="1914"/>
                    </a:cubicBezTo>
                    <a:cubicBezTo>
                      <a:pt x="10579" y="2072"/>
                      <a:pt x="10610" y="2240"/>
                      <a:pt x="10558" y="2420"/>
                    </a:cubicBezTo>
                    <a:cubicBezTo>
                      <a:pt x="10420" y="2957"/>
                      <a:pt x="10305" y="3496"/>
                      <a:pt x="10136" y="4023"/>
                    </a:cubicBezTo>
                    <a:cubicBezTo>
                      <a:pt x="9977" y="4508"/>
                      <a:pt x="9787" y="4982"/>
                      <a:pt x="9440" y="5373"/>
                    </a:cubicBezTo>
                    <a:cubicBezTo>
                      <a:pt x="9366" y="5457"/>
                      <a:pt x="9334" y="5573"/>
                      <a:pt x="9461" y="5647"/>
                    </a:cubicBezTo>
                    <a:cubicBezTo>
                      <a:pt x="9819" y="5394"/>
                      <a:pt x="9872" y="5373"/>
                      <a:pt x="9988" y="5088"/>
                    </a:cubicBezTo>
                    <a:cubicBezTo>
                      <a:pt x="10178" y="4645"/>
                      <a:pt x="10336" y="4181"/>
                      <a:pt x="10505" y="3717"/>
                    </a:cubicBezTo>
                    <a:cubicBezTo>
                      <a:pt x="10610" y="3432"/>
                      <a:pt x="10694" y="3137"/>
                      <a:pt x="10811" y="2842"/>
                    </a:cubicBezTo>
                    <a:cubicBezTo>
                      <a:pt x="10842" y="2768"/>
                      <a:pt x="10916" y="2694"/>
                      <a:pt x="10980" y="2662"/>
                    </a:cubicBezTo>
                    <a:cubicBezTo>
                      <a:pt x="11005" y="2651"/>
                      <a:pt x="11034" y="2647"/>
                      <a:pt x="11064" y="2647"/>
                    </a:cubicBezTo>
                    <a:cubicBezTo>
                      <a:pt x="11121" y="2647"/>
                      <a:pt x="11180" y="2663"/>
                      <a:pt x="11222" y="2683"/>
                    </a:cubicBezTo>
                    <a:cubicBezTo>
                      <a:pt x="11254" y="2694"/>
                      <a:pt x="11264" y="2800"/>
                      <a:pt x="11264" y="2852"/>
                    </a:cubicBezTo>
                    <a:cubicBezTo>
                      <a:pt x="11254" y="2957"/>
                      <a:pt x="11137" y="3053"/>
                      <a:pt x="11317" y="3158"/>
                    </a:cubicBezTo>
                    <a:cubicBezTo>
                      <a:pt x="11465" y="3000"/>
                      <a:pt x="11601" y="2842"/>
                      <a:pt x="11739" y="2694"/>
                    </a:cubicBezTo>
                    <a:cubicBezTo>
                      <a:pt x="11753" y="2694"/>
                      <a:pt x="11767" y="2693"/>
                      <a:pt x="11780" y="2693"/>
                    </a:cubicBezTo>
                    <a:cubicBezTo>
                      <a:pt x="12031" y="2693"/>
                      <a:pt x="12197" y="2790"/>
                      <a:pt x="12297" y="3000"/>
                    </a:cubicBezTo>
                    <a:cubicBezTo>
                      <a:pt x="12255" y="3253"/>
                      <a:pt x="12044" y="3369"/>
                      <a:pt x="11908" y="3538"/>
                    </a:cubicBezTo>
                    <a:cubicBezTo>
                      <a:pt x="11781" y="3696"/>
                      <a:pt x="11559" y="3791"/>
                      <a:pt x="11559" y="4139"/>
                    </a:cubicBezTo>
                    <a:cubicBezTo>
                      <a:pt x="11718" y="4023"/>
                      <a:pt x="11823" y="3960"/>
                      <a:pt x="11918" y="3875"/>
                    </a:cubicBezTo>
                    <a:cubicBezTo>
                      <a:pt x="12087" y="3707"/>
                      <a:pt x="12245" y="3517"/>
                      <a:pt x="12424" y="3358"/>
                    </a:cubicBezTo>
                    <a:cubicBezTo>
                      <a:pt x="12440" y="3343"/>
                      <a:pt x="12474" y="3335"/>
                      <a:pt x="12510" y="3335"/>
                    </a:cubicBezTo>
                    <a:cubicBezTo>
                      <a:pt x="12546" y="3335"/>
                      <a:pt x="12583" y="3343"/>
                      <a:pt x="12604" y="3358"/>
                    </a:cubicBezTo>
                    <a:cubicBezTo>
                      <a:pt x="12635" y="3390"/>
                      <a:pt x="12656" y="3496"/>
                      <a:pt x="12625" y="3527"/>
                    </a:cubicBezTo>
                    <a:cubicBezTo>
                      <a:pt x="12435" y="3738"/>
                      <a:pt x="12234" y="3939"/>
                      <a:pt x="12034" y="4150"/>
                    </a:cubicBezTo>
                    <a:cubicBezTo>
                      <a:pt x="11960" y="4223"/>
                      <a:pt x="11855" y="4297"/>
                      <a:pt x="11971" y="4466"/>
                    </a:cubicBezTo>
                    <a:cubicBezTo>
                      <a:pt x="12340" y="4276"/>
                      <a:pt x="12530" y="3854"/>
                      <a:pt x="12941" y="3675"/>
                    </a:cubicBezTo>
                    <a:cubicBezTo>
                      <a:pt x="13047" y="3759"/>
                      <a:pt x="13162" y="3822"/>
                      <a:pt x="13237" y="3918"/>
                    </a:cubicBezTo>
                    <a:cubicBezTo>
                      <a:pt x="13458" y="4171"/>
                      <a:pt x="13680" y="4424"/>
                      <a:pt x="13869" y="4698"/>
                    </a:cubicBezTo>
                    <a:cubicBezTo>
                      <a:pt x="14048" y="4951"/>
                      <a:pt x="14196" y="5225"/>
                      <a:pt x="14333" y="5500"/>
                    </a:cubicBezTo>
                    <a:cubicBezTo>
                      <a:pt x="14533" y="5879"/>
                      <a:pt x="14544" y="6259"/>
                      <a:pt x="14228" y="6607"/>
                    </a:cubicBezTo>
                    <a:cubicBezTo>
                      <a:pt x="14154" y="6681"/>
                      <a:pt x="14069" y="6775"/>
                      <a:pt x="14186" y="6913"/>
                    </a:cubicBezTo>
                    <a:cubicBezTo>
                      <a:pt x="14481" y="6871"/>
                      <a:pt x="14608" y="6639"/>
                      <a:pt x="14734" y="6417"/>
                    </a:cubicBezTo>
                    <a:cubicBezTo>
                      <a:pt x="14850" y="6217"/>
                      <a:pt x="14903" y="5995"/>
                      <a:pt x="14819" y="5774"/>
                    </a:cubicBezTo>
                    <a:cubicBezTo>
                      <a:pt x="14671" y="5310"/>
                      <a:pt x="14512" y="4846"/>
                      <a:pt x="14165" y="4476"/>
                    </a:cubicBezTo>
                    <a:cubicBezTo>
                      <a:pt x="14017" y="4307"/>
                      <a:pt x="13890" y="4129"/>
                      <a:pt x="13743" y="3960"/>
                    </a:cubicBezTo>
                    <a:cubicBezTo>
                      <a:pt x="13405" y="3548"/>
                      <a:pt x="13078" y="3137"/>
                      <a:pt x="12719" y="2736"/>
                    </a:cubicBezTo>
                    <a:cubicBezTo>
                      <a:pt x="12440" y="2432"/>
                      <a:pt x="12113" y="2236"/>
                      <a:pt x="11717" y="2236"/>
                    </a:cubicBezTo>
                    <a:cubicBezTo>
                      <a:pt x="11619" y="2236"/>
                      <a:pt x="11518" y="2247"/>
                      <a:pt x="11412" y="2272"/>
                    </a:cubicBezTo>
                    <a:cubicBezTo>
                      <a:pt x="11328" y="2292"/>
                      <a:pt x="11244" y="2309"/>
                      <a:pt x="11163" y="2309"/>
                    </a:cubicBezTo>
                    <a:cubicBezTo>
                      <a:pt x="11070" y="2309"/>
                      <a:pt x="10979" y="2287"/>
                      <a:pt x="10895" y="2219"/>
                    </a:cubicBezTo>
                    <a:cubicBezTo>
                      <a:pt x="10874" y="2177"/>
                      <a:pt x="10842" y="2135"/>
                      <a:pt x="10832" y="2104"/>
                    </a:cubicBezTo>
                    <a:cubicBezTo>
                      <a:pt x="10663" y="1323"/>
                      <a:pt x="10104" y="848"/>
                      <a:pt x="9524" y="395"/>
                    </a:cubicBezTo>
                    <a:cubicBezTo>
                      <a:pt x="9208" y="152"/>
                      <a:pt x="8807" y="36"/>
                      <a:pt x="8406" y="15"/>
                    </a:cubicBezTo>
                    <a:cubicBezTo>
                      <a:pt x="8207" y="7"/>
                      <a:pt x="8008" y="1"/>
                      <a:pt x="781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3"/>
              <p:cNvSpPr/>
              <p:nvPr/>
            </p:nvSpPr>
            <p:spPr>
              <a:xfrm>
                <a:off x="7000750" y="1748300"/>
                <a:ext cx="31650" cy="609875"/>
              </a:xfrm>
              <a:custGeom>
                <a:avLst/>
                <a:gdLst/>
                <a:ahLst/>
                <a:cxnLst/>
                <a:rect l="l" t="t" r="r" b="b"/>
                <a:pathLst>
                  <a:path w="1266" h="24395" extrusionOk="0">
                    <a:moveTo>
                      <a:pt x="232" y="1"/>
                    </a:moveTo>
                    <a:cubicBezTo>
                      <a:pt x="138" y="74"/>
                      <a:pt x="54" y="95"/>
                      <a:pt x="54" y="137"/>
                    </a:cubicBezTo>
                    <a:cubicBezTo>
                      <a:pt x="21" y="264"/>
                      <a:pt x="0" y="412"/>
                      <a:pt x="32" y="538"/>
                    </a:cubicBezTo>
                    <a:cubicBezTo>
                      <a:pt x="222" y="1340"/>
                      <a:pt x="106" y="2162"/>
                      <a:pt x="232" y="2975"/>
                    </a:cubicBezTo>
                    <a:cubicBezTo>
                      <a:pt x="359" y="3766"/>
                      <a:pt x="254" y="4567"/>
                      <a:pt x="359" y="5369"/>
                    </a:cubicBezTo>
                    <a:cubicBezTo>
                      <a:pt x="433" y="5886"/>
                      <a:pt x="401" y="6423"/>
                      <a:pt x="486" y="6951"/>
                    </a:cubicBezTo>
                    <a:cubicBezTo>
                      <a:pt x="570" y="7468"/>
                      <a:pt x="549" y="8005"/>
                      <a:pt x="591" y="8544"/>
                    </a:cubicBezTo>
                    <a:cubicBezTo>
                      <a:pt x="675" y="9651"/>
                      <a:pt x="771" y="10748"/>
                      <a:pt x="729" y="11865"/>
                    </a:cubicBezTo>
                    <a:cubicBezTo>
                      <a:pt x="718" y="12055"/>
                      <a:pt x="750" y="12256"/>
                      <a:pt x="760" y="12456"/>
                    </a:cubicBezTo>
                    <a:cubicBezTo>
                      <a:pt x="781" y="12878"/>
                      <a:pt x="834" y="13300"/>
                      <a:pt x="834" y="13722"/>
                    </a:cubicBezTo>
                    <a:cubicBezTo>
                      <a:pt x="834" y="16116"/>
                      <a:pt x="813" y="18510"/>
                      <a:pt x="802" y="20904"/>
                    </a:cubicBezTo>
                    <a:cubicBezTo>
                      <a:pt x="802" y="21168"/>
                      <a:pt x="844" y="21432"/>
                      <a:pt x="865" y="21695"/>
                    </a:cubicBezTo>
                    <a:cubicBezTo>
                      <a:pt x="886" y="21938"/>
                      <a:pt x="939" y="22180"/>
                      <a:pt x="950" y="22423"/>
                    </a:cubicBezTo>
                    <a:cubicBezTo>
                      <a:pt x="961" y="22950"/>
                      <a:pt x="939" y="23488"/>
                      <a:pt x="950" y="24015"/>
                    </a:cubicBezTo>
                    <a:cubicBezTo>
                      <a:pt x="950" y="24142"/>
                      <a:pt x="907" y="24290"/>
                      <a:pt x="1182" y="24395"/>
                    </a:cubicBezTo>
                    <a:cubicBezTo>
                      <a:pt x="1214" y="23952"/>
                      <a:pt x="1256" y="23562"/>
                      <a:pt x="1266" y="23172"/>
                    </a:cubicBezTo>
                    <a:cubicBezTo>
                      <a:pt x="1266" y="22550"/>
                      <a:pt x="1245" y="21927"/>
                      <a:pt x="1235" y="21315"/>
                    </a:cubicBezTo>
                    <a:cubicBezTo>
                      <a:pt x="1224" y="21073"/>
                      <a:pt x="1245" y="20820"/>
                      <a:pt x="1203" y="20577"/>
                    </a:cubicBezTo>
                    <a:cubicBezTo>
                      <a:pt x="1097" y="20103"/>
                      <a:pt x="1108" y="19607"/>
                      <a:pt x="1108" y="19122"/>
                    </a:cubicBezTo>
                    <a:lnTo>
                      <a:pt x="1139" y="13996"/>
                    </a:lnTo>
                    <a:cubicBezTo>
                      <a:pt x="1139" y="13775"/>
                      <a:pt x="1161" y="13553"/>
                      <a:pt x="1129" y="13332"/>
                    </a:cubicBezTo>
                    <a:cubicBezTo>
                      <a:pt x="971" y="12404"/>
                      <a:pt x="1055" y="11476"/>
                      <a:pt x="1034" y="10548"/>
                    </a:cubicBezTo>
                    <a:cubicBezTo>
                      <a:pt x="1034" y="10252"/>
                      <a:pt x="1013" y="9967"/>
                      <a:pt x="992" y="9683"/>
                    </a:cubicBezTo>
                    <a:cubicBezTo>
                      <a:pt x="971" y="9303"/>
                      <a:pt x="939" y="8933"/>
                      <a:pt x="907" y="8554"/>
                    </a:cubicBezTo>
                    <a:cubicBezTo>
                      <a:pt x="876" y="8174"/>
                      <a:pt x="855" y="7805"/>
                      <a:pt x="823" y="7426"/>
                    </a:cubicBezTo>
                    <a:cubicBezTo>
                      <a:pt x="771" y="6772"/>
                      <a:pt x="633" y="6107"/>
                      <a:pt x="665" y="5443"/>
                    </a:cubicBezTo>
                    <a:cubicBezTo>
                      <a:pt x="675" y="5316"/>
                      <a:pt x="686" y="5169"/>
                      <a:pt x="644" y="5042"/>
                    </a:cubicBezTo>
                    <a:cubicBezTo>
                      <a:pt x="507" y="4588"/>
                      <a:pt x="549" y="4124"/>
                      <a:pt x="539" y="3660"/>
                    </a:cubicBezTo>
                    <a:cubicBezTo>
                      <a:pt x="539" y="3418"/>
                      <a:pt x="570" y="3165"/>
                      <a:pt x="518" y="2933"/>
                    </a:cubicBezTo>
                    <a:cubicBezTo>
                      <a:pt x="412" y="2490"/>
                      <a:pt x="422" y="2047"/>
                      <a:pt x="422" y="1604"/>
                    </a:cubicBezTo>
                    <a:cubicBezTo>
                      <a:pt x="412" y="1077"/>
                      <a:pt x="296" y="570"/>
                      <a:pt x="23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3"/>
              <p:cNvSpPr/>
              <p:nvPr/>
            </p:nvSpPr>
            <p:spPr>
              <a:xfrm>
                <a:off x="6974650" y="1323825"/>
                <a:ext cx="136075" cy="412375"/>
              </a:xfrm>
              <a:custGeom>
                <a:avLst/>
                <a:gdLst/>
                <a:ahLst/>
                <a:cxnLst/>
                <a:rect l="l" t="t" r="r" b="b"/>
                <a:pathLst>
                  <a:path w="5443" h="16495" extrusionOk="0">
                    <a:moveTo>
                      <a:pt x="5238" y="1"/>
                    </a:moveTo>
                    <a:cubicBezTo>
                      <a:pt x="5214" y="1"/>
                      <a:pt x="5191" y="3"/>
                      <a:pt x="5169" y="10"/>
                    </a:cubicBezTo>
                    <a:cubicBezTo>
                      <a:pt x="4609" y="147"/>
                      <a:pt x="4051" y="284"/>
                      <a:pt x="3491" y="432"/>
                    </a:cubicBezTo>
                    <a:cubicBezTo>
                      <a:pt x="3359" y="471"/>
                      <a:pt x="3231" y="510"/>
                      <a:pt x="3110" y="510"/>
                    </a:cubicBezTo>
                    <a:cubicBezTo>
                      <a:pt x="2970" y="510"/>
                      <a:pt x="2840" y="458"/>
                      <a:pt x="2722" y="295"/>
                    </a:cubicBezTo>
                    <a:cubicBezTo>
                      <a:pt x="2711" y="295"/>
                      <a:pt x="2574" y="347"/>
                      <a:pt x="2521" y="400"/>
                    </a:cubicBezTo>
                    <a:cubicBezTo>
                      <a:pt x="2490" y="443"/>
                      <a:pt x="2521" y="537"/>
                      <a:pt x="2532" y="600"/>
                    </a:cubicBezTo>
                    <a:cubicBezTo>
                      <a:pt x="2616" y="1160"/>
                      <a:pt x="2448" y="1645"/>
                      <a:pt x="2110" y="2088"/>
                    </a:cubicBezTo>
                    <a:cubicBezTo>
                      <a:pt x="1773" y="2531"/>
                      <a:pt x="1414" y="2963"/>
                      <a:pt x="1150" y="3438"/>
                    </a:cubicBezTo>
                    <a:cubicBezTo>
                      <a:pt x="908" y="3870"/>
                      <a:pt x="591" y="4239"/>
                      <a:pt x="327" y="4640"/>
                    </a:cubicBezTo>
                    <a:cubicBezTo>
                      <a:pt x="233" y="4788"/>
                      <a:pt x="116" y="4924"/>
                      <a:pt x="1" y="5083"/>
                    </a:cubicBezTo>
                    <a:cubicBezTo>
                      <a:pt x="74" y="5178"/>
                      <a:pt x="158" y="5252"/>
                      <a:pt x="201" y="5346"/>
                    </a:cubicBezTo>
                    <a:cubicBezTo>
                      <a:pt x="254" y="5452"/>
                      <a:pt x="264" y="5557"/>
                      <a:pt x="285" y="5674"/>
                    </a:cubicBezTo>
                    <a:cubicBezTo>
                      <a:pt x="538" y="7087"/>
                      <a:pt x="644" y="8521"/>
                      <a:pt x="633" y="9966"/>
                    </a:cubicBezTo>
                    <a:cubicBezTo>
                      <a:pt x="623" y="10788"/>
                      <a:pt x="665" y="11611"/>
                      <a:pt x="676" y="12434"/>
                    </a:cubicBezTo>
                    <a:cubicBezTo>
                      <a:pt x="686" y="12518"/>
                      <a:pt x="676" y="12613"/>
                      <a:pt x="697" y="12698"/>
                    </a:cubicBezTo>
                    <a:cubicBezTo>
                      <a:pt x="855" y="13151"/>
                      <a:pt x="791" y="13615"/>
                      <a:pt x="812" y="14079"/>
                    </a:cubicBezTo>
                    <a:cubicBezTo>
                      <a:pt x="844" y="14744"/>
                      <a:pt x="897" y="15408"/>
                      <a:pt x="950" y="16073"/>
                    </a:cubicBezTo>
                    <a:cubicBezTo>
                      <a:pt x="960" y="16231"/>
                      <a:pt x="992" y="16410"/>
                      <a:pt x="1213" y="16495"/>
                    </a:cubicBezTo>
                    <a:cubicBezTo>
                      <a:pt x="1224" y="16410"/>
                      <a:pt x="1255" y="16347"/>
                      <a:pt x="1245" y="16284"/>
                    </a:cubicBezTo>
                    <a:cubicBezTo>
                      <a:pt x="1203" y="15777"/>
                      <a:pt x="1098" y="15271"/>
                      <a:pt x="1108" y="14765"/>
                    </a:cubicBezTo>
                    <a:cubicBezTo>
                      <a:pt x="1108" y="13900"/>
                      <a:pt x="1034" y="13045"/>
                      <a:pt x="971" y="12181"/>
                    </a:cubicBezTo>
                    <a:cubicBezTo>
                      <a:pt x="908" y="11210"/>
                      <a:pt x="908" y="10230"/>
                      <a:pt x="971" y="9260"/>
                    </a:cubicBezTo>
                    <a:cubicBezTo>
                      <a:pt x="981" y="9059"/>
                      <a:pt x="971" y="8859"/>
                      <a:pt x="950" y="8658"/>
                    </a:cubicBezTo>
                    <a:cubicBezTo>
                      <a:pt x="876" y="7973"/>
                      <a:pt x="929" y="7287"/>
                      <a:pt x="760" y="6612"/>
                    </a:cubicBezTo>
                    <a:cubicBezTo>
                      <a:pt x="697" y="6370"/>
                      <a:pt x="676" y="6127"/>
                      <a:pt x="665" y="5885"/>
                    </a:cubicBezTo>
                    <a:cubicBezTo>
                      <a:pt x="655" y="5663"/>
                      <a:pt x="644" y="5442"/>
                      <a:pt x="697" y="5231"/>
                    </a:cubicBezTo>
                    <a:cubicBezTo>
                      <a:pt x="866" y="4514"/>
                      <a:pt x="1087" y="3828"/>
                      <a:pt x="1635" y="3290"/>
                    </a:cubicBezTo>
                    <a:cubicBezTo>
                      <a:pt x="1825" y="3110"/>
                      <a:pt x="1994" y="2889"/>
                      <a:pt x="2152" y="2678"/>
                    </a:cubicBezTo>
                    <a:cubicBezTo>
                      <a:pt x="2521" y="2161"/>
                      <a:pt x="2985" y="1687"/>
                      <a:pt x="2985" y="980"/>
                    </a:cubicBezTo>
                    <a:cubicBezTo>
                      <a:pt x="2985" y="949"/>
                      <a:pt x="3038" y="917"/>
                      <a:pt x="3069" y="886"/>
                    </a:cubicBezTo>
                    <a:cubicBezTo>
                      <a:pt x="4873" y="453"/>
                      <a:pt x="5010" y="410"/>
                      <a:pt x="5443" y="21"/>
                    </a:cubicBezTo>
                    <a:cubicBezTo>
                      <a:pt x="5355" y="13"/>
                      <a:pt x="5293" y="1"/>
                      <a:pt x="523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3"/>
              <p:cNvSpPr/>
              <p:nvPr/>
            </p:nvSpPr>
            <p:spPr>
              <a:xfrm>
                <a:off x="6857850" y="1201975"/>
                <a:ext cx="70950" cy="105500"/>
              </a:xfrm>
              <a:custGeom>
                <a:avLst/>
                <a:gdLst/>
                <a:ahLst/>
                <a:cxnLst/>
                <a:rect l="l" t="t" r="r" b="b"/>
                <a:pathLst>
                  <a:path w="2838" h="4220" extrusionOk="0">
                    <a:moveTo>
                      <a:pt x="84" y="1"/>
                    </a:moveTo>
                    <a:cubicBezTo>
                      <a:pt x="32" y="85"/>
                      <a:pt x="0" y="106"/>
                      <a:pt x="11" y="128"/>
                    </a:cubicBezTo>
                    <a:cubicBezTo>
                      <a:pt x="21" y="191"/>
                      <a:pt x="21" y="264"/>
                      <a:pt x="53" y="306"/>
                    </a:cubicBezTo>
                    <a:cubicBezTo>
                      <a:pt x="443" y="866"/>
                      <a:pt x="792" y="1445"/>
                      <a:pt x="1087" y="2068"/>
                    </a:cubicBezTo>
                    <a:cubicBezTo>
                      <a:pt x="1434" y="2795"/>
                      <a:pt x="1909" y="3460"/>
                      <a:pt x="2374" y="4220"/>
                    </a:cubicBezTo>
                    <a:cubicBezTo>
                      <a:pt x="2426" y="4093"/>
                      <a:pt x="2468" y="4030"/>
                      <a:pt x="2479" y="3956"/>
                    </a:cubicBezTo>
                    <a:cubicBezTo>
                      <a:pt x="2500" y="3892"/>
                      <a:pt x="2405" y="3798"/>
                      <a:pt x="2521" y="3735"/>
                    </a:cubicBezTo>
                    <a:cubicBezTo>
                      <a:pt x="2560" y="3742"/>
                      <a:pt x="2585" y="3746"/>
                      <a:pt x="2610" y="3746"/>
                    </a:cubicBezTo>
                    <a:cubicBezTo>
                      <a:pt x="2659" y="3746"/>
                      <a:pt x="2704" y="3727"/>
                      <a:pt x="2838" y="3671"/>
                    </a:cubicBezTo>
                    <a:cubicBezTo>
                      <a:pt x="2669" y="3407"/>
                      <a:pt x="2510" y="3144"/>
                      <a:pt x="2331" y="2891"/>
                    </a:cubicBezTo>
                    <a:cubicBezTo>
                      <a:pt x="2310" y="2859"/>
                      <a:pt x="2226" y="2870"/>
                      <a:pt x="2173" y="2859"/>
                    </a:cubicBezTo>
                    <a:cubicBezTo>
                      <a:pt x="2152" y="2964"/>
                      <a:pt x="2131" y="3049"/>
                      <a:pt x="2099" y="3196"/>
                    </a:cubicBezTo>
                    <a:cubicBezTo>
                      <a:pt x="1846" y="2785"/>
                      <a:pt x="1561" y="2448"/>
                      <a:pt x="1424" y="2068"/>
                    </a:cubicBezTo>
                    <a:cubicBezTo>
                      <a:pt x="1287" y="1688"/>
                      <a:pt x="1076" y="1361"/>
                      <a:pt x="855" y="1035"/>
                    </a:cubicBezTo>
                    <a:cubicBezTo>
                      <a:pt x="623" y="686"/>
                      <a:pt x="412" y="328"/>
                      <a:pt x="8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3"/>
              <p:cNvSpPr/>
              <p:nvPr/>
            </p:nvSpPr>
            <p:spPr>
              <a:xfrm>
                <a:off x="6942225" y="1241000"/>
                <a:ext cx="30875" cy="56725"/>
              </a:xfrm>
              <a:custGeom>
                <a:avLst/>
                <a:gdLst/>
                <a:ahLst/>
                <a:cxnLst/>
                <a:rect l="l" t="t" r="r" b="b"/>
                <a:pathLst>
                  <a:path w="1235" h="2269" extrusionOk="0">
                    <a:moveTo>
                      <a:pt x="63" y="1"/>
                    </a:moveTo>
                    <a:cubicBezTo>
                      <a:pt x="32" y="170"/>
                      <a:pt x="0" y="222"/>
                      <a:pt x="11" y="275"/>
                    </a:cubicBezTo>
                    <a:cubicBezTo>
                      <a:pt x="53" y="866"/>
                      <a:pt x="95" y="1456"/>
                      <a:pt x="159" y="2047"/>
                    </a:cubicBezTo>
                    <a:cubicBezTo>
                      <a:pt x="169" y="2120"/>
                      <a:pt x="243" y="2184"/>
                      <a:pt x="306" y="2268"/>
                    </a:cubicBezTo>
                    <a:cubicBezTo>
                      <a:pt x="548" y="2163"/>
                      <a:pt x="759" y="2068"/>
                      <a:pt x="1013" y="1963"/>
                    </a:cubicBezTo>
                    <a:cubicBezTo>
                      <a:pt x="1013" y="1604"/>
                      <a:pt x="1234" y="1267"/>
                      <a:pt x="1139" y="887"/>
                    </a:cubicBezTo>
                    <a:cubicBezTo>
                      <a:pt x="970" y="887"/>
                      <a:pt x="949" y="992"/>
                      <a:pt x="907" y="1098"/>
                    </a:cubicBezTo>
                    <a:cubicBezTo>
                      <a:pt x="876" y="1203"/>
                      <a:pt x="949" y="1372"/>
                      <a:pt x="717" y="1414"/>
                    </a:cubicBezTo>
                    <a:cubicBezTo>
                      <a:pt x="696" y="1267"/>
                      <a:pt x="686" y="1140"/>
                      <a:pt x="654" y="1024"/>
                    </a:cubicBezTo>
                    <a:cubicBezTo>
                      <a:pt x="633" y="939"/>
                      <a:pt x="602" y="813"/>
                      <a:pt x="548" y="802"/>
                    </a:cubicBezTo>
                    <a:cubicBezTo>
                      <a:pt x="295" y="749"/>
                      <a:pt x="295" y="528"/>
                      <a:pt x="232" y="359"/>
                    </a:cubicBezTo>
                    <a:cubicBezTo>
                      <a:pt x="190" y="264"/>
                      <a:pt x="148" y="180"/>
                      <a:pt x="6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3"/>
              <p:cNvSpPr/>
              <p:nvPr/>
            </p:nvSpPr>
            <p:spPr>
              <a:xfrm>
                <a:off x="6957500" y="1309650"/>
                <a:ext cx="19825" cy="59000"/>
              </a:xfrm>
              <a:custGeom>
                <a:avLst/>
                <a:gdLst/>
                <a:ahLst/>
                <a:cxnLst/>
                <a:rect l="l" t="t" r="r" b="b"/>
                <a:pathLst>
                  <a:path w="793" h="2360" extrusionOk="0">
                    <a:moveTo>
                      <a:pt x="402" y="1453"/>
                    </a:moveTo>
                    <a:cubicBezTo>
                      <a:pt x="412" y="1474"/>
                      <a:pt x="434" y="1495"/>
                      <a:pt x="444" y="1516"/>
                    </a:cubicBezTo>
                    <a:cubicBezTo>
                      <a:pt x="423" y="1526"/>
                      <a:pt x="412" y="1537"/>
                      <a:pt x="391" y="1537"/>
                    </a:cubicBezTo>
                    <a:cubicBezTo>
                      <a:pt x="380" y="1526"/>
                      <a:pt x="359" y="1505"/>
                      <a:pt x="370" y="1495"/>
                    </a:cubicBezTo>
                    <a:cubicBezTo>
                      <a:pt x="370" y="1474"/>
                      <a:pt x="391" y="1463"/>
                      <a:pt x="402" y="1453"/>
                    </a:cubicBezTo>
                    <a:close/>
                    <a:moveTo>
                      <a:pt x="590" y="1"/>
                    </a:moveTo>
                    <a:cubicBezTo>
                      <a:pt x="541" y="1"/>
                      <a:pt x="495" y="16"/>
                      <a:pt x="465" y="49"/>
                    </a:cubicBezTo>
                    <a:cubicBezTo>
                      <a:pt x="402" y="113"/>
                      <a:pt x="338" y="187"/>
                      <a:pt x="317" y="260"/>
                    </a:cubicBezTo>
                    <a:cubicBezTo>
                      <a:pt x="212" y="778"/>
                      <a:pt x="106" y="1284"/>
                      <a:pt x="22" y="1800"/>
                    </a:cubicBezTo>
                    <a:cubicBezTo>
                      <a:pt x="1" y="1948"/>
                      <a:pt x="43" y="2106"/>
                      <a:pt x="64" y="2360"/>
                    </a:cubicBezTo>
                    <a:cubicBezTo>
                      <a:pt x="465" y="2032"/>
                      <a:pt x="739" y="1748"/>
                      <a:pt x="739" y="1305"/>
                    </a:cubicBezTo>
                    <a:cubicBezTo>
                      <a:pt x="739" y="1242"/>
                      <a:pt x="792" y="1178"/>
                      <a:pt x="792" y="1115"/>
                    </a:cubicBezTo>
                    <a:cubicBezTo>
                      <a:pt x="792" y="788"/>
                      <a:pt x="792" y="461"/>
                      <a:pt x="781" y="134"/>
                    </a:cubicBezTo>
                    <a:cubicBezTo>
                      <a:pt x="775" y="52"/>
                      <a:pt x="679" y="1"/>
                      <a:pt x="59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3"/>
              <p:cNvSpPr/>
              <p:nvPr/>
            </p:nvSpPr>
            <p:spPr>
              <a:xfrm>
                <a:off x="6991775" y="1339625"/>
                <a:ext cx="32475" cy="63300"/>
              </a:xfrm>
              <a:custGeom>
                <a:avLst/>
                <a:gdLst/>
                <a:ahLst/>
                <a:cxnLst/>
                <a:rect l="l" t="t" r="r" b="b"/>
                <a:pathLst>
                  <a:path w="1299" h="2532" extrusionOk="0">
                    <a:moveTo>
                      <a:pt x="1256" y="0"/>
                    </a:moveTo>
                    <a:cubicBezTo>
                      <a:pt x="1182" y="43"/>
                      <a:pt x="1130" y="53"/>
                      <a:pt x="1119" y="85"/>
                    </a:cubicBezTo>
                    <a:cubicBezTo>
                      <a:pt x="760" y="791"/>
                      <a:pt x="391" y="1508"/>
                      <a:pt x="43" y="2215"/>
                    </a:cubicBezTo>
                    <a:cubicBezTo>
                      <a:pt x="4" y="2303"/>
                      <a:pt x="19" y="2409"/>
                      <a:pt x="14" y="2508"/>
                    </a:cubicBezTo>
                    <a:lnTo>
                      <a:pt x="14" y="2508"/>
                    </a:lnTo>
                    <a:cubicBezTo>
                      <a:pt x="118" y="2408"/>
                      <a:pt x="257" y="2326"/>
                      <a:pt x="328" y="2204"/>
                    </a:cubicBezTo>
                    <a:cubicBezTo>
                      <a:pt x="539" y="1867"/>
                      <a:pt x="739" y="1529"/>
                      <a:pt x="908" y="1171"/>
                    </a:cubicBezTo>
                    <a:cubicBezTo>
                      <a:pt x="1055" y="875"/>
                      <a:pt x="1161" y="559"/>
                      <a:pt x="1277" y="243"/>
                    </a:cubicBezTo>
                    <a:cubicBezTo>
                      <a:pt x="1298" y="179"/>
                      <a:pt x="1266" y="95"/>
                      <a:pt x="1256" y="0"/>
                    </a:cubicBezTo>
                    <a:close/>
                    <a:moveTo>
                      <a:pt x="14" y="2508"/>
                    </a:moveTo>
                    <a:lnTo>
                      <a:pt x="14" y="2508"/>
                    </a:lnTo>
                    <a:cubicBezTo>
                      <a:pt x="9" y="2512"/>
                      <a:pt x="5" y="2516"/>
                      <a:pt x="1" y="2521"/>
                    </a:cubicBezTo>
                    <a:lnTo>
                      <a:pt x="12" y="2532"/>
                    </a:lnTo>
                    <a:cubicBezTo>
                      <a:pt x="13" y="2524"/>
                      <a:pt x="13" y="2516"/>
                      <a:pt x="14" y="2508"/>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3"/>
              <p:cNvSpPr/>
              <p:nvPr/>
            </p:nvSpPr>
            <p:spPr>
              <a:xfrm>
                <a:off x="6909800" y="1340600"/>
                <a:ext cx="19525" cy="47875"/>
              </a:xfrm>
              <a:custGeom>
                <a:avLst/>
                <a:gdLst/>
                <a:ahLst/>
                <a:cxnLst/>
                <a:rect l="l" t="t" r="r" b="b"/>
                <a:pathLst>
                  <a:path w="781" h="1915" extrusionOk="0">
                    <a:moveTo>
                      <a:pt x="56" y="1"/>
                    </a:moveTo>
                    <a:cubicBezTo>
                      <a:pt x="42" y="1"/>
                      <a:pt x="27" y="2"/>
                      <a:pt x="10" y="4"/>
                    </a:cubicBezTo>
                    <a:cubicBezTo>
                      <a:pt x="21" y="119"/>
                      <a:pt x="0" y="246"/>
                      <a:pt x="42" y="362"/>
                    </a:cubicBezTo>
                    <a:cubicBezTo>
                      <a:pt x="221" y="879"/>
                      <a:pt x="422" y="1385"/>
                      <a:pt x="622" y="1902"/>
                    </a:cubicBezTo>
                    <a:cubicBezTo>
                      <a:pt x="627" y="1912"/>
                      <a:pt x="645" y="1915"/>
                      <a:pt x="672" y="1915"/>
                    </a:cubicBezTo>
                    <a:cubicBezTo>
                      <a:pt x="700" y="1915"/>
                      <a:pt x="738" y="1912"/>
                      <a:pt x="781" y="1912"/>
                    </a:cubicBezTo>
                    <a:cubicBezTo>
                      <a:pt x="717" y="1290"/>
                      <a:pt x="411" y="742"/>
                      <a:pt x="242" y="161"/>
                    </a:cubicBezTo>
                    <a:cubicBezTo>
                      <a:pt x="223" y="85"/>
                      <a:pt x="187" y="1"/>
                      <a:pt x="5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3"/>
              <p:cNvSpPr/>
              <p:nvPr/>
            </p:nvSpPr>
            <p:spPr>
              <a:xfrm>
                <a:off x="7078275" y="1286350"/>
                <a:ext cx="47225" cy="30675"/>
              </a:xfrm>
              <a:custGeom>
                <a:avLst/>
                <a:gdLst/>
                <a:ahLst/>
                <a:cxnLst/>
                <a:rect l="l" t="t" r="r" b="b"/>
                <a:pathLst>
                  <a:path w="1889" h="1227" extrusionOk="0">
                    <a:moveTo>
                      <a:pt x="1888" y="1"/>
                    </a:moveTo>
                    <a:lnTo>
                      <a:pt x="1888" y="1"/>
                    </a:lnTo>
                    <a:cubicBezTo>
                      <a:pt x="1762" y="64"/>
                      <a:pt x="1688" y="106"/>
                      <a:pt x="1603" y="138"/>
                    </a:cubicBezTo>
                    <a:cubicBezTo>
                      <a:pt x="1514" y="168"/>
                      <a:pt x="1416" y="197"/>
                      <a:pt x="1317" y="227"/>
                    </a:cubicBezTo>
                    <a:lnTo>
                      <a:pt x="1317" y="227"/>
                    </a:lnTo>
                    <a:cubicBezTo>
                      <a:pt x="1318" y="225"/>
                      <a:pt x="1318" y="224"/>
                      <a:pt x="1319" y="222"/>
                    </a:cubicBezTo>
                    <a:lnTo>
                      <a:pt x="1319" y="222"/>
                    </a:lnTo>
                    <a:lnTo>
                      <a:pt x="1298" y="233"/>
                    </a:lnTo>
                    <a:cubicBezTo>
                      <a:pt x="1304" y="231"/>
                      <a:pt x="1311" y="229"/>
                      <a:pt x="1317" y="227"/>
                    </a:cubicBezTo>
                    <a:lnTo>
                      <a:pt x="1317" y="227"/>
                    </a:lnTo>
                    <a:cubicBezTo>
                      <a:pt x="1242" y="424"/>
                      <a:pt x="1085" y="486"/>
                      <a:pt x="897" y="507"/>
                    </a:cubicBezTo>
                    <a:lnTo>
                      <a:pt x="907" y="486"/>
                    </a:lnTo>
                    <a:lnTo>
                      <a:pt x="907" y="486"/>
                    </a:lnTo>
                    <a:cubicBezTo>
                      <a:pt x="728" y="855"/>
                      <a:pt x="232" y="834"/>
                      <a:pt x="0" y="1171"/>
                    </a:cubicBezTo>
                    <a:cubicBezTo>
                      <a:pt x="73" y="1199"/>
                      <a:pt x="115" y="1226"/>
                      <a:pt x="146" y="1226"/>
                    </a:cubicBezTo>
                    <a:cubicBezTo>
                      <a:pt x="150" y="1226"/>
                      <a:pt x="155" y="1226"/>
                      <a:pt x="159" y="1224"/>
                    </a:cubicBezTo>
                    <a:cubicBezTo>
                      <a:pt x="802" y="1024"/>
                      <a:pt x="1371" y="697"/>
                      <a:pt x="1846" y="212"/>
                    </a:cubicBezTo>
                    <a:cubicBezTo>
                      <a:pt x="1877" y="180"/>
                      <a:pt x="1867" y="106"/>
                      <a:pt x="188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3"/>
              <p:cNvSpPr/>
              <p:nvPr/>
            </p:nvSpPr>
            <p:spPr>
              <a:xfrm>
                <a:off x="6799300" y="1294250"/>
                <a:ext cx="45650" cy="22975"/>
              </a:xfrm>
              <a:custGeom>
                <a:avLst/>
                <a:gdLst/>
                <a:ahLst/>
                <a:cxnLst/>
                <a:rect l="l" t="t" r="r" b="b"/>
                <a:pathLst>
                  <a:path w="1826" h="919" extrusionOk="0">
                    <a:moveTo>
                      <a:pt x="142" y="0"/>
                    </a:moveTo>
                    <a:cubicBezTo>
                      <a:pt x="98" y="0"/>
                      <a:pt x="52" y="10"/>
                      <a:pt x="1" y="33"/>
                    </a:cubicBezTo>
                    <a:cubicBezTo>
                      <a:pt x="96" y="297"/>
                      <a:pt x="328" y="360"/>
                      <a:pt x="507" y="444"/>
                    </a:cubicBezTo>
                    <a:cubicBezTo>
                      <a:pt x="908" y="634"/>
                      <a:pt x="1266" y="918"/>
                      <a:pt x="1730" y="918"/>
                    </a:cubicBezTo>
                    <a:cubicBezTo>
                      <a:pt x="1762" y="918"/>
                      <a:pt x="1784" y="866"/>
                      <a:pt x="1826" y="834"/>
                    </a:cubicBezTo>
                    <a:cubicBezTo>
                      <a:pt x="1730" y="644"/>
                      <a:pt x="1530" y="665"/>
                      <a:pt x="1383" y="581"/>
                    </a:cubicBezTo>
                    <a:cubicBezTo>
                      <a:pt x="1245" y="508"/>
                      <a:pt x="1098" y="454"/>
                      <a:pt x="961" y="391"/>
                    </a:cubicBezTo>
                    <a:cubicBezTo>
                      <a:pt x="802" y="318"/>
                      <a:pt x="655" y="222"/>
                      <a:pt x="497" y="149"/>
                    </a:cubicBezTo>
                    <a:cubicBezTo>
                      <a:pt x="385" y="93"/>
                      <a:pt x="279" y="0"/>
                      <a:pt x="14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3"/>
              <p:cNvSpPr/>
              <p:nvPr/>
            </p:nvSpPr>
            <p:spPr>
              <a:xfrm>
                <a:off x="6870500" y="1283450"/>
                <a:ext cx="36150" cy="39850"/>
              </a:xfrm>
              <a:custGeom>
                <a:avLst/>
                <a:gdLst/>
                <a:ahLst/>
                <a:cxnLst/>
                <a:rect l="l" t="t" r="r" b="b"/>
                <a:pathLst>
                  <a:path w="1446" h="1594" extrusionOk="0">
                    <a:moveTo>
                      <a:pt x="0" y="1"/>
                    </a:moveTo>
                    <a:cubicBezTo>
                      <a:pt x="106" y="265"/>
                      <a:pt x="307" y="401"/>
                      <a:pt x="464" y="560"/>
                    </a:cubicBezTo>
                    <a:cubicBezTo>
                      <a:pt x="766" y="882"/>
                      <a:pt x="1099" y="1164"/>
                      <a:pt x="1270" y="1576"/>
                    </a:cubicBezTo>
                    <a:lnTo>
                      <a:pt x="1270" y="1576"/>
                    </a:lnTo>
                    <a:cubicBezTo>
                      <a:pt x="1322" y="1493"/>
                      <a:pt x="1384" y="1402"/>
                      <a:pt x="1446" y="1319"/>
                    </a:cubicBezTo>
                    <a:cubicBezTo>
                      <a:pt x="1097" y="708"/>
                      <a:pt x="549" y="201"/>
                      <a:pt x="0" y="1"/>
                    </a:cubicBezTo>
                    <a:close/>
                    <a:moveTo>
                      <a:pt x="1270" y="1576"/>
                    </a:moveTo>
                    <a:cubicBezTo>
                      <a:pt x="1269" y="1578"/>
                      <a:pt x="1267" y="1580"/>
                      <a:pt x="1266" y="1583"/>
                    </a:cubicBezTo>
                    <a:lnTo>
                      <a:pt x="1277" y="1593"/>
                    </a:lnTo>
                    <a:cubicBezTo>
                      <a:pt x="1275" y="1588"/>
                      <a:pt x="1272" y="1582"/>
                      <a:pt x="1270" y="1576"/>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3"/>
              <p:cNvSpPr/>
              <p:nvPr/>
            </p:nvSpPr>
            <p:spPr>
              <a:xfrm>
                <a:off x="6901875" y="1177975"/>
                <a:ext cx="20850" cy="48025"/>
              </a:xfrm>
              <a:custGeom>
                <a:avLst/>
                <a:gdLst/>
                <a:ahLst/>
                <a:cxnLst/>
                <a:rect l="l" t="t" r="r" b="b"/>
                <a:pathLst>
                  <a:path w="834" h="1921" extrusionOk="0">
                    <a:moveTo>
                      <a:pt x="53" y="1"/>
                    </a:moveTo>
                    <a:cubicBezTo>
                      <a:pt x="32" y="43"/>
                      <a:pt x="1" y="85"/>
                      <a:pt x="11" y="117"/>
                    </a:cubicBezTo>
                    <a:lnTo>
                      <a:pt x="707" y="1889"/>
                    </a:lnTo>
                    <a:cubicBezTo>
                      <a:pt x="718" y="1910"/>
                      <a:pt x="749" y="1910"/>
                      <a:pt x="770" y="1920"/>
                    </a:cubicBezTo>
                    <a:cubicBezTo>
                      <a:pt x="781" y="1920"/>
                      <a:pt x="802" y="1910"/>
                      <a:pt x="823" y="1910"/>
                    </a:cubicBezTo>
                    <a:cubicBezTo>
                      <a:pt x="834" y="1362"/>
                      <a:pt x="391" y="275"/>
                      <a:pt x="5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3"/>
              <p:cNvSpPr/>
              <p:nvPr/>
            </p:nvSpPr>
            <p:spPr>
              <a:xfrm>
                <a:off x="7011300" y="1265275"/>
                <a:ext cx="36400" cy="32975"/>
              </a:xfrm>
              <a:custGeom>
                <a:avLst/>
                <a:gdLst/>
                <a:ahLst/>
                <a:cxnLst/>
                <a:rect l="l" t="t" r="r" b="b"/>
                <a:pathLst>
                  <a:path w="1456" h="1319" extrusionOk="0">
                    <a:moveTo>
                      <a:pt x="1456" y="0"/>
                    </a:moveTo>
                    <a:lnTo>
                      <a:pt x="1456" y="0"/>
                    </a:lnTo>
                    <a:cubicBezTo>
                      <a:pt x="1277" y="63"/>
                      <a:pt x="1181" y="63"/>
                      <a:pt x="1139" y="116"/>
                    </a:cubicBezTo>
                    <a:cubicBezTo>
                      <a:pt x="760" y="495"/>
                      <a:pt x="285" y="791"/>
                      <a:pt x="0" y="1318"/>
                    </a:cubicBezTo>
                    <a:cubicBezTo>
                      <a:pt x="370" y="1245"/>
                      <a:pt x="380" y="1245"/>
                      <a:pt x="507" y="1107"/>
                    </a:cubicBezTo>
                    <a:cubicBezTo>
                      <a:pt x="813" y="781"/>
                      <a:pt x="1214" y="538"/>
                      <a:pt x="145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3"/>
              <p:cNvSpPr/>
              <p:nvPr/>
            </p:nvSpPr>
            <p:spPr>
              <a:xfrm>
                <a:off x="7002075" y="1189325"/>
                <a:ext cx="12925" cy="45100"/>
              </a:xfrm>
              <a:custGeom>
                <a:avLst/>
                <a:gdLst/>
                <a:ahLst/>
                <a:cxnLst/>
                <a:rect l="l" t="t" r="r" b="b"/>
                <a:pathLst>
                  <a:path w="517" h="1804" extrusionOk="0">
                    <a:moveTo>
                      <a:pt x="380" y="1"/>
                    </a:moveTo>
                    <a:lnTo>
                      <a:pt x="380" y="1"/>
                    </a:lnTo>
                    <a:cubicBezTo>
                      <a:pt x="158" y="612"/>
                      <a:pt x="22" y="1161"/>
                      <a:pt x="1" y="1804"/>
                    </a:cubicBezTo>
                    <a:cubicBezTo>
                      <a:pt x="390" y="1298"/>
                      <a:pt x="517" y="676"/>
                      <a:pt x="38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3"/>
              <p:cNvSpPr/>
              <p:nvPr/>
            </p:nvSpPr>
            <p:spPr>
              <a:xfrm>
                <a:off x="6925075" y="1347775"/>
                <a:ext cx="19800" cy="37600"/>
              </a:xfrm>
              <a:custGeom>
                <a:avLst/>
                <a:gdLst/>
                <a:ahLst/>
                <a:cxnLst/>
                <a:rect l="l" t="t" r="r" b="b"/>
                <a:pathLst>
                  <a:path w="792" h="1504" extrusionOk="0">
                    <a:moveTo>
                      <a:pt x="95" y="1"/>
                    </a:moveTo>
                    <a:cubicBezTo>
                      <a:pt x="64" y="22"/>
                      <a:pt x="32" y="43"/>
                      <a:pt x="1" y="54"/>
                    </a:cubicBezTo>
                    <a:cubicBezTo>
                      <a:pt x="32" y="160"/>
                      <a:pt x="64" y="254"/>
                      <a:pt x="95" y="349"/>
                    </a:cubicBezTo>
                    <a:cubicBezTo>
                      <a:pt x="138" y="455"/>
                      <a:pt x="191" y="549"/>
                      <a:pt x="233" y="655"/>
                    </a:cubicBezTo>
                    <a:cubicBezTo>
                      <a:pt x="285" y="771"/>
                      <a:pt x="338" y="898"/>
                      <a:pt x="391" y="1013"/>
                    </a:cubicBezTo>
                    <a:cubicBezTo>
                      <a:pt x="433" y="1119"/>
                      <a:pt x="475" y="1224"/>
                      <a:pt x="517" y="1320"/>
                    </a:cubicBezTo>
                    <a:cubicBezTo>
                      <a:pt x="555" y="1403"/>
                      <a:pt x="575" y="1504"/>
                      <a:pt x="696" y="1504"/>
                    </a:cubicBezTo>
                    <a:cubicBezTo>
                      <a:pt x="712" y="1504"/>
                      <a:pt x="730" y="1502"/>
                      <a:pt x="749" y="1499"/>
                    </a:cubicBezTo>
                    <a:cubicBezTo>
                      <a:pt x="760" y="1446"/>
                      <a:pt x="791" y="1372"/>
                      <a:pt x="770" y="1320"/>
                    </a:cubicBezTo>
                    <a:cubicBezTo>
                      <a:pt x="602" y="919"/>
                      <a:pt x="423" y="518"/>
                      <a:pt x="243" y="117"/>
                    </a:cubicBezTo>
                    <a:cubicBezTo>
                      <a:pt x="222" y="64"/>
                      <a:pt x="149" y="43"/>
                      <a:pt x="9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3"/>
              <p:cNvSpPr/>
              <p:nvPr/>
            </p:nvSpPr>
            <p:spPr>
              <a:xfrm>
                <a:off x="6818300" y="1259475"/>
                <a:ext cx="17175" cy="21250"/>
              </a:xfrm>
              <a:custGeom>
                <a:avLst/>
                <a:gdLst/>
                <a:ahLst/>
                <a:cxnLst/>
                <a:rect l="l" t="t" r="r" b="b"/>
                <a:pathLst>
                  <a:path w="687" h="850" extrusionOk="0">
                    <a:moveTo>
                      <a:pt x="74" y="0"/>
                    </a:moveTo>
                    <a:cubicBezTo>
                      <a:pt x="42" y="190"/>
                      <a:pt x="21" y="338"/>
                      <a:pt x="0" y="464"/>
                    </a:cubicBezTo>
                    <a:cubicBezTo>
                      <a:pt x="282" y="761"/>
                      <a:pt x="366" y="849"/>
                      <a:pt x="439" y="849"/>
                    </a:cubicBezTo>
                    <a:cubicBezTo>
                      <a:pt x="469" y="849"/>
                      <a:pt x="498" y="834"/>
                      <a:pt x="538" y="812"/>
                    </a:cubicBezTo>
                    <a:cubicBezTo>
                      <a:pt x="485" y="696"/>
                      <a:pt x="433" y="570"/>
                      <a:pt x="380" y="453"/>
                    </a:cubicBezTo>
                    <a:cubicBezTo>
                      <a:pt x="496" y="390"/>
                      <a:pt x="644" y="495"/>
                      <a:pt x="686" y="295"/>
                    </a:cubicBezTo>
                    <a:cubicBezTo>
                      <a:pt x="559" y="116"/>
                      <a:pt x="380" y="31"/>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3"/>
              <p:cNvSpPr/>
              <p:nvPr/>
            </p:nvSpPr>
            <p:spPr>
              <a:xfrm>
                <a:off x="7087750" y="1281350"/>
                <a:ext cx="28700" cy="19625"/>
              </a:xfrm>
              <a:custGeom>
                <a:avLst/>
                <a:gdLst/>
                <a:ahLst/>
                <a:cxnLst/>
                <a:rect l="l" t="t" r="r" b="b"/>
                <a:pathLst>
                  <a:path w="1148" h="785" extrusionOk="0">
                    <a:moveTo>
                      <a:pt x="961" y="0"/>
                    </a:moveTo>
                    <a:cubicBezTo>
                      <a:pt x="613" y="190"/>
                      <a:pt x="307" y="433"/>
                      <a:pt x="1" y="717"/>
                    </a:cubicBezTo>
                    <a:cubicBezTo>
                      <a:pt x="67" y="767"/>
                      <a:pt x="126" y="785"/>
                      <a:pt x="181" y="785"/>
                    </a:cubicBezTo>
                    <a:cubicBezTo>
                      <a:pt x="311" y="785"/>
                      <a:pt x="417" y="686"/>
                      <a:pt x="528" y="686"/>
                    </a:cubicBezTo>
                    <a:lnTo>
                      <a:pt x="518" y="707"/>
                    </a:lnTo>
                    <a:cubicBezTo>
                      <a:pt x="609" y="554"/>
                      <a:pt x="740" y="461"/>
                      <a:pt x="919" y="426"/>
                    </a:cubicBezTo>
                    <a:lnTo>
                      <a:pt x="919" y="426"/>
                    </a:lnTo>
                    <a:cubicBezTo>
                      <a:pt x="919" y="428"/>
                      <a:pt x="919" y="431"/>
                      <a:pt x="919" y="433"/>
                    </a:cubicBezTo>
                    <a:lnTo>
                      <a:pt x="940" y="422"/>
                    </a:lnTo>
                    <a:lnTo>
                      <a:pt x="940" y="422"/>
                    </a:lnTo>
                    <a:cubicBezTo>
                      <a:pt x="933" y="423"/>
                      <a:pt x="926" y="424"/>
                      <a:pt x="919" y="426"/>
                    </a:cubicBezTo>
                    <a:lnTo>
                      <a:pt x="919" y="426"/>
                    </a:lnTo>
                    <a:cubicBezTo>
                      <a:pt x="927" y="292"/>
                      <a:pt x="1148" y="197"/>
                      <a:pt x="96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3"/>
              <p:cNvSpPr/>
              <p:nvPr/>
            </p:nvSpPr>
            <p:spPr>
              <a:xfrm>
                <a:off x="6915850" y="1178500"/>
                <a:ext cx="12425" cy="24300"/>
              </a:xfrm>
              <a:custGeom>
                <a:avLst/>
                <a:gdLst/>
                <a:ahLst/>
                <a:cxnLst/>
                <a:rect l="l" t="t" r="r" b="b"/>
                <a:pathLst>
                  <a:path w="497" h="972" extrusionOk="0">
                    <a:moveTo>
                      <a:pt x="0" y="1"/>
                    </a:moveTo>
                    <a:lnTo>
                      <a:pt x="0" y="1"/>
                    </a:lnTo>
                    <a:cubicBezTo>
                      <a:pt x="85" y="507"/>
                      <a:pt x="169" y="666"/>
                      <a:pt x="496" y="971"/>
                    </a:cubicBezTo>
                    <a:cubicBezTo>
                      <a:pt x="496" y="476"/>
                      <a:pt x="338" y="181"/>
                      <a:pt x="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3"/>
              <p:cNvSpPr/>
              <p:nvPr/>
            </p:nvSpPr>
            <p:spPr>
              <a:xfrm>
                <a:off x="6982050" y="1319600"/>
                <a:ext cx="11450" cy="29800"/>
              </a:xfrm>
              <a:custGeom>
                <a:avLst/>
                <a:gdLst/>
                <a:ahLst/>
                <a:cxnLst/>
                <a:rect l="l" t="t" r="r" b="b"/>
                <a:pathLst>
                  <a:path w="458" h="1192" extrusionOk="0">
                    <a:moveTo>
                      <a:pt x="347" y="1"/>
                    </a:moveTo>
                    <a:cubicBezTo>
                      <a:pt x="312" y="1"/>
                      <a:pt x="269" y="10"/>
                      <a:pt x="221" y="31"/>
                    </a:cubicBezTo>
                    <a:cubicBezTo>
                      <a:pt x="305" y="401"/>
                      <a:pt x="0" y="748"/>
                      <a:pt x="127" y="1191"/>
                    </a:cubicBezTo>
                    <a:cubicBezTo>
                      <a:pt x="221" y="1149"/>
                      <a:pt x="253" y="1139"/>
                      <a:pt x="253" y="1128"/>
                    </a:cubicBezTo>
                    <a:cubicBezTo>
                      <a:pt x="327" y="790"/>
                      <a:pt x="401" y="453"/>
                      <a:pt x="443" y="105"/>
                    </a:cubicBezTo>
                    <a:cubicBezTo>
                      <a:pt x="457" y="41"/>
                      <a:pt x="419" y="1"/>
                      <a:pt x="34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3"/>
              <p:cNvSpPr/>
              <p:nvPr/>
            </p:nvSpPr>
            <p:spPr>
              <a:xfrm>
                <a:off x="6846525" y="1222850"/>
                <a:ext cx="22425" cy="22650"/>
              </a:xfrm>
              <a:custGeom>
                <a:avLst/>
                <a:gdLst/>
                <a:ahLst/>
                <a:cxnLst/>
                <a:rect l="l" t="t" r="r" b="b"/>
                <a:pathLst>
                  <a:path w="897" h="906" extrusionOk="0">
                    <a:moveTo>
                      <a:pt x="179" y="0"/>
                    </a:moveTo>
                    <a:cubicBezTo>
                      <a:pt x="136" y="0"/>
                      <a:pt x="77" y="10"/>
                      <a:pt x="0" y="10"/>
                    </a:cubicBezTo>
                    <a:cubicBezTo>
                      <a:pt x="190" y="400"/>
                      <a:pt x="453" y="621"/>
                      <a:pt x="896" y="906"/>
                    </a:cubicBezTo>
                    <a:cubicBezTo>
                      <a:pt x="759" y="389"/>
                      <a:pt x="485" y="210"/>
                      <a:pt x="232" y="10"/>
                    </a:cubicBezTo>
                    <a:cubicBezTo>
                      <a:pt x="218" y="3"/>
                      <a:pt x="200" y="0"/>
                      <a:pt x="17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3"/>
              <p:cNvSpPr/>
              <p:nvPr/>
            </p:nvSpPr>
            <p:spPr>
              <a:xfrm>
                <a:off x="7016575" y="1294525"/>
                <a:ext cx="24275" cy="17175"/>
              </a:xfrm>
              <a:custGeom>
                <a:avLst/>
                <a:gdLst/>
                <a:ahLst/>
                <a:cxnLst/>
                <a:rect l="l" t="t" r="r" b="b"/>
                <a:pathLst>
                  <a:path w="971" h="687" extrusionOk="0">
                    <a:moveTo>
                      <a:pt x="876" y="0"/>
                    </a:moveTo>
                    <a:cubicBezTo>
                      <a:pt x="359" y="254"/>
                      <a:pt x="243" y="338"/>
                      <a:pt x="0" y="686"/>
                    </a:cubicBezTo>
                    <a:cubicBezTo>
                      <a:pt x="391" y="654"/>
                      <a:pt x="623" y="401"/>
                      <a:pt x="876" y="211"/>
                    </a:cubicBezTo>
                    <a:cubicBezTo>
                      <a:pt x="949" y="159"/>
                      <a:pt x="970" y="75"/>
                      <a:pt x="87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3"/>
              <p:cNvSpPr/>
              <p:nvPr/>
            </p:nvSpPr>
            <p:spPr>
              <a:xfrm>
                <a:off x="6992050" y="1190100"/>
                <a:ext cx="10575" cy="26925"/>
              </a:xfrm>
              <a:custGeom>
                <a:avLst/>
                <a:gdLst/>
                <a:ahLst/>
                <a:cxnLst/>
                <a:rect l="l" t="t" r="r" b="b"/>
                <a:pathLst>
                  <a:path w="423" h="1077" extrusionOk="0">
                    <a:moveTo>
                      <a:pt x="116" y="1"/>
                    </a:moveTo>
                    <a:cubicBezTo>
                      <a:pt x="85" y="328"/>
                      <a:pt x="43" y="634"/>
                      <a:pt x="1" y="1077"/>
                    </a:cubicBezTo>
                    <a:cubicBezTo>
                      <a:pt x="338" y="718"/>
                      <a:pt x="423" y="371"/>
                      <a:pt x="275" y="43"/>
                    </a:cubicBezTo>
                    <a:cubicBezTo>
                      <a:pt x="264" y="22"/>
                      <a:pt x="191" y="22"/>
                      <a:pt x="11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3"/>
              <p:cNvSpPr/>
              <p:nvPr/>
            </p:nvSpPr>
            <p:spPr>
              <a:xfrm>
                <a:off x="6956975" y="1165075"/>
                <a:ext cx="9525" cy="24275"/>
              </a:xfrm>
              <a:custGeom>
                <a:avLst/>
                <a:gdLst/>
                <a:ahLst/>
                <a:cxnLst/>
                <a:rect l="l" t="t" r="r" b="b"/>
                <a:pathLst>
                  <a:path w="381" h="971" extrusionOk="0">
                    <a:moveTo>
                      <a:pt x="244" y="0"/>
                    </a:moveTo>
                    <a:cubicBezTo>
                      <a:pt x="1" y="275"/>
                      <a:pt x="75" y="517"/>
                      <a:pt x="75" y="739"/>
                    </a:cubicBezTo>
                    <a:cubicBezTo>
                      <a:pt x="75" y="844"/>
                      <a:pt x="106" y="960"/>
                      <a:pt x="254" y="971"/>
                    </a:cubicBezTo>
                    <a:cubicBezTo>
                      <a:pt x="380" y="580"/>
                      <a:pt x="380" y="580"/>
                      <a:pt x="24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3"/>
              <p:cNvSpPr/>
              <p:nvPr/>
            </p:nvSpPr>
            <p:spPr>
              <a:xfrm>
                <a:off x="6987850" y="1272125"/>
                <a:ext cx="12150" cy="19250"/>
              </a:xfrm>
              <a:custGeom>
                <a:avLst/>
                <a:gdLst/>
                <a:ahLst/>
                <a:cxnLst/>
                <a:rect l="l" t="t" r="r" b="b"/>
                <a:pathLst>
                  <a:path w="486" h="770" extrusionOk="0">
                    <a:moveTo>
                      <a:pt x="316" y="0"/>
                    </a:moveTo>
                    <a:cubicBezTo>
                      <a:pt x="0" y="190"/>
                      <a:pt x="137" y="507"/>
                      <a:pt x="105" y="770"/>
                    </a:cubicBezTo>
                    <a:cubicBezTo>
                      <a:pt x="232" y="559"/>
                      <a:pt x="485" y="359"/>
                      <a:pt x="31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3"/>
              <p:cNvSpPr/>
              <p:nvPr/>
            </p:nvSpPr>
            <p:spPr>
              <a:xfrm>
                <a:off x="6935100" y="1174275"/>
                <a:ext cx="13750" cy="25350"/>
              </a:xfrm>
              <a:custGeom>
                <a:avLst/>
                <a:gdLst/>
                <a:ahLst/>
                <a:cxnLst/>
                <a:rect l="l" t="t" r="r" b="b"/>
                <a:pathLst>
                  <a:path w="550" h="1014" extrusionOk="0">
                    <a:moveTo>
                      <a:pt x="128" y="1"/>
                    </a:moveTo>
                    <a:cubicBezTo>
                      <a:pt x="92" y="1"/>
                      <a:pt x="48" y="24"/>
                      <a:pt x="1" y="86"/>
                    </a:cubicBezTo>
                    <a:cubicBezTo>
                      <a:pt x="116" y="339"/>
                      <a:pt x="243" y="613"/>
                      <a:pt x="433" y="1014"/>
                    </a:cubicBezTo>
                    <a:cubicBezTo>
                      <a:pt x="507" y="824"/>
                      <a:pt x="549" y="761"/>
                      <a:pt x="538" y="718"/>
                    </a:cubicBezTo>
                    <a:cubicBezTo>
                      <a:pt x="444" y="497"/>
                      <a:pt x="338" y="286"/>
                      <a:pt x="222" y="75"/>
                    </a:cubicBezTo>
                    <a:cubicBezTo>
                      <a:pt x="205" y="35"/>
                      <a:pt x="172" y="1"/>
                      <a:pt x="12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3"/>
              <p:cNvSpPr/>
              <p:nvPr/>
            </p:nvSpPr>
            <p:spPr>
              <a:xfrm>
                <a:off x="6811125" y="1282225"/>
                <a:ext cx="20375" cy="9575"/>
              </a:xfrm>
              <a:custGeom>
                <a:avLst/>
                <a:gdLst/>
                <a:ahLst/>
                <a:cxnLst/>
                <a:rect l="l" t="t" r="r" b="b"/>
                <a:pathLst>
                  <a:path w="815" h="383" extrusionOk="0">
                    <a:moveTo>
                      <a:pt x="129" y="1"/>
                    </a:moveTo>
                    <a:cubicBezTo>
                      <a:pt x="68" y="1"/>
                      <a:pt x="0" y="41"/>
                      <a:pt x="34" y="176"/>
                    </a:cubicBezTo>
                    <a:cubicBezTo>
                      <a:pt x="231" y="230"/>
                      <a:pt x="420" y="382"/>
                      <a:pt x="672" y="382"/>
                    </a:cubicBezTo>
                    <a:cubicBezTo>
                      <a:pt x="717" y="382"/>
                      <a:pt x="765" y="377"/>
                      <a:pt x="814" y="366"/>
                    </a:cubicBezTo>
                    <a:cubicBezTo>
                      <a:pt x="772" y="282"/>
                      <a:pt x="762" y="187"/>
                      <a:pt x="720" y="176"/>
                    </a:cubicBezTo>
                    <a:cubicBezTo>
                      <a:pt x="540" y="103"/>
                      <a:pt x="361" y="50"/>
                      <a:pt x="171" y="7"/>
                    </a:cubicBezTo>
                    <a:cubicBezTo>
                      <a:pt x="159" y="3"/>
                      <a:pt x="144" y="1"/>
                      <a:pt x="12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3"/>
              <p:cNvSpPr/>
              <p:nvPr/>
            </p:nvSpPr>
            <p:spPr>
              <a:xfrm>
                <a:off x="7024750" y="1312725"/>
                <a:ext cx="17675" cy="10575"/>
              </a:xfrm>
              <a:custGeom>
                <a:avLst/>
                <a:gdLst/>
                <a:ahLst/>
                <a:cxnLst/>
                <a:rect l="l" t="t" r="r" b="b"/>
                <a:pathLst>
                  <a:path w="707" h="423" extrusionOk="0">
                    <a:moveTo>
                      <a:pt x="707" y="1"/>
                    </a:moveTo>
                    <a:cubicBezTo>
                      <a:pt x="190" y="64"/>
                      <a:pt x="127" y="106"/>
                      <a:pt x="1" y="422"/>
                    </a:cubicBezTo>
                    <a:cubicBezTo>
                      <a:pt x="306" y="380"/>
                      <a:pt x="528" y="233"/>
                      <a:pt x="70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3"/>
              <p:cNvSpPr/>
              <p:nvPr/>
            </p:nvSpPr>
            <p:spPr>
              <a:xfrm>
                <a:off x="6841775" y="1236000"/>
                <a:ext cx="15550" cy="16625"/>
              </a:xfrm>
              <a:custGeom>
                <a:avLst/>
                <a:gdLst/>
                <a:ahLst/>
                <a:cxnLst/>
                <a:rect l="l" t="t" r="r" b="b"/>
                <a:pathLst>
                  <a:path w="622" h="665" extrusionOk="0">
                    <a:moveTo>
                      <a:pt x="0" y="0"/>
                    </a:moveTo>
                    <a:lnTo>
                      <a:pt x="0" y="0"/>
                    </a:lnTo>
                    <a:cubicBezTo>
                      <a:pt x="106" y="327"/>
                      <a:pt x="306" y="464"/>
                      <a:pt x="601" y="665"/>
                    </a:cubicBezTo>
                    <a:cubicBezTo>
                      <a:pt x="622" y="295"/>
                      <a:pt x="411" y="190"/>
                      <a:pt x="274" y="63"/>
                    </a:cubicBezTo>
                    <a:cubicBezTo>
                      <a:pt x="221" y="21"/>
                      <a:pt x="127" y="21"/>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3"/>
              <p:cNvSpPr/>
              <p:nvPr/>
            </p:nvSpPr>
            <p:spPr>
              <a:xfrm>
                <a:off x="6973325" y="1278450"/>
                <a:ext cx="12425" cy="16900"/>
              </a:xfrm>
              <a:custGeom>
                <a:avLst/>
                <a:gdLst/>
                <a:ahLst/>
                <a:cxnLst/>
                <a:rect l="l" t="t" r="r" b="b"/>
                <a:pathLst>
                  <a:path w="497" h="676" extrusionOk="0">
                    <a:moveTo>
                      <a:pt x="307" y="1"/>
                    </a:moveTo>
                    <a:cubicBezTo>
                      <a:pt x="233" y="222"/>
                      <a:pt x="1" y="401"/>
                      <a:pt x="180" y="676"/>
                    </a:cubicBezTo>
                    <a:cubicBezTo>
                      <a:pt x="296" y="475"/>
                      <a:pt x="497" y="296"/>
                      <a:pt x="30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3"/>
              <p:cNvSpPr/>
              <p:nvPr/>
            </p:nvSpPr>
            <p:spPr>
              <a:xfrm>
                <a:off x="6955925" y="1413700"/>
                <a:ext cx="7925" cy="14550"/>
              </a:xfrm>
              <a:custGeom>
                <a:avLst/>
                <a:gdLst/>
                <a:ahLst/>
                <a:cxnLst/>
                <a:rect l="l" t="t" r="r" b="b"/>
                <a:pathLst>
                  <a:path w="317" h="582" extrusionOk="0">
                    <a:moveTo>
                      <a:pt x="54" y="1"/>
                    </a:moveTo>
                    <a:lnTo>
                      <a:pt x="54" y="1"/>
                    </a:lnTo>
                    <a:cubicBezTo>
                      <a:pt x="0" y="380"/>
                      <a:pt x="11" y="401"/>
                      <a:pt x="317" y="581"/>
                    </a:cubicBezTo>
                    <a:cubicBezTo>
                      <a:pt x="254" y="317"/>
                      <a:pt x="254" y="127"/>
                      <a:pt x="5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3"/>
              <p:cNvSpPr/>
              <p:nvPr/>
            </p:nvSpPr>
            <p:spPr>
              <a:xfrm>
                <a:off x="6978900" y="1402625"/>
                <a:ext cx="13175" cy="11900"/>
              </a:xfrm>
              <a:custGeom>
                <a:avLst/>
                <a:gdLst/>
                <a:ahLst/>
                <a:cxnLst/>
                <a:rect l="l" t="t" r="r" b="b"/>
                <a:pathLst>
                  <a:path w="527" h="476" extrusionOk="0">
                    <a:moveTo>
                      <a:pt x="516" y="1"/>
                    </a:moveTo>
                    <a:cubicBezTo>
                      <a:pt x="512" y="4"/>
                      <a:pt x="508" y="8"/>
                      <a:pt x="504" y="12"/>
                    </a:cubicBezTo>
                    <a:lnTo>
                      <a:pt x="504" y="12"/>
                    </a:lnTo>
                    <a:cubicBezTo>
                      <a:pt x="512" y="12"/>
                      <a:pt x="519" y="12"/>
                      <a:pt x="527" y="12"/>
                    </a:cubicBezTo>
                    <a:lnTo>
                      <a:pt x="516" y="1"/>
                    </a:lnTo>
                    <a:close/>
                    <a:moveTo>
                      <a:pt x="504" y="12"/>
                    </a:moveTo>
                    <a:lnTo>
                      <a:pt x="504" y="12"/>
                    </a:lnTo>
                    <a:cubicBezTo>
                      <a:pt x="50" y="23"/>
                      <a:pt x="0" y="70"/>
                      <a:pt x="52" y="476"/>
                    </a:cubicBezTo>
                    <a:cubicBezTo>
                      <a:pt x="216" y="301"/>
                      <a:pt x="360" y="156"/>
                      <a:pt x="504" y="12"/>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4" name="Google Shape;304;p3"/>
            <p:cNvGrpSpPr/>
            <p:nvPr/>
          </p:nvGrpSpPr>
          <p:grpSpPr>
            <a:xfrm>
              <a:off x="10" y="-865047"/>
              <a:ext cx="1680886" cy="2318639"/>
              <a:chOff x="2763875" y="3698500"/>
              <a:chExt cx="1288825" cy="1777825"/>
            </a:xfrm>
          </p:grpSpPr>
          <p:sp>
            <p:nvSpPr>
              <p:cNvPr id="305" name="Google Shape;305;p3"/>
              <p:cNvSpPr/>
              <p:nvPr/>
            </p:nvSpPr>
            <p:spPr>
              <a:xfrm>
                <a:off x="2838750" y="3757250"/>
                <a:ext cx="1213950" cy="1719075"/>
              </a:xfrm>
              <a:custGeom>
                <a:avLst/>
                <a:gdLst/>
                <a:ahLst/>
                <a:cxnLst/>
                <a:rect l="l" t="t" r="r" b="b"/>
                <a:pathLst>
                  <a:path w="48558" h="68763" extrusionOk="0">
                    <a:moveTo>
                      <a:pt x="13016" y="27278"/>
                    </a:moveTo>
                    <a:lnTo>
                      <a:pt x="13025" y="27287"/>
                    </a:lnTo>
                    <a:lnTo>
                      <a:pt x="13025" y="27392"/>
                    </a:lnTo>
                    <a:cubicBezTo>
                      <a:pt x="13025" y="27350"/>
                      <a:pt x="13025" y="27320"/>
                      <a:pt x="13016" y="27278"/>
                    </a:cubicBezTo>
                    <a:close/>
                    <a:moveTo>
                      <a:pt x="25890" y="29082"/>
                    </a:moveTo>
                    <a:cubicBezTo>
                      <a:pt x="25789" y="29194"/>
                      <a:pt x="25697" y="29316"/>
                      <a:pt x="25596" y="29428"/>
                    </a:cubicBezTo>
                    <a:lnTo>
                      <a:pt x="25596" y="29428"/>
                    </a:lnTo>
                    <a:cubicBezTo>
                      <a:pt x="25594" y="29225"/>
                      <a:pt x="25695" y="29125"/>
                      <a:pt x="25890" y="29082"/>
                    </a:cubicBezTo>
                    <a:close/>
                    <a:moveTo>
                      <a:pt x="37605" y="32908"/>
                    </a:moveTo>
                    <a:cubicBezTo>
                      <a:pt x="38825" y="32908"/>
                      <a:pt x="40017" y="33103"/>
                      <a:pt x="41217" y="33298"/>
                    </a:cubicBezTo>
                    <a:cubicBezTo>
                      <a:pt x="42335" y="33478"/>
                      <a:pt x="43442" y="33720"/>
                      <a:pt x="44550" y="33952"/>
                    </a:cubicBezTo>
                    <a:cubicBezTo>
                      <a:pt x="45383" y="34121"/>
                      <a:pt x="46153" y="34490"/>
                      <a:pt x="46859" y="34944"/>
                    </a:cubicBezTo>
                    <a:cubicBezTo>
                      <a:pt x="47703" y="35492"/>
                      <a:pt x="48009" y="36336"/>
                      <a:pt x="48019" y="37296"/>
                    </a:cubicBezTo>
                    <a:cubicBezTo>
                      <a:pt x="48030" y="37760"/>
                      <a:pt x="47988" y="38224"/>
                      <a:pt x="47977" y="38688"/>
                    </a:cubicBezTo>
                    <a:cubicBezTo>
                      <a:pt x="47967" y="39089"/>
                      <a:pt x="47967" y="39490"/>
                      <a:pt x="47967" y="39879"/>
                    </a:cubicBezTo>
                    <a:cubicBezTo>
                      <a:pt x="47956" y="40017"/>
                      <a:pt x="47935" y="40143"/>
                      <a:pt x="47914" y="40301"/>
                    </a:cubicBezTo>
                    <a:cubicBezTo>
                      <a:pt x="47756" y="40280"/>
                      <a:pt x="47619" y="40280"/>
                      <a:pt x="47503" y="40249"/>
                    </a:cubicBezTo>
                    <a:cubicBezTo>
                      <a:pt x="46169" y="39868"/>
                      <a:pt x="44812" y="39697"/>
                      <a:pt x="43432" y="39697"/>
                    </a:cubicBezTo>
                    <a:cubicBezTo>
                      <a:pt x="43207" y="39697"/>
                      <a:pt x="42983" y="39702"/>
                      <a:pt x="42757" y="39711"/>
                    </a:cubicBezTo>
                    <a:cubicBezTo>
                      <a:pt x="42567" y="39722"/>
                      <a:pt x="42366" y="39743"/>
                      <a:pt x="42166" y="39785"/>
                    </a:cubicBezTo>
                    <a:cubicBezTo>
                      <a:pt x="42124" y="39795"/>
                      <a:pt x="42092" y="39869"/>
                      <a:pt x="42061" y="39911"/>
                    </a:cubicBezTo>
                    <a:cubicBezTo>
                      <a:pt x="42113" y="39943"/>
                      <a:pt x="42155" y="39975"/>
                      <a:pt x="42198" y="39975"/>
                    </a:cubicBezTo>
                    <a:cubicBezTo>
                      <a:pt x="42583" y="39921"/>
                      <a:pt x="42969" y="39898"/>
                      <a:pt x="43355" y="39898"/>
                    </a:cubicBezTo>
                    <a:cubicBezTo>
                      <a:pt x="44182" y="39898"/>
                      <a:pt x="45009" y="40003"/>
                      <a:pt x="45837" y="40132"/>
                    </a:cubicBezTo>
                    <a:cubicBezTo>
                      <a:pt x="46406" y="40217"/>
                      <a:pt x="46965" y="40365"/>
                      <a:pt x="47524" y="40502"/>
                    </a:cubicBezTo>
                    <a:cubicBezTo>
                      <a:pt x="47651" y="40523"/>
                      <a:pt x="47777" y="40586"/>
                      <a:pt x="47883" y="40650"/>
                    </a:cubicBezTo>
                    <a:cubicBezTo>
                      <a:pt x="47925" y="40671"/>
                      <a:pt x="47967" y="40765"/>
                      <a:pt x="47956" y="40818"/>
                    </a:cubicBezTo>
                    <a:cubicBezTo>
                      <a:pt x="47946" y="40861"/>
                      <a:pt x="47883" y="40945"/>
                      <a:pt x="47840" y="40945"/>
                    </a:cubicBezTo>
                    <a:cubicBezTo>
                      <a:pt x="47804" y="40948"/>
                      <a:pt x="47768" y="40949"/>
                      <a:pt x="47733" y="40949"/>
                    </a:cubicBezTo>
                    <a:cubicBezTo>
                      <a:pt x="47635" y="40949"/>
                      <a:pt x="47540" y="40939"/>
                      <a:pt x="47440" y="40924"/>
                    </a:cubicBezTo>
                    <a:cubicBezTo>
                      <a:pt x="46965" y="40850"/>
                      <a:pt x="46479" y="40765"/>
                      <a:pt x="45994" y="40692"/>
                    </a:cubicBezTo>
                    <a:cubicBezTo>
                      <a:pt x="45970" y="40688"/>
                      <a:pt x="45944" y="40687"/>
                      <a:pt x="45918" y="40687"/>
                    </a:cubicBezTo>
                    <a:cubicBezTo>
                      <a:pt x="45866" y="40687"/>
                      <a:pt x="45812" y="40692"/>
                      <a:pt x="45762" y="40692"/>
                    </a:cubicBezTo>
                    <a:cubicBezTo>
                      <a:pt x="45731" y="40850"/>
                      <a:pt x="45826" y="40861"/>
                      <a:pt x="45910" y="40882"/>
                    </a:cubicBezTo>
                    <a:cubicBezTo>
                      <a:pt x="46479" y="40976"/>
                      <a:pt x="47039" y="41082"/>
                      <a:pt x="47608" y="41198"/>
                    </a:cubicBezTo>
                    <a:cubicBezTo>
                      <a:pt x="48040" y="41283"/>
                      <a:pt x="48072" y="41377"/>
                      <a:pt x="47883" y="41862"/>
                    </a:cubicBezTo>
                    <a:cubicBezTo>
                      <a:pt x="47651" y="41820"/>
                      <a:pt x="47419" y="41789"/>
                      <a:pt x="47091" y="41736"/>
                    </a:cubicBezTo>
                    <a:lnTo>
                      <a:pt x="47091" y="41736"/>
                    </a:lnTo>
                    <a:cubicBezTo>
                      <a:pt x="47344" y="42094"/>
                      <a:pt x="47724" y="41979"/>
                      <a:pt x="47977" y="42221"/>
                    </a:cubicBezTo>
                    <a:cubicBezTo>
                      <a:pt x="48083" y="42569"/>
                      <a:pt x="48019" y="42970"/>
                      <a:pt x="47925" y="43350"/>
                    </a:cubicBezTo>
                    <a:cubicBezTo>
                      <a:pt x="47714" y="44215"/>
                      <a:pt x="47440" y="45068"/>
                      <a:pt x="47007" y="45839"/>
                    </a:cubicBezTo>
                    <a:cubicBezTo>
                      <a:pt x="46395" y="46936"/>
                      <a:pt x="45478" y="47663"/>
                      <a:pt x="44286" y="48054"/>
                    </a:cubicBezTo>
                    <a:cubicBezTo>
                      <a:pt x="43369" y="48359"/>
                      <a:pt x="42419" y="48475"/>
                      <a:pt x="41470" y="48539"/>
                    </a:cubicBezTo>
                    <a:cubicBezTo>
                      <a:pt x="40616" y="48602"/>
                      <a:pt x="39751" y="48581"/>
                      <a:pt x="38886" y="48591"/>
                    </a:cubicBezTo>
                    <a:cubicBezTo>
                      <a:pt x="38548" y="48085"/>
                      <a:pt x="38496" y="47969"/>
                      <a:pt x="38412" y="47421"/>
                    </a:cubicBezTo>
                    <a:cubicBezTo>
                      <a:pt x="38577" y="47414"/>
                      <a:pt x="38743" y="47411"/>
                      <a:pt x="38908" y="47411"/>
                    </a:cubicBezTo>
                    <a:cubicBezTo>
                      <a:pt x="39803" y="47411"/>
                      <a:pt x="40697" y="47498"/>
                      <a:pt x="41603" y="47498"/>
                    </a:cubicBezTo>
                    <a:cubicBezTo>
                      <a:pt x="41797" y="47498"/>
                      <a:pt x="41992" y="47494"/>
                      <a:pt x="42187" y="47484"/>
                    </a:cubicBezTo>
                    <a:cubicBezTo>
                      <a:pt x="42090" y="47321"/>
                      <a:pt x="41973" y="47303"/>
                      <a:pt x="41857" y="47303"/>
                    </a:cubicBezTo>
                    <a:cubicBezTo>
                      <a:pt x="41823" y="47303"/>
                      <a:pt x="41788" y="47304"/>
                      <a:pt x="41755" y="47304"/>
                    </a:cubicBezTo>
                    <a:cubicBezTo>
                      <a:pt x="40753" y="47262"/>
                      <a:pt x="39762" y="47220"/>
                      <a:pt x="38770" y="47178"/>
                    </a:cubicBezTo>
                    <a:cubicBezTo>
                      <a:pt x="38569" y="47168"/>
                      <a:pt x="38380" y="47136"/>
                      <a:pt x="38190" y="47114"/>
                    </a:cubicBezTo>
                    <a:cubicBezTo>
                      <a:pt x="37726" y="46313"/>
                      <a:pt x="37273" y="45554"/>
                      <a:pt x="36851" y="44773"/>
                    </a:cubicBezTo>
                    <a:cubicBezTo>
                      <a:pt x="36028" y="43265"/>
                      <a:pt x="34878" y="42042"/>
                      <a:pt x="33645" y="40892"/>
                    </a:cubicBezTo>
                    <a:lnTo>
                      <a:pt x="33202" y="40481"/>
                    </a:lnTo>
                    <a:cubicBezTo>
                      <a:pt x="33191" y="40470"/>
                      <a:pt x="33191" y="40439"/>
                      <a:pt x="33191" y="40418"/>
                    </a:cubicBezTo>
                    <a:cubicBezTo>
                      <a:pt x="33220" y="40314"/>
                      <a:pt x="33292" y="40298"/>
                      <a:pt x="33368" y="40298"/>
                    </a:cubicBezTo>
                    <a:cubicBezTo>
                      <a:pt x="33400" y="40298"/>
                      <a:pt x="33434" y="40301"/>
                      <a:pt x="33465" y="40301"/>
                    </a:cubicBezTo>
                    <a:cubicBezTo>
                      <a:pt x="33887" y="40322"/>
                      <a:pt x="34298" y="40354"/>
                      <a:pt x="34720" y="40375"/>
                    </a:cubicBezTo>
                    <a:cubicBezTo>
                      <a:pt x="34805" y="40375"/>
                      <a:pt x="34878" y="40365"/>
                      <a:pt x="35058" y="40343"/>
                    </a:cubicBezTo>
                    <a:cubicBezTo>
                      <a:pt x="34920" y="40259"/>
                      <a:pt x="34878" y="40196"/>
                      <a:pt x="34826" y="40196"/>
                    </a:cubicBezTo>
                    <a:cubicBezTo>
                      <a:pt x="34214" y="40154"/>
                      <a:pt x="33591" y="40101"/>
                      <a:pt x="32970" y="40080"/>
                    </a:cubicBezTo>
                    <a:cubicBezTo>
                      <a:pt x="32642" y="40069"/>
                      <a:pt x="32379" y="39975"/>
                      <a:pt x="32147" y="39732"/>
                    </a:cubicBezTo>
                    <a:cubicBezTo>
                      <a:pt x="32280" y="39647"/>
                      <a:pt x="32419" y="39627"/>
                      <a:pt x="32559" y="39627"/>
                    </a:cubicBezTo>
                    <a:cubicBezTo>
                      <a:pt x="32686" y="39627"/>
                      <a:pt x="32814" y="39644"/>
                      <a:pt x="32937" y="39644"/>
                    </a:cubicBezTo>
                    <a:cubicBezTo>
                      <a:pt x="33063" y="39644"/>
                      <a:pt x="33185" y="39626"/>
                      <a:pt x="33296" y="39553"/>
                    </a:cubicBezTo>
                    <a:cubicBezTo>
                      <a:pt x="33278" y="39413"/>
                      <a:pt x="33194" y="39405"/>
                      <a:pt x="33124" y="39405"/>
                    </a:cubicBezTo>
                    <a:cubicBezTo>
                      <a:pt x="33114" y="39405"/>
                      <a:pt x="33105" y="39405"/>
                      <a:pt x="33096" y="39405"/>
                    </a:cubicBezTo>
                    <a:cubicBezTo>
                      <a:pt x="32801" y="39405"/>
                      <a:pt x="32516" y="39405"/>
                      <a:pt x="32231" y="39415"/>
                    </a:cubicBezTo>
                    <a:cubicBezTo>
                      <a:pt x="32205" y="39416"/>
                      <a:pt x="32179" y="39417"/>
                      <a:pt x="32153" y="39417"/>
                    </a:cubicBezTo>
                    <a:cubicBezTo>
                      <a:pt x="31562" y="39417"/>
                      <a:pt x="31038" y="39191"/>
                      <a:pt x="30544" y="38878"/>
                    </a:cubicBezTo>
                    <a:cubicBezTo>
                      <a:pt x="30512" y="38857"/>
                      <a:pt x="30512" y="38804"/>
                      <a:pt x="30481" y="38740"/>
                    </a:cubicBezTo>
                    <a:cubicBezTo>
                      <a:pt x="30667" y="38697"/>
                      <a:pt x="30856" y="38685"/>
                      <a:pt x="31045" y="38685"/>
                    </a:cubicBezTo>
                    <a:cubicBezTo>
                      <a:pt x="31272" y="38685"/>
                      <a:pt x="31500" y="38703"/>
                      <a:pt x="31725" y="38709"/>
                    </a:cubicBezTo>
                    <a:cubicBezTo>
                      <a:pt x="32115" y="38709"/>
                      <a:pt x="32516" y="38740"/>
                      <a:pt x="32916" y="38761"/>
                    </a:cubicBezTo>
                    <a:cubicBezTo>
                      <a:pt x="33284" y="38781"/>
                      <a:pt x="33514" y="38794"/>
                      <a:pt x="33669" y="38794"/>
                    </a:cubicBezTo>
                    <a:cubicBezTo>
                      <a:pt x="33927" y="38794"/>
                      <a:pt x="33977" y="38759"/>
                      <a:pt x="34109" y="38667"/>
                    </a:cubicBezTo>
                    <a:cubicBezTo>
                      <a:pt x="34045" y="38635"/>
                      <a:pt x="33992" y="38593"/>
                      <a:pt x="33929" y="38593"/>
                    </a:cubicBezTo>
                    <a:cubicBezTo>
                      <a:pt x="32579" y="38529"/>
                      <a:pt x="31229" y="38456"/>
                      <a:pt x="29879" y="38414"/>
                    </a:cubicBezTo>
                    <a:cubicBezTo>
                      <a:pt x="29605" y="38403"/>
                      <a:pt x="29363" y="38361"/>
                      <a:pt x="29110" y="38245"/>
                    </a:cubicBezTo>
                    <a:cubicBezTo>
                      <a:pt x="28740" y="38086"/>
                      <a:pt x="28371" y="37939"/>
                      <a:pt x="28002" y="37781"/>
                    </a:cubicBezTo>
                    <a:cubicBezTo>
                      <a:pt x="27127" y="37401"/>
                      <a:pt x="26220" y="37106"/>
                      <a:pt x="25281" y="36926"/>
                    </a:cubicBezTo>
                    <a:cubicBezTo>
                      <a:pt x="25154" y="36905"/>
                      <a:pt x="25028" y="36863"/>
                      <a:pt x="24743" y="36800"/>
                    </a:cubicBezTo>
                    <a:cubicBezTo>
                      <a:pt x="25386" y="36642"/>
                      <a:pt x="25913" y="36779"/>
                      <a:pt x="26473" y="36600"/>
                    </a:cubicBezTo>
                    <a:cubicBezTo>
                      <a:pt x="26359" y="36486"/>
                      <a:pt x="26260" y="36463"/>
                      <a:pt x="26168" y="36463"/>
                    </a:cubicBezTo>
                    <a:cubicBezTo>
                      <a:pt x="26106" y="36463"/>
                      <a:pt x="26047" y="36473"/>
                      <a:pt x="25988" y="36473"/>
                    </a:cubicBezTo>
                    <a:cubicBezTo>
                      <a:pt x="25840" y="36473"/>
                      <a:pt x="25681" y="36462"/>
                      <a:pt x="25524" y="36462"/>
                    </a:cubicBezTo>
                    <a:cubicBezTo>
                      <a:pt x="25376" y="36462"/>
                      <a:pt x="25217" y="36462"/>
                      <a:pt x="25060" y="36473"/>
                    </a:cubicBezTo>
                    <a:cubicBezTo>
                      <a:pt x="24912" y="36473"/>
                      <a:pt x="24753" y="36483"/>
                      <a:pt x="24596" y="36483"/>
                    </a:cubicBezTo>
                    <a:cubicBezTo>
                      <a:pt x="24469" y="36473"/>
                      <a:pt x="24331" y="36462"/>
                      <a:pt x="24195" y="36452"/>
                    </a:cubicBezTo>
                    <a:cubicBezTo>
                      <a:pt x="24047" y="36452"/>
                      <a:pt x="23888" y="36452"/>
                      <a:pt x="23731" y="36441"/>
                    </a:cubicBezTo>
                    <a:cubicBezTo>
                      <a:pt x="23583" y="36441"/>
                      <a:pt x="23424" y="36431"/>
                      <a:pt x="23267" y="36431"/>
                    </a:cubicBezTo>
                    <a:cubicBezTo>
                      <a:pt x="23108" y="36420"/>
                      <a:pt x="22960" y="36431"/>
                      <a:pt x="22803" y="36399"/>
                    </a:cubicBezTo>
                    <a:cubicBezTo>
                      <a:pt x="22789" y="36397"/>
                      <a:pt x="22774" y="36396"/>
                      <a:pt x="22759" y="36396"/>
                    </a:cubicBezTo>
                    <a:cubicBezTo>
                      <a:pt x="22708" y="36396"/>
                      <a:pt x="22653" y="36406"/>
                      <a:pt x="22598" y="36406"/>
                    </a:cubicBezTo>
                    <a:cubicBezTo>
                      <a:pt x="22515" y="36406"/>
                      <a:pt x="22433" y="36382"/>
                      <a:pt x="22370" y="36262"/>
                    </a:cubicBezTo>
                    <a:cubicBezTo>
                      <a:pt x="22623" y="36115"/>
                      <a:pt x="22897" y="36083"/>
                      <a:pt x="23171" y="36019"/>
                    </a:cubicBezTo>
                    <a:cubicBezTo>
                      <a:pt x="23467" y="35956"/>
                      <a:pt x="23783" y="35914"/>
                      <a:pt x="24089" y="35851"/>
                    </a:cubicBezTo>
                    <a:cubicBezTo>
                      <a:pt x="24374" y="35808"/>
                      <a:pt x="24648" y="35756"/>
                      <a:pt x="24933" y="35703"/>
                    </a:cubicBezTo>
                    <a:cubicBezTo>
                      <a:pt x="25217" y="35661"/>
                      <a:pt x="25513" y="35618"/>
                      <a:pt x="25798" y="35587"/>
                    </a:cubicBezTo>
                    <a:cubicBezTo>
                      <a:pt x="26082" y="35555"/>
                      <a:pt x="26367" y="35524"/>
                      <a:pt x="26652" y="35503"/>
                    </a:cubicBezTo>
                    <a:cubicBezTo>
                      <a:pt x="26968" y="35482"/>
                      <a:pt x="27274" y="35471"/>
                      <a:pt x="27580" y="35461"/>
                    </a:cubicBezTo>
                    <a:cubicBezTo>
                      <a:pt x="27599" y="35460"/>
                      <a:pt x="27617" y="35460"/>
                      <a:pt x="27636" y="35460"/>
                    </a:cubicBezTo>
                    <a:cubicBezTo>
                      <a:pt x="27750" y="35460"/>
                      <a:pt x="27862" y="35471"/>
                      <a:pt x="27978" y="35471"/>
                    </a:cubicBezTo>
                    <a:cubicBezTo>
                      <a:pt x="28132" y="35471"/>
                      <a:pt x="28291" y="35451"/>
                      <a:pt x="28466" y="35355"/>
                    </a:cubicBezTo>
                    <a:cubicBezTo>
                      <a:pt x="28402" y="35334"/>
                      <a:pt x="28339" y="35313"/>
                      <a:pt x="28276" y="35302"/>
                    </a:cubicBezTo>
                    <a:cubicBezTo>
                      <a:pt x="28013" y="35271"/>
                      <a:pt x="27749" y="35229"/>
                      <a:pt x="27485" y="35229"/>
                    </a:cubicBezTo>
                    <a:cubicBezTo>
                      <a:pt x="26705" y="35250"/>
                      <a:pt x="25935" y="35260"/>
                      <a:pt x="25165" y="35397"/>
                    </a:cubicBezTo>
                    <a:cubicBezTo>
                      <a:pt x="24469" y="35524"/>
                      <a:pt x="23762" y="35597"/>
                      <a:pt x="22981" y="35703"/>
                    </a:cubicBezTo>
                    <a:cubicBezTo>
                      <a:pt x="23045" y="35576"/>
                      <a:pt x="23056" y="35482"/>
                      <a:pt x="23108" y="35450"/>
                    </a:cubicBezTo>
                    <a:cubicBezTo>
                      <a:pt x="23382" y="35250"/>
                      <a:pt x="23656" y="35060"/>
                      <a:pt x="23931" y="34880"/>
                    </a:cubicBezTo>
                    <a:cubicBezTo>
                      <a:pt x="23991" y="34846"/>
                      <a:pt x="24079" y="34811"/>
                      <a:pt x="24144" y="34811"/>
                    </a:cubicBezTo>
                    <a:cubicBezTo>
                      <a:pt x="24159" y="34811"/>
                      <a:pt x="24172" y="34813"/>
                      <a:pt x="24184" y="34817"/>
                    </a:cubicBezTo>
                    <a:cubicBezTo>
                      <a:pt x="24251" y="34842"/>
                      <a:pt x="24316" y="34852"/>
                      <a:pt x="24381" y="34852"/>
                    </a:cubicBezTo>
                    <a:cubicBezTo>
                      <a:pt x="24560" y="34852"/>
                      <a:pt x="24730" y="34777"/>
                      <a:pt x="24901" y="34754"/>
                    </a:cubicBezTo>
                    <a:cubicBezTo>
                      <a:pt x="26145" y="34575"/>
                      <a:pt x="27401" y="34385"/>
                      <a:pt x="28634" y="34153"/>
                    </a:cubicBezTo>
                    <a:cubicBezTo>
                      <a:pt x="30017" y="33900"/>
                      <a:pt x="31377" y="33604"/>
                      <a:pt x="32748" y="33319"/>
                    </a:cubicBezTo>
                    <a:cubicBezTo>
                      <a:pt x="34193" y="33024"/>
                      <a:pt x="35648" y="32993"/>
                      <a:pt x="37114" y="32919"/>
                    </a:cubicBezTo>
                    <a:cubicBezTo>
                      <a:pt x="37278" y="32911"/>
                      <a:pt x="37442" y="32908"/>
                      <a:pt x="37605" y="32908"/>
                    </a:cubicBezTo>
                    <a:close/>
                    <a:moveTo>
                      <a:pt x="31841" y="53949"/>
                    </a:moveTo>
                    <a:cubicBezTo>
                      <a:pt x="31841" y="53981"/>
                      <a:pt x="31852" y="54023"/>
                      <a:pt x="31862" y="54054"/>
                    </a:cubicBezTo>
                    <a:cubicBezTo>
                      <a:pt x="31894" y="54075"/>
                      <a:pt x="31936" y="54086"/>
                      <a:pt x="31967" y="54107"/>
                    </a:cubicBezTo>
                    <a:cubicBezTo>
                      <a:pt x="31978" y="54117"/>
                      <a:pt x="31988" y="54139"/>
                      <a:pt x="31999" y="54160"/>
                    </a:cubicBezTo>
                    <a:cubicBezTo>
                      <a:pt x="31978" y="54150"/>
                      <a:pt x="31946" y="54160"/>
                      <a:pt x="31925" y="54139"/>
                    </a:cubicBezTo>
                    <a:cubicBezTo>
                      <a:pt x="31904" y="54117"/>
                      <a:pt x="31883" y="54086"/>
                      <a:pt x="31852" y="54054"/>
                    </a:cubicBezTo>
                    <a:cubicBezTo>
                      <a:pt x="31852" y="54012"/>
                      <a:pt x="31841" y="53981"/>
                      <a:pt x="31831" y="53949"/>
                    </a:cubicBezTo>
                    <a:close/>
                    <a:moveTo>
                      <a:pt x="32241" y="54666"/>
                    </a:moveTo>
                    <a:cubicBezTo>
                      <a:pt x="32252" y="54687"/>
                      <a:pt x="32263" y="54698"/>
                      <a:pt x="32274" y="54719"/>
                    </a:cubicBezTo>
                    <a:lnTo>
                      <a:pt x="32320" y="54788"/>
                    </a:lnTo>
                    <a:lnTo>
                      <a:pt x="32320" y="54788"/>
                    </a:lnTo>
                    <a:cubicBezTo>
                      <a:pt x="32294" y="54776"/>
                      <a:pt x="32265" y="54766"/>
                      <a:pt x="32241" y="54750"/>
                    </a:cubicBezTo>
                    <a:cubicBezTo>
                      <a:pt x="32231" y="54740"/>
                      <a:pt x="32241" y="54698"/>
                      <a:pt x="32241" y="54666"/>
                    </a:cubicBezTo>
                    <a:close/>
                    <a:moveTo>
                      <a:pt x="32347" y="54830"/>
                    </a:moveTo>
                    <a:lnTo>
                      <a:pt x="32347" y="54830"/>
                    </a:lnTo>
                    <a:cubicBezTo>
                      <a:pt x="32365" y="54859"/>
                      <a:pt x="32382" y="54895"/>
                      <a:pt x="32400" y="54930"/>
                    </a:cubicBezTo>
                    <a:cubicBezTo>
                      <a:pt x="32410" y="54940"/>
                      <a:pt x="32410" y="54961"/>
                      <a:pt x="32410" y="54982"/>
                    </a:cubicBezTo>
                    <a:cubicBezTo>
                      <a:pt x="32389" y="54961"/>
                      <a:pt x="32358" y="54951"/>
                      <a:pt x="32358" y="54930"/>
                    </a:cubicBezTo>
                    <a:cubicBezTo>
                      <a:pt x="32349" y="54897"/>
                      <a:pt x="32347" y="54863"/>
                      <a:pt x="32347" y="54830"/>
                    </a:cubicBezTo>
                    <a:close/>
                    <a:moveTo>
                      <a:pt x="32642" y="55457"/>
                    </a:moveTo>
                    <a:cubicBezTo>
                      <a:pt x="32653" y="55467"/>
                      <a:pt x="32663" y="55489"/>
                      <a:pt x="32663" y="55500"/>
                    </a:cubicBezTo>
                    <a:cubicBezTo>
                      <a:pt x="32663" y="55510"/>
                      <a:pt x="32642" y="55510"/>
                      <a:pt x="32632" y="55521"/>
                    </a:cubicBezTo>
                    <a:cubicBezTo>
                      <a:pt x="32621" y="55510"/>
                      <a:pt x="32611" y="55489"/>
                      <a:pt x="32611" y="55478"/>
                    </a:cubicBezTo>
                    <a:cubicBezTo>
                      <a:pt x="32621" y="55467"/>
                      <a:pt x="32632" y="55467"/>
                      <a:pt x="32642" y="55457"/>
                    </a:cubicBezTo>
                    <a:close/>
                    <a:moveTo>
                      <a:pt x="32822" y="55921"/>
                    </a:moveTo>
                    <a:cubicBezTo>
                      <a:pt x="32843" y="55931"/>
                      <a:pt x="32885" y="55931"/>
                      <a:pt x="32895" y="55953"/>
                    </a:cubicBezTo>
                    <a:cubicBezTo>
                      <a:pt x="32912" y="56003"/>
                      <a:pt x="32916" y="56054"/>
                      <a:pt x="32922" y="56105"/>
                    </a:cubicBezTo>
                    <a:lnTo>
                      <a:pt x="32922" y="56105"/>
                    </a:lnTo>
                    <a:cubicBezTo>
                      <a:pt x="32887" y="56066"/>
                      <a:pt x="32859" y="56020"/>
                      <a:pt x="32822" y="55974"/>
                    </a:cubicBezTo>
                    <a:cubicBezTo>
                      <a:pt x="32811" y="55964"/>
                      <a:pt x="32822" y="55931"/>
                      <a:pt x="32822" y="55921"/>
                    </a:cubicBezTo>
                    <a:close/>
                    <a:moveTo>
                      <a:pt x="14797" y="56238"/>
                    </a:moveTo>
                    <a:cubicBezTo>
                      <a:pt x="14779" y="56300"/>
                      <a:pt x="14769" y="56354"/>
                      <a:pt x="14754" y="56408"/>
                    </a:cubicBezTo>
                    <a:lnTo>
                      <a:pt x="14754" y="56408"/>
                    </a:lnTo>
                    <a:cubicBezTo>
                      <a:pt x="14740" y="56355"/>
                      <a:pt x="14732" y="56296"/>
                      <a:pt x="14724" y="56238"/>
                    </a:cubicBezTo>
                    <a:close/>
                    <a:moveTo>
                      <a:pt x="46849" y="47114"/>
                    </a:moveTo>
                    <a:cubicBezTo>
                      <a:pt x="47176" y="47800"/>
                      <a:pt x="47229" y="49266"/>
                      <a:pt x="46965" y="50068"/>
                    </a:cubicBezTo>
                    <a:cubicBezTo>
                      <a:pt x="46934" y="50070"/>
                      <a:pt x="46904" y="50072"/>
                      <a:pt x="46874" y="50072"/>
                    </a:cubicBezTo>
                    <a:cubicBezTo>
                      <a:pt x="46552" y="50072"/>
                      <a:pt x="46261" y="49924"/>
                      <a:pt x="45952" y="49846"/>
                    </a:cubicBezTo>
                    <a:cubicBezTo>
                      <a:pt x="45583" y="49762"/>
                      <a:pt x="45214" y="49667"/>
                      <a:pt x="44845" y="49582"/>
                    </a:cubicBezTo>
                    <a:cubicBezTo>
                      <a:pt x="44508" y="49498"/>
                      <a:pt x="44180" y="49403"/>
                      <a:pt x="43801" y="49371"/>
                    </a:cubicBezTo>
                    <a:lnTo>
                      <a:pt x="43801" y="49371"/>
                    </a:lnTo>
                    <a:cubicBezTo>
                      <a:pt x="43875" y="49636"/>
                      <a:pt x="44054" y="49614"/>
                      <a:pt x="44191" y="49646"/>
                    </a:cubicBezTo>
                    <a:cubicBezTo>
                      <a:pt x="44930" y="49835"/>
                      <a:pt x="45657" y="50015"/>
                      <a:pt x="46385" y="50205"/>
                    </a:cubicBezTo>
                    <a:cubicBezTo>
                      <a:pt x="46554" y="50247"/>
                      <a:pt x="46722" y="50311"/>
                      <a:pt x="46880" y="50395"/>
                    </a:cubicBezTo>
                    <a:cubicBezTo>
                      <a:pt x="46933" y="50426"/>
                      <a:pt x="46955" y="50543"/>
                      <a:pt x="46944" y="50627"/>
                    </a:cubicBezTo>
                    <a:cubicBezTo>
                      <a:pt x="46933" y="50669"/>
                      <a:pt x="46849" y="50732"/>
                      <a:pt x="46796" y="50743"/>
                    </a:cubicBezTo>
                    <a:cubicBezTo>
                      <a:pt x="46767" y="50745"/>
                      <a:pt x="46738" y="50747"/>
                      <a:pt x="46709" y="50747"/>
                    </a:cubicBezTo>
                    <a:cubicBezTo>
                      <a:pt x="46629" y="50747"/>
                      <a:pt x="46546" y="50737"/>
                      <a:pt x="46469" y="50721"/>
                    </a:cubicBezTo>
                    <a:cubicBezTo>
                      <a:pt x="46100" y="50648"/>
                      <a:pt x="45731" y="50564"/>
                      <a:pt x="45362" y="50489"/>
                    </a:cubicBezTo>
                    <a:cubicBezTo>
                      <a:pt x="45256" y="50468"/>
                      <a:pt x="45151" y="50479"/>
                      <a:pt x="45056" y="50468"/>
                    </a:cubicBezTo>
                    <a:lnTo>
                      <a:pt x="45056" y="50468"/>
                    </a:lnTo>
                    <a:cubicBezTo>
                      <a:pt x="45024" y="50637"/>
                      <a:pt x="45130" y="50648"/>
                      <a:pt x="45204" y="50658"/>
                    </a:cubicBezTo>
                    <a:cubicBezTo>
                      <a:pt x="45551" y="50743"/>
                      <a:pt x="45900" y="50806"/>
                      <a:pt x="46237" y="50890"/>
                    </a:cubicBezTo>
                    <a:cubicBezTo>
                      <a:pt x="46427" y="50932"/>
                      <a:pt x="46648" y="50932"/>
                      <a:pt x="46786" y="51101"/>
                    </a:cubicBezTo>
                    <a:cubicBezTo>
                      <a:pt x="46690" y="52156"/>
                      <a:pt x="45235" y="53791"/>
                      <a:pt x="43854" y="54792"/>
                    </a:cubicBezTo>
                    <a:cubicBezTo>
                      <a:pt x="43484" y="54687"/>
                      <a:pt x="43168" y="54434"/>
                      <a:pt x="42830" y="54234"/>
                    </a:cubicBezTo>
                    <a:cubicBezTo>
                      <a:pt x="42504" y="54023"/>
                      <a:pt x="42230" y="53738"/>
                      <a:pt x="41744" y="53517"/>
                    </a:cubicBezTo>
                    <a:lnTo>
                      <a:pt x="41744" y="53517"/>
                    </a:lnTo>
                    <a:cubicBezTo>
                      <a:pt x="41902" y="53896"/>
                      <a:pt x="42145" y="53970"/>
                      <a:pt x="42324" y="54107"/>
                    </a:cubicBezTo>
                    <a:cubicBezTo>
                      <a:pt x="42535" y="54276"/>
                      <a:pt x="42767" y="54413"/>
                      <a:pt x="42978" y="54571"/>
                    </a:cubicBezTo>
                    <a:cubicBezTo>
                      <a:pt x="43168" y="54719"/>
                      <a:pt x="43390" y="54814"/>
                      <a:pt x="43548" y="55067"/>
                    </a:cubicBezTo>
                    <a:cubicBezTo>
                      <a:pt x="43488" y="55088"/>
                      <a:pt x="43434" y="55098"/>
                      <a:pt x="43384" y="55098"/>
                    </a:cubicBezTo>
                    <a:cubicBezTo>
                      <a:pt x="43167" y="55098"/>
                      <a:pt x="43025" y="54924"/>
                      <a:pt x="42862" y="54856"/>
                    </a:cubicBezTo>
                    <a:cubicBezTo>
                      <a:pt x="42662" y="54771"/>
                      <a:pt x="42483" y="54677"/>
                      <a:pt x="42240" y="54666"/>
                    </a:cubicBezTo>
                    <a:lnTo>
                      <a:pt x="42240" y="54666"/>
                    </a:lnTo>
                    <a:cubicBezTo>
                      <a:pt x="42387" y="54782"/>
                      <a:pt x="42525" y="54909"/>
                      <a:pt x="42683" y="55014"/>
                    </a:cubicBezTo>
                    <a:cubicBezTo>
                      <a:pt x="42841" y="55130"/>
                      <a:pt x="43010" y="55225"/>
                      <a:pt x="43158" y="55320"/>
                    </a:cubicBezTo>
                    <a:cubicBezTo>
                      <a:pt x="43135" y="55424"/>
                      <a:pt x="43091" y="55466"/>
                      <a:pt x="43034" y="55466"/>
                    </a:cubicBezTo>
                    <a:cubicBezTo>
                      <a:pt x="43011" y="55466"/>
                      <a:pt x="42985" y="55459"/>
                      <a:pt x="42957" y="55446"/>
                    </a:cubicBezTo>
                    <a:cubicBezTo>
                      <a:pt x="42673" y="55341"/>
                      <a:pt x="42387" y="55214"/>
                      <a:pt x="42103" y="55099"/>
                    </a:cubicBezTo>
                    <a:cubicBezTo>
                      <a:pt x="42071" y="55141"/>
                      <a:pt x="42050" y="55172"/>
                      <a:pt x="42019" y="55214"/>
                    </a:cubicBezTo>
                    <a:cubicBezTo>
                      <a:pt x="42293" y="55373"/>
                      <a:pt x="42577" y="55531"/>
                      <a:pt x="42851" y="55699"/>
                    </a:cubicBezTo>
                    <a:cubicBezTo>
                      <a:pt x="42525" y="56121"/>
                      <a:pt x="41944" y="56617"/>
                      <a:pt x="41428" y="56913"/>
                    </a:cubicBezTo>
                    <a:cubicBezTo>
                      <a:pt x="40901" y="56828"/>
                      <a:pt x="40648" y="56501"/>
                      <a:pt x="40531" y="55985"/>
                    </a:cubicBezTo>
                    <a:cubicBezTo>
                      <a:pt x="40331" y="55099"/>
                      <a:pt x="40236" y="54192"/>
                      <a:pt x="40205" y="53285"/>
                    </a:cubicBezTo>
                    <a:cubicBezTo>
                      <a:pt x="40184" y="52683"/>
                      <a:pt x="40173" y="52092"/>
                      <a:pt x="40151" y="51450"/>
                    </a:cubicBezTo>
                    <a:lnTo>
                      <a:pt x="40151" y="51450"/>
                    </a:lnTo>
                    <a:cubicBezTo>
                      <a:pt x="40247" y="51460"/>
                      <a:pt x="40352" y="51471"/>
                      <a:pt x="40447" y="51502"/>
                    </a:cubicBezTo>
                    <a:cubicBezTo>
                      <a:pt x="40588" y="51564"/>
                      <a:pt x="40707" y="51699"/>
                      <a:pt x="40920" y="51699"/>
                    </a:cubicBezTo>
                    <a:cubicBezTo>
                      <a:pt x="40962" y="51699"/>
                      <a:pt x="41008" y="51694"/>
                      <a:pt x="41058" y="51682"/>
                    </a:cubicBezTo>
                    <a:cubicBezTo>
                      <a:pt x="40901" y="51565"/>
                      <a:pt x="40805" y="51481"/>
                      <a:pt x="40711" y="51417"/>
                    </a:cubicBezTo>
                    <a:cubicBezTo>
                      <a:pt x="40468" y="51260"/>
                      <a:pt x="40215" y="51112"/>
                      <a:pt x="39983" y="50943"/>
                    </a:cubicBezTo>
                    <a:cubicBezTo>
                      <a:pt x="39835" y="50827"/>
                      <a:pt x="39698" y="50669"/>
                      <a:pt x="39783" y="50395"/>
                    </a:cubicBezTo>
                    <a:lnTo>
                      <a:pt x="39783" y="50395"/>
                    </a:lnTo>
                    <a:cubicBezTo>
                      <a:pt x="40416" y="50606"/>
                      <a:pt x="40911" y="51091"/>
                      <a:pt x="41544" y="51228"/>
                    </a:cubicBezTo>
                    <a:cubicBezTo>
                      <a:pt x="41628" y="51070"/>
                      <a:pt x="41523" y="51049"/>
                      <a:pt x="41459" y="51007"/>
                    </a:cubicBezTo>
                    <a:cubicBezTo>
                      <a:pt x="40922" y="50690"/>
                      <a:pt x="40373" y="50395"/>
                      <a:pt x="39835" y="50078"/>
                    </a:cubicBezTo>
                    <a:cubicBezTo>
                      <a:pt x="39698" y="49994"/>
                      <a:pt x="39530" y="49931"/>
                      <a:pt x="39455" y="49678"/>
                    </a:cubicBezTo>
                    <a:lnTo>
                      <a:pt x="39455" y="49678"/>
                    </a:lnTo>
                    <a:cubicBezTo>
                      <a:pt x="40184" y="49889"/>
                      <a:pt x="40795" y="50247"/>
                      <a:pt x="41438" y="50521"/>
                    </a:cubicBezTo>
                    <a:cubicBezTo>
                      <a:pt x="42061" y="50785"/>
                      <a:pt x="42651" y="51122"/>
                      <a:pt x="43305" y="51354"/>
                    </a:cubicBezTo>
                    <a:cubicBezTo>
                      <a:pt x="43390" y="51175"/>
                      <a:pt x="43252" y="51143"/>
                      <a:pt x="43168" y="51101"/>
                    </a:cubicBezTo>
                    <a:cubicBezTo>
                      <a:pt x="42187" y="50637"/>
                      <a:pt x="41206" y="50173"/>
                      <a:pt x="40215" y="49709"/>
                    </a:cubicBezTo>
                    <a:cubicBezTo>
                      <a:pt x="40025" y="49614"/>
                      <a:pt x="39825" y="49519"/>
                      <a:pt x="39645" y="49435"/>
                    </a:cubicBezTo>
                    <a:cubicBezTo>
                      <a:pt x="39593" y="49193"/>
                      <a:pt x="39741" y="49097"/>
                      <a:pt x="39888" y="49076"/>
                    </a:cubicBezTo>
                    <a:cubicBezTo>
                      <a:pt x="40101" y="49053"/>
                      <a:pt x="40319" y="49041"/>
                      <a:pt x="40535" y="49041"/>
                    </a:cubicBezTo>
                    <a:cubicBezTo>
                      <a:pt x="40608" y="49041"/>
                      <a:pt x="40681" y="49042"/>
                      <a:pt x="40753" y="49045"/>
                    </a:cubicBezTo>
                    <a:cubicBezTo>
                      <a:pt x="40900" y="49052"/>
                      <a:pt x="41046" y="49056"/>
                      <a:pt x="41193" y="49056"/>
                    </a:cubicBezTo>
                    <a:cubicBezTo>
                      <a:pt x="42066" y="49056"/>
                      <a:pt x="42932" y="48927"/>
                      <a:pt x="43790" y="48729"/>
                    </a:cubicBezTo>
                    <a:cubicBezTo>
                      <a:pt x="44318" y="48602"/>
                      <a:pt x="44834" y="48380"/>
                      <a:pt x="45362" y="48190"/>
                    </a:cubicBezTo>
                    <a:cubicBezTo>
                      <a:pt x="45720" y="48054"/>
                      <a:pt x="45994" y="47789"/>
                      <a:pt x="46269" y="47536"/>
                    </a:cubicBezTo>
                    <a:cubicBezTo>
                      <a:pt x="46448" y="47379"/>
                      <a:pt x="46596" y="47168"/>
                      <a:pt x="46849" y="47114"/>
                    </a:cubicBezTo>
                    <a:close/>
                    <a:moveTo>
                      <a:pt x="2764" y="56428"/>
                    </a:moveTo>
                    <a:cubicBezTo>
                      <a:pt x="2795" y="56543"/>
                      <a:pt x="2869" y="56670"/>
                      <a:pt x="2837" y="56786"/>
                    </a:cubicBezTo>
                    <a:cubicBezTo>
                      <a:pt x="2754" y="57181"/>
                      <a:pt x="2661" y="57585"/>
                      <a:pt x="2386" y="57910"/>
                    </a:cubicBezTo>
                    <a:lnTo>
                      <a:pt x="2386" y="57910"/>
                    </a:lnTo>
                    <a:cubicBezTo>
                      <a:pt x="2428" y="57402"/>
                      <a:pt x="2483" y="56894"/>
                      <a:pt x="2764" y="56428"/>
                    </a:cubicBezTo>
                    <a:close/>
                    <a:moveTo>
                      <a:pt x="12298" y="47695"/>
                    </a:moveTo>
                    <a:cubicBezTo>
                      <a:pt x="12477" y="47726"/>
                      <a:pt x="12414" y="47832"/>
                      <a:pt x="12414" y="47895"/>
                    </a:cubicBezTo>
                    <a:cubicBezTo>
                      <a:pt x="12414" y="47958"/>
                      <a:pt x="12404" y="48032"/>
                      <a:pt x="12393" y="48096"/>
                    </a:cubicBezTo>
                    <a:cubicBezTo>
                      <a:pt x="12108" y="49603"/>
                      <a:pt x="11940" y="51122"/>
                      <a:pt x="11813" y="52652"/>
                    </a:cubicBezTo>
                    <a:cubicBezTo>
                      <a:pt x="11792" y="52842"/>
                      <a:pt x="11792" y="53042"/>
                      <a:pt x="11792" y="53243"/>
                    </a:cubicBezTo>
                    <a:cubicBezTo>
                      <a:pt x="11792" y="53253"/>
                      <a:pt x="11823" y="53274"/>
                      <a:pt x="11876" y="53306"/>
                    </a:cubicBezTo>
                    <a:cubicBezTo>
                      <a:pt x="12045" y="53032"/>
                      <a:pt x="12003" y="52715"/>
                      <a:pt x="12055" y="52420"/>
                    </a:cubicBezTo>
                    <a:cubicBezTo>
                      <a:pt x="12108" y="52135"/>
                      <a:pt x="12129" y="51850"/>
                      <a:pt x="12172" y="51565"/>
                    </a:cubicBezTo>
                    <a:cubicBezTo>
                      <a:pt x="12214" y="51249"/>
                      <a:pt x="12245" y="50943"/>
                      <a:pt x="12298" y="50637"/>
                    </a:cubicBezTo>
                    <a:cubicBezTo>
                      <a:pt x="12329" y="50353"/>
                      <a:pt x="12371" y="50068"/>
                      <a:pt x="12425" y="49783"/>
                    </a:cubicBezTo>
                    <a:cubicBezTo>
                      <a:pt x="12477" y="49477"/>
                      <a:pt x="12519" y="49171"/>
                      <a:pt x="12582" y="48865"/>
                    </a:cubicBezTo>
                    <a:cubicBezTo>
                      <a:pt x="12646" y="48591"/>
                      <a:pt x="12657" y="48307"/>
                      <a:pt x="12825" y="48011"/>
                    </a:cubicBezTo>
                    <a:cubicBezTo>
                      <a:pt x="13025" y="48886"/>
                      <a:pt x="13236" y="49699"/>
                      <a:pt x="13405" y="50521"/>
                    </a:cubicBezTo>
                    <a:cubicBezTo>
                      <a:pt x="13564" y="51333"/>
                      <a:pt x="13901" y="52082"/>
                      <a:pt x="14186" y="52831"/>
                    </a:cubicBezTo>
                    <a:cubicBezTo>
                      <a:pt x="13922" y="53475"/>
                      <a:pt x="13890" y="53696"/>
                      <a:pt x="14070" y="54054"/>
                    </a:cubicBezTo>
                    <a:cubicBezTo>
                      <a:pt x="14143" y="53780"/>
                      <a:pt x="14196" y="53538"/>
                      <a:pt x="14260" y="53316"/>
                    </a:cubicBezTo>
                    <a:cubicBezTo>
                      <a:pt x="14273" y="53314"/>
                      <a:pt x="14286" y="53314"/>
                      <a:pt x="14297" y="53314"/>
                    </a:cubicBezTo>
                    <a:cubicBezTo>
                      <a:pt x="14439" y="53314"/>
                      <a:pt x="14439" y="53426"/>
                      <a:pt x="14439" y="53485"/>
                    </a:cubicBezTo>
                    <a:cubicBezTo>
                      <a:pt x="14439" y="53843"/>
                      <a:pt x="14450" y="54202"/>
                      <a:pt x="14407" y="54550"/>
                    </a:cubicBezTo>
                    <a:cubicBezTo>
                      <a:pt x="14239" y="56322"/>
                      <a:pt x="13986" y="58083"/>
                      <a:pt x="13669" y="59824"/>
                    </a:cubicBezTo>
                    <a:cubicBezTo>
                      <a:pt x="13447" y="61015"/>
                      <a:pt x="13025" y="62133"/>
                      <a:pt x="12509" y="63220"/>
                    </a:cubicBezTo>
                    <a:cubicBezTo>
                      <a:pt x="12150" y="63979"/>
                      <a:pt x="11581" y="64570"/>
                      <a:pt x="10927" y="65086"/>
                    </a:cubicBezTo>
                    <a:cubicBezTo>
                      <a:pt x="10684" y="65287"/>
                      <a:pt x="10410" y="65413"/>
                      <a:pt x="10093" y="65477"/>
                    </a:cubicBezTo>
                    <a:cubicBezTo>
                      <a:pt x="9788" y="65529"/>
                      <a:pt x="9482" y="65592"/>
                      <a:pt x="9176" y="65645"/>
                    </a:cubicBezTo>
                    <a:cubicBezTo>
                      <a:pt x="9144" y="65652"/>
                      <a:pt x="9110" y="65654"/>
                      <a:pt x="9076" y="65654"/>
                    </a:cubicBezTo>
                    <a:cubicBezTo>
                      <a:pt x="9000" y="65654"/>
                      <a:pt x="8922" y="65642"/>
                      <a:pt x="8849" y="65634"/>
                    </a:cubicBezTo>
                    <a:cubicBezTo>
                      <a:pt x="8807" y="65624"/>
                      <a:pt x="8775" y="65582"/>
                      <a:pt x="8691" y="65540"/>
                    </a:cubicBezTo>
                    <a:cubicBezTo>
                      <a:pt x="8607" y="63620"/>
                      <a:pt x="9029" y="61743"/>
                      <a:pt x="9355" y="59855"/>
                    </a:cubicBezTo>
                    <a:cubicBezTo>
                      <a:pt x="9319" y="59834"/>
                      <a:pt x="9290" y="59825"/>
                      <a:pt x="9267" y="59825"/>
                    </a:cubicBezTo>
                    <a:cubicBezTo>
                      <a:pt x="9197" y="59825"/>
                      <a:pt x="9181" y="59905"/>
                      <a:pt x="9165" y="59960"/>
                    </a:cubicBezTo>
                    <a:cubicBezTo>
                      <a:pt x="9113" y="60129"/>
                      <a:pt x="9060" y="60298"/>
                      <a:pt x="9029" y="60478"/>
                    </a:cubicBezTo>
                    <a:cubicBezTo>
                      <a:pt x="8860" y="61363"/>
                      <a:pt x="8670" y="62260"/>
                      <a:pt x="8532" y="63156"/>
                    </a:cubicBezTo>
                    <a:cubicBezTo>
                      <a:pt x="8417" y="63831"/>
                      <a:pt x="8406" y="64528"/>
                      <a:pt x="8448" y="65213"/>
                    </a:cubicBezTo>
                    <a:cubicBezTo>
                      <a:pt x="8469" y="65592"/>
                      <a:pt x="8406" y="65656"/>
                      <a:pt x="8026" y="65761"/>
                    </a:cubicBezTo>
                    <a:cubicBezTo>
                      <a:pt x="7784" y="65814"/>
                      <a:pt x="7552" y="65888"/>
                      <a:pt x="7320" y="65962"/>
                    </a:cubicBezTo>
                    <a:cubicBezTo>
                      <a:pt x="6643" y="66169"/>
                      <a:pt x="5943" y="66253"/>
                      <a:pt x="5240" y="66253"/>
                    </a:cubicBezTo>
                    <a:cubicBezTo>
                      <a:pt x="5121" y="66253"/>
                      <a:pt x="5002" y="66251"/>
                      <a:pt x="4883" y="66246"/>
                    </a:cubicBezTo>
                    <a:cubicBezTo>
                      <a:pt x="4061" y="66225"/>
                      <a:pt x="3470" y="65856"/>
                      <a:pt x="3122" y="65065"/>
                    </a:cubicBezTo>
                    <a:cubicBezTo>
                      <a:pt x="2647" y="64031"/>
                      <a:pt x="2331" y="62945"/>
                      <a:pt x="2068" y="61849"/>
                    </a:cubicBezTo>
                    <a:cubicBezTo>
                      <a:pt x="2026" y="61669"/>
                      <a:pt x="2005" y="61500"/>
                      <a:pt x="1951" y="61331"/>
                    </a:cubicBezTo>
                    <a:cubicBezTo>
                      <a:pt x="1825" y="60825"/>
                      <a:pt x="1804" y="60319"/>
                      <a:pt x="1941" y="59813"/>
                    </a:cubicBezTo>
                    <a:cubicBezTo>
                      <a:pt x="2026" y="59496"/>
                      <a:pt x="2068" y="59159"/>
                      <a:pt x="2141" y="58832"/>
                    </a:cubicBezTo>
                    <a:cubicBezTo>
                      <a:pt x="2194" y="58653"/>
                      <a:pt x="2289" y="58474"/>
                      <a:pt x="2363" y="58294"/>
                    </a:cubicBezTo>
                    <a:cubicBezTo>
                      <a:pt x="2363" y="58294"/>
                      <a:pt x="2363" y="58293"/>
                      <a:pt x="2363" y="58293"/>
                    </a:cubicBezTo>
                    <a:lnTo>
                      <a:pt x="2363" y="58293"/>
                    </a:lnTo>
                    <a:cubicBezTo>
                      <a:pt x="2411" y="58332"/>
                      <a:pt x="2451" y="58371"/>
                      <a:pt x="2500" y="58410"/>
                    </a:cubicBezTo>
                    <a:cubicBezTo>
                      <a:pt x="2764" y="58210"/>
                      <a:pt x="2626" y="57799"/>
                      <a:pt x="2954" y="57598"/>
                    </a:cubicBezTo>
                    <a:cubicBezTo>
                      <a:pt x="3101" y="57851"/>
                      <a:pt x="3112" y="58115"/>
                      <a:pt x="3175" y="58368"/>
                    </a:cubicBezTo>
                    <a:cubicBezTo>
                      <a:pt x="3249" y="58621"/>
                      <a:pt x="3322" y="58874"/>
                      <a:pt x="3397" y="59138"/>
                    </a:cubicBezTo>
                    <a:cubicBezTo>
                      <a:pt x="3470" y="59391"/>
                      <a:pt x="3554" y="59644"/>
                      <a:pt x="3608" y="59824"/>
                    </a:cubicBezTo>
                    <a:cubicBezTo>
                      <a:pt x="3523" y="60256"/>
                      <a:pt x="3439" y="60614"/>
                      <a:pt x="3365" y="60984"/>
                    </a:cubicBezTo>
                    <a:cubicBezTo>
                      <a:pt x="3344" y="61089"/>
                      <a:pt x="3344" y="61195"/>
                      <a:pt x="3322" y="61406"/>
                    </a:cubicBezTo>
                    <a:cubicBezTo>
                      <a:pt x="3702" y="61057"/>
                      <a:pt x="3533" y="60646"/>
                      <a:pt x="3723" y="60361"/>
                    </a:cubicBezTo>
                    <a:cubicBezTo>
                      <a:pt x="3743" y="60355"/>
                      <a:pt x="3761" y="60353"/>
                      <a:pt x="3777" y="60353"/>
                    </a:cubicBezTo>
                    <a:cubicBezTo>
                      <a:pt x="3877" y="60353"/>
                      <a:pt x="3899" y="60458"/>
                      <a:pt x="3945" y="60541"/>
                    </a:cubicBezTo>
                    <a:cubicBezTo>
                      <a:pt x="4219" y="61015"/>
                      <a:pt x="4483" y="61500"/>
                      <a:pt x="4778" y="61975"/>
                    </a:cubicBezTo>
                    <a:cubicBezTo>
                      <a:pt x="4915" y="62196"/>
                      <a:pt x="5115" y="62376"/>
                      <a:pt x="5305" y="62555"/>
                    </a:cubicBezTo>
                    <a:cubicBezTo>
                      <a:pt x="5372" y="62615"/>
                      <a:pt x="5452" y="62663"/>
                      <a:pt x="5530" y="62663"/>
                    </a:cubicBezTo>
                    <a:cubicBezTo>
                      <a:pt x="5576" y="62663"/>
                      <a:pt x="5621" y="62647"/>
                      <a:pt x="5664" y="62608"/>
                    </a:cubicBezTo>
                    <a:cubicBezTo>
                      <a:pt x="5738" y="62545"/>
                      <a:pt x="5780" y="62418"/>
                      <a:pt x="5780" y="62323"/>
                    </a:cubicBezTo>
                    <a:cubicBezTo>
                      <a:pt x="5769" y="61964"/>
                      <a:pt x="5727" y="61617"/>
                      <a:pt x="5696" y="61258"/>
                    </a:cubicBezTo>
                    <a:cubicBezTo>
                      <a:pt x="5601" y="60066"/>
                      <a:pt x="5485" y="58885"/>
                      <a:pt x="5401" y="57682"/>
                    </a:cubicBezTo>
                    <a:cubicBezTo>
                      <a:pt x="5316" y="56501"/>
                      <a:pt x="5411" y="55341"/>
                      <a:pt x="5875" y="54234"/>
                    </a:cubicBezTo>
                    <a:cubicBezTo>
                      <a:pt x="6244" y="53327"/>
                      <a:pt x="6793" y="52557"/>
                      <a:pt x="7436" y="51850"/>
                    </a:cubicBezTo>
                    <a:cubicBezTo>
                      <a:pt x="7826" y="51428"/>
                      <a:pt x="8279" y="51070"/>
                      <a:pt x="8701" y="50679"/>
                    </a:cubicBezTo>
                    <a:cubicBezTo>
                      <a:pt x="8765" y="50627"/>
                      <a:pt x="8849" y="50595"/>
                      <a:pt x="8954" y="50532"/>
                    </a:cubicBezTo>
                    <a:lnTo>
                      <a:pt x="8954" y="50532"/>
                    </a:lnTo>
                    <a:cubicBezTo>
                      <a:pt x="9018" y="50753"/>
                      <a:pt x="8912" y="50901"/>
                      <a:pt x="8860" y="51049"/>
                    </a:cubicBezTo>
                    <a:cubicBezTo>
                      <a:pt x="8797" y="51218"/>
                      <a:pt x="8722" y="51375"/>
                      <a:pt x="8659" y="51544"/>
                    </a:cubicBezTo>
                    <a:cubicBezTo>
                      <a:pt x="8586" y="51734"/>
                      <a:pt x="8511" y="51914"/>
                      <a:pt x="8448" y="52103"/>
                    </a:cubicBezTo>
                    <a:cubicBezTo>
                      <a:pt x="8385" y="52272"/>
                      <a:pt x="8333" y="52441"/>
                      <a:pt x="8290" y="52620"/>
                    </a:cubicBezTo>
                    <a:cubicBezTo>
                      <a:pt x="8258" y="52778"/>
                      <a:pt x="8237" y="52947"/>
                      <a:pt x="8300" y="53147"/>
                    </a:cubicBezTo>
                    <a:cubicBezTo>
                      <a:pt x="8343" y="53084"/>
                      <a:pt x="8406" y="53032"/>
                      <a:pt x="8417" y="52968"/>
                    </a:cubicBezTo>
                    <a:cubicBezTo>
                      <a:pt x="8649" y="52082"/>
                      <a:pt x="9018" y="51249"/>
                      <a:pt x="9376" y="50416"/>
                    </a:cubicBezTo>
                    <a:cubicBezTo>
                      <a:pt x="9493" y="50131"/>
                      <a:pt x="9661" y="49878"/>
                      <a:pt x="9904" y="49667"/>
                    </a:cubicBezTo>
                    <a:cubicBezTo>
                      <a:pt x="10210" y="49382"/>
                      <a:pt x="10494" y="49066"/>
                      <a:pt x="10789" y="48771"/>
                    </a:cubicBezTo>
                    <a:cubicBezTo>
                      <a:pt x="10895" y="48665"/>
                      <a:pt x="11011" y="48581"/>
                      <a:pt x="11127" y="48486"/>
                    </a:cubicBezTo>
                    <a:lnTo>
                      <a:pt x="11127" y="48486"/>
                    </a:lnTo>
                    <a:cubicBezTo>
                      <a:pt x="11265" y="48654"/>
                      <a:pt x="11148" y="48760"/>
                      <a:pt x="11096" y="48876"/>
                    </a:cubicBezTo>
                    <a:cubicBezTo>
                      <a:pt x="10695" y="49889"/>
                      <a:pt x="10283" y="50890"/>
                      <a:pt x="9882" y="51903"/>
                    </a:cubicBezTo>
                    <a:cubicBezTo>
                      <a:pt x="9788" y="52135"/>
                      <a:pt x="9672" y="52388"/>
                      <a:pt x="9704" y="52673"/>
                    </a:cubicBezTo>
                    <a:cubicBezTo>
                      <a:pt x="9710" y="52673"/>
                      <a:pt x="9716" y="52673"/>
                      <a:pt x="9721" y="52673"/>
                    </a:cubicBezTo>
                    <a:cubicBezTo>
                      <a:pt x="9914" y="52673"/>
                      <a:pt x="9905" y="52512"/>
                      <a:pt x="9946" y="52420"/>
                    </a:cubicBezTo>
                    <a:cubicBezTo>
                      <a:pt x="10283" y="51576"/>
                      <a:pt x="10600" y="50721"/>
                      <a:pt x="10937" y="49878"/>
                    </a:cubicBezTo>
                    <a:cubicBezTo>
                      <a:pt x="11018" y="49695"/>
                      <a:pt x="11061" y="49464"/>
                      <a:pt x="11271" y="49353"/>
                    </a:cubicBezTo>
                    <a:lnTo>
                      <a:pt x="11271" y="49353"/>
                    </a:lnTo>
                    <a:cubicBezTo>
                      <a:pt x="11230" y="49587"/>
                      <a:pt x="11189" y="49812"/>
                      <a:pt x="11138" y="50036"/>
                    </a:cubicBezTo>
                    <a:cubicBezTo>
                      <a:pt x="10937" y="50817"/>
                      <a:pt x="10716" y="51586"/>
                      <a:pt x="10515" y="52357"/>
                    </a:cubicBezTo>
                    <a:cubicBezTo>
                      <a:pt x="10484" y="52472"/>
                      <a:pt x="10410" y="52610"/>
                      <a:pt x="10568" y="52757"/>
                    </a:cubicBezTo>
                    <a:cubicBezTo>
                      <a:pt x="10747" y="52535"/>
                      <a:pt x="10737" y="52261"/>
                      <a:pt x="10811" y="52029"/>
                    </a:cubicBezTo>
                    <a:cubicBezTo>
                      <a:pt x="10895" y="51797"/>
                      <a:pt x="10948" y="51555"/>
                      <a:pt x="11011" y="51323"/>
                    </a:cubicBezTo>
                    <a:cubicBezTo>
                      <a:pt x="11085" y="51070"/>
                      <a:pt x="11169" y="50806"/>
                      <a:pt x="11254" y="50553"/>
                    </a:cubicBezTo>
                    <a:cubicBezTo>
                      <a:pt x="11317" y="50321"/>
                      <a:pt x="11391" y="50089"/>
                      <a:pt x="11475" y="49857"/>
                    </a:cubicBezTo>
                    <a:cubicBezTo>
                      <a:pt x="11560" y="49603"/>
                      <a:pt x="11654" y="49361"/>
                      <a:pt x="11739" y="49108"/>
                    </a:cubicBezTo>
                    <a:cubicBezTo>
                      <a:pt x="11823" y="48876"/>
                      <a:pt x="11918" y="48644"/>
                      <a:pt x="12003" y="48422"/>
                    </a:cubicBezTo>
                    <a:cubicBezTo>
                      <a:pt x="12097" y="48180"/>
                      <a:pt x="12203" y="47937"/>
                      <a:pt x="12298" y="47695"/>
                    </a:cubicBezTo>
                    <a:close/>
                    <a:moveTo>
                      <a:pt x="22804" y="36988"/>
                    </a:moveTo>
                    <a:cubicBezTo>
                      <a:pt x="22814" y="36988"/>
                      <a:pt x="22824" y="36989"/>
                      <a:pt x="22834" y="36990"/>
                    </a:cubicBezTo>
                    <a:cubicBezTo>
                      <a:pt x="23140" y="37022"/>
                      <a:pt x="23456" y="37074"/>
                      <a:pt x="23752" y="37127"/>
                    </a:cubicBezTo>
                    <a:cubicBezTo>
                      <a:pt x="24258" y="37222"/>
                      <a:pt x="24753" y="37338"/>
                      <a:pt x="25260" y="37444"/>
                    </a:cubicBezTo>
                    <a:cubicBezTo>
                      <a:pt x="25935" y="37570"/>
                      <a:pt x="26588" y="37770"/>
                      <a:pt x="27232" y="38044"/>
                    </a:cubicBezTo>
                    <a:cubicBezTo>
                      <a:pt x="28224" y="38466"/>
                      <a:pt x="29225" y="38899"/>
                      <a:pt x="30216" y="39352"/>
                    </a:cubicBezTo>
                    <a:cubicBezTo>
                      <a:pt x="31735" y="40059"/>
                      <a:pt x="33096" y="41008"/>
                      <a:pt x="34256" y="42232"/>
                    </a:cubicBezTo>
                    <a:cubicBezTo>
                      <a:pt x="35079" y="43118"/>
                      <a:pt x="35817" y="44046"/>
                      <a:pt x="36429" y="45089"/>
                    </a:cubicBezTo>
                    <a:cubicBezTo>
                      <a:pt x="37146" y="46292"/>
                      <a:pt x="37810" y="47515"/>
                      <a:pt x="38359" y="48802"/>
                    </a:cubicBezTo>
                    <a:cubicBezTo>
                      <a:pt x="38623" y="49414"/>
                      <a:pt x="38918" y="50015"/>
                      <a:pt x="39192" y="50627"/>
                    </a:cubicBezTo>
                    <a:cubicBezTo>
                      <a:pt x="39277" y="50817"/>
                      <a:pt x="39424" y="50996"/>
                      <a:pt x="39371" y="51228"/>
                    </a:cubicBezTo>
                    <a:cubicBezTo>
                      <a:pt x="39333" y="51239"/>
                      <a:pt x="39300" y="51244"/>
                      <a:pt x="39268" y="51244"/>
                    </a:cubicBezTo>
                    <a:cubicBezTo>
                      <a:pt x="39125" y="51244"/>
                      <a:pt x="39043" y="51139"/>
                      <a:pt x="38939" y="51070"/>
                    </a:cubicBezTo>
                    <a:cubicBezTo>
                      <a:pt x="37948" y="50363"/>
                      <a:pt x="36956" y="49646"/>
                      <a:pt x="35975" y="48928"/>
                    </a:cubicBezTo>
                    <a:cubicBezTo>
                      <a:pt x="35754" y="48771"/>
                      <a:pt x="35564" y="48591"/>
                      <a:pt x="35321" y="48507"/>
                    </a:cubicBezTo>
                    <a:cubicBezTo>
                      <a:pt x="35195" y="48612"/>
                      <a:pt x="35269" y="48686"/>
                      <a:pt x="35321" y="48739"/>
                    </a:cubicBezTo>
                    <a:cubicBezTo>
                      <a:pt x="35374" y="48792"/>
                      <a:pt x="35427" y="48823"/>
                      <a:pt x="35480" y="48865"/>
                    </a:cubicBezTo>
                    <a:cubicBezTo>
                      <a:pt x="36755" y="49793"/>
                      <a:pt x="38032" y="50711"/>
                      <a:pt x="39308" y="51639"/>
                    </a:cubicBezTo>
                    <a:cubicBezTo>
                      <a:pt x="39382" y="51692"/>
                      <a:pt x="39466" y="51734"/>
                      <a:pt x="39530" y="51787"/>
                    </a:cubicBezTo>
                    <a:cubicBezTo>
                      <a:pt x="39656" y="51903"/>
                      <a:pt x="39687" y="52050"/>
                      <a:pt x="39614" y="52261"/>
                    </a:cubicBezTo>
                    <a:cubicBezTo>
                      <a:pt x="39519" y="52230"/>
                      <a:pt x="39413" y="52230"/>
                      <a:pt x="39329" y="52177"/>
                    </a:cubicBezTo>
                    <a:cubicBezTo>
                      <a:pt x="38623" y="51724"/>
                      <a:pt x="37916" y="51260"/>
                      <a:pt x="37209" y="50806"/>
                    </a:cubicBezTo>
                    <a:cubicBezTo>
                      <a:pt x="37156" y="50764"/>
                      <a:pt x="37093" y="50743"/>
                      <a:pt x="37030" y="50721"/>
                    </a:cubicBezTo>
                    <a:lnTo>
                      <a:pt x="37030" y="50721"/>
                    </a:lnTo>
                    <a:cubicBezTo>
                      <a:pt x="36935" y="50848"/>
                      <a:pt x="37041" y="50890"/>
                      <a:pt x="37104" y="50932"/>
                    </a:cubicBezTo>
                    <a:cubicBezTo>
                      <a:pt x="37863" y="51439"/>
                      <a:pt x="38612" y="51945"/>
                      <a:pt x="39371" y="52441"/>
                    </a:cubicBezTo>
                    <a:cubicBezTo>
                      <a:pt x="39582" y="52578"/>
                      <a:pt x="39698" y="52725"/>
                      <a:pt x="39698" y="52978"/>
                    </a:cubicBezTo>
                    <a:cubicBezTo>
                      <a:pt x="39698" y="53358"/>
                      <a:pt x="39719" y="53728"/>
                      <a:pt x="39751" y="54107"/>
                    </a:cubicBezTo>
                    <a:cubicBezTo>
                      <a:pt x="39783" y="54792"/>
                      <a:pt x="39888" y="55467"/>
                      <a:pt x="40057" y="56142"/>
                    </a:cubicBezTo>
                    <a:cubicBezTo>
                      <a:pt x="40226" y="56765"/>
                      <a:pt x="40331" y="57398"/>
                      <a:pt x="40289" y="58052"/>
                    </a:cubicBezTo>
                    <a:cubicBezTo>
                      <a:pt x="40289" y="58178"/>
                      <a:pt x="40341" y="58315"/>
                      <a:pt x="40341" y="58442"/>
                    </a:cubicBezTo>
                    <a:cubicBezTo>
                      <a:pt x="40352" y="58579"/>
                      <a:pt x="40320" y="58727"/>
                      <a:pt x="40299" y="58959"/>
                    </a:cubicBezTo>
                    <a:cubicBezTo>
                      <a:pt x="39930" y="58600"/>
                      <a:pt x="39719" y="58242"/>
                      <a:pt x="39445" y="57914"/>
                    </a:cubicBezTo>
                    <a:cubicBezTo>
                      <a:pt x="39192" y="57609"/>
                      <a:pt x="38939" y="57303"/>
                      <a:pt x="38675" y="57007"/>
                    </a:cubicBezTo>
                    <a:cubicBezTo>
                      <a:pt x="38391" y="56691"/>
                      <a:pt x="38116" y="56374"/>
                      <a:pt x="37821" y="56069"/>
                    </a:cubicBezTo>
                    <a:cubicBezTo>
                      <a:pt x="37557" y="55784"/>
                      <a:pt x="37304" y="55478"/>
                      <a:pt x="36966" y="55267"/>
                    </a:cubicBezTo>
                    <a:lnTo>
                      <a:pt x="36966" y="55267"/>
                    </a:lnTo>
                    <a:cubicBezTo>
                      <a:pt x="36872" y="55404"/>
                      <a:pt x="36956" y="55467"/>
                      <a:pt x="37009" y="55531"/>
                    </a:cubicBezTo>
                    <a:cubicBezTo>
                      <a:pt x="37737" y="56343"/>
                      <a:pt x="38464" y="57145"/>
                      <a:pt x="39181" y="57967"/>
                    </a:cubicBezTo>
                    <a:cubicBezTo>
                      <a:pt x="39530" y="58368"/>
                      <a:pt x="39835" y="58811"/>
                      <a:pt x="40162" y="59222"/>
                    </a:cubicBezTo>
                    <a:cubicBezTo>
                      <a:pt x="40352" y="59454"/>
                      <a:pt x="40394" y="59697"/>
                      <a:pt x="40194" y="59981"/>
                    </a:cubicBezTo>
                    <a:cubicBezTo>
                      <a:pt x="39677" y="59739"/>
                      <a:pt x="39466" y="59159"/>
                      <a:pt x="38991" y="58842"/>
                    </a:cubicBezTo>
                    <a:lnTo>
                      <a:pt x="38991" y="58842"/>
                    </a:lnTo>
                    <a:cubicBezTo>
                      <a:pt x="38928" y="59064"/>
                      <a:pt x="39087" y="59149"/>
                      <a:pt x="39171" y="59264"/>
                    </a:cubicBezTo>
                    <a:cubicBezTo>
                      <a:pt x="39277" y="59402"/>
                      <a:pt x="39403" y="59528"/>
                      <a:pt x="39519" y="59665"/>
                    </a:cubicBezTo>
                    <a:cubicBezTo>
                      <a:pt x="39624" y="59781"/>
                      <a:pt x="39730" y="59897"/>
                      <a:pt x="39825" y="60014"/>
                    </a:cubicBezTo>
                    <a:cubicBezTo>
                      <a:pt x="39919" y="60129"/>
                      <a:pt x="40015" y="60256"/>
                      <a:pt x="40109" y="60372"/>
                    </a:cubicBezTo>
                    <a:cubicBezTo>
                      <a:pt x="40036" y="61005"/>
                      <a:pt x="39751" y="61479"/>
                      <a:pt x="39244" y="61817"/>
                    </a:cubicBezTo>
                    <a:cubicBezTo>
                      <a:pt x="39139" y="61891"/>
                      <a:pt x="39034" y="61985"/>
                      <a:pt x="38907" y="62038"/>
                    </a:cubicBezTo>
                    <a:cubicBezTo>
                      <a:pt x="38074" y="62397"/>
                      <a:pt x="37294" y="62850"/>
                      <a:pt x="36429" y="63167"/>
                    </a:cubicBezTo>
                    <a:cubicBezTo>
                      <a:pt x="35237" y="63599"/>
                      <a:pt x="34066" y="64074"/>
                      <a:pt x="32906" y="64559"/>
                    </a:cubicBezTo>
                    <a:cubicBezTo>
                      <a:pt x="32690" y="64652"/>
                      <a:pt x="32543" y="64699"/>
                      <a:pt x="32427" y="64699"/>
                    </a:cubicBezTo>
                    <a:cubicBezTo>
                      <a:pt x="32227" y="64699"/>
                      <a:pt x="32122" y="64557"/>
                      <a:pt x="31915" y="64263"/>
                    </a:cubicBezTo>
                    <a:cubicBezTo>
                      <a:pt x="31303" y="63388"/>
                      <a:pt x="30734" y="62492"/>
                      <a:pt x="30132" y="61606"/>
                    </a:cubicBezTo>
                    <a:cubicBezTo>
                      <a:pt x="29774" y="61078"/>
                      <a:pt x="29394" y="60551"/>
                      <a:pt x="29014" y="60035"/>
                    </a:cubicBezTo>
                    <a:cubicBezTo>
                      <a:pt x="28972" y="59971"/>
                      <a:pt x="28899" y="59939"/>
                      <a:pt x="28719" y="59792"/>
                    </a:cubicBezTo>
                    <a:lnTo>
                      <a:pt x="28719" y="59792"/>
                    </a:lnTo>
                    <a:cubicBezTo>
                      <a:pt x="29014" y="60530"/>
                      <a:pt x="29468" y="60994"/>
                      <a:pt x="29806" y="61532"/>
                    </a:cubicBezTo>
                    <a:cubicBezTo>
                      <a:pt x="30153" y="62102"/>
                      <a:pt x="30523" y="62660"/>
                      <a:pt x="30891" y="63209"/>
                    </a:cubicBezTo>
                    <a:cubicBezTo>
                      <a:pt x="31250" y="63747"/>
                      <a:pt x="31620" y="64263"/>
                      <a:pt x="31999" y="64823"/>
                    </a:cubicBezTo>
                    <a:cubicBezTo>
                      <a:pt x="31852" y="65002"/>
                      <a:pt x="31651" y="65076"/>
                      <a:pt x="31440" y="65139"/>
                    </a:cubicBezTo>
                    <a:cubicBezTo>
                      <a:pt x="30628" y="65360"/>
                      <a:pt x="29858" y="65709"/>
                      <a:pt x="29099" y="66088"/>
                    </a:cubicBezTo>
                    <a:cubicBezTo>
                      <a:pt x="28739" y="66276"/>
                      <a:pt x="28360" y="66363"/>
                      <a:pt x="27967" y="66363"/>
                    </a:cubicBezTo>
                    <a:cubicBezTo>
                      <a:pt x="27853" y="66363"/>
                      <a:pt x="27738" y="66356"/>
                      <a:pt x="27622" y="66342"/>
                    </a:cubicBezTo>
                    <a:cubicBezTo>
                      <a:pt x="27021" y="66257"/>
                      <a:pt x="26431" y="66110"/>
                      <a:pt x="25935" y="65751"/>
                    </a:cubicBezTo>
                    <a:cubicBezTo>
                      <a:pt x="24828" y="64959"/>
                      <a:pt x="23614" y="64369"/>
                      <a:pt x="22381" y="63799"/>
                    </a:cubicBezTo>
                    <a:cubicBezTo>
                      <a:pt x="21368" y="63335"/>
                      <a:pt x="20471" y="62681"/>
                      <a:pt x="19585" y="62006"/>
                    </a:cubicBezTo>
                    <a:cubicBezTo>
                      <a:pt x="18425" y="61142"/>
                      <a:pt x="17645" y="60014"/>
                      <a:pt x="17192" y="58642"/>
                    </a:cubicBezTo>
                    <a:cubicBezTo>
                      <a:pt x="16960" y="57925"/>
                      <a:pt x="16738" y="57208"/>
                      <a:pt x="16517" y="56491"/>
                    </a:cubicBezTo>
                    <a:cubicBezTo>
                      <a:pt x="16221" y="55573"/>
                      <a:pt x="15831" y="54708"/>
                      <a:pt x="15346" y="53885"/>
                    </a:cubicBezTo>
                    <a:cubicBezTo>
                      <a:pt x="15082" y="53432"/>
                      <a:pt x="14882" y="52926"/>
                      <a:pt x="14661" y="52441"/>
                    </a:cubicBezTo>
                    <a:cubicBezTo>
                      <a:pt x="14492" y="52082"/>
                      <a:pt x="14302" y="51734"/>
                      <a:pt x="14175" y="51354"/>
                    </a:cubicBezTo>
                    <a:cubicBezTo>
                      <a:pt x="14017" y="50890"/>
                      <a:pt x="13922" y="50416"/>
                      <a:pt x="13806" y="49941"/>
                    </a:cubicBezTo>
                    <a:cubicBezTo>
                      <a:pt x="13796" y="49899"/>
                      <a:pt x="13785" y="49846"/>
                      <a:pt x="13775" y="49804"/>
                    </a:cubicBezTo>
                    <a:cubicBezTo>
                      <a:pt x="13669" y="49371"/>
                      <a:pt x="13511" y="48950"/>
                      <a:pt x="13489" y="48507"/>
                    </a:cubicBezTo>
                    <a:cubicBezTo>
                      <a:pt x="13468" y="48075"/>
                      <a:pt x="13585" y="47632"/>
                      <a:pt x="13637" y="47199"/>
                    </a:cubicBezTo>
                    <a:cubicBezTo>
                      <a:pt x="13754" y="46271"/>
                      <a:pt x="13869" y="45354"/>
                      <a:pt x="13986" y="44425"/>
                    </a:cubicBezTo>
                    <a:cubicBezTo>
                      <a:pt x="14017" y="44109"/>
                      <a:pt x="14101" y="43814"/>
                      <a:pt x="14323" y="43561"/>
                    </a:cubicBezTo>
                    <a:cubicBezTo>
                      <a:pt x="14407" y="43624"/>
                      <a:pt x="14492" y="43687"/>
                      <a:pt x="14586" y="43761"/>
                    </a:cubicBezTo>
                    <a:cubicBezTo>
                      <a:pt x="14787" y="43329"/>
                      <a:pt x="14628" y="42875"/>
                      <a:pt x="14755" y="42453"/>
                    </a:cubicBezTo>
                    <a:cubicBezTo>
                      <a:pt x="14882" y="42052"/>
                      <a:pt x="15019" y="41651"/>
                      <a:pt x="15135" y="41293"/>
                    </a:cubicBezTo>
                    <a:cubicBezTo>
                      <a:pt x="15251" y="41124"/>
                      <a:pt x="15568" y="41325"/>
                      <a:pt x="15546" y="41008"/>
                    </a:cubicBezTo>
                    <a:cubicBezTo>
                      <a:pt x="15535" y="40987"/>
                      <a:pt x="15557" y="40966"/>
                      <a:pt x="15557" y="40945"/>
                    </a:cubicBezTo>
                    <a:cubicBezTo>
                      <a:pt x="15584" y="40845"/>
                      <a:pt x="15634" y="40746"/>
                      <a:pt x="15728" y="40746"/>
                    </a:cubicBezTo>
                    <a:cubicBezTo>
                      <a:pt x="15743" y="40746"/>
                      <a:pt x="15760" y="40749"/>
                      <a:pt x="15778" y="40755"/>
                    </a:cubicBezTo>
                    <a:cubicBezTo>
                      <a:pt x="15863" y="40786"/>
                      <a:pt x="15968" y="40892"/>
                      <a:pt x="15989" y="40976"/>
                    </a:cubicBezTo>
                    <a:cubicBezTo>
                      <a:pt x="16063" y="41208"/>
                      <a:pt x="16126" y="41451"/>
                      <a:pt x="16137" y="41693"/>
                    </a:cubicBezTo>
                    <a:cubicBezTo>
                      <a:pt x="16137" y="42347"/>
                      <a:pt x="16253" y="42970"/>
                      <a:pt x="16464" y="43582"/>
                    </a:cubicBezTo>
                    <a:cubicBezTo>
                      <a:pt x="16527" y="43772"/>
                      <a:pt x="16548" y="43972"/>
                      <a:pt x="16580" y="44172"/>
                    </a:cubicBezTo>
                    <a:cubicBezTo>
                      <a:pt x="16696" y="44731"/>
                      <a:pt x="16875" y="45279"/>
                      <a:pt x="17107" y="45807"/>
                    </a:cubicBezTo>
                    <a:cubicBezTo>
                      <a:pt x="17139" y="45860"/>
                      <a:pt x="17192" y="45902"/>
                      <a:pt x="17307" y="46050"/>
                    </a:cubicBezTo>
                    <a:cubicBezTo>
                      <a:pt x="17255" y="45839"/>
                      <a:pt x="17234" y="45733"/>
                      <a:pt x="17202" y="45638"/>
                    </a:cubicBezTo>
                    <a:cubicBezTo>
                      <a:pt x="17012" y="44963"/>
                      <a:pt x="16770" y="44288"/>
                      <a:pt x="16622" y="43603"/>
                    </a:cubicBezTo>
                    <a:cubicBezTo>
                      <a:pt x="16464" y="42843"/>
                      <a:pt x="16285" y="42084"/>
                      <a:pt x="16264" y="41304"/>
                    </a:cubicBezTo>
                    <a:cubicBezTo>
                      <a:pt x="16253" y="40829"/>
                      <a:pt x="16285" y="40333"/>
                      <a:pt x="16074" y="39879"/>
                    </a:cubicBezTo>
                    <a:cubicBezTo>
                      <a:pt x="16011" y="39753"/>
                      <a:pt x="16000" y="39574"/>
                      <a:pt x="16179" y="39479"/>
                    </a:cubicBezTo>
                    <a:cubicBezTo>
                      <a:pt x="16358" y="39532"/>
                      <a:pt x="16337" y="39679"/>
                      <a:pt x="16358" y="39795"/>
                    </a:cubicBezTo>
                    <a:cubicBezTo>
                      <a:pt x="16517" y="40533"/>
                      <a:pt x="16643" y="41283"/>
                      <a:pt x="16843" y="42010"/>
                    </a:cubicBezTo>
                    <a:cubicBezTo>
                      <a:pt x="17002" y="42632"/>
                      <a:pt x="17202" y="43244"/>
                      <a:pt x="17476" y="43824"/>
                    </a:cubicBezTo>
                    <a:cubicBezTo>
                      <a:pt x="18078" y="45122"/>
                      <a:pt x="18521" y="46472"/>
                      <a:pt x="19111" y="47758"/>
                    </a:cubicBezTo>
                    <a:cubicBezTo>
                      <a:pt x="19522" y="48665"/>
                      <a:pt x="19965" y="49561"/>
                      <a:pt x="20398" y="50458"/>
                    </a:cubicBezTo>
                    <a:cubicBezTo>
                      <a:pt x="20514" y="50690"/>
                      <a:pt x="20651" y="50922"/>
                      <a:pt x="20935" y="51218"/>
                    </a:cubicBezTo>
                    <a:cubicBezTo>
                      <a:pt x="20862" y="50690"/>
                      <a:pt x="20588" y="50416"/>
                      <a:pt x="20440" y="50089"/>
                    </a:cubicBezTo>
                    <a:cubicBezTo>
                      <a:pt x="20282" y="49751"/>
                      <a:pt x="20103" y="49414"/>
                      <a:pt x="19944" y="49076"/>
                    </a:cubicBezTo>
                    <a:cubicBezTo>
                      <a:pt x="19786" y="48750"/>
                      <a:pt x="19649" y="48433"/>
                      <a:pt x="19512" y="48106"/>
                    </a:cubicBezTo>
                    <a:cubicBezTo>
                      <a:pt x="19364" y="47758"/>
                      <a:pt x="19217" y="47410"/>
                      <a:pt x="19079" y="47051"/>
                    </a:cubicBezTo>
                    <a:cubicBezTo>
                      <a:pt x="18953" y="46714"/>
                      <a:pt x="18742" y="46387"/>
                      <a:pt x="18700" y="45965"/>
                    </a:cubicBezTo>
                    <a:lnTo>
                      <a:pt x="18700" y="45965"/>
                    </a:lnTo>
                    <a:cubicBezTo>
                      <a:pt x="18985" y="46039"/>
                      <a:pt x="19142" y="46239"/>
                      <a:pt x="19332" y="46387"/>
                    </a:cubicBezTo>
                    <a:cubicBezTo>
                      <a:pt x="20377" y="47231"/>
                      <a:pt x="20113" y="46882"/>
                      <a:pt x="20577" y="48106"/>
                    </a:cubicBezTo>
                    <a:cubicBezTo>
                      <a:pt x="20778" y="48633"/>
                      <a:pt x="20967" y="49171"/>
                      <a:pt x="21273" y="49657"/>
                    </a:cubicBezTo>
                    <a:cubicBezTo>
                      <a:pt x="21421" y="49614"/>
                      <a:pt x="21389" y="49519"/>
                      <a:pt x="21357" y="49435"/>
                    </a:cubicBezTo>
                    <a:cubicBezTo>
                      <a:pt x="21146" y="48907"/>
                      <a:pt x="20925" y="48370"/>
                      <a:pt x="20714" y="47843"/>
                    </a:cubicBezTo>
                    <a:cubicBezTo>
                      <a:pt x="20682" y="47768"/>
                      <a:pt x="20682" y="47684"/>
                      <a:pt x="20651" y="47526"/>
                    </a:cubicBezTo>
                    <a:lnTo>
                      <a:pt x="20651" y="47526"/>
                    </a:lnTo>
                    <a:cubicBezTo>
                      <a:pt x="21020" y="47653"/>
                      <a:pt x="21199" y="47843"/>
                      <a:pt x="21336" y="48106"/>
                    </a:cubicBezTo>
                    <a:lnTo>
                      <a:pt x="21748" y="48865"/>
                    </a:lnTo>
                    <a:cubicBezTo>
                      <a:pt x="21800" y="48950"/>
                      <a:pt x="21874" y="49024"/>
                      <a:pt x="21980" y="49139"/>
                    </a:cubicBezTo>
                    <a:cubicBezTo>
                      <a:pt x="22043" y="48844"/>
                      <a:pt x="21821" y="48665"/>
                      <a:pt x="21853" y="48401"/>
                    </a:cubicBezTo>
                    <a:lnTo>
                      <a:pt x="21853" y="48401"/>
                    </a:lnTo>
                    <a:cubicBezTo>
                      <a:pt x="21980" y="48454"/>
                      <a:pt x="22085" y="48475"/>
                      <a:pt x="22170" y="48528"/>
                    </a:cubicBezTo>
                    <a:cubicBezTo>
                      <a:pt x="23077" y="49087"/>
                      <a:pt x="23994" y="49625"/>
                      <a:pt x="24964" y="50068"/>
                    </a:cubicBezTo>
                    <a:cubicBezTo>
                      <a:pt x="25144" y="50152"/>
                      <a:pt x="25323" y="50257"/>
                      <a:pt x="25470" y="50384"/>
                    </a:cubicBezTo>
                    <a:cubicBezTo>
                      <a:pt x="26103" y="50943"/>
                      <a:pt x="26736" y="51492"/>
                      <a:pt x="27359" y="52071"/>
                    </a:cubicBezTo>
                    <a:cubicBezTo>
                      <a:pt x="27865" y="52535"/>
                      <a:pt x="28360" y="53010"/>
                      <a:pt x="28835" y="53517"/>
                    </a:cubicBezTo>
                    <a:cubicBezTo>
                      <a:pt x="29447" y="54150"/>
                      <a:pt x="30048" y="54803"/>
                      <a:pt x="30638" y="55478"/>
                    </a:cubicBezTo>
                    <a:cubicBezTo>
                      <a:pt x="31102" y="56006"/>
                      <a:pt x="31577" y="56533"/>
                      <a:pt x="32126" y="56997"/>
                    </a:cubicBezTo>
                    <a:cubicBezTo>
                      <a:pt x="32579" y="57387"/>
                      <a:pt x="32980" y="57830"/>
                      <a:pt x="33338" y="58315"/>
                    </a:cubicBezTo>
                    <a:cubicBezTo>
                      <a:pt x="33486" y="58505"/>
                      <a:pt x="33666" y="58685"/>
                      <a:pt x="33856" y="58821"/>
                    </a:cubicBezTo>
                    <a:cubicBezTo>
                      <a:pt x="33919" y="58869"/>
                      <a:pt x="33988" y="58891"/>
                      <a:pt x="34052" y="58891"/>
                    </a:cubicBezTo>
                    <a:cubicBezTo>
                      <a:pt x="34201" y="58891"/>
                      <a:pt x="34330" y="58774"/>
                      <a:pt x="34330" y="58589"/>
                    </a:cubicBezTo>
                    <a:cubicBezTo>
                      <a:pt x="34330" y="58378"/>
                      <a:pt x="34309" y="58146"/>
                      <a:pt x="34235" y="57935"/>
                    </a:cubicBezTo>
                    <a:cubicBezTo>
                      <a:pt x="33898" y="57071"/>
                      <a:pt x="33560" y="56206"/>
                      <a:pt x="33202" y="55352"/>
                    </a:cubicBezTo>
                    <a:cubicBezTo>
                      <a:pt x="33001" y="54898"/>
                      <a:pt x="32748" y="54476"/>
                      <a:pt x="32537" y="54033"/>
                    </a:cubicBezTo>
                    <a:cubicBezTo>
                      <a:pt x="31925" y="52725"/>
                      <a:pt x="31145" y="51513"/>
                      <a:pt x="30333" y="50321"/>
                    </a:cubicBezTo>
                    <a:cubicBezTo>
                      <a:pt x="30101" y="49973"/>
                      <a:pt x="29837" y="49636"/>
                      <a:pt x="29563" y="49319"/>
                    </a:cubicBezTo>
                    <a:cubicBezTo>
                      <a:pt x="28487" y="48075"/>
                      <a:pt x="27685" y="46682"/>
                      <a:pt x="27179" y="45122"/>
                    </a:cubicBezTo>
                    <a:cubicBezTo>
                      <a:pt x="26958" y="44404"/>
                      <a:pt x="26684" y="43697"/>
                      <a:pt x="26441" y="42980"/>
                    </a:cubicBezTo>
                    <a:cubicBezTo>
                      <a:pt x="26399" y="42875"/>
                      <a:pt x="26377" y="42769"/>
                      <a:pt x="26335" y="42590"/>
                    </a:cubicBezTo>
                    <a:lnTo>
                      <a:pt x="26335" y="42590"/>
                    </a:lnTo>
                    <a:cubicBezTo>
                      <a:pt x="26557" y="42664"/>
                      <a:pt x="26736" y="42717"/>
                      <a:pt x="26989" y="42801"/>
                    </a:cubicBezTo>
                    <a:cubicBezTo>
                      <a:pt x="26810" y="42516"/>
                      <a:pt x="26631" y="42368"/>
                      <a:pt x="26441" y="42232"/>
                    </a:cubicBezTo>
                    <a:cubicBezTo>
                      <a:pt x="25967" y="41894"/>
                      <a:pt x="25703" y="41430"/>
                      <a:pt x="25503" y="40818"/>
                    </a:cubicBezTo>
                    <a:lnTo>
                      <a:pt x="25503" y="40818"/>
                    </a:lnTo>
                    <a:cubicBezTo>
                      <a:pt x="25639" y="40850"/>
                      <a:pt x="25724" y="40850"/>
                      <a:pt x="25787" y="40892"/>
                    </a:cubicBezTo>
                    <a:cubicBezTo>
                      <a:pt x="26051" y="41082"/>
                      <a:pt x="26314" y="41293"/>
                      <a:pt x="26578" y="41493"/>
                    </a:cubicBezTo>
                    <a:cubicBezTo>
                      <a:pt x="26768" y="41630"/>
                      <a:pt x="26968" y="41778"/>
                      <a:pt x="27200" y="41958"/>
                    </a:cubicBezTo>
                    <a:cubicBezTo>
                      <a:pt x="27085" y="41599"/>
                      <a:pt x="27085" y="41578"/>
                      <a:pt x="26853" y="41409"/>
                    </a:cubicBezTo>
                    <a:cubicBezTo>
                      <a:pt x="26483" y="41135"/>
                      <a:pt x="26093" y="40871"/>
                      <a:pt x="25713" y="40597"/>
                    </a:cubicBezTo>
                    <a:cubicBezTo>
                      <a:pt x="25555" y="40481"/>
                      <a:pt x="25386" y="40375"/>
                      <a:pt x="25228" y="40249"/>
                    </a:cubicBezTo>
                    <a:cubicBezTo>
                      <a:pt x="25144" y="40186"/>
                      <a:pt x="25070" y="40090"/>
                      <a:pt x="25006" y="40006"/>
                    </a:cubicBezTo>
                    <a:cubicBezTo>
                      <a:pt x="24954" y="39943"/>
                      <a:pt x="24933" y="39858"/>
                      <a:pt x="24891" y="39764"/>
                    </a:cubicBezTo>
                    <a:lnTo>
                      <a:pt x="24891" y="39764"/>
                    </a:lnTo>
                    <a:cubicBezTo>
                      <a:pt x="25271" y="39774"/>
                      <a:pt x="25271" y="39774"/>
                      <a:pt x="25882" y="40101"/>
                    </a:cubicBezTo>
                    <a:cubicBezTo>
                      <a:pt x="26209" y="40291"/>
                      <a:pt x="26536" y="40481"/>
                      <a:pt x="26853" y="40681"/>
                    </a:cubicBezTo>
                    <a:cubicBezTo>
                      <a:pt x="27158" y="40861"/>
                      <a:pt x="27464" y="41040"/>
                      <a:pt x="27760" y="41229"/>
                    </a:cubicBezTo>
                    <a:cubicBezTo>
                      <a:pt x="28055" y="41419"/>
                      <a:pt x="28266" y="41736"/>
                      <a:pt x="28709" y="41915"/>
                    </a:cubicBezTo>
                    <a:cubicBezTo>
                      <a:pt x="28603" y="41588"/>
                      <a:pt x="28424" y="41493"/>
                      <a:pt x="28266" y="41367"/>
                    </a:cubicBezTo>
                    <a:cubicBezTo>
                      <a:pt x="27169" y="40533"/>
                      <a:pt x="26009" y="39795"/>
                      <a:pt x="24732" y="39258"/>
                    </a:cubicBezTo>
                    <a:cubicBezTo>
                      <a:pt x="24542" y="39183"/>
                      <a:pt x="24374" y="39089"/>
                      <a:pt x="24268" y="38909"/>
                    </a:cubicBezTo>
                    <a:cubicBezTo>
                      <a:pt x="23825" y="38224"/>
                      <a:pt x="23288" y="37643"/>
                      <a:pt x="22613" y="37201"/>
                    </a:cubicBezTo>
                    <a:cubicBezTo>
                      <a:pt x="22581" y="37179"/>
                      <a:pt x="22571" y="37116"/>
                      <a:pt x="22539" y="37043"/>
                    </a:cubicBezTo>
                    <a:cubicBezTo>
                      <a:pt x="22633" y="37024"/>
                      <a:pt x="22719" y="36988"/>
                      <a:pt x="22804" y="36988"/>
                    </a:cubicBezTo>
                    <a:close/>
                    <a:moveTo>
                      <a:pt x="15240" y="54877"/>
                    </a:moveTo>
                    <a:cubicBezTo>
                      <a:pt x="15314" y="55605"/>
                      <a:pt x="15409" y="56269"/>
                      <a:pt x="15462" y="56923"/>
                    </a:cubicBezTo>
                    <a:cubicBezTo>
                      <a:pt x="15514" y="57556"/>
                      <a:pt x="15546" y="58188"/>
                      <a:pt x="15589" y="58959"/>
                    </a:cubicBezTo>
                    <a:cubicBezTo>
                      <a:pt x="15694" y="58779"/>
                      <a:pt x="15768" y="58716"/>
                      <a:pt x="15757" y="58664"/>
                    </a:cubicBezTo>
                    <a:cubicBezTo>
                      <a:pt x="15746" y="58125"/>
                      <a:pt x="15746" y="57598"/>
                      <a:pt x="15704" y="57071"/>
                    </a:cubicBezTo>
                    <a:cubicBezTo>
                      <a:pt x="15683" y="56765"/>
                      <a:pt x="15704" y="56470"/>
                      <a:pt x="15736" y="56164"/>
                    </a:cubicBezTo>
                    <a:cubicBezTo>
                      <a:pt x="15936" y="56385"/>
                      <a:pt x="16032" y="56639"/>
                      <a:pt x="16021" y="56934"/>
                    </a:cubicBezTo>
                    <a:cubicBezTo>
                      <a:pt x="16011" y="57281"/>
                      <a:pt x="16021" y="57630"/>
                      <a:pt x="16021" y="58104"/>
                    </a:cubicBezTo>
                    <a:cubicBezTo>
                      <a:pt x="16147" y="57946"/>
                      <a:pt x="16189" y="57883"/>
                      <a:pt x="16243" y="57820"/>
                    </a:cubicBezTo>
                    <a:cubicBezTo>
                      <a:pt x="16274" y="57841"/>
                      <a:pt x="16337" y="57841"/>
                      <a:pt x="16348" y="57862"/>
                    </a:cubicBezTo>
                    <a:cubicBezTo>
                      <a:pt x="16432" y="58073"/>
                      <a:pt x="16517" y="58273"/>
                      <a:pt x="16580" y="58484"/>
                    </a:cubicBezTo>
                    <a:cubicBezTo>
                      <a:pt x="16780" y="59149"/>
                      <a:pt x="17054" y="59781"/>
                      <a:pt x="17382" y="60382"/>
                    </a:cubicBezTo>
                    <a:cubicBezTo>
                      <a:pt x="17835" y="61195"/>
                      <a:pt x="18489" y="61817"/>
                      <a:pt x="19206" y="62386"/>
                    </a:cubicBezTo>
                    <a:cubicBezTo>
                      <a:pt x="19543" y="62650"/>
                      <a:pt x="19881" y="62892"/>
                      <a:pt x="20229" y="63135"/>
                    </a:cubicBezTo>
                    <a:cubicBezTo>
                      <a:pt x="20514" y="63325"/>
                      <a:pt x="20724" y="63578"/>
                      <a:pt x="20830" y="63905"/>
                    </a:cubicBezTo>
                    <a:cubicBezTo>
                      <a:pt x="20999" y="64380"/>
                      <a:pt x="21167" y="64865"/>
                      <a:pt x="21336" y="65339"/>
                    </a:cubicBezTo>
                    <a:cubicBezTo>
                      <a:pt x="21357" y="65402"/>
                      <a:pt x="21399" y="65456"/>
                      <a:pt x="21432" y="65508"/>
                    </a:cubicBezTo>
                    <a:cubicBezTo>
                      <a:pt x="21631" y="65445"/>
                      <a:pt x="21568" y="65287"/>
                      <a:pt x="21526" y="65181"/>
                    </a:cubicBezTo>
                    <a:cubicBezTo>
                      <a:pt x="21421" y="64823"/>
                      <a:pt x="21284" y="64474"/>
                      <a:pt x="21157" y="64116"/>
                    </a:cubicBezTo>
                    <a:cubicBezTo>
                      <a:pt x="21136" y="64042"/>
                      <a:pt x="21146" y="63947"/>
                      <a:pt x="21146" y="63842"/>
                    </a:cubicBezTo>
                    <a:lnTo>
                      <a:pt x="21146" y="63842"/>
                    </a:lnTo>
                    <a:cubicBezTo>
                      <a:pt x="21664" y="64000"/>
                      <a:pt x="21505" y="64570"/>
                      <a:pt x="21864" y="64970"/>
                    </a:cubicBezTo>
                    <a:lnTo>
                      <a:pt x="21864" y="64232"/>
                    </a:lnTo>
                    <a:cubicBezTo>
                      <a:pt x="22201" y="64263"/>
                      <a:pt x="22222" y="64559"/>
                      <a:pt x="22381" y="64717"/>
                    </a:cubicBezTo>
                    <a:cubicBezTo>
                      <a:pt x="22411" y="64734"/>
                      <a:pt x="22436" y="64740"/>
                      <a:pt x="22457" y="64740"/>
                    </a:cubicBezTo>
                    <a:cubicBezTo>
                      <a:pt x="22547" y="64740"/>
                      <a:pt x="22576" y="64619"/>
                      <a:pt x="22686" y="64559"/>
                    </a:cubicBezTo>
                    <a:cubicBezTo>
                      <a:pt x="23161" y="64706"/>
                      <a:pt x="23646" y="64917"/>
                      <a:pt x="24089" y="65202"/>
                    </a:cubicBezTo>
                    <a:cubicBezTo>
                      <a:pt x="24364" y="65392"/>
                      <a:pt x="24585" y="65645"/>
                      <a:pt x="24574" y="66077"/>
                    </a:cubicBezTo>
                    <a:cubicBezTo>
                      <a:pt x="24469" y="66035"/>
                      <a:pt x="24385" y="66025"/>
                      <a:pt x="24331" y="65983"/>
                    </a:cubicBezTo>
                    <a:cubicBezTo>
                      <a:pt x="24131" y="65824"/>
                      <a:pt x="24015" y="65561"/>
                      <a:pt x="23699" y="65413"/>
                    </a:cubicBezTo>
                    <a:lnTo>
                      <a:pt x="23699" y="65413"/>
                    </a:lnTo>
                    <a:cubicBezTo>
                      <a:pt x="23825" y="65962"/>
                      <a:pt x="24310" y="66162"/>
                      <a:pt x="24532" y="66626"/>
                    </a:cubicBezTo>
                    <a:cubicBezTo>
                      <a:pt x="24110" y="67312"/>
                      <a:pt x="23467" y="67659"/>
                      <a:pt x="22718" y="67828"/>
                    </a:cubicBezTo>
                    <a:cubicBezTo>
                      <a:pt x="22360" y="67638"/>
                      <a:pt x="22444" y="67206"/>
                      <a:pt x="22107" y="66921"/>
                    </a:cubicBezTo>
                    <a:lnTo>
                      <a:pt x="22107" y="66921"/>
                    </a:lnTo>
                    <a:cubicBezTo>
                      <a:pt x="22117" y="67111"/>
                      <a:pt x="22107" y="67216"/>
                      <a:pt x="22138" y="67301"/>
                    </a:cubicBezTo>
                    <a:cubicBezTo>
                      <a:pt x="22191" y="67491"/>
                      <a:pt x="22285" y="67670"/>
                      <a:pt x="22328" y="67860"/>
                    </a:cubicBezTo>
                    <a:cubicBezTo>
                      <a:pt x="22351" y="67969"/>
                      <a:pt x="22289" y="68014"/>
                      <a:pt x="22196" y="68014"/>
                    </a:cubicBezTo>
                    <a:cubicBezTo>
                      <a:pt x="22163" y="68014"/>
                      <a:pt x="22125" y="68008"/>
                      <a:pt x="22085" y="67997"/>
                    </a:cubicBezTo>
                    <a:cubicBezTo>
                      <a:pt x="22011" y="67818"/>
                      <a:pt x="21927" y="67617"/>
                      <a:pt x="21821" y="67343"/>
                    </a:cubicBezTo>
                    <a:lnTo>
                      <a:pt x="21821" y="67343"/>
                    </a:lnTo>
                    <a:cubicBezTo>
                      <a:pt x="21653" y="67628"/>
                      <a:pt x="21842" y="67870"/>
                      <a:pt x="21737" y="68081"/>
                    </a:cubicBezTo>
                    <a:cubicBezTo>
                      <a:pt x="21624" y="68232"/>
                      <a:pt x="21461" y="68240"/>
                      <a:pt x="21307" y="68240"/>
                    </a:cubicBezTo>
                    <a:cubicBezTo>
                      <a:pt x="21288" y="68240"/>
                      <a:pt x="21270" y="68240"/>
                      <a:pt x="21252" y="68240"/>
                    </a:cubicBezTo>
                    <a:cubicBezTo>
                      <a:pt x="21114" y="68244"/>
                      <a:pt x="20976" y="68252"/>
                      <a:pt x="20839" y="68252"/>
                    </a:cubicBezTo>
                    <a:cubicBezTo>
                      <a:pt x="20599" y="68252"/>
                      <a:pt x="20362" y="68227"/>
                      <a:pt x="20134" y="68113"/>
                    </a:cubicBezTo>
                    <a:cubicBezTo>
                      <a:pt x="19839" y="67280"/>
                      <a:pt x="19892" y="66352"/>
                      <a:pt x="19543" y="65529"/>
                    </a:cubicBezTo>
                    <a:cubicBezTo>
                      <a:pt x="19512" y="65477"/>
                      <a:pt x="19459" y="65435"/>
                      <a:pt x="19353" y="65329"/>
                    </a:cubicBezTo>
                    <a:lnTo>
                      <a:pt x="19353" y="65329"/>
                    </a:lnTo>
                    <a:cubicBezTo>
                      <a:pt x="19480" y="66278"/>
                      <a:pt x="19691" y="67122"/>
                      <a:pt x="19786" y="68029"/>
                    </a:cubicBezTo>
                    <a:cubicBezTo>
                      <a:pt x="19739" y="68033"/>
                      <a:pt x="19693" y="68035"/>
                      <a:pt x="19647" y="68035"/>
                    </a:cubicBezTo>
                    <a:cubicBezTo>
                      <a:pt x="19350" y="68035"/>
                      <a:pt x="19096" y="67952"/>
                      <a:pt x="18858" y="67860"/>
                    </a:cubicBezTo>
                    <a:cubicBezTo>
                      <a:pt x="17792" y="67427"/>
                      <a:pt x="16686" y="67238"/>
                      <a:pt x="15546" y="67143"/>
                    </a:cubicBezTo>
                    <a:cubicBezTo>
                      <a:pt x="15303" y="67132"/>
                      <a:pt x="15061" y="67080"/>
                      <a:pt x="14829" y="67027"/>
                    </a:cubicBezTo>
                    <a:cubicBezTo>
                      <a:pt x="14354" y="66921"/>
                      <a:pt x="13953" y="66689"/>
                      <a:pt x="13658" y="66309"/>
                    </a:cubicBezTo>
                    <a:cubicBezTo>
                      <a:pt x="13353" y="65909"/>
                      <a:pt x="13004" y="65592"/>
                      <a:pt x="12540" y="65381"/>
                    </a:cubicBezTo>
                    <a:cubicBezTo>
                      <a:pt x="12308" y="65287"/>
                      <a:pt x="12129" y="65128"/>
                      <a:pt x="12076" y="64833"/>
                    </a:cubicBezTo>
                    <a:cubicBezTo>
                      <a:pt x="12161" y="64622"/>
                      <a:pt x="12329" y="64443"/>
                      <a:pt x="12551" y="64285"/>
                    </a:cubicBezTo>
                    <a:cubicBezTo>
                      <a:pt x="12614" y="64348"/>
                      <a:pt x="12678" y="64411"/>
                      <a:pt x="12741" y="64464"/>
                    </a:cubicBezTo>
                    <a:cubicBezTo>
                      <a:pt x="12772" y="64422"/>
                      <a:pt x="12825" y="64390"/>
                      <a:pt x="12825" y="64359"/>
                    </a:cubicBezTo>
                    <a:cubicBezTo>
                      <a:pt x="12868" y="63726"/>
                      <a:pt x="13110" y="63156"/>
                      <a:pt x="13363" y="62587"/>
                    </a:cubicBezTo>
                    <a:cubicBezTo>
                      <a:pt x="13827" y="61500"/>
                      <a:pt x="14122" y="60361"/>
                      <a:pt x="14291" y="59191"/>
                    </a:cubicBezTo>
                    <a:cubicBezTo>
                      <a:pt x="14396" y="58495"/>
                      <a:pt x="14492" y="57788"/>
                      <a:pt x="14607" y="57092"/>
                    </a:cubicBezTo>
                    <a:cubicBezTo>
                      <a:pt x="14636" y="56896"/>
                      <a:pt x="14697" y="56708"/>
                      <a:pt x="14747" y="56521"/>
                    </a:cubicBezTo>
                    <a:lnTo>
                      <a:pt x="14747" y="56521"/>
                    </a:lnTo>
                    <a:cubicBezTo>
                      <a:pt x="14760" y="56936"/>
                      <a:pt x="14795" y="57351"/>
                      <a:pt x="14766" y="57767"/>
                    </a:cubicBezTo>
                    <a:cubicBezTo>
                      <a:pt x="14692" y="58758"/>
                      <a:pt x="14576" y="59749"/>
                      <a:pt x="14481" y="60741"/>
                    </a:cubicBezTo>
                    <a:cubicBezTo>
                      <a:pt x="14471" y="60888"/>
                      <a:pt x="14375" y="61047"/>
                      <a:pt x="14555" y="61216"/>
                    </a:cubicBezTo>
                    <a:cubicBezTo>
                      <a:pt x="14713" y="60973"/>
                      <a:pt x="14682" y="60699"/>
                      <a:pt x="14734" y="60456"/>
                    </a:cubicBezTo>
                    <a:cubicBezTo>
                      <a:pt x="14776" y="60192"/>
                      <a:pt x="14797" y="59929"/>
                      <a:pt x="14829" y="59665"/>
                    </a:cubicBezTo>
                    <a:cubicBezTo>
                      <a:pt x="14861" y="59402"/>
                      <a:pt x="14893" y="59138"/>
                      <a:pt x="14924" y="58863"/>
                    </a:cubicBezTo>
                    <a:cubicBezTo>
                      <a:pt x="14945" y="58600"/>
                      <a:pt x="14977" y="58336"/>
                      <a:pt x="15008" y="58073"/>
                    </a:cubicBezTo>
                    <a:cubicBezTo>
                      <a:pt x="15029" y="57809"/>
                      <a:pt x="15050" y="57546"/>
                      <a:pt x="15061" y="57281"/>
                    </a:cubicBezTo>
                    <a:cubicBezTo>
                      <a:pt x="15082" y="57018"/>
                      <a:pt x="15093" y="56744"/>
                      <a:pt x="15104" y="56480"/>
                    </a:cubicBezTo>
                    <a:cubicBezTo>
                      <a:pt x="15114" y="56217"/>
                      <a:pt x="15125" y="55953"/>
                      <a:pt x="15125" y="55689"/>
                    </a:cubicBezTo>
                    <a:cubicBezTo>
                      <a:pt x="15125" y="55436"/>
                      <a:pt x="15029" y="55183"/>
                      <a:pt x="15240" y="54877"/>
                    </a:cubicBezTo>
                    <a:close/>
                    <a:moveTo>
                      <a:pt x="41" y="1"/>
                    </a:moveTo>
                    <a:cubicBezTo>
                      <a:pt x="28" y="1"/>
                      <a:pt x="15" y="1"/>
                      <a:pt x="1" y="3"/>
                    </a:cubicBezTo>
                    <a:cubicBezTo>
                      <a:pt x="43" y="97"/>
                      <a:pt x="64" y="181"/>
                      <a:pt x="106" y="245"/>
                    </a:cubicBezTo>
                    <a:cubicBezTo>
                      <a:pt x="1087" y="1585"/>
                      <a:pt x="1962" y="3008"/>
                      <a:pt x="2837" y="4421"/>
                    </a:cubicBezTo>
                    <a:cubicBezTo>
                      <a:pt x="3038" y="4738"/>
                      <a:pt x="3207" y="5086"/>
                      <a:pt x="3439" y="5381"/>
                    </a:cubicBezTo>
                    <a:cubicBezTo>
                      <a:pt x="3744" y="5771"/>
                      <a:pt x="3934" y="6214"/>
                      <a:pt x="4124" y="6668"/>
                    </a:cubicBezTo>
                    <a:cubicBezTo>
                      <a:pt x="5221" y="9431"/>
                      <a:pt x="6223" y="12226"/>
                      <a:pt x="7140" y="15052"/>
                    </a:cubicBezTo>
                    <a:cubicBezTo>
                      <a:pt x="7773" y="17014"/>
                      <a:pt x="8396" y="18987"/>
                      <a:pt x="9334" y="20832"/>
                    </a:cubicBezTo>
                    <a:cubicBezTo>
                      <a:pt x="9418" y="20991"/>
                      <a:pt x="9472" y="21148"/>
                      <a:pt x="9408" y="21338"/>
                    </a:cubicBezTo>
                    <a:cubicBezTo>
                      <a:pt x="9366" y="21455"/>
                      <a:pt x="9397" y="21602"/>
                      <a:pt x="9429" y="21729"/>
                    </a:cubicBezTo>
                    <a:cubicBezTo>
                      <a:pt x="9566" y="22224"/>
                      <a:pt x="9777" y="22678"/>
                      <a:pt x="10041" y="23121"/>
                    </a:cubicBezTo>
                    <a:cubicBezTo>
                      <a:pt x="10093" y="23194"/>
                      <a:pt x="10189" y="23248"/>
                      <a:pt x="10347" y="23374"/>
                    </a:cubicBezTo>
                    <a:cubicBezTo>
                      <a:pt x="10283" y="22994"/>
                      <a:pt x="10072" y="22805"/>
                      <a:pt x="9999" y="22562"/>
                    </a:cubicBezTo>
                    <a:cubicBezTo>
                      <a:pt x="9915" y="22309"/>
                      <a:pt x="9704" y="22109"/>
                      <a:pt x="9735" y="21718"/>
                    </a:cubicBezTo>
                    <a:lnTo>
                      <a:pt x="9735" y="21718"/>
                    </a:lnTo>
                    <a:cubicBezTo>
                      <a:pt x="9893" y="21961"/>
                      <a:pt x="10020" y="22109"/>
                      <a:pt x="10104" y="22277"/>
                    </a:cubicBezTo>
                    <a:cubicBezTo>
                      <a:pt x="10800" y="23669"/>
                      <a:pt x="11633" y="24987"/>
                      <a:pt x="12414" y="26327"/>
                    </a:cubicBezTo>
                    <a:cubicBezTo>
                      <a:pt x="12557" y="26563"/>
                      <a:pt x="12672" y="26819"/>
                      <a:pt x="12794" y="27076"/>
                    </a:cubicBezTo>
                    <a:lnTo>
                      <a:pt x="12794" y="27076"/>
                    </a:lnTo>
                    <a:cubicBezTo>
                      <a:pt x="12658" y="27066"/>
                      <a:pt x="12597" y="26866"/>
                      <a:pt x="12420" y="26866"/>
                    </a:cubicBezTo>
                    <a:cubicBezTo>
                      <a:pt x="12399" y="26866"/>
                      <a:pt x="12376" y="26869"/>
                      <a:pt x="12350" y="26876"/>
                    </a:cubicBezTo>
                    <a:cubicBezTo>
                      <a:pt x="12709" y="27614"/>
                      <a:pt x="13257" y="28162"/>
                      <a:pt x="13690" y="28805"/>
                    </a:cubicBezTo>
                    <a:cubicBezTo>
                      <a:pt x="13806" y="28784"/>
                      <a:pt x="13911" y="28763"/>
                      <a:pt x="14017" y="28742"/>
                    </a:cubicBezTo>
                    <a:cubicBezTo>
                      <a:pt x="14070" y="28795"/>
                      <a:pt x="14133" y="28826"/>
                      <a:pt x="14164" y="28880"/>
                    </a:cubicBezTo>
                    <a:cubicBezTo>
                      <a:pt x="14354" y="29227"/>
                      <a:pt x="14661" y="29323"/>
                      <a:pt x="15019" y="29438"/>
                    </a:cubicBezTo>
                    <a:cubicBezTo>
                      <a:pt x="16095" y="29776"/>
                      <a:pt x="17139" y="30208"/>
                      <a:pt x="18057" y="30894"/>
                    </a:cubicBezTo>
                    <a:cubicBezTo>
                      <a:pt x="18478" y="31210"/>
                      <a:pt x="18763" y="31622"/>
                      <a:pt x="18943" y="32107"/>
                    </a:cubicBezTo>
                    <a:cubicBezTo>
                      <a:pt x="19048" y="32370"/>
                      <a:pt x="19100" y="32655"/>
                      <a:pt x="19217" y="32930"/>
                    </a:cubicBezTo>
                    <a:cubicBezTo>
                      <a:pt x="19301" y="33151"/>
                      <a:pt x="19407" y="33372"/>
                      <a:pt x="19554" y="33562"/>
                    </a:cubicBezTo>
                    <a:cubicBezTo>
                      <a:pt x="19666" y="33716"/>
                      <a:pt x="19801" y="33793"/>
                      <a:pt x="19941" y="33793"/>
                    </a:cubicBezTo>
                    <a:cubicBezTo>
                      <a:pt x="20078" y="33793"/>
                      <a:pt x="20219" y="33719"/>
                      <a:pt x="20345" y="33572"/>
                    </a:cubicBezTo>
                    <a:cubicBezTo>
                      <a:pt x="20514" y="33383"/>
                      <a:pt x="20651" y="33151"/>
                      <a:pt x="20788" y="32919"/>
                    </a:cubicBezTo>
                    <a:cubicBezTo>
                      <a:pt x="20989" y="32571"/>
                      <a:pt x="21242" y="32265"/>
                      <a:pt x="21547" y="32012"/>
                    </a:cubicBezTo>
                    <a:cubicBezTo>
                      <a:pt x="22391" y="31315"/>
                      <a:pt x="23298" y="30725"/>
                      <a:pt x="24268" y="30240"/>
                    </a:cubicBezTo>
                    <a:cubicBezTo>
                      <a:pt x="24393" y="30186"/>
                      <a:pt x="24506" y="30154"/>
                      <a:pt x="24633" y="30154"/>
                    </a:cubicBezTo>
                    <a:cubicBezTo>
                      <a:pt x="24678" y="30154"/>
                      <a:pt x="24725" y="30158"/>
                      <a:pt x="24774" y="30166"/>
                    </a:cubicBezTo>
                    <a:cubicBezTo>
                      <a:pt x="24908" y="30189"/>
                      <a:pt x="25044" y="30206"/>
                      <a:pt x="25176" y="30206"/>
                    </a:cubicBezTo>
                    <a:cubicBezTo>
                      <a:pt x="25285" y="30206"/>
                      <a:pt x="25392" y="30195"/>
                      <a:pt x="25492" y="30166"/>
                    </a:cubicBezTo>
                    <a:cubicBezTo>
                      <a:pt x="25798" y="30071"/>
                      <a:pt x="26061" y="29860"/>
                      <a:pt x="26304" y="29555"/>
                    </a:cubicBezTo>
                    <a:cubicBezTo>
                      <a:pt x="26167" y="29533"/>
                      <a:pt x="26093" y="29522"/>
                      <a:pt x="25988" y="29501"/>
                    </a:cubicBezTo>
                    <a:cubicBezTo>
                      <a:pt x="26114" y="29323"/>
                      <a:pt x="26230" y="29154"/>
                      <a:pt x="26431" y="28869"/>
                    </a:cubicBezTo>
                    <a:lnTo>
                      <a:pt x="26431" y="28869"/>
                    </a:lnTo>
                    <a:cubicBezTo>
                      <a:pt x="26175" y="28961"/>
                      <a:pt x="26039" y="29013"/>
                      <a:pt x="25906" y="29073"/>
                    </a:cubicBezTo>
                    <a:lnTo>
                      <a:pt x="25906" y="29073"/>
                    </a:lnTo>
                    <a:cubicBezTo>
                      <a:pt x="26034" y="28751"/>
                      <a:pt x="26327" y="28583"/>
                      <a:pt x="26578" y="28373"/>
                    </a:cubicBezTo>
                    <a:cubicBezTo>
                      <a:pt x="27010" y="28025"/>
                      <a:pt x="27274" y="27582"/>
                      <a:pt x="27401" y="27044"/>
                    </a:cubicBezTo>
                    <a:cubicBezTo>
                      <a:pt x="27622" y="26159"/>
                      <a:pt x="27886" y="25294"/>
                      <a:pt x="28065" y="24397"/>
                    </a:cubicBezTo>
                    <a:cubicBezTo>
                      <a:pt x="28276" y="23426"/>
                      <a:pt x="28740" y="22625"/>
                      <a:pt x="29489" y="21982"/>
                    </a:cubicBezTo>
                    <a:cubicBezTo>
                      <a:pt x="29658" y="21834"/>
                      <a:pt x="29827" y="21697"/>
                      <a:pt x="29984" y="21539"/>
                    </a:cubicBezTo>
                    <a:cubicBezTo>
                      <a:pt x="30249" y="21275"/>
                      <a:pt x="30523" y="21012"/>
                      <a:pt x="30755" y="20716"/>
                    </a:cubicBezTo>
                    <a:cubicBezTo>
                      <a:pt x="31071" y="20316"/>
                      <a:pt x="31345" y="19883"/>
                      <a:pt x="31641" y="19461"/>
                    </a:cubicBezTo>
                    <a:cubicBezTo>
                      <a:pt x="31841" y="19177"/>
                      <a:pt x="32063" y="18912"/>
                      <a:pt x="32442" y="18702"/>
                    </a:cubicBezTo>
                    <a:lnTo>
                      <a:pt x="32442" y="18702"/>
                    </a:lnTo>
                    <a:cubicBezTo>
                      <a:pt x="32431" y="18860"/>
                      <a:pt x="32442" y="18945"/>
                      <a:pt x="32421" y="19018"/>
                    </a:cubicBezTo>
                    <a:cubicBezTo>
                      <a:pt x="32168" y="19777"/>
                      <a:pt x="31925" y="20537"/>
                      <a:pt x="31651" y="21286"/>
                    </a:cubicBezTo>
                    <a:cubicBezTo>
                      <a:pt x="31219" y="22446"/>
                      <a:pt x="30744" y="23606"/>
                      <a:pt x="30301" y="24766"/>
                    </a:cubicBezTo>
                    <a:cubicBezTo>
                      <a:pt x="30185" y="25072"/>
                      <a:pt x="30080" y="25388"/>
                      <a:pt x="29995" y="25705"/>
                    </a:cubicBezTo>
                    <a:cubicBezTo>
                      <a:pt x="29647" y="26991"/>
                      <a:pt x="29352" y="28289"/>
                      <a:pt x="28888" y="29544"/>
                    </a:cubicBezTo>
                    <a:cubicBezTo>
                      <a:pt x="28751" y="29923"/>
                      <a:pt x="28592" y="30282"/>
                      <a:pt x="28297" y="30567"/>
                    </a:cubicBezTo>
                    <a:cubicBezTo>
                      <a:pt x="27823" y="31031"/>
                      <a:pt x="27359" y="31516"/>
                      <a:pt x="26863" y="31948"/>
                    </a:cubicBezTo>
                    <a:cubicBezTo>
                      <a:pt x="25808" y="32876"/>
                      <a:pt x="24753" y="33794"/>
                      <a:pt x="23551" y="34522"/>
                    </a:cubicBezTo>
                    <a:cubicBezTo>
                      <a:pt x="23140" y="34786"/>
                      <a:pt x="22749" y="35081"/>
                      <a:pt x="22339" y="35344"/>
                    </a:cubicBezTo>
                    <a:cubicBezTo>
                      <a:pt x="21938" y="35608"/>
                      <a:pt x="21526" y="35872"/>
                      <a:pt x="21157" y="36104"/>
                    </a:cubicBezTo>
                    <a:cubicBezTo>
                      <a:pt x="20785" y="36030"/>
                      <a:pt x="20504" y="35715"/>
                      <a:pt x="20115" y="35715"/>
                    </a:cubicBezTo>
                    <a:cubicBezTo>
                      <a:pt x="20008" y="35715"/>
                      <a:pt x="19893" y="35739"/>
                      <a:pt x="19765" y="35798"/>
                    </a:cubicBezTo>
                    <a:cubicBezTo>
                      <a:pt x="20060" y="35977"/>
                      <a:pt x="20314" y="36115"/>
                      <a:pt x="20535" y="36272"/>
                    </a:cubicBezTo>
                    <a:cubicBezTo>
                      <a:pt x="21252" y="36769"/>
                      <a:pt x="21959" y="37264"/>
                      <a:pt x="22644" y="37791"/>
                    </a:cubicBezTo>
                    <a:cubicBezTo>
                      <a:pt x="22939" y="38013"/>
                      <a:pt x="23235" y="38276"/>
                      <a:pt x="23456" y="38572"/>
                    </a:cubicBezTo>
                    <a:cubicBezTo>
                      <a:pt x="24606" y="40059"/>
                      <a:pt x="25492" y="41693"/>
                      <a:pt x="26114" y="43465"/>
                    </a:cubicBezTo>
                    <a:cubicBezTo>
                      <a:pt x="26610" y="44889"/>
                      <a:pt x="27042" y="46334"/>
                      <a:pt x="27749" y="47674"/>
                    </a:cubicBezTo>
                    <a:cubicBezTo>
                      <a:pt x="27781" y="47726"/>
                      <a:pt x="27802" y="47800"/>
                      <a:pt x="27823" y="47853"/>
                    </a:cubicBezTo>
                    <a:lnTo>
                      <a:pt x="27802" y="47843"/>
                    </a:lnTo>
                    <a:lnTo>
                      <a:pt x="27802" y="47843"/>
                    </a:lnTo>
                    <a:cubicBezTo>
                      <a:pt x="27917" y="47979"/>
                      <a:pt x="28034" y="48106"/>
                      <a:pt x="28139" y="48243"/>
                    </a:cubicBezTo>
                    <a:cubicBezTo>
                      <a:pt x="28392" y="48581"/>
                      <a:pt x="28613" y="48939"/>
                      <a:pt x="28877" y="49266"/>
                    </a:cubicBezTo>
                    <a:cubicBezTo>
                      <a:pt x="29046" y="49456"/>
                      <a:pt x="29025" y="49646"/>
                      <a:pt x="28972" y="49857"/>
                    </a:cubicBezTo>
                    <a:cubicBezTo>
                      <a:pt x="29152" y="50068"/>
                      <a:pt x="29320" y="50278"/>
                      <a:pt x="29510" y="50468"/>
                    </a:cubicBezTo>
                    <a:cubicBezTo>
                      <a:pt x="29574" y="50543"/>
                      <a:pt x="29679" y="50616"/>
                      <a:pt x="29774" y="50627"/>
                    </a:cubicBezTo>
                    <a:cubicBezTo>
                      <a:pt x="30059" y="50658"/>
                      <a:pt x="30164" y="50838"/>
                      <a:pt x="30143" y="51080"/>
                    </a:cubicBezTo>
                    <a:cubicBezTo>
                      <a:pt x="30122" y="51417"/>
                      <a:pt x="30259" y="51607"/>
                      <a:pt x="30554" y="51755"/>
                    </a:cubicBezTo>
                    <a:cubicBezTo>
                      <a:pt x="30902" y="51945"/>
                      <a:pt x="31071" y="52272"/>
                      <a:pt x="31166" y="52641"/>
                    </a:cubicBezTo>
                    <a:cubicBezTo>
                      <a:pt x="31008" y="52926"/>
                      <a:pt x="31187" y="53158"/>
                      <a:pt x="31292" y="53390"/>
                    </a:cubicBezTo>
                    <a:cubicBezTo>
                      <a:pt x="31820" y="54529"/>
                      <a:pt x="32358" y="55668"/>
                      <a:pt x="32895" y="56807"/>
                    </a:cubicBezTo>
                    <a:cubicBezTo>
                      <a:pt x="32916" y="56849"/>
                      <a:pt x="32991" y="56871"/>
                      <a:pt x="33085" y="56923"/>
                    </a:cubicBezTo>
                    <a:cubicBezTo>
                      <a:pt x="33024" y="56639"/>
                      <a:pt x="32983" y="56395"/>
                      <a:pt x="32943" y="56152"/>
                    </a:cubicBezTo>
                    <a:lnTo>
                      <a:pt x="32943" y="56152"/>
                    </a:lnTo>
                    <a:cubicBezTo>
                      <a:pt x="32974" y="56170"/>
                      <a:pt x="33013" y="56191"/>
                      <a:pt x="33022" y="56227"/>
                    </a:cubicBezTo>
                    <a:cubicBezTo>
                      <a:pt x="33233" y="56691"/>
                      <a:pt x="33434" y="57155"/>
                      <a:pt x="33634" y="57619"/>
                    </a:cubicBezTo>
                    <a:cubicBezTo>
                      <a:pt x="33666" y="57693"/>
                      <a:pt x="33645" y="57778"/>
                      <a:pt x="33655" y="57862"/>
                    </a:cubicBezTo>
                    <a:cubicBezTo>
                      <a:pt x="33630" y="57867"/>
                      <a:pt x="33607" y="57869"/>
                      <a:pt x="33585" y="57869"/>
                    </a:cubicBezTo>
                    <a:cubicBezTo>
                      <a:pt x="33409" y="57869"/>
                      <a:pt x="33348" y="57724"/>
                      <a:pt x="33254" y="57630"/>
                    </a:cubicBezTo>
                    <a:cubicBezTo>
                      <a:pt x="32864" y="57229"/>
                      <a:pt x="32484" y="56828"/>
                      <a:pt x="32105" y="56428"/>
                    </a:cubicBezTo>
                    <a:cubicBezTo>
                      <a:pt x="31820" y="56121"/>
                      <a:pt x="31514" y="55826"/>
                      <a:pt x="31250" y="55500"/>
                    </a:cubicBezTo>
                    <a:cubicBezTo>
                      <a:pt x="30048" y="54012"/>
                      <a:pt x="28688" y="52673"/>
                      <a:pt x="27338" y="51333"/>
                    </a:cubicBezTo>
                    <a:cubicBezTo>
                      <a:pt x="26399" y="50405"/>
                      <a:pt x="25386" y="49603"/>
                      <a:pt x="24163" y="49055"/>
                    </a:cubicBezTo>
                    <a:cubicBezTo>
                      <a:pt x="23403" y="48718"/>
                      <a:pt x="22697" y="48232"/>
                      <a:pt x="22011" y="47747"/>
                    </a:cubicBezTo>
                    <a:cubicBezTo>
                      <a:pt x="21210" y="47189"/>
                      <a:pt x="20450" y="46566"/>
                      <a:pt x="19681" y="45965"/>
                    </a:cubicBezTo>
                    <a:cubicBezTo>
                      <a:pt x="19006" y="45438"/>
                      <a:pt x="18489" y="44784"/>
                      <a:pt x="18141" y="43993"/>
                    </a:cubicBezTo>
                    <a:cubicBezTo>
                      <a:pt x="17771" y="43139"/>
                      <a:pt x="17466" y="42263"/>
                      <a:pt x="17213" y="41367"/>
                    </a:cubicBezTo>
                    <a:cubicBezTo>
                      <a:pt x="16981" y="40491"/>
                      <a:pt x="16759" y="39605"/>
                      <a:pt x="16538" y="38719"/>
                    </a:cubicBezTo>
                    <a:cubicBezTo>
                      <a:pt x="16475" y="38487"/>
                      <a:pt x="16411" y="38255"/>
                      <a:pt x="16147" y="38150"/>
                    </a:cubicBezTo>
                    <a:cubicBezTo>
                      <a:pt x="15821" y="38245"/>
                      <a:pt x="15631" y="38498"/>
                      <a:pt x="15357" y="38635"/>
                    </a:cubicBezTo>
                    <a:cubicBezTo>
                      <a:pt x="15125" y="39837"/>
                      <a:pt x="14755" y="40976"/>
                      <a:pt x="14354" y="42105"/>
                    </a:cubicBezTo>
                    <a:cubicBezTo>
                      <a:pt x="14112" y="42790"/>
                      <a:pt x="13796" y="43455"/>
                      <a:pt x="13426" y="44088"/>
                    </a:cubicBezTo>
                    <a:cubicBezTo>
                      <a:pt x="13025" y="44752"/>
                      <a:pt x="12657" y="45438"/>
                      <a:pt x="12245" y="46092"/>
                    </a:cubicBezTo>
                    <a:cubicBezTo>
                      <a:pt x="11992" y="46514"/>
                      <a:pt x="11739" y="46936"/>
                      <a:pt x="11422" y="47304"/>
                    </a:cubicBezTo>
                    <a:cubicBezTo>
                      <a:pt x="10663" y="48201"/>
                      <a:pt x="9830" y="49013"/>
                      <a:pt x="8954" y="49804"/>
                    </a:cubicBezTo>
                    <a:lnTo>
                      <a:pt x="7246" y="51291"/>
                    </a:lnTo>
                    <a:cubicBezTo>
                      <a:pt x="7103" y="51413"/>
                      <a:pt x="6952" y="51526"/>
                      <a:pt x="6799" y="51647"/>
                    </a:cubicBezTo>
                    <a:lnTo>
                      <a:pt x="6799" y="51647"/>
                    </a:lnTo>
                    <a:cubicBezTo>
                      <a:pt x="6800" y="51644"/>
                      <a:pt x="6802" y="51642"/>
                      <a:pt x="6803" y="51639"/>
                    </a:cubicBezTo>
                    <a:lnTo>
                      <a:pt x="6803" y="51639"/>
                    </a:lnTo>
                    <a:lnTo>
                      <a:pt x="6782" y="51660"/>
                    </a:lnTo>
                    <a:cubicBezTo>
                      <a:pt x="6787" y="51656"/>
                      <a:pt x="6793" y="51651"/>
                      <a:pt x="6799" y="51647"/>
                    </a:cubicBezTo>
                    <a:lnTo>
                      <a:pt x="6799" y="51647"/>
                    </a:lnTo>
                    <a:cubicBezTo>
                      <a:pt x="6728" y="51781"/>
                      <a:pt x="6686" y="51926"/>
                      <a:pt x="6592" y="52050"/>
                    </a:cubicBezTo>
                    <a:cubicBezTo>
                      <a:pt x="6139" y="52620"/>
                      <a:pt x="5717" y="53221"/>
                      <a:pt x="5432" y="53907"/>
                    </a:cubicBezTo>
                    <a:cubicBezTo>
                      <a:pt x="5390" y="54023"/>
                      <a:pt x="5274" y="54107"/>
                      <a:pt x="5179" y="54192"/>
                    </a:cubicBezTo>
                    <a:cubicBezTo>
                      <a:pt x="4831" y="54466"/>
                      <a:pt x="4810" y="54560"/>
                      <a:pt x="4958" y="55014"/>
                    </a:cubicBezTo>
                    <a:cubicBezTo>
                      <a:pt x="4989" y="55109"/>
                      <a:pt x="5000" y="55225"/>
                      <a:pt x="4979" y="55331"/>
                    </a:cubicBezTo>
                    <a:cubicBezTo>
                      <a:pt x="4778" y="56417"/>
                      <a:pt x="4820" y="57492"/>
                      <a:pt x="4937" y="58579"/>
                    </a:cubicBezTo>
                    <a:cubicBezTo>
                      <a:pt x="5031" y="59444"/>
                      <a:pt x="5105" y="60298"/>
                      <a:pt x="5190" y="61163"/>
                    </a:cubicBezTo>
                    <a:cubicBezTo>
                      <a:pt x="5200" y="61279"/>
                      <a:pt x="5274" y="61427"/>
                      <a:pt x="5063" y="61521"/>
                    </a:cubicBezTo>
                    <a:cubicBezTo>
                      <a:pt x="4958" y="61363"/>
                      <a:pt x="4831" y="61216"/>
                      <a:pt x="4747" y="61047"/>
                    </a:cubicBezTo>
                    <a:cubicBezTo>
                      <a:pt x="3882" y="59507"/>
                      <a:pt x="3491" y="57830"/>
                      <a:pt x="3280" y="56100"/>
                    </a:cubicBezTo>
                    <a:cubicBezTo>
                      <a:pt x="3238" y="55689"/>
                      <a:pt x="3312" y="55289"/>
                      <a:pt x="3512" y="54940"/>
                    </a:cubicBezTo>
                    <a:cubicBezTo>
                      <a:pt x="3924" y="54265"/>
                      <a:pt x="4114" y="53506"/>
                      <a:pt x="4335" y="52767"/>
                    </a:cubicBezTo>
                    <a:cubicBezTo>
                      <a:pt x="4588" y="51893"/>
                      <a:pt x="4831" y="51017"/>
                      <a:pt x="5126" y="50152"/>
                    </a:cubicBezTo>
                    <a:cubicBezTo>
                      <a:pt x="5516" y="49024"/>
                      <a:pt x="5949" y="47906"/>
                      <a:pt x="6550" y="46851"/>
                    </a:cubicBezTo>
                    <a:cubicBezTo>
                      <a:pt x="7278" y="45575"/>
                      <a:pt x="8185" y="44425"/>
                      <a:pt x="9176" y="43350"/>
                    </a:cubicBezTo>
                    <a:cubicBezTo>
                      <a:pt x="10147" y="42295"/>
                      <a:pt x="10969" y="41145"/>
                      <a:pt x="11802" y="39996"/>
                    </a:cubicBezTo>
                    <a:cubicBezTo>
                      <a:pt x="12172" y="39490"/>
                      <a:pt x="12498" y="38962"/>
                      <a:pt x="12836" y="38435"/>
                    </a:cubicBezTo>
                    <a:cubicBezTo>
                      <a:pt x="12889" y="38351"/>
                      <a:pt x="12973" y="38245"/>
                      <a:pt x="12814" y="38129"/>
                    </a:cubicBezTo>
                    <a:cubicBezTo>
                      <a:pt x="12699" y="38224"/>
                      <a:pt x="12572" y="38308"/>
                      <a:pt x="12477" y="38414"/>
                    </a:cubicBezTo>
                    <a:cubicBezTo>
                      <a:pt x="11729" y="39258"/>
                      <a:pt x="10979" y="40111"/>
                      <a:pt x="10336" y="41050"/>
                    </a:cubicBezTo>
                    <a:cubicBezTo>
                      <a:pt x="10093" y="41388"/>
                      <a:pt x="9830" y="41725"/>
                      <a:pt x="9556" y="42042"/>
                    </a:cubicBezTo>
                    <a:cubicBezTo>
                      <a:pt x="8933" y="42769"/>
                      <a:pt x="8290" y="43476"/>
                      <a:pt x="7689" y="44215"/>
                    </a:cubicBezTo>
                    <a:cubicBezTo>
                      <a:pt x="6814" y="45279"/>
                      <a:pt x="6054" y="46429"/>
                      <a:pt x="5495" y="47695"/>
                    </a:cubicBezTo>
                    <a:cubicBezTo>
                      <a:pt x="4799" y="49245"/>
                      <a:pt x="4240" y="50838"/>
                      <a:pt x="3861" y="52483"/>
                    </a:cubicBezTo>
                    <a:cubicBezTo>
                      <a:pt x="3608" y="53601"/>
                      <a:pt x="3027" y="54582"/>
                      <a:pt x="2690" y="55657"/>
                    </a:cubicBezTo>
                    <a:cubicBezTo>
                      <a:pt x="2680" y="55699"/>
                      <a:pt x="2647" y="55732"/>
                      <a:pt x="2626" y="55774"/>
                    </a:cubicBezTo>
                    <a:cubicBezTo>
                      <a:pt x="2479" y="56090"/>
                      <a:pt x="2310" y="56407"/>
                      <a:pt x="2173" y="56733"/>
                    </a:cubicBezTo>
                    <a:cubicBezTo>
                      <a:pt x="1709" y="57799"/>
                      <a:pt x="1487" y="58938"/>
                      <a:pt x="1266" y="60066"/>
                    </a:cubicBezTo>
                    <a:cubicBezTo>
                      <a:pt x="1192" y="60445"/>
                      <a:pt x="1213" y="60825"/>
                      <a:pt x="1297" y="61195"/>
                    </a:cubicBezTo>
                    <a:cubicBezTo>
                      <a:pt x="1466" y="61859"/>
                      <a:pt x="1625" y="62524"/>
                      <a:pt x="1794" y="63199"/>
                    </a:cubicBezTo>
                    <a:cubicBezTo>
                      <a:pt x="2005" y="63989"/>
                      <a:pt x="2342" y="64738"/>
                      <a:pt x="2690" y="65487"/>
                    </a:cubicBezTo>
                    <a:cubicBezTo>
                      <a:pt x="3059" y="66288"/>
                      <a:pt x="3713" y="66721"/>
                      <a:pt x="4557" y="66795"/>
                    </a:cubicBezTo>
                    <a:cubicBezTo>
                      <a:pt x="4803" y="66816"/>
                      <a:pt x="5048" y="66828"/>
                      <a:pt x="5292" y="66828"/>
                    </a:cubicBezTo>
                    <a:cubicBezTo>
                      <a:pt x="6001" y="66828"/>
                      <a:pt x="6703" y="66733"/>
                      <a:pt x="7393" y="66520"/>
                    </a:cubicBezTo>
                    <a:cubicBezTo>
                      <a:pt x="7858" y="66384"/>
                      <a:pt x="8343" y="66309"/>
                      <a:pt x="8818" y="66215"/>
                    </a:cubicBezTo>
                    <a:cubicBezTo>
                      <a:pt x="9313" y="66120"/>
                      <a:pt x="9819" y="66046"/>
                      <a:pt x="10325" y="65962"/>
                    </a:cubicBezTo>
                    <a:cubicBezTo>
                      <a:pt x="10684" y="65888"/>
                      <a:pt x="10990" y="65730"/>
                      <a:pt x="11275" y="65508"/>
                    </a:cubicBezTo>
                    <a:cubicBezTo>
                      <a:pt x="11412" y="65402"/>
                      <a:pt x="11560" y="65318"/>
                      <a:pt x="11665" y="65255"/>
                    </a:cubicBezTo>
                    <a:cubicBezTo>
                      <a:pt x="11992" y="65456"/>
                      <a:pt x="12266" y="65667"/>
                      <a:pt x="12561" y="65793"/>
                    </a:cubicBezTo>
                    <a:cubicBezTo>
                      <a:pt x="12825" y="65899"/>
                      <a:pt x="13015" y="66056"/>
                      <a:pt x="13163" y="66288"/>
                    </a:cubicBezTo>
                    <a:cubicBezTo>
                      <a:pt x="13247" y="66415"/>
                      <a:pt x="13332" y="66542"/>
                      <a:pt x="13416" y="66679"/>
                    </a:cubicBezTo>
                    <a:cubicBezTo>
                      <a:pt x="13743" y="67195"/>
                      <a:pt x="14218" y="67502"/>
                      <a:pt x="14818" y="67607"/>
                    </a:cubicBezTo>
                    <a:cubicBezTo>
                      <a:pt x="15167" y="67670"/>
                      <a:pt x="15525" y="67702"/>
                      <a:pt x="15873" y="67734"/>
                    </a:cubicBezTo>
                    <a:cubicBezTo>
                      <a:pt x="16780" y="67818"/>
                      <a:pt x="17677" y="67966"/>
                      <a:pt x="18542" y="68292"/>
                    </a:cubicBezTo>
                    <a:cubicBezTo>
                      <a:pt x="18953" y="68451"/>
                      <a:pt x="19385" y="68556"/>
                      <a:pt x="19817" y="68641"/>
                    </a:cubicBezTo>
                    <a:cubicBezTo>
                      <a:pt x="20205" y="68719"/>
                      <a:pt x="20591" y="68762"/>
                      <a:pt x="20973" y="68762"/>
                    </a:cubicBezTo>
                    <a:cubicBezTo>
                      <a:pt x="21621" y="68762"/>
                      <a:pt x="22259" y="68637"/>
                      <a:pt x="22876" y="68345"/>
                    </a:cubicBezTo>
                    <a:cubicBezTo>
                      <a:pt x="23056" y="68261"/>
                      <a:pt x="23246" y="68187"/>
                      <a:pt x="23424" y="68102"/>
                    </a:cubicBezTo>
                    <a:cubicBezTo>
                      <a:pt x="23910" y="67902"/>
                      <a:pt x="24321" y="67617"/>
                      <a:pt x="24669" y="67227"/>
                    </a:cubicBezTo>
                    <a:cubicBezTo>
                      <a:pt x="24996" y="66869"/>
                      <a:pt x="25376" y="66563"/>
                      <a:pt x="25829" y="66320"/>
                    </a:cubicBezTo>
                    <a:cubicBezTo>
                      <a:pt x="25946" y="66363"/>
                      <a:pt x="26072" y="66405"/>
                      <a:pt x="26199" y="66457"/>
                    </a:cubicBezTo>
                    <a:cubicBezTo>
                      <a:pt x="26684" y="66679"/>
                      <a:pt x="27211" y="66785"/>
                      <a:pt x="27738" y="66837"/>
                    </a:cubicBezTo>
                    <a:cubicBezTo>
                      <a:pt x="27832" y="66845"/>
                      <a:pt x="27925" y="66849"/>
                      <a:pt x="28017" y="66849"/>
                    </a:cubicBezTo>
                    <a:cubicBezTo>
                      <a:pt x="28413" y="66849"/>
                      <a:pt x="28794" y="66772"/>
                      <a:pt x="29162" y="66584"/>
                    </a:cubicBezTo>
                    <a:cubicBezTo>
                      <a:pt x="29415" y="66457"/>
                      <a:pt x="29679" y="66320"/>
                      <a:pt x="29942" y="66215"/>
                    </a:cubicBezTo>
                    <a:cubicBezTo>
                      <a:pt x="30607" y="65951"/>
                      <a:pt x="31271" y="65709"/>
                      <a:pt x="31925" y="65445"/>
                    </a:cubicBezTo>
                    <a:cubicBezTo>
                      <a:pt x="33666" y="64770"/>
                      <a:pt x="35405" y="64095"/>
                      <a:pt x="37125" y="63388"/>
                    </a:cubicBezTo>
                    <a:cubicBezTo>
                      <a:pt x="37821" y="63103"/>
                      <a:pt x="38496" y="62766"/>
                      <a:pt x="39171" y="62418"/>
                    </a:cubicBezTo>
                    <a:cubicBezTo>
                      <a:pt x="39877" y="62060"/>
                      <a:pt x="40341" y="61500"/>
                      <a:pt x="40563" y="60720"/>
                    </a:cubicBezTo>
                    <a:cubicBezTo>
                      <a:pt x="40732" y="60098"/>
                      <a:pt x="40869" y="59475"/>
                      <a:pt x="40848" y="58821"/>
                    </a:cubicBezTo>
                    <a:cubicBezTo>
                      <a:pt x="40826" y="58537"/>
                      <a:pt x="40848" y="58252"/>
                      <a:pt x="40859" y="57967"/>
                    </a:cubicBezTo>
                    <a:cubicBezTo>
                      <a:pt x="41101" y="57820"/>
                      <a:pt x="41312" y="57693"/>
                      <a:pt x="41512" y="57567"/>
                    </a:cubicBezTo>
                    <a:cubicBezTo>
                      <a:pt x="41733" y="57429"/>
                      <a:pt x="41976" y="57292"/>
                      <a:pt x="42176" y="57124"/>
                    </a:cubicBezTo>
                    <a:cubicBezTo>
                      <a:pt x="43516" y="55995"/>
                      <a:pt x="44834" y="54835"/>
                      <a:pt x="46026" y="53548"/>
                    </a:cubicBezTo>
                    <a:cubicBezTo>
                      <a:pt x="46955" y="52535"/>
                      <a:pt x="47534" y="51354"/>
                      <a:pt x="47587" y="49962"/>
                    </a:cubicBezTo>
                    <a:cubicBezTo>
                      <a:pt x="47597" y="49804"/>
                      <a:pt x="47608" y="49646"/>
                      <a:pt x="47619" y="49498"/>
                    </a:cubicBezTo>
                    <a:cubicBezTo>
                      <a:pt x="47703" y="48602"/>
                      <a:pt x="47566" y="47726"/>
                      <a:pt x="47323" y="46861"/>
                    </a:cubicBezTo>
                    <a:cubicBezTo>
                      <a:pt x="47250" y="46629"/>
                      <a:pt x="47281" y="46450"/>
                      <a:pt x="47386" y="46239"/>
                    </a:cubicBezTo>
                    <a:cubicBezTo>
                      <a:pt x="47819" y="45459"/>
                      <a:pt x="48104" y="44615"/>
                      <a:pt x="48357" y="43761"/>
                    </a:cubicBezTo>
                    <a:cubicBezTo>
                      <a:pt x="48504" y="43244"/>
                      <a:pt x="48558" y="42717"/>
                      <a:pt x="48537" y="42179"/>
                    </a:cubicBezTo>
                    <a:cubicBezTo>
                      <a:pt x="48483" y="40650"/>
                      <a:pt x="48399" y="39120"/>
                      <a:pt x="48504" y="37591"/>
                    </a:cubicBezTo>
                    <a:lnTo>
                      <a:pt x="48504" y="37454"/>
                    </a:lnTo>
                    <a:cubicBezTo>
                      <a:pt x="48452" y="37043"/>
                      <a:pt x="48431" y="36610"/>
                      <a:pt x="48326" y="36209"/>
                    </a:cubicBezTo>
                    <a:cubicBezTo>
                      <a:pt x="48146" y="35503"/>
                      <a:pt x="47735" y="34912"/>
                      <a:pt x="47102" y="34522"/>
                    </a:cubicBezTo>
                    <a:cubicBezTo>
                      <a:pt x="46247" y="33994"/>
                      <a:pt x="45351" y="33572"/>
                      <a:pt x="44349" y="33394"/>
                    </a:cubicBezTo>
                    <a:cubicBezTo>
                      <a:pt x="43864" y="33309"/>
                      <a:pt x="43390" y="33183"/>
                      <a:pt x="42915" y="33098"/>
                    </a:cubicBezTo>
                    <a:cubicBezTo>
                      <a:pt x="41070" y="32746"/>
                      <a:pt x="39226" y="32377"/>
                      <a:pt x="37335" y="32377"/>
                    </a:cubicBezTo>
                    <a:cubicBezTo>
                      <a:pt x="37128" y="32377"/>
                      <a:pt x="36921" y="32382"/>
                      <a:pt x="36713" y="32391"/>
                    </a:cubicBezTo>
                    <a:cubicBezTo>
                      <a:pt x="35269" y="32454"/>
                      <a:pt x="33834" y="32539"/>
                      <a:pt x="32410" y="32803"/>
                    </a:cubicBezTo>
                    <a:cubicBezTo>
                      <a:pt x="31672" y="32951"/>
                      <a:pt x="30934" y="33108"/>
                      <a:pt x="30195" y="33256"/>
                    </a:cubicBezTo>
                    <a:cubicBezTo>
                      <a:pt x="28951" y="33499"/>
                      <a:pt x="27706" y="33731"/>
                      <a:pt x="26462" y="33963"/>
                    </a:cubicBezTo>
                    <a:cubicBezTo>
                      <a:pt x="26256" y="34002"/>
                      <a:pt x="26047" y="34025"/>
                      <a:pt x="25822" y="34025"/>
                    </a:cubicBezTo>
                    <a:cubicBezTo>
                      <a:pt x="25677" y="34025"/>
                      <a:pt x="25526" y="34015"/>
                      <a:pt x="25365" y="33994"/>
                    </a:cubicBezTo>
                    <a:cubicBezTo>
                      <a:pt x="25460" y="33868"/>
                      <a:pt x="25513" y="33794"/>
                      <a:pt x="25566" y="33741"/>
                    </a:cubicBezTo>
                    <a:cubicBezTo>
                      <a:pt x="25787" y="33562"/>
                      <a:pt x="26019" y="33372"/>
                      <a:pt x="26241" y="33193"/>
                    </a:cubicBezTo>
                    <a:cubicBezTo>
                      <a:pt x="27074" y="32508"/>
                      <a:pt x="27886" y="31779"/>
                      <a:pt x="28634" y="30989"/>
                    </a:cubicBezTo>
                    <a:cubicBezTo>
                      <a:pt x="28920" y="30694"/>
                      <a:pt x="29183" y="30387"/>
                      <a:pt x="29288" y="29987"/>
                    </a:cubicBezTo>
                    <a:cubicBezTo>
                      <a:pt x="29531" y="29090"/>
                      <a:pt x="29921" y="28236"/>
                      <a:pt x="30122" y="27329"/>
                    </a:cubicBezTo>
                    <a:cubicBezTo>
                      <a:pt x="30301" y="26527"/>
                      <a:pt x="30533" y="25737"/>
                      <a:pt x="30786" y="24956"/>
                    </a:cubicBezTo>
                    <a:cubicBezTo>
                      <a:pt x="31071" y="24112"/>
                      <a:pt x="31440" y="23300"/>
                      <a:pt x="31735" y="22467"/>
                    </a:cubicBezTo>
                    <a:cubicBezTo>
                      <a:pt x="32168" y="21254"/>
                      <a:pt x="32579" y="20030"/>
                      <a:pt x="32991" y="18818"/>
                    </a:cubicBezTo>
                    <a:cubicBezTo>
                      <a:pt x="33033" y="18691"/>
                      <a:pt x="33064" y="18554"/>
                      <a:pt x="33085" y="18427"/>
                    </a:cubicBezTo>
                    <a:cubicBezTo>
                      <a:pt x="33117" y="18227"/>
                      <a:pt x="33127" y="18016"/>
                      <a:pt x="32916" y="17890"/>
                    </a:cubicBezTo>
                    <a:cubicBezTo>
                      <a:pt x="32869" y="17866"/>
                      <a:pt x="32825" y="17856"/>
                      <a:pt x="32782" y="17856"/>
                    </a:cubicBezTo>
                    <a:cubicBezTo>
                      <a:pt x="32654" y="17856"/>
                      <a:pt x="32545" y="17947"/>
                      <a:pt x="32442" y="18027"/>
                    </a:cubicBezTo>
                    <a:cubicBezTo>
                      <a:pt x="31925" y="18448"/>
                      <a:pt x="31430" y="18891"/>
                      <a:pt x="31071" y="19472"/>
                    </a:cubicBezTo>
                    <a:cubicBezTo>
                      <a:pt x="30607" y="20199"/>
                      <a:pt x="30069" y="20885"/>
                      <a:pt x="29373" y="21412"/>
                    </a:cubicBezTo>
                    <a:cubicBezTo>
                      <a:pt x="29267" y="21497"/>
                      <a:pt x="29173" y="21591"/>
                      <a:pt x="29077" y="21687"/>
                    </a:cubicBezTo>
                    <a:cubicBezTo>
                      <a:pt x="28297" y="22362"/>
                      <a:pt x="27791" y="23194"/>
                      <a:pt x="27559" y="24207"/>
                    </a:cubicBezTo>
                    <a:cubicBezTo>
                      <a:pt x="27348" y="25093"/>
                      <a:pt x="27095" y="25969"/>
                      <a:pt x="26874" y="26844"/>
                    </a:cubicBezTo>
                    <a:cubicBezTo>
                      <a:pt x="26757" y="27298"/>
                      <a:pt x="26557" y="27666"/>
                      <a:pt x="26188" y="27962"/>
                    </a:cubicBezTo>
                    <a:cubicBezTo>
                      <a:pt x="25808" y="28268"/>
                      <a:pt x="25439" y="28584"/>
                      <a:pt x="25081" y="28922"/>
                    </a:cubicBezTo>
                    <a:cubicBezTo>
                      <a:pt x="24659" y="29323"/>
                      <a:pt x="24195" y="29649"/>
                      <a:pt x="23667" y="29902"/>
                    </a:cubicBezTo>
                    <a:cubicBezTo>
                      <a:pt x="22803" y="30324"/>
                      <a:pt x="22022" y="30862"/>
                      <a:pt x="21273" y="31463"/>
                    </a:cubicBezTo>
                    <a:cubicBezTo>
                      <a:pt x="20872" y="31790"/>
                      <a:pt x="20525" y="32149"/>
                      <a:pt x="20271" y="32602"/>
                    </a:cubicBezTo>
                    <a:cubicBezTo>
                      <a:pt x="20197" y="32729"/>
                      <a:pt x="20092" y="32834"/>
                      <a:pt x="19965" y="33003"/>
                    </a:cubicBezTo>
                    <a:cubicBezTo>
                      <a:pt x="19871" y="32845"/>
                      <a:pt x="19796" y="32740"/>
                      <a:pt x="19754" y="32623"/>
                    </a:cubicBezTo>
                    <a:cubicBezTo>
                      <a:pt x="19649" y="32328"/>
                      <a:pt x="19564" y="32033"/>
                      <a:pt x="19470" y="31737"/>
                    </a:cubicBezTo>
                    <a:cubicBezTo>
                      <a:pt x="19343" y="31390"/>
                      <a:pt x="19132" y="31104"/>
                      <a:pt x="18837" y="30894"/>
                    </a:cubicBezTo>
                    <a:cubicBezTo>
                      <a:pt x="18436" y="30609"/>
                      <a:pt x="18057" y="30303"/>
                      <a:pt x="17624" y="30082"/>
                    </a:cubicBezTo>
                    <a:cubicBezTo>
                      <a:pt x="16728" y="29607"/>
                      <a:pt x="15842" y="29080"/>
                      <a:pt x="14766" y="29069"/>
                    </a:cubicBezTo>
                    <a:cubicBezTo>
                      <a:pt x="14133" y="28067"/>
                      <a:pt x="13489" y="27108"/>
                      <a:pt x="12899" y="26116"/>
                    </a:cubicBezTo>
                    <a:cubicBezTo>
                      <a:pt x="12034" y="24650"/>
                      <a:pt x="11190" y="23163"/>
                      <a:pt x="10347" y="21676"/>
                    </a:cubicBezTo>
                    <a:cubicBezTo>
                      <a:pt x="9482" y="20168"/>
                      <a:pt x="8818" y="18575"/>
                      <a:pt x="8290" y="16920"/>
                    </a:cubicBezTo>
                    <a:cubicBezTo>
                      <a:pt x="7447" y="14272"/>
                      <a:pt x="6550" y="11656"/>
                      <a:pt x="5579" y="9052"/>
                    </a:cubicBezTo>
                    <a:cubicBezTo>
                      <a:pt x="5094" y="7744"/>
                      <a:pt x="4515" y="6467"/>
                      <a:pt x="3797" y="5265"/>
                    </a:cubicBezTo>
                    <a:cubicBezTo>
                      <a:pt x="3259" y="4369"/>
                      <a:pt x="2680" y="3504"/>
                      <a:pt x="2089" y="2639"/>
                    </a:cubicBezTo>
                    <a:cubicBezTo>
                      <a:pt x="1540" y="1838"/>
                      <a:pt x="960" y="1057"/>
                      <a:pt x="380" y="266"/>
                    </a:cubicBezTo>
                    <a:cubicBezTo>
                      <a:pt x="301" y="157"/>
                      <a:pt x="249" y="1"/>
                      <a:pt x="4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3"/>
              <p:cNvSpPr/>
              <p:nvPr/>
            </p:nvSpPr>
            <p:spPr>
              <a:xfrm>
                <a:off x="2763875" y="3698500"/>
                <a:ext cx="416850" cy="1005150"/>
              </a:xfrm>
              <a:custGeom>
                <a:avLst/>
                <a:gdLst/>
                <a:ahLst/>
                <a:cxnLst/>
                <a:rect l="l" t="t" r="r" b="b"/>
                <a:pathLst>
                  <a:path w="16674" h="40206" extrusionOk="0">
                    <a:moveTo>
                      <a:pt x="95" y="0"/>
                    </a:moveTo>
                    <a:lnTo>
                      <a:pt x="0" y="96"/>
                    </a:lnTo>
                    <a:cubicBezTo>
                      <a:pt x="95" y="222"/>
                      <a:pt x="179" y="338"/>
                      <a:pt x="275" y="454"/>
                    </a:cubicBezTo>
                    <a:cubicBezTo>
                      <a:pt x="770" y="1087"/>
                      <a:pt x="1297" y="1688"/>
                      <a:pt x="1751" y="2342"/>
                    </a:cubicBezTo>
                    <a:cubicBezTo>
                      <a:pt x="3322" y="4610"/>
                      <a:pt x="4704" y="6982"/>
                      <a:pt x="5907" y="9461"/>
                    </a:cubicBezTo>
                    <a:cubicBezTo>
                      <a:pt x="6971" y="11665"/>
                      <a:pt x="7752" y="13975"/>
                      <a:pt x="8427" y="16327"/>
                    </a:cubicBezTo>
                    <a:cubicBezTo>
                      <a:pt x="8817" y="17688"/>
                      <a:pt x="9239" y="19048"/>
                      <a:pt x="9746" y="20366"/>
                    </a:cubicBezTo>
                    <a:cubicBezTo>
                      <a:pt x="10674" y="22813"/>
                      <a:pt x="11675" y="25228"/>
                      <a:pt x="12994" y="27506"/>
                    </a:cubicBezTo>
                    <a:cubicBezTo>
                      <a:pt x="13732" y="28762"/>
                      <a:pt x="14375" y="30091"/>
                      <a:pt x="15071" y="31377"/>
                    </a:cubicBezTo>
                    <a:cubicBezTo>
                      <a:pt x="15303" y="31799"/>
                      <a:pt x="15388" y="32231"/>
                      <a:pt x="15324" y="32716"/>
                    </a:cubicBezTo>
                    <a:cubicBezTo>
                      <a:pt x="15282" y="32969"/>
                      <a:pt x="15272" y="33265"/>
                      <a:pt x="15345" y="33508"/>
                    </a:cubicBezTo>
                    <a:cubicBezTo>
                      <a:pt x="15472" y="33876"/>
                      <a:pt x="15472" y="34235"/>
                      <a:pt x="15399" y="34615"/>
                    </a:cubicBezTo>
                    <a:cubicBezTo>
                      <a:pt x="15356" y="34858"/>
                      <a:pt x="15324" y="35100"/>
                      <a:pt x="15303" y="35343"/>
                    </a:cubicBezTo>
                    <a:cubicBezTo>
                      <a:pt x="15177" y="36376"/>
                      <a:pt x="15324" y="37378"/>
                      <a:pt x="15725" y="38338"/>
                    </a:cubicBezTo>
                    <a:cubicBezTo>
                      <a:pt x="15926" y="38833"/>
                      <a:pt x="16137" y="39318"/>
                      <a:pt x="16210" y="39857"/>
                    </a:cubicBezTo>
                    <a:cubicBezTo>
                      <a:pt x="16221" y="40015"/>
                      <a:pt x="16274" y="40173"/>
                      <a:pt x="16453" y="40204"/>
                    </a:cubicBezTo>
                    <a:cubicBezTo>
                      <a:pt x="16459" y="40205"/>
                      <a:pt x="16465" y="40206"/>
                      <a:pt x="16471" y="40206"/>
                    </a:cubicBezTo>
                    <a:cubicBezTo>
                      <a:pt x="16589" y="40206"/>
                      <a:pt x="16674" y="40013"/>
                      <a:pt x="16664" y="39772"/>
                    </a:cubicBezTo>
                    <a:cubicBezTo>
                      <a:pt x="16622" y="39234"/>
                      <a:pt x="16495" y="38728"/>
                      <a:pt x="16274" y="38233"/>
                    </a:cubicBezTo>
                    <a:cubicBezTo>
                      <a:pt x="15989" y="37568"/>
                      <a:pt x="15894" y="36872"/>
                      <a:pt x="15852" y="36154"/>
                    </a:cubicBezTo>
                    <a:cubicBezTo>
                      <a:pt x="15809" y="35690"/>
                      <a:pt x="15820" y="35226"/>
                      <a:pt x="15809" y="34762"/>
                    </a:cubicBezTo>
                    <a:cubicBezTo>
                      <a:pt x="15788" y="34256"/>
                      <a:pt x="15863" y="33740"/>
                      <a:pt x="15652" y="33255"/>
                    </a:cubicBezTo>
                    <a:cubicBezTo>
                      <a:pt x="15599" y="33128"/>
                      <a:pt x="15641" y="32938"/>
                      <a:pt x="15673" y="32790"/>
                    </a:cubicBezTo>
                    <a:cubicBezTo>
                      <a:pt x="15842" y="32179"/>
                      <a:pt x="15704" y="31609"/>
                      <a:pt x="15409" y="31061"/>
                    </a:cubicBezTo>
                    <a:cubicBezTo>
                      <a:pt x="14945" y="30206"/>
                      <a:pt x="14502" y="29331"/>
                      <a:pt x="14038" y="28476"/>
                    </a:cubicBezTo>
                    <a:cubicBezTo>
                      <a:pt x="13711" y="27876"/>
                      <a:pt x="13374" y="27274"/>
                      <a:pt x="13015" y="26683"/>
                    </a:cubicBezTo>
                    <a:cubicBezTo>
                      <a:pt x="12530" y="25914"/>
                      <a:pt x="12160" y="25080"/>
                      <a:pt x="11802" y="24248"/>
                    </a:cubicBezTo>
                    <a:cubicBezTo>
                      <a:pt x="11285" y="23045"/>
                      <a:pt x="10747" y="21853"/>
                      <a:pt x="10262" y="20641"/>
                    </a:cubicBezTo>
                    <a:cubicBezTo>
                      <a:pt x="9999" y="19997"/>
                      <a:pt x="9819" y="19333"/>
                      <a:pt x="9608" y="18679"/>
                    </a:cubicBezTo>
                    <a:cubicBezTo>
                      <a:pt x="9313" y="17782"/>
                      <a:pt x="9007" y="16875"/>
                      <a:pt x="8722" y="15968"/>
                    </a:cubicBezTo>
                    <a:cubicBezTo>
                      <a:pt x="8342" y="14756"/>
                      <a:pt x="8058" y="13532"/>
                      <a:pt x="7552" y="12361"/>
                    </a:cubicBezTo>
                    <a:cubicBezTo>
                      <a:pt x="7320" y="11834"/>
                      <a:pt x="7130" y="11285"/>
                      <a:pt x="6919" y="10758"/>
                    </a:cubicBezTo>
                    <a:cubicBezTo>
                      <a:pt x="6729" y="10284"/>
                      <a:pt x="6539" y="9809"/>
                      <a:pt x="6317" y="9345"/>
                    </a:cubicBezTo>
                    <a:cubicBezTo>
                      <a:pt x="5537" y="7678"/>
                      <a:pt x="4641" y="6065"/>
                      <a:pt x="3681" y="4493"/>
                    </a:cubicBezTo>
                    <a:cubicBezTo>
                      <a:pt x="2764" y="2996"/>
                      <a:pt x="1740" y="1572"/>
                      <a:pt x="486" y="338"/>
                    </a:cubicBezTo>
                    <a:cubicBezTo>
                      <a:pt x="359" y="211"/>
                      <a:pt x="221" y="106"/>
                      <a:pt x="9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3"/>
              <p:cNvSpPr/>
              <p:nvPr/>
            </p:nvSpPr>
            <p:spPr>
              <a:xfrm>
                <a:off x="3297250" y="4676975"/>
                <a:ext cx="121600" cy="168525"/>
              </a:xfrm>
              <a:custGeom>
                <a:avLst/>
                <a:gdLst/>
                <a:ahLst/>
                <a:cxnLst/>
                <a:rect l="l" t="t" r="r" b="b"/>
                <a:pathLst>
                  <a:path w="4864" h="6741" extrusionOk="0">
                    <a:moveTo>
                      <a:pt x="43" y="1"/>
                    </a:moveTo>
                    <a:cubicBezTo>
                      <a:pt x="22" y="74"/>
                      <a:pt x="1" y="127"/>
                      <a:pt x="12" y="158"/>
                    </a:cubicBezTo>
                    <a:cubicBezTo>
                      <a:pt x="54" y="264"/>
                      <a:pt x="85" y="369"/>
                      <a:pt x="149" y="465"/>
                    </a:cubicBezTo>
                    <a:cubicBezTo>
                      <a:pt x="328" y="718"/>
                      <a:pt x="507" y="971"/>
                      <a:pt x="697" y="1213"/>
                    </a:cubicBezTo>
                    <a:cubicBezTo>
                      <a:pt x="2068" y="2964"/>
                      <a:pt x="3460" y="4683"/>
                      <a:pt x="4610" y="6592"/>
                    </a:cubicBezTo>
                    <a:cubicBezTo>
                      <a:pt x="4651" y="6650"/>
                      <a:pt x="4686" y="6741"/>
                      <a:pt x="4776" y="6741"/>
                    </a:cubicBezTo>
                    <a:cubicBezTo>
                      <a:pt x="4801" y="6741"/>
                      <a:pt x="4829" y="6734"/>
                      <a:pt x="4863" y="6718"/>
                    </a:cubicBezTo>
                    <a:cubicBezTo>
                      <a:pt x="4831" y="6444"/>
                      <a:pt x="4663" y="6233"/>
                      <a:pt x="4526" y="6012"/>
                    </a:cubicBezTo>
                    <a:cubicBezTo>
                      <a:pt x="3376" y="4029"/>
                      <a:pt x="1984" y="2215"/>
                      <a:pt x="592" y="401"/>
                    </a:cubicBezTo>
                    <a:cubicBezTo>
                      <a:pt x="497" y="285"/>
                      <a:pt x="392" y="169"/>
                      <a:pt x="275" y="64"/>
                    </a:cubicBezTo>
                    <a:cubicBezTo>
                      <a:pt x="212" y="22"/>
                      <a:pt x="117" y="22"/>
                      <a:pt x="4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3"/>
              <p:cNvSpPr/>
              <p:nvPr/>
            </p:nvSpPr>
            <p:spPr>
              <a:xfrm>
                <a:off x="2993800" y="4822525"/>
                <a:ext cx="119975" cy="172450"/>
              </a:xfrm>
              <a:custGeom>
                <a:avLst/>
                <a:gdLst/>
                <a:ahLst/>
                <a:cxnLst/>
                <a:rect l="l" t="t" r="r" b="b"/>
                <a:pathLst>
                  <a:path w="4799" h="6898" extrusionOk="0">
                    <a:moveTo>
                      <a:pt x="4693" y="0"/>
                    </a:moveTo>
                    <a:lnTo>
                      <a:pt x="4693" y="0"/>
                    </a:lnTo>
                    <a:cubicBezTo>
                      <a:pt x="4472" y="43"/>
                      <a:pt x="4388" y="232"/>
                      <a:pt x="4271" y="380"/>
                    </a:cubicBezTo>
                    <a:lnTo>
                      <a:pt x="2056" y="3196"/>
                    </a:lnTo>
                    <a:cubicBezTo>
                      <a:pt x="1339" y="4124"/>
                      <a:pt x="717" y="5115"/>
                      <a:pt x="221" y="6191"/>
                    </a:cubicBezTo>
                    <a:cubicBezTo>
                      <a:pt x="127" y="6402"/>
                      <a:pt x="21" y="6613"/>
                      <a:pt x="0" y="6856"/>
                    </a:cubicBezTo>
                    <a:cubicBezTo>
                      <a:pt x="42" y="6866"/>
                      <a:pt x="95" y="6887"/>
                      <a:pt x="137" y="6898"/>
                    </a:cubicBezTo>
                    <a:cubicBezTo>
                      <a:pt x="295" y="6571"/>
                      <a:pt x="453" y="6233"/>
                      <a:pt x="633" y="5907"/>
                    </a:cubicBezTo>
                    <a:cubicBezTo>
                      <a:pt x="1381" y="4567"/>
                      <a:pt x="2299" y="3354"/>
                      <a:pt x="3216" y="2131"/>
                    </a:cubicBezTo>
                    <a:cubicBezTo>
                      <a:pt x="3659" y="1529"/>
                      <a:pt x="4134" y="950"/>
                      <a:pt x="4598" y="348"/>
                    </a:cubicBezTo>
                    <a:cubicBezTo>
                      <a:pt x="4662" y="254"/>
                      <a:pt x="4798" y="169"/>
                      <a:pt x="469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3"/>
              <p:cNvSpPr/>
              <p:nvPr/>
            </p:nvSpPr>
            <p:spPr>
              <a:xfrm>
                <a:off x="3165175" y="4501700"/>
                <a:ext cx="47725" cy="71425"/>
              </a:xfrm>
              <a:custGeom>
                <a:avLst/>
                <a:gdLst/>
                <a:ahLst/>
                <a:cxnLst/>
                <a:rect l="l" t="t" r="r" b="b"/>
                <a:pathLst>
                  <a:path w="1909" h="2857" extrusionOk="0">
                    <a:moveTo>
                      <a:pt x="686" y="1"/>
                    </a:moveTo>
                    <a:cubicBezTo>
                      <a:pt x="630" y="1"/>
                      <a:pt x="578" y="19"/>
                      <a:pt x="549" y="61"/>
                    </a:cubicBezTo>
                    <a:cubicBezTo>
                      <a:pt x="380" y="262"/>
                      <a:pt x="211" y="473"/>
                      <a:pt x="106" y="705"/>
                    </a:cubicBezTo>
                    <a:cubicBezTo>
                      <a:pt x="0" y="926"/>
                      <a:pt x="43" y="1179"/>
                      <a:pt x="243" y="1411"/>
                    </a:cubicBezTo>
                    <a:cubicBezTo>
                      <a:pt x="401" y="1221"/>
                      <a:pt x="243" y="1010"/>
                      <a:pt x="454" y="841"/>
                    </a:cubicBezTo>
                    <a:cubicBezTo>
                      <a:pt x="580" y="1295"/>
                      <a:pt x="686" y="1696"/>
                      <a:pt x="812" y="2086"/>
                    </a:cubicBezTo>
                    <a:cubicBezTo>
                      <a:pt x="833" y="2170"/>
                      <a:pt x="918" y="2234"/>
                      <a:pt x="1002" y="2350"/>
                    </a:cubicBezTo>
                    <a:cubicBezTo>
                      <a:pt x="1129" y="1823"/>
                      <a:pt x="643" y="1432"/>
                      <a:pt x="844" y="862"/>
                    </a:cubicBezTo>
                    <a:lnTo>
                      <a:pt x="844" y="862"/>
                    </a:lnTo>
                    <a:cubicBezTo>
                      <a:pt x="1023" y="1274"/>
                      <a:pt x="1150" y="1591"/>
                      <a:pt x="1297" y="1896"/>
                    </a:cubicBezTo>
                    <a:cubicBezTo>
                      <a:pt x="1456" y="2234"/>
                      <a:pt x="1540" y="2603"/>
                      <a:pt x="1867" y="2856"/>
                    </a:cubicBezTo>
                    <a:cubicBezTo>
                      <a:pt x="1888" y="2803"/>
                      <a:pt x="1909" y="2782"/>
                      <a:pt x="1899" y="2761"/>
                    </a:cubicBezTo>
                    <a:cubicBezTo>
                      <a:pt x="1561" y="1875"/>
                      <a:pt x="1224" y="989"/>
                      <a:pt x="886" y="114"/>
                    </a:cubicBezTo>
                    <a:cubicBezTo>
                      <a:pt x="861" y="44"/>
                      <a:pt x="770" y="1"/>
                      <a:pt x="68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3"/>
              <p:cNvSpPr/>
              <p:nvPr/>
            </p:nvSpPr>
            <p:spPr>
              <a:xfrm>
                <a:off x="2946050" y="3967700"/>
                <a:ext cx="60425" cy="151900"/>
              </a:xfrm>
              <a:custGeom>
                <a:avLst/>
                <a:gdLst/>
                <a:ahLst/>
                <a:cxnLst/>
                <a:rect l="l" t="t" r="r" b="b"/>
                <a:pathLst>
                  <a:path w="2417" h="6076" extrusionOk="0">
                    <a:moveTo>
                      <a:pt x="1" y="1"/>
                    </a:moveTo>
                    <a:lnTo>
                      <a:pt x="1" y="1"/>
                    </a:lnTo>
                    <a:cubicBezTo>
                      <a:pt x="623" y="2068"/>
                      <a:pt x="1393" y="4072"/>
                      <a:pt x="2342" y="6076"/>
                    </a:cubicBezTo>
                    <a:cubicBezTo>
                      <a:pt x="2374" y="5928"/>
                      <a:pt x="2416" y="5865"/>
                      <a:pt x="2395" y="5812"/>
                    </a:cubicBezTo>
                    <a:cubicBezTo>
                      <a:pt x="2279" y="5464"/>
                      <a:pt x="2173" y="5106"/>
                      <a:pt x="2005" y="4768"/>
                    </a:cubicBezTo>
                    <a:cubicBezTo>
                      <a:pt x="1562" y="3829"/>
                      <a:pt x="1172" y="2870"/>
                      <a:pt x="834" y="1888"/>
                    </a:cubicBezTo>
                    <a:cubicBezTo>
                      <a:pt x="655" y="1340"/>
                      <a:pt x="434" y="813"/>
                      <a:pt x="212" y="285"/>
                    </a:cubicBezTo>
                    <a:cubicBezTo>
                      <a:pt x="169" y="180"/>
                      <a:pt x="75" y="95"/>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3"/>
              <p:cNvSpPr/>
              <p:nvPr/>
            </p:nvSpPr>
            <p:spPr>
              <a:xfrm>
                <a:off x="3563025" y="4295450"/>
                <a:ext cx="46725" cy="131850"/>
              </a:xfrm>
              <a:custGeom>
                <a:avLst/>
                <a:gdLst/>
                <a:ahLst/>
                <a:cxnLst/>
                <a:rect l="l" t="t" r="r" b="b"/>
                <a:pathLst>
                  <a:path w="1869" h="5274" extrusionOk="0">
                    <a:moveTo>
                      <a:pt x="1721" y="0"/>
                    </a:moveTo>
                    <a:cubicBezTo>
                      <a:pt x="1435" y="464"/>
                      <a:pt x="413" y="3333"/>
                      <a:pt x="149" y="4420"/>
                    </a:cubicBezTo>
                    <a:cubicBezTo>
                      <a:pt x="96" y="4641"/>
                      <a:pt x="1" y="4873"/>
                      <a:pt x="64" y="5273"/>
                    </a:cubicBezTo>
                    <a:cubicBezTo>
                      <a:pt x="181" y="5041"/>
                      <a:pt x="223" y="4957"/>
                      <a:pt x="254" y="4863"/>
                    </a:cubicBezTo>
                    <a:cubicBezTo>
                      <a:pt x="392" y="4420"/>
                      <a:pt x="507" y="3977"/>
                      <a:pt x="655" y="3534"/>
                    </a:cubicBezTo>
                    <a:lnTo>
                      <a:pt x="1763" y="274"/>
                    </a:lnTo>
                    <a:cubicBezTo>
                      <a:pt x="1784" y="180"/>
                      <a:pt x="1868" y="74"/>
                      <a:pt x="172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3"/>
              <p:cNvSpPr/>
              <p:nvPr/>
            </p:nvSpPr>
            <p:spPr>
              <a:xfrm>
                <a:off x="3391125" y="4715350"/>
                <a:ext cx="73600" cy="102175"/>
              </a:xfrm>
              <a:custGeom>
                <a:avLst/>
                <a:gdLst/>
                <a:ahLst/>
                <a:cxnLst/>
                <a:rect l="l" t="t" r="r" b="b"/>
                <a:pathLst>
                  <a:path w="2944" h="4087" extrusionOk="0">
                    <a:moveTo>
                      <a:pt x="84" y="1"/>
                    </a:moveTo>
                    <a:cubicBezTo>
                      <a:pt x="54" y="1"/>
                      <a:pt x="26" y="16"/>
                      <a:pt x="1" y="58"/>
                    </a:cubicBezTo>
                    <a:cubicBezTo>
                      <a:pt x="528" y="680"/>
                      <a:pt x="1097" y="1281"/>
                      <a:pt x="1561" y="1935"/>
                    </a:cubicBezTo>
                    <a:cubicBezTo>
                      <a:pt x="2036" y="2621"/>
                      <a:pt x="2416" y="3369"/>
                      <a:pt x="2848" y="4087"/>
                    </a:cubicBezTo>
                    <a:lnTo>
                      <a:pt x="2943" y="4055"/>
                    </a:lnTo>
                    <a:cubicBezTo>
                      <a:pt x="2933" y="3992"/>
                      <a:pt x="2943" y="3918"/>
                      <a:pt x="2922" y="3866"/>
                    </a:cubicBezTo>
                    <a:cubicBezTo>
                      <a:pt x="2363" y="2568"/>
                      <a:pt x="1540" y="1461"/>
                      <a:pt x="612" y="406"/>
                    </a:cubicBezTo>
                    <a:cubicBezTo>
                      <a:pt x="497" y="280"/>
                      <a:pt x="359" y="174"/>
                      <a:pt x="222" y="69"/>
                    </a:cubicBezTo>
                    <a:cubicBezTo>
                      <a:pt x="178" y="37"/>
                      <a:pt x="129" y="1"/>
                      <a:pt x="8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3"/>
              <p:cNvSpPr/>
              <p:nvPr/>
            </p:nvSpPr>
            <p:spPr>
              <a:xfrm>
                <a:off x="3530625" y="5032650"/>
                <a:ext cx="74625" cy="74775"/>
              </a:xfrm>
              <a:custGeom>
                <a:avLst/>
                <a:gdLst/>
                <a:ahLst/>
                <a:cxnLst/>
                <a:rect l="l" t="t" r="r" b="b"/>
                <a:pathLst>
                  <a:path w="2985" h="2991" extrusionOk="0">
                    <a:moveTo>
                      <a:pt x="85" y="1"/>
                    </a:moveTo>
                    <a:cubicBezTo>
                      <a:pt x="52" y="43"/>
                      <a:pt x="31" y="85"/>
                      <a:pt x="0" y="127"/>
                    </a:cubicBezTo>
                    <a:cubicBezTo>
                      <a:pt x="949" y="1076"/>
                      <a:pt x="1909" y="2026"/>
                      <a:pt x="2858" y="2975"/>
                    </a:cubicBezTo>
                    <a:cubicBezTo>
                      <a:pt x="2873" y="2983"/>
                      <a:pt x="2893" y="2990"/>
                      <a:pt x="2908" y="2990"/>
                    </a:cubicBezTo>
                    <a:cubicBezTo>
                      <a:pt x="2913" y="2990"/>
                      <a:pt x="2918" y="2989"/>
                      <a:pt x="2921" y="2986"/>
                    </a:cubicBezTo>
                    <a:cubicBezTo>
                      <a:pt x="2942" y="2986"/>
                      <a:pt x="2953" y="2954"/>
                      <a:pt x="2984" y="2901"/>
                    </a:cubicBezTo>
                    <a:cubicBezTo>
                      <a:pt x="2774" y="2511"/>
                      <a:pt x="2415" y="2205"/>
                      <a:pt x="2099" y="1889"/>
                    </a:cubicBezTo>
                    <a:cubicBezTo>
                      <a:pt x="1445" y="1235"/>
                      <a:pt x="833" y="539"/>
                      <a:pt x="8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3"/>
              <p:cNvSpPr/>
              <p:nvPr/>
            </p:nvSpPr>
            <p:spPr>
              <a:xfrm>
                <a:off x="3355025" y="4544725"/>
                <a:ext cx="73575" cy="66075"/>
              </a:xfrm>
              <a:custGeom>
                <a:avLst/>
                <a:gdLst/>
                <a:ahLst/>
                <a:cxnLst/>
                <a:rect l="l" t="t" r="r" b="b"/>
                <a:pathLst>
                  <a:path w="2943" h="2643" extrusionOk="0">
                    <a:moveTo>
                      <a:pt x="2850" y="0"/>
                    </a:moveTo>
                    <a:cubicBezTo>
                      <a:pt x="2586" y="0"/>
                      <a:pt x="2407" y="160"/>
                      <a:pt x="2236" y="302"/>
                    </a:cubicBezTo>
                    <a:cubicBezTo>
                      <a:pt x="1413" y="966"/>
                      <a:pt x="548" y="1599"/>
                      <a:pt x="10" y="2537"/>
                    </a:cubicBezTo>
                    <a:cubicBezTo>
                      <a:pt x="0" y="2559"/>
                      <a:pt x="42" y="2612"/>
                      <a:pt x="52" y="2643"/>
                    </a:cubicBezTo>
                    <a:cubicBezTo>
                      <a:pt x="516" y="2179"/>
                      <a:pt x="959" y="1694"/>
                      <a:pt x="1445" y="1262"/>
                    </a:cubicBezTo>
                    <a:cubicBezTo>
                      <a:pt x="1930" y="819"/>
                      <a:pt x="2447" y="418"/>
                      <a:pt x="2942" y="6"/>
                    </a:cubicBezTo>
                    <a:cubicBezTo>
                      <a:pt x="2910" y="2"/>
                      <a:pt x="2880" y="0"/>
                      <a:pt x="285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3"/>
              <p:cNvSpPr/>
              <p:nvPr/>
            </p:nvSpPr>
            <p:spPr>
              <a:xfrm>
                <a:off x="3172025" y="4595650"/>
                <a:ext cx="21375" cy="74500"/>
              </a:xfrm>
              <a:custGeom>
                <a:avLst/>
                <a:gdLst/>
                <a:ahLst/>
                <a:cxnLst/>
                <a:rect l="l" t="t" r="r" b="b"/>
                <a:pathLst>
                  <a:path w="855" h="2980" extrusionOk="0">
                    <a:moveTo>
                      <a:pt x="76" y="1"/>
                    </a:moveTo>
                    <a:cubicBezTo>
                      <a:pt x="62" y="1"/>
                      <a:pt x="47" y="2"/>
                      <a:pt x="32" y="5"/>
                    </a:cubicBezTo>
                    <a:cubicBezTo>
                      <a:pt x="1" y="891"/>
                      <a:pt x="390" y="2378"/>
                      <a:pt x="855" y="2979"/>
                    </a:cubicBezTo>
                    <a:cubicBezTo>
                      <a:pt x="844" y="2853"/>
                      <a:pt x="855" y="2768"/>
                      <a:pt x="833" y="2694"/>
                    </a:cubicBezTo>
                    <a:cubicBezTo>
                      <a:pt x="622" y="2093"/>
                      <a:pt x="444" y="1482"/>
                      <a:pt x="338" y="849"/>
                    </a:cubicBezTo>
                    <a:cubicBezTo>
                      <a:pt x="296" y="617"/>
                      <a:pt x="254" y="374"/>
                      <a:pt x="212" y="142"/>
                    </a:cubicBezTo>
                    <a:cubicBezTo>
                      <a:pt x="202" y="52"/>
                      <a:pt x="155" y="1"/>
                      <a:pt x="7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3"/>
              <p:cNvSpPr/>
              <p:nvPr/>
            </p:nvSpPr>
            <p:spPr>
              <a:xfrm>
                <a:off x="3154100" y="4750275"/>
                <a:ext cx="40350" cy="68050"/>
              </a:xfrm>
              <a:custGeom>
                <a:avLst/>
                <a:gdLst/>
                <a:ahLst/>
                <a:cxnLst/>
                <a:rect l="l" t="t" r="r" b="b"/>
                <a:pathLst>
                  <a:path w="1614" h="2722" extrusionOk="0">
                    <a:moveTo>
                      <a:pt x="1435" y="1"/>
                    </a:moveTo>
                    <a:cubicBezTo>
                      <a:pt x="1382" y="106"/>
                      <a:pt x="1329" y="190"/>
                      <a:pt x="1276" y="285"/>
                    </a:cubicBezTo>
                    <a:cubicBezTo>
                      <a:pt x="1086" y="676"/>
                      <a:pt x="908" y="1086"/>
                      <a:pt x="697" y="1477"/>
                    </a:cubicBezTo>
                    <a:cubicBezTo>
                      <a:pt x="517" y="1804"/>
                      <a:pt x="306" y="2120"/>
                      <a:pt x="127" y="2447"/>
                    </a:cubicBezTo>
                    <a:cubicBezTo>
                      <a:pt x="74" y="2532"/>
                      <a:pt x="0" y="2637"/>
                      <a:pt x="137" y="2722"/>
                    </a:cubicBezTo>
                    <a:cubicBezTo>
                      <a:pt x="591" y="2237"/>
                      <a:pt x="1276" y="1076"/>
                      <a:pt x="1466" y="454"/>
                    </a:cubicBezTo>
                    <a:cubicBezTo>
                      <a:pt x="1508" y="317"/>
                      <a:pt x="1614" y="169"/>
                      <a:pt x="143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3"/>
              <p:cNvSpPr/>
              <p:nvPr/>
            </p:nvSpPr>
            <p:spPr>
              <a:xfrm>
                <a:off x="3156725" y="4720475"/>
                <a:ext cx="30100" cy="64350"/>
              </a:xfrm>
              <a:custGeom>
                <a:avLst/>
                <a:gdLst/>
                <a:ahLst/>
                <a:cxnLst/>
                <a:rect l="l" t="t" r="r" b="b"/>
                <a:pathLst>
                  <a:path w="1204" h="2574" extrusionOk="0">
                    <a:moveTo>
                      <a:pt x="1140" y="0"/>
                    </a:moveTo>
                    <a:cubicBezTo>
                      <a:pt x="1087" y="54"/>
                      <a:pt x="1035" y="85"/>
                      <a:pt x="1013" y="138"/>
                    </a:cubicBezTo>
                    <a:cubicBezTo>
                      <a:pt x="676" y="907"/>
                      <a:pt x="338" y="1678"/>
                      <a:pt x="11" y="2447"/>
                    </a:cubicBezTo>
                    <a:cubicBezTo>
                      <a:pt x="1" y="2479"/>
                      <a:pt x="22" y="2532"/>
                      <a:pt x="32" y="2574"/>
                    </a:cubicBezTo>
                    <a:cubicBezTo>
                      <a:pt x="212" y="2574"/>
                      <a:pt x="243" y="2416"/>
                      <a:pt x="296" y="2321"/>
                    </a:cubicBezTo>
                    <a:cubicBezTo>
                      <a:pt x="676" y="1614"/>
                      <a:pt x="992" y="886"/>
                      <a:pt x="1203" y="117"/>
                    </a:cubicBezTo>
                    <a:cubicBezTo>
                      <a:pt x="1203" y="96"/>
                      <a:pt x="1161" y="54"/>
                      <a:pt x="114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3"/>
              <p:cNvSpPr/>
              <p:nvPr/>
            </p:nvSpPr>
            <p:spPr>
              <a:xfrm>
                <a:off x="3421175" y="4562150"/>
                <a:ext cx="55675" cy="47075"/>
              </a:xfrm>
              <a:custGeom>
                <a:avLst/>
                <a:gdLst/>
                <a:ahLst/>
                <a:cxnLst/>
                <a:rect l="l" t="t" r="r" b="b"/>
                <a:pathLst>
                  <a:path w="2227" h="1883" extrusionOk="0">
                    <a:moveTo>
                      <a:pt x="2129" y="1"/>
                    </a:moveTo>
                    <a:cubicBezTo>
                      <a:pt x="2120" y="1"/>
                      <a:pt x="2114" y="2"/>
                      <a:pt x="2110" y="5"/>
                    </a:cubicBezTo>
                    <a:cubicBezTo>
                      <a:pt x="1752" y="269"/>
                      <a:pt x="1393" y="523"/>
                      <a:pt x="1056" y="797"/>
                    </a:cubicBezTo>
                    <a:cubicBezTo>
                      <a:pt x="739" y="1060"/>
                      <a:pt x="434" y="1355"/>
                      <a:pt x="138" y="1651"/>
                    </a:cubicBezTo>
                    <a:cubicBezTo>
                      <a:pt x="85" y="1693"/>
                      <a:pt x="1" y="1767"/>
                      <a:pt x="117" y="1883"/>
                    </a:cubicBezTo>
                    <a:cubicBezTo>
                      <a:pt x="666" y="1430"/>
                      <a:pt x="1224" y="976"/>
                      <a:pt x="1784" y="523"/>
                    </a:cubicBezTo>
                    <a:cubicBezTo>
                      <a:pt x="1920" y="406"/>
                      <a:pt x="2047" y="291"/>
                      <a:pt x="2173" y="164"/>
                    </a:cubicBezTo>
                    <a:cubicBezTo>
                      <a:pt x="2195" y="143"/>
                      <a:pt x="2195" y="90"/>
                      <a:pt x="2227" y="5"/>
                    </a:cubicBezTo>
                    <a:cubicBezTo>
                      <a:pt x="2177" y="5"/>
                      <a:pt x="2147" y="1"/>
                      <a:pt x="212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3"/>
              <p:cNvSpPr/>
              <p:nvPr/>
            </p:nvSpPr>
            <p:spPr>
              <a:xfrm>
                <a:off x="3247450" y="4583900"/>
                <a:ext cx="41925" cy="59875"/>
              </a:xfrm>
              <a:custGeom>
                <a:avLst/>
                <a:gdLst/>
                <a:ahLst/>
                <a:cxnLst/>
                <a:rect l="l" t="t" r="r" b="b"/>
                <a:pathLst>
                  <a:path w="1677" h="2395" extrusionOk="0">
                    <a:moveTo>
                      <a:pt x="31" y="0"/>
                    </a:moveTo>
                    <a:cubicBezTo>
                      <a:pt x="21" y="21"/>
                      <a:pt x="0" y="53"/>
                      <a:pt x="10" y="63"/>
                    </a:cubicBezTo>
                    <a:cubicBezTo>
                      <a:pt x="516" y="823"/>
                      <a:pt x="1023" y="1582"/>
                      <a:pt x="1571" y="2395"/>
                    </a:cubicBezTo>
                    <a:cubicBezTo>
                      <a:pt x="1677" y="2142"/>
                      <a:pt x="1550" y="1994"/>
                      <a:pt x="1477" y="1846"/>
                    </a:cubicBezTo>
                    <a:cubicBezTo>
                      <a:pt x="1055" y="1097"/>
                      <a:pt x="432" y="306"/>
                      <a:pt x="3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3"/>
              <p:cNvSpPr/>
              <p:nvPr/>
            </p:nvSpPr>
            <p:spPr>
              <a:xfrm>
                <a:off x="3083175" y="4912425"/>
                <a:ext cx="45100" cy="52225"/>
              </a:xfrm>
              <a:custGeom>
                <a:avLst/>
                <a:gdLst/>
                <a:ahLst/>
                <a:cxnLst/>
                <a:rect l="l" t="t" r="r" b="b"/>
                <a:pathLst>
                  <a:path w="1804" h="2089" extrusionOk="0">
                    <a:moveTo>
                      <a:pt x="1804" y="0"/>
                    </a:moveTo>
                    <a:lnTo>
                      <a:pt x="1804" y="0"/>
                    </a:lnTo>
                    <a:cubicBezTo>
                      <a:pt x="1656" y="159"/>
                      <a:pt x="1509" y="317"/>
                      <a:pt x="1371" y="486"/>
                    </a:cubicBezTo>
                    <a:cubicBezTo>
                      <a:pt x="1223" y="665"/>
                      <a:pt x="1118" y="855"/>
                      <a:pt x="970" y="1024"/>
                    </a:cubicBezTo>
                    <a:cubicBezTo>
                      <a:pt x="802" y="1203"/>
                      <a:pt x="612" y="1340"/>
                      <a:pt x="433" y="1519"/>
                    </a:cubicBezTo>
                    <a:cubicBezTo>
                      <a:pt x="285" y="1657"/>
                      <a:pt x="74" y="1751"/>
                      <a:pt x="0" y="2089"/>
                    </a:cubicBezTo>
                    <a:cubicBezTo>
                      <a:pt x="855" y="1530"/>
                      <a:pt x="1498" y="907"/>
                      <a:pt x="180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3"/>
              <p:cNvSpPr/>
              <p:nvPr/>
            </p:nvSpPr>
            <p:spPr>
              <a:xfrm>
                <a:off x="3527975" y="4454700"/>
                <a:ext cx="29025" cy="55400"/>
              </a:xfrm>
              <a:custGeom>
                <a:avLst/>
                <a:gdLst/>
                <a:ahLst/>
                <a:cxnLst/>
                <a:rect l="l" t="t" r="r" b="b"/>
                <a:pathLst>
                  <a:path w="1161" h="2216" extrusionOk="0">
                    <a:moveTo>
                      <a:pt x="1161" y="0"/>
                    </a:moveTo>
                    <a:lnTo>
                      <a:pt x="1161" y="0"/>
                    </a:lnTo>
                    <a:cubicBezTo>
                      <a:pt x="1129" y="11"/>
                      <a:pt x="1076" y="11"/>
                      <a:pt x="1055" y="42"/>
                    </a:cubicBezTo>
                    <a:cubicBezTo>
                      <a:pt x="707" y="771"/>
                      <a:pt x="348" y="1488"/>
                      <a:pt x="1" y="2215"/>
                    </a:cubicBezTo>
                    <a:cubicBezTo>
                      <a:pt x="623" y="1593"/>
                      <a:pt x="1087" y="654"/>
                      <a:pt x="116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3"/>
              <p:cNvSpPr/>
              <p:nvPr/>
            </p:nvSpPr>
            <p:spPr>
              <a:xfrm>
                <a:off x="3360025" y="4908200"/>
                <a:ext cx="46700" cy="34575"/>
              </a:xfrm>
              <a:custGeom>
                <a:avLst/>
                <a:gdLst/>
                <a:ahLst/>
                <a:cxnLst/>
                <a:rect l="l" t="t" r="r" b="b"/>
                <a:pathLst>
                  <a:path w="1868" h="1383" extrusionOk="0">
                    <a:moveTo>
                      <a:pt x="0" y="1"/>
                    </a:moveTo>
                    <a:cubicBezTo>
                      <a:pt x="422" y="718"/>
                      <a:pt x="1076" y="1140"/>
                      <a:pt x="1867" y="1383"/>
                    </a:cubicBezTo>
                    <a:cubicBezTo>
                      <a:pt x="1716" y="1231"/>
                      <a:pt x="1555" y="1080"/>
                      <a:pt x="1403" y="929"/>
                    </a:cubicBezTo>
                    <a:lnTo>
                      <a:pt x="1403" y="929"/>
                    </a:lnTo>
                    <a:cubicBezTo>
                      <a:pt x="1403" y="929"/>
                      <a:pt x="1403" y="929"/>
                      <a:pt x="1403" y="929"/>
                    </a:cubicBezTo>
                    <a:lnTo>
                      <a:pt x="1382" y="908"/>
                    </a:lnTo>
                    <a:lnTo>
                      <a:pt x="1382" y="908"/>
                    </a:lnTo>
                    <a:cubicBezTo>
                      <a:pt x="1389" y="915"/>
                      <a:pt x="1396" y="922"/>
                      <a:pt x="1403" y="929"/>
                    </a:cubicBezTo>
                    <a:lnTo>
                      <a:pt x="1403" y="929"/>
                    </a:lnTo>
                    <a:cubicBezTo>
                      <a:pt x="855" y="729"/>
                      <a:pt x="475" y="296"/>
                      <a:pt x="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3"/>
              <p:cNvSpPr/>
              <p:nvPr/>
            </p:nvSpPr>
            <p:spPr>
              <a:xfrm>
                <a:off x="3222900" y="4511400"/>
                <a:ext cx="58300" cy="26675"/>
              </a:xfrm>
              <a:custGeom>
                <a:avLst/>
                <a:gdLst/>
                <a:ahLst/>
                <a:cxnLst/>
                <a:rect l="l" t="t" r="r" b="b"/>
                <a:pathLst>
                  <a:path w="2332" h="1067" extrusionOk="0">
                    <a:moveTo>
                      <a:pt x="170" y="0"/>
                    </a:moveTo>
                    <a:cubicBezTo>
                      <a:pt x="112" y="0"/>
                      <a:pt x="55" y="4"/>
                      <a:pt x="1" y="10"/>
                    </a:cubicBezTo>
                    <a:cubicBezTo>
                      <a:pt x="12" y="31"/>
                      <a:pt x="12" y="64"/>
                      <a:pt x="22" y="74"/>
                    </a:cubicBezTo>
                    <a:cubicBezTo>
                      <a:pt x="75" y="95"/>
                      <a:pt x="138" y="137"/>
                      <a:pt x="202" y="148"/>
                    </a:cubicBezTo>
                    <a:cubicBezTo>
                      <a:pt x="908" y="327"/>
                      <a:pt x="1583" y="591"/>
                      <a:pt x="2163" y="1055"/>
                    </a:cubicBezTo>
                    <a:cubicBezTo>
                      <a:pt x="2171" y="1063"/>
                      <a:pt x="2183" y="1066"/>
                      <a:pt x="2196" y="1066"/>
                    </a:cubicBezTo>
                    <a:cubicBezTo>
                      <a:pt x="2233" y="1066"/>
                      <a:pt x="2285" y="1041"/>
                      <a:pt x="2332" y="1034"/>
                    </a:cubicBezTo>
                    <a:cubicBezTo>
                      <a:pt x="1759" y="433"/>
                      <a:pt x="839" y="0"/>
                      <a:pt x="17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3"/>
              <p:cNvSpPr/>
              <p:nvPr/>
            </p:nvSpPr>
            <p:spPr>
              <a:xfrm>
                <a:off x="3323375" y="4659575"/>
                <a:ext cx="42475" cy="35600"/>
              </a:xfrm>
              <a:custGeom>
                <a:avLst/>
                <a:gdLst/>
                <a:ahLst/>
                <a:cxnLst/>
                <a:rect l="l" t="t" r="r" b="b"/>
                <a:pathLst>
                  <a:path w="1699" h="1424" extrusionOk="0">
                    <a:moveTo>
                      <a:pt x="0" y="1"/>
                    </a:moveTo>
                    <a:cubicBezTo>
                      <a:pt x="369" y="528"/>
                      <a:pt x="1287" y="1276"/>
                      <a:pt x="1698" y="1424"/>
                    </a:cubicBezTo>
                    <a:cubicBezTo>
                      <a:pt x="1382" y="939"/>
                      <a:pt x="664" y="317"/>
                      <a:pt x="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3"/>
              <p:cNvSpPr/>
              <p:nvPr/>
            </p:nvSpPr>
            <p:spPr>
              <a:xfrm>
                <a:off x="3365825" y="4573875"/>
                <a:ext cx="46425" cy="38275"/>
              </a:xfrm>
              <a:custGeom>
                <a:avLst/>
                <a:gdLst/>
                <a:ahLst/>
                <a:cxnLst/>
                <a:rect l="l" t="t" r="r" b="b"/>
                <a:pathLst>
                  <a:path w="1857" h="1531" extrusionOk="0">
                    <a:moveTo>
                      <a:pt x="1825" y="0"/>
                    </a:moveTo>
                    <a:cubicBezTo>
                      <a:pt x="1720" y="54"/>
                      <a:pt x="1614" y="75"/>
                      <a:pt x="1530" y="138"/>
                    </a:cubicBezTo>
                    <a:cubicBezTo>
                      <a:pt x="1097" y="486"/>
                      <a:pt x="675" y="834"/>
                      <a:pt x="253" y="1182"/>
                    </a:cubicBezTo>
                    <a:cubicBezTo>
                      <a:pt x="159" y="1266"/>
                      <a:pt x="84" y="1371"/>
                      <a:pt x="0" y="1467"/>
                    </a:cubicBezTo>
                    <a:cubicBezTo>
                      <a:pt x="53" y="1509"/>
                      <a:pt x="84" y="1530"/>
                      <a:pt x="84" y="1530"/>
                    </a:cubicBezTo>
                    <a:cubicBezTo>
                      <a:pt x="665" y="1076"/>
                      <a:pt x="1256" y="612"/>
                      <a:pt x="1835" y="148"/>
                    </a:cubicBezTo>
                    <a:cubicBezTo>
                      <a:pt x="1856" y="138"/>
                      <a:pt x="1835" y="85"/>
                      <a:pt x="182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3"/>
              <p:cNvSpPr/>
              <p:nvPr/>
            </p:nvSpPr>
            <p:spPr>
              <a:xfrm>
                <a:off x="2897300" y="3863300"/>
                <a:ext cx="27675" cy="50900"/>
              </a:xfrm>
              <a:custGeom>
                <a:avLst/>
                <a:gdLst/>
                <a:ahLst/>
                <a:cxnLst/>
                <a:rect l="l" t="t" r="r" b="b"/>
                <a:pathLst>
                  <a:path w="1107" h="2036" extrusionOk="0">
                    <a:moveTo>
                      <a:pt x="0" y="0"/>
                    </a:moveTo>
                    <a:lnTo>
                      <a:pt x="0" y="0"/>
                    </a:lnTo>
                    <a:cubicBezTo>
                      <a:pt x="190" y="696"/>
                      <a:pt x="516" y="1287"/>
                      <a:pt x="886" y="1867"/>
                    </a:cubicBezTo>
                    <a:cubicBezTo>
                      <a:pt x="917" y="1930"/>
                      <a:pt x="1002" y="1972"/>
                      <a:pt x="1076" y="2035"/>
                    </a:cubicBezTo>
                    <a:cubicBezTo>
                      <a:pt x="1086" y="1951"/>
                      <a:pt x="1107" y="1899"/>
                      <a:pt x="1097" y="1867"/>
                    </a:cubicBezTo>
                    <a:cubicBezTo>
                      <a:pt x="770" y="1287"/>
                      <a:pt x="453" y="707"/>
                      <a:pt x="127" y="127"/>
                    </a:cubicBezTo>
                    <a:cubicBezTo>
                      <a:pt x="95" y="74"/>
                      <a:pt x="42" y="43"/>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3"/>
              <p:cNvSpPr/>
              <p:nvPr/>
            </p:nvSpPr>
            <p:spPr>
              <a:xfrm>
                <a:off x="3368450" y="4808800"/>
                <a:ext cx="35350" cy="46975"/>
              </a:xfrm>
              <a:custGeom>
                <a:avLst/>
                <a:gdLst/>
                <a:ahLst/>
                <a:cxnLst/>
                <a:rect l="l" t="t" r="r" b="b"/>
                <a:pathLst>
                  <a:path w="1414" h="1879" extrusionOk="0">
                    <a:moveTo>
                      <a:pt x="33" y="1"/>
                    </a:moveTo>
                    <a:cubicBezTo>
                      <a:pt x="22" y="43"/>
                      <a:pt x="1" y="95"/>
                      <a:pt x="11" y="117"/>
                    </a:cubicBezTo>
                    <a:lnTo>
                      <a:pt x="1214" y="1857"/>
                    </a:lnTo>
                    <a:cubicBezTo>
                      <a:pt x="1235" y="1878"/>
                      <a:pt x="1298" y="1867"/>
                      <a:pt x="1329" y="1878"/>
                    </a:cubicBezTo>
                    <a:cubicBezTo>
                      <a:pt x="1414" y="1762"/>
                      <a:pt x="1329" y="1677"/>
                      <a:pt x="1277" y="1583"/>
                    </a:cubicBezTo>
                    <a:cubicBezTo>
                      <a:pt x="612" y="528"/>
                      <a:pt x="443" y="306"/>
                      <a:pt x="3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3"/>
              <p:cNvSpPr/>
              <p:nvPr/>
            </p:nvSpPr>
            <p:spPr>
              <a:xfrm>
                <a:off x="3440700" y="4961675"/>
                <a:ext cx="47225" cy="32775"/>
              </a:xfrm>
              <a:custGeom>
                <a:avLst/>
                <a:gdLst/>
                <a:ahLst/>
                <a:cxnLst/>
                <a:rect l="l" t="t" r="r" b="b"/>
                <a:pathLst>
                  <a:path w="1889" h="1311" extrusionOk="0">
                    <a:moveTo>
                      <a:pt x="128" y="1"/>
                    </a:moveTo>
                    <a:cubicBezTo>
                      <a:pt x="104" y="1"/>
                      <a:pt x="64" y="27"/>
                      <a:pt x="0" y="45"/>
                    </a:cubicBezTo>
                    <a:cubicBezTo>
                      <a:pt x="53" y="119"/>
                      <a:pt x="85" y="203"/>
                      <a:pt x="148" y="256"/>
                    </a:cubicBezTo>
                    <a:cubicBezTo>
                      <a:pt x="665" y="657"/>
                      <a:pt x="1266" y="941"/>
                      <a:pt x="1804" y="1311"/>
                    </a:cubicBezTo>
                    <a:cubicBezTo>
                      <a:pt x="1835" y="1269"/>
                      <a:pt x="1868" y="1226"/>
                      <a:pt x="1889" y="1184"/>
                    </a:cubicBezTo>
                    <a:lnTo>
                      <a:pt x="750" y="393"/>
                    </a:lnTo>
                    <a:cubicBezTo>
                      <a:pt x="549" y="256"/>
                      <a:pt x="349" y="130"/>
                      <a:pt x="138" y="3"/>
                    </a:cubicBezTo>
                    <a:cubicBezTo>
                      <a:pt x="135" y="2"/>
                      <a:pt x="132" y="1"/>
                      <a:pt x="12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3"/>
              <p:cNvSpPr/>
              <p:nvPr/>
            </p:nvSpPr>
            <p:spPr>
              <a:xfrm>
                <a:off x="3282500" y="4683650"/>
                <a:ext cx="26375" cy="41125"/>
              </a:xfrm>
              <a:custGeom>
                <a:avLst/>
                <a:gdLst/>
                <a:ahLst/>
                <a:cxnLst/>
                <a:rect l="l" t="t" r="r" b="b"/>
                <a:pathLst>
                  <a:path w="1055" h="1645" extrusionOk="0">
                    <a:moveTo>
                      <a:pt x="623" y="1379"/>
                    </a:moveTo>
                    <a:lnTo>
                      <a:pt x="633" y="1389"/>
                    </a:lnTo>
                    <a:cubicBezTo>
                      <a:pt x="632" y="1387"/>
                      <a:pt x="631" y="1385"/>
                      <a:pt x="630" y="1383"/>
                    </a:cubicBezTo>
                    <a:lnTo>
                      <a:pt x="630" y="1383"/>
                    </a:lnTo>
                    <a:cubicBezTo>
                      <a:pt x="628" y="1382"/>
                      <a:pt x="625" y="1380"/>
                      <a:pt x="623" y="1379"/>
                    </a:cubicBezTo>
                    <a:close/>
                    <a:moveTo>
                      <a:pt x="118" y="1"/>
                    </a:moveTo>
                    <a:cubicBezTo>
                      <a:pt x="85" y="1"/>
                      <a:pt x="43" y="8"/>
                      <a:pt x="0" y="8"/>
                    </a:cubicBezTo>
                    <a:cubicBezTo>
                      <a:pt x="221" y="491"/>
                      <a:pt x="420" y="942"/>
                      <a:pt x="630" y="1383"/>
                    </a:cubicBezTo>
                    <a:lnTo>
                      <a:pt x="630" y="1383"/>
                    </a:lnTo>
                    <a:cubicBezTo>
                      <a:pt x="739" y="1449"/>
                      <a:pt x="768" y="1645"/>
                      <a:pt x="939" y="1645"/>
                    </a:cubicBezTo>
                    <a:cubicBezTo>
                      <a:pt x="972" y="1645"/>
                      <a:pt x="1010" y="1638"/>
                      <a:pt x="1055" y="1621"/>
                    </a:cubicBezTo>
                    <a:cubicBezTo>
                      <a:pt x="823" y="1041"/>
                      <a:pt x="560" y="503"/>
                      <a:pt x="169" y="18"/>
                    </a:cubicBezTo>
                    <a:cubicBezTo>
                      <a:pt x="160" y="5"/>
                      <a:pt x="142" y="1"/>
                      <a:pt x="11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3"/>
              <p:cNvSpPr/>
              <p:nvPr/>
            </p:nvSpPr>
            <p:spPr>
              <a:xfrm>
                <a:off x="3554600" y="5040850"/>
                <a:ext cx="37475" cy="34950"/>
              </a:xfrm>
              <a:custGeom>
                <a:avLst/>
                <a:gdLst/>
                <a:ahLst/>
                <a:cxnLst/>
                <a:rect l="l" t="t" r="r" b="b"/>
                <a:pathLst>
                  <a:path w="1499" h="1398" extrusionOk="0">
                    <a:moveTo>
                      <a:pt x="0" y="0"/>
                    </a:moveTo>
                    <a:cubicBezTo>
                      <a:pt x="201" y="380"/>
                      <a:pt x="855" y="1023"/>
                      <a:pt x="1361" y="1392"/>
                    </a:cubicBezTo>
                    <a:cubicBezTo>
                      <a:pt x="1365" y="1396"/>
                      <a:pt x="1370" y="1398"/>
                      <a:pt x="1376" y="1398"/>
                    </a:cubicBezTo>
                    <a:cubicBezTo>
                      <a:pt x="1400" y="1398"/>
                      <a:pt x="1439" y="1367"/>
                      <a:pt x="1498" y="1350"/>
                    </a:cubicBezTo>
                    <a:cubicBezTo>
                      <a:pt x="1066" y="812"/>
                      <a:pt x="539" y="390"/>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3"/>
              <p:cNvSpPr/>
              <p:nvPr/>
            </p:nvSpPr>
            <p:spPr>
              <a:xfrm>
                <a:off x="3144850" y="4440975"/>
                <a:ext cx="27450" cy="38800"/>
              </a:xfrm>
              <a:custGeom>
                <a:avLst/>
                <a:gdLst/>
                <a:ahLst/>
                <a:cxnLst/>
                <a:rect l="l" t="t" r="r" b="b"/>
                <a:pathLst>
                  <a:path w="1098" h="1552" extrusionOk="0">
                    <a:moveTo>
                      <a:pt x="1" y="1"/>
                    </a:moveTo>
                    <a:lnTo>
                      <a:pt x="1" y="1"/>
                    </a:lnTo>
                    <a:cubicBezTo>
                      <a:pt x="254" y="581"/>
                      <a:pt x="613" y="1056"/>
                      <a:pt x="1077" y="1552"/>
                    </a:cubicBezTo>
                    <a:cubicBezTo>
                      <a:pt x="1077" y="1414"/>
                      <a:pt x="1098" y="1341"/>
                      <a:pt x="1077" y="1299"/>
                    </a:cubicBezTo>
                    <a:cubicBezTo>
                      <a:pt x="866" y="908"/>
                      <a:pt x="307" y="202"/>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3"/>
              <p:cNvSpPr/>
              <p:nvPr/>
            </p:nvSpPr>
            <p:spPr>
              <a:xfrm>
                <a:off x="3288050" y="4811175"/>
                <a:ext cx="22175" cy="44600"/>
              </a:xfrm>
              <a:custGeom>
                <a:avLst/>
                <a:gdLst/>
                <a:ahLst/>
                <a:cxnLst/>
                <a:rect l="l" t="t" r="r" b="b"/>
                <a:pathLst>
                  <a:path w="887" h="1784" extrusionOk="0">
                    <a:moveTo>
                      <a:pt x="127" y="0"/>
                    </a:moveTo>
                    <a:cubicBezTo>
                      <a:pt x="63" y="22"/>
                      <a:pt x="0" y="43"/>
                      <a:pt x="0" y="54"/>
                    </a:cubicBezTo>
                    <a:cubicBezTo>
                      <a:pt x="95" y="612"/>
                      <a:pt x="443" y="1329"/>
                      <a:pt x="844" y="1783"/>
                    </a:cubicBezTo>
                    <a:cubicBezTo>
                      <a:pt x="854" y="1772"/>
                      <a:pt x="886" y="1751"/>
                      <a:pt x="875" y="1741"/>
                    </a:cubicBezTo>
                    <a:cubicBezTo>
                      <a:pt x="633" y="1161"/>
                      <a:pt x="380" y="581"/>
                      <a:pt x="12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3"/>
              <p:cNvSpPr/>
              <p:nvPr/>
            </p:nvSpPr>
            <p:spPr>
              <a:xfrm>
                <a:off x="3563300" y="4327075"/>
                <a:ext cx="18500" cy="45125"/>
              </a:xfrm>
              <a:custGeom>
                <a:avLst/>
                <a:gdLst/>
                <a:ahLst/>
                <a:cxnLst/>
                <a:rect l="l" t="t" r="r" b="b"/>
                <a:pathLst>
                  <a:path w="740" h="1805" extrusionOk="0">
                    <a:moveTo>
                      <a:pt x="697" y="1"/>
                    </a:moveTo>
                    <a:cubicBezTo>
                      <a:pt x="391" y="296"/>
                      <a:pt x="74" y="1003"/>
                      <a:pt x="1" y="1805"/>
                    </a:cubicBezTo>
                    <a:cubicBezTo>
                      <a:pt x="32" y="1751"/>
                      <a:pt x="85" y="1709"/>
                      <a:pt x="117" y="1646"/>
                    </a:cubicBezTo>
                    <a:cubicBezTo>
                      <a:pt x="327" y="1119"/>
                      <a:pt x="528" y="581"/>
                      <a:pt x="728" y="43"/>
                    </a:cubicBezTo>
                    <a:cubicBezTo>
                      <a:pt x="739" y="33"/>
                      <a:pt x="707" y="12"/>
                      <a:pt x="69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3"/>
              <p:cNvSpPr/>
              <p:nvPr/>
            </p:nvSpPr>
            <p:spPr>
              <a:xfrm>
                <a:off x="3003525" y="5007350"/>
                <a:ext cx="34300" cy="41425"/>
              </a:xfrm>
              <a:custGeom>
                <a:avLst/>
                <a:gdLst/>
                <a:ahLst/>
                <a:cxnLst/>
                <a:rect l="l" t="t" r="r" b="b"/>
                <a:pathLst>
                  <a:path w="1372" h="1657" extrusionOk="0">
                    <a:moveTo>
                      <a:pt x="1193" y="0"/>
                    </a:moveTo>
                    <a:cubicBezTo>
                      <a:pt x="771" y="496"/>
                      <a:pt x="275" y="928"/>
                      <a:pt x="1" y="1561"/>
                    </a:cubicBezTo>
                    <a:cubicBezTo>
                      <a:pt x="82" y="1592"/>
                      <a:pt x="144" y="1613"/>
                      <a:pt x="205" y="1633"/>
                    </a:cubicBezTo>
                    <a:lnTo>
                      <a:pt x="205" y="1633"/>
                    </a:lnTo>
                    <a:cubicBezTo>
                      <a:pt x="272" y="1523"/>
                      <a:pt x="322" y="1407"/>
                      <a:pt x="392" y="1319"/>
                    </a:cubicBezTo>
                    <a:cubicBezTo>
                      <a:pt x="666" y="960"/>
                      <a:pt x="950" y="623"/>
                      <a:pt x="1224" y="274"/>
                    </a:cubicBezTo>
                    <a:cubicBezTo>
                      <a:pt x="1277" y="201"/>
                      <a:pt x="1372" y="106"/>
                      <a:pt x="1193" y="0"/>
                    </a:cubicBezTo>
                    <a:close/>
                    <a:moveTo>
                      <a:pt x="205" y="1633"/>
                    </a:moveTo>
                    <a:lnTo>
                      <a:pt x="205" y="1633"/>
                    </a:lnTo>
                    <a:cubicBezTo>
                      <a:pt x="201" y="1641"/>
                      <a:pt x="196" y="1649"/>
                      <a:pt x="191" y="1656"/>
                    </a:cubicBezTo>
                    <a:lnTo>
                      <a:pt x="212" y="1635"/>
                    </a:lnTo>
                    <a:cubicBezTo>
                      <a:pt x="210" y="1635"/>
                      <a:pt x="207" y="1634"/>
                      <a:pt x="205" y="1633"/>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3"/>
              <p:cNvSpPr/>
              <p:nvPr/>
            </p:nvSpPr>
            <p:spPr>
              <a:xfrm>
                <a:off x="3050475" y="4896075"/>
                <a:ext cx="26900" cy="41425"/>
              </a:xfrm>
              <a:custGeom>
                <a:avLst/>
                <a:gdLst/>
                <a:ahLst/>
                <a:cxnLst/>
                <a:rect l="l" t="t" r="r" b="b"/>
                <a:pathLst>
                  <a:path w="1076" h="1657" extrusionOk="0">
                    <a:moveTo>
                      <a:pt x="1024" y="1"/>
                    </a:moveTo>
                    <a:cubicBezTo>
                      <a:pt x="549" y="317"/>
                      <a:pt x="96" y="1024"/>
                      <a:pt x="0" y="1657"/>
                    </a:cubicBezTo>
                    <a:cubicBezTo>
                      <a:pt x="359" y="1140"/>
                      <a:pt x="717" y="623"/>
                      <a:pt x="1066" y="106"/>
                    </a:cubicBezTo>
                    <a:cubicBezTo>
                      <a:pt x="1076" y="85"/>
                      <a:pt x="1045" y="33"/>
                      <a:pt x="102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3"/>
              <p:cNvSpPr/>
              <p:nvPr/>
            </p:nvSpPr>
            <p:spPr>
              <a:xfrm>
                <a:off x="3362925" y="4822000"/>
                <a:ext cx="24800" cy="33250"/>
              </a:xfrm>
              <a:custGeom>
                <a:avLst/>
                <a:gdLst/>
                <a:ahLst/>
                <a:cxnLst/>
                <a:rect l="l" t="t" r="r" b="b"/>
                <a:pathLst>
                  <a:path w="992" h="1330" extrusionOk="0">
                    <a:moveTo>
                      <a:pt x="0" y="0"/>
                    </a:moveTo>
                    <a:lnTo>
                      <a:pt x="0" y="0"/>
                    </a:lnTo>
                    <a:cubicBezTo>
                      <a:pt x="64" y="390"/>
                      <a:pt x="327" y="802"/>
                      <a:pt x="749" y="1245"/>
                    </a:cubicBezTo>
                    <a:cubicBezTo>
                      <a:pt x="781" y="1283"/>
                      <a:pt x="821" y="1329"/>
                      <a:pt x="872" y="1329"/>
                    </a:cubicBezTo>
                    <a:cubicBezTo>
                      <a:pt x="906" y="1329"/>
                      <a:pt x="946" y="1309"/>
                      <a:pt x="992" y="1255"/>
                    </a:cubicBezTo>
                    <a:cubicBezTo>
                      <a:pt x="697" y="844"/>
                      <a:pt x="411" y="411"/>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3"/>
              <p:cNvSpPr/>
              <p:nvPr/>
            </p:nvSpPr>
            <p:spPr>
              <a:xfrm>
                <a:off x="3012500" y="4145950"/>
                <a:ext cx="13200" cy="32725"/>
              </a:xfrm>
              <a:custGeom>
                <a:avLst/>
                <a:gdLst/>
                <a:ahLst/>
                <a:cxnLst/>
                <a:rect l="l" t="t" r="r" b="b"/>
                <a:pathLst>
                  <a:path w="528" h="1309" extrusionOk="0">
                    <a:moveTo>
                      <a:pt x="0" y="0"/>
                    </a:moveTo>
                    <a:cubicBezTo>
                      <a:pt x="75" y="454"/>
                      <a:pt x="233" y="875"/>
                      <a:pt x="359" y="1308"/>
                    </a:cubicBezTo>
                    <a:cubicBezTo>
                      <a:pt x="412" y="1297"/>
                      <a:pt x="454" y="1287"/>
                      <a:pt x="497" y="1287"/>
                    </a:cubicBezTo>
                    <a:cubicBezTo>
                      <a:pt x="497" y="1182"/>
                      <a:pt x="528" y="1076"/>
                      <a:pt x="507" y="992"/>
                    </a:cubicBezTo>
                    <a:cubicBezTo>
                      <a:pt x="401" y="654"/>
                      <a:pt x="275" y="338"/>
                      <a:pt x="148" y="11"/>
                    </a:cubicBezTo>
                    <a:cubicBezTo>
                      <a:pt x="148" y="6"/>
                      <a:pt x="130" y="6"/>
                      <a:pt x="102" y="6"/>
                    </a:cubicBezTo>
                    <a:cubicBezTo>
                      <a:pt x="75" y="6"/>
                      <a:pt x="38" y="6"/>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3"/>
              <p:cNvSpPr/>
              <p:nvPr/>
            </p:nvSpPr>
            <p:spPr>
              <a:xfrm>
                <a:off x="3278550" y="4694625"/>
                <a:ext cx="20325" cy="29850"/>
              </a:xfrm>
              <a:custGeom>
                <a:avLst/>
                <a:gdLst/>
                <a:ahLst/>
                <a:cxnLst/>
                <a:rect l="l" t="t" r="r" b="b"/>
                <a:pathLst>
                  <a:path w="813" h="1194" extrusionOk="0">
                    <a:moveTo>
                      <a:pt x="1" y="1"/>
                    </a:moveTo>
                    <a:lnTo>
                      <a:pt x="1" y="1"/>
                    </a:lnTo>
                    <a:cubicBezTo>
                      <a:pt x="64" y="370"/>
                      <a:pt x="148" y="560"/>
                      <a:pt x="486" y="1003"/>
                    </a:cubicBezTo>
                    <a:cubicBezTo>
                      <a:pt x="548" y="1083"/>
                      <a:pt x="595" y="1194"/>
                      <a:pt x="711" y="1194"/>
                    </a:cubicBezTo>
                    <a:cubicBezTo>
                      <a:pt x="732" y="1194"/>
                      <a:pt x="755" y="1190"/>
                      <a:pt x="781" y="1182"/>
                    </a:cubicBezTo>
                    <a:cubicBezTo>
                      <a:pt x="791" y="1140"/>
                      <a:pt x="812" y="1109"/>
                      <a:pt x="812" y="1066"/>
                    </a:cubicBezTo>
                    <a:cubicBezTo>
                      <a:pt x="812" y="1025"/>
                      <a:pt x="792" y="985"/>
                      <a:pt x="782" y="944"/>
                    </a:cubicBezTo>
                    <a:lnTo>
                      <a:pt x="782" y="944"/>
                    </a:lnTo>
                    <a:cubicBezTo>
                      <a:pt x="785" y="946"/>
                      <a:pt x="788" y="948"/>
                      <a:pt x="791" y="950"/>
                    </a:cubicBezTo>
                    <a:lnTo>
                      <a:pt x="781" y="940"/>
                    </a:lnTo>
                    <a:lnTo>
                      <a:pt x="781" y="940"/>
                    </a:lnTo>
                    <a:cubicBezTo>
                      <a:pt x="781" y="941"/>
                      <a:pt x="782" y="942"/>
                      <a:pt x="782" y="944"/>
                    </a:cubicBezTo>
                    <a:lnTo>
                      <a:pt x="782" y="944"/>
                    </a:lnTo>
                    <a:cubicBezTo>
                      <a:pt x="453" y="709"/>
                      <a:pt x="398" y="231"/>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3"/>
              <p:cNvSpPr/>
              <p:nvPr/>
            </p:nvSpPr>
            <p:spPr>
              <a:xfrm>
                <a:off x="3191550" y="4624250"/>
                <a:ext cx="9225" cy="33500"/>
              </a:xfrm>
              <a:custGeom>
                <a:avLst/>
                <a:gdLst/>
                <a:ahLst/>
                <a:cxnLst/>
                <a:rect l="l" t="t" r="r" b="b"/>
                <a:pathLst>
                  <a:path w="369" h="1340" extrusionOk="0">
                    <a:moveTo>
                      <a:pt x="0" y="0"/>
                    </a:moveTo>
                    <a:cubicBezTo>
                      <a:pt x="0" y="549"/>
                      <a:pt x="21" y="633"/>
                      <a:pt x="369" y="1339"/>
                    </a:cubicBezTo>
                    <a:cubicBezTo>
                      <a:pt x="232" y="190"/>
                      <a:pt x="232" y="190"/>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3"/>
              <p:cNvSpPr/>
              <p:nvPr/>
            </p:nvSpPr>
            <p:spPr>
              <a:xfrm>
                <a:off x="3305700" y="4577300"/>
                <a:ext cx="14250" cy="33250"/>
              </a:xfrm>
              <a:custGeom>
                <a:avLst/>
                <a:gdLst/>
                <a:ahLst/>
                <a:cxnLst/>
                <a:rect l="l" t="t" r="r" b="b"/>
                <a:pathLst>
                  <a:path w="570" h="1330" extrusionOk="0">
                    <a:moveTo>
                      <a:pt x="85" y="1"/>
                    </a:moveTo>
                    <a:cubicBezTo>
                      <a:pt x="54" y="32"/>
                      <a:pt x="0" y="64"/>
                      <a:pt x="0" y="85"/>
                    </a:cubicBezTo>
                    <a:cubicBezTo>
                      <a:pt x="96" y="528"/>
                      <a:pt x="254" y="950"/>
                      <a:pt x="528" y="1330"/>
                    </a:cubicBezTo>
                    <a:cubicBezTo>
                      <a:pt x="570" y="992"/>
                      <a:pt x="380" y="475"/>
                      <a:pt x="8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3"/>
              <p:cNvSpPr/>
              <p:nvPr/>
            </p:nvSpPr>
            <p:spPr>
              <a:xfrm>
                <a:off x="3379525" y="4620025"/>
                <a:ext cx="30075" cy="17425"/>
              </a:xfrm>
              <a:custGeom>
                <a:avLst/>
                <a:gdLst/>
                <a:ahLst/>
                <a:cxnLst/>
                <a:rect l="l" t="t" r="r" b="b"/>
                <a:pathLst>
                  <a:path w="1203" h="697" extrusionOk="0">
                    <a:moveTo>
                      <a:pt x="1203" y="1"/>
                    </a:moveTo>
                    <a:cubicBezTo>
                      <a:pt x="665" y="116"/>
                      <a:pt x="138" y="422"/>
                      <a:pt x="0" y="697"/>
                    </a:cubicBezTo>
                    <a:cubicBezTo>
                      <a:pt x="591" y="496"/>
                      <a:pt x="876" y="338"/>
                      <a:pt x="120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3"/>
              <p:cNvSpPr/>
              <p:nvPr/>
            </p:nvSpPr>
            <p:spPr>
              <a:xfrm>
                <a:off x="3264575" y="4718375"/>
                <a:ext cx="9250" cy="31650"/>
              </a:xfrm>
              <a:custGeom>
                <a:avLst/>
                <a:gdLst/>
                <a:ahLst/>
                <a:cxnLst/>
                <a:rect l="l" t="t" r="r" b="b"/>
                <a:pathLst>
                  <a:path w="370" h="1266" extrusionOk="0">
                    <a:moveTo>
                      <a:pt x="0" y="0"/>
                    </a:moveTo>
                    <a:lnTo>
                      <a:pt x="0" y="0"/>
                    </a:lnTo>
                    <a:cubicBezTo>
                      <a:pt x="63" y="391"/>
                      <a:pt x="138" y="770"/>
                      <a:pt x="211" y="1160"/>
                    </a:cubicBezTo>
                    <a:cubicBezTo>
                      <a:pt x="211" y="1181"/>
                      <a:pt x="264" y="1202"/>
                      <a:pt x="359" y="1266"/>
                    </a:cubicBezTo>
                    <a:cubicBezTo>
                      <a:pt x="370" y="591"/>
                      <a:pt x="317" y="443"/>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3"/>
              <p:cNvSpPr/>
              <p:nvPr/>
            </p:nvSpPr>
            <p:spPr>
              <a:xfrm>
                <a:off x="2946575" y="5165825"/>
                <a:ext cx="7950" cy="37175"/>
              </a:xfrm>
              <a:custGeom>
                <a:avLst/>
                <a:gdLst/>
                <a:ahLst/>
                <a:cxnLst/>
                <a:rect l="l" t="t" r="r" b="b"/>
                <a:pathLst>
                  <a:path w="318" h="1487" extrusionOk="0">
                    <a:moveTo>
                      <a:pt x="181" y="0"/>
                    </a:moveTo>
                    <a:cubicBezTo>
                      <a:pt x="1" y="675"/>
                      <a:pt x="1" y="917"/>
                      <a:pt x="159" y="1487"/>
                    </a:cubicBezTo>
                    <a:cubicBezTo>
                      <a:pt x="317" y="1002"/>
                      <a:pt x="233" y="570"/>
                      <a:pt x="286" y="148"/>
                    </a:cubicBezTo>
                    <a:cubicBezTo>
                      <a:pt x="286" y="106"/>
                      <a:pt x="223" y="64"/>
                      <a:pt x="18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3"/>
              <p:cNvSpPr/>
              <p:nvPr/>
            </p:nvSpPr>
            <p:spPr>
              <a:xfrm>
                <a:off x="3196275" y="4701525"/>
                <a:ext cx="10250" cy="28750"/>
              </a:xfrm>
              <a:custGeom>
                <a:avLst/>
                <a:gdLst/>
                <a:ahLst/>
                <a:cxnLst/>
                <a:rect l="l" t="t" r="r" b="b"/>
                <a:pathLst>
                  <a:path w="410" h="1150" extrusionOk="0">
                    <a:moveTo>
                      <a:pt x="284" y="1"/>
                    </a:moveTo>
                    <a:cubicBezTo>
                      <a:pt x="263" y="1"/>
                      <a:pt x="239" y="4"/>
                      <a:pt x="212" y="10"/>
                    </a:cubicBezTo>
                    <a:cubicBezTo>
                      <a:pt x="128" y="369"/>
                      <a:pt x="1" y="737"/>
                      <a:pt x="22" y="1149"/>
                    </a:cubicBezTo>
                    <a:cubicBezTo>
                      <a:pt x="264" y="854"/>
                      <a:pt x="349" y="495"/>
                      <a:pt x="402" y="137"/>
                    </a:cubicBezTo>
                    <a:cubicBezTo>
                      <a:pt x="410" y="52"/>
                      <a:pt x="371" y="1"/>
                      <a:pt x="28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3"/>
              <p:cNvSpPr/>
              <p:nvPr/>
            </p:nvSpPr>
            <p:spPr>
              <a:xfrm>
                <a:off x="3138275" y="4875250"/>
                <a:ext cx="14800" cy="23475"/>
              </a:xfrm>
              <a:custGeom>
                <a:avLst/>
                <a:gdLst/>
                <a:ahLst/>
                <a:cxnLst/>
                <a:rect l="l" t="t" r="r" b="b"/>
                <a:pathLst>
                  <a:path w="592" h="939" extrusionOk="0">
                    <a:moveTo>
                      <a:pt x="580" y="1"/>
                    </a:moveTo>
                    <a:lnTo>
                      <a:pt x="580" y="1"/>
                    </a:lnTo>
                    <a:cubicBezTo>
                      <a:pt x="296" y="264"/>
                      <a:pt x="243" y="634"/>
                      <a:pt x="1" y="939"/>
                    </a:cubicBezTo>
                    <a:cubicBezTo>
                      <a:pt x="454" y="770"/>
                      <a:pt x="591" y="528"/>
                      <a:pt x="58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3"/>
              <p:cNvSpPr/>
              <p:nvPr/>
            </p:nvSpPr>
            <p:spPr>
              <a:xfrm>
                <a:off x="3522700" y="4943275"/>
                <a:ext cx="14800" cy="24825"/>
              </a:xfrm>
              <a:custGeom>
                <a:avLst/>
                <a:gdLst/>
                <a:ahLst/>
                <a:cxnLst/>
                <a:rect l="l" t="t" r="r" b="b"/>
                <a:pathLst>
                  <a:path w="592" h="993" extrusionOk="0">
                    <a:moveTo>
                      <a:pt x="1" y="1"/>
                    </a:moveTo>
                    <a:cubicBezTo>
                      <a:pt x="170" y="623"/>
                      <a:pt x="222" y="718"/>
                      <a:pt x="591" y="992"/>
                    </a:cubicBezTo>
                    <a:cubicBezTo>
                      <a:pt x="538" y="770"/>
                      <a:pt x="496" y="580"/>
                      <a:pt x="444" y="402"/>
                    </a:cubicBezTo>
                    <a:lnTo>
                      <a:pt x="444" y="402"/>
                    </a:lnTo>
                    <a:lnTo>
                      <a:pt x="465" y="412"/>
                    </a:lnTo>
                    <a:cubicBezTo>
                      <a:pt x="327" y="296"/>
                      <a:pt x="191" y="170"/>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3"/>
              <p:cNvSpPr/>
              <p:nvPr/>
            </p:nvSpPr>
            <p:spPr>
              <a:xfrm>
                <a:off x="3378475" y="4912175"/>
                <a:ext cx="20050" cy="19250"/>
              </a:xfrm>
              <a:custGeom>
                <a:avLst/>
                <a:gdLst/>
                <a:ahLst/>
                <a:cxnLst/>
                <a:rect l="l" t="t" r="r" b="b"/>
                <a:pathLst>
                  <a:path w="802" h="770" extrusionOk="0">
                    <a:moveTo>
                      <a:pt x="0" y="0"/>
                    </a:moveTo>
                    <a:lnTo>
                      <a:pt x="0" y="0"/>
                    </a:lnTo>
                    <a:cubicBezTo>
                      <a:pt x="106" y="127"/>
                      <a:pt x="180" y="232"/>
                      <a:pt x="264" y="327"/>
                    </a:cubicBezTo>
                    <a:cubicBezTo>
                      <a:pt x="394" y="467"/>
                      <a:pt x="515" y="607"/>
                      <a:pt x="645" y="748"/>
                    </a:cubicBezTo>
                    <a:lnTo>
                      <a:pt x="645" y="748"/>
                    </a:lnTo>
                    <a:cubicBezTo>
                      <a:pt x="697" y="685"/>
                      <a:pt x="750" y="633"/>
                      <a:pt x="802" y="570"/>
                    </a:cubicBezTo>
                    <a:cubicBezTo>
                      <a:pt x="328" y="53"/>
                      <a:pt x="328" y="53"/>
                      <a:pt x="0" y="0"/>
                    </a:cubicBezTo>
                    <a:close/>
                    <a:moveTo>
                      <a:pt x="645" y="748"/>
                    </a:moveTo>
                    <a:cubicBezTo>
                      <a:pt x="645" y="748"/>
                      <a:pt x="644" y="748"/>
                      <a:pt x="644" y="749"/>
                    </a:cubicBezTo>
                    <a:lnTo>
                      <a:pt x="665" y="770"/>
                    </a:lnTo>
                    <a:cubicBezTo>
                      <a:pt x="658" y="762"/>
                      <a:pt x="652" y="755"/>
                      <a:pt x="645" y="748"/>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3"/>
              <p:cNvSpPr/>
              <p:nvPr/>
            </p:nvSpPr>
            <p:spPr>
              <a:xfrm>
                <a:off x="3245575" y="4643475"/>
                <a:ext cx="9000" cy="17425"/>
              </a:xfrm>
              <a:custGeom>
                <a:avLst/>
                <a:gdLst/>
                <a:ahLst/>
                <a:cxnLst/>
                <a:rect l="l" t="t" r="r" b="b"/>
                <a:pathLst>
                  <a:path w="360" h="697" extrusionOk="0">
                    <a:moveTo>
                      <a:pt x="1" y="1"/>
                    </a:moveTo>
                    <a:lnTo>
                      <a:pt x="1" y="1"/>
                    </a:lnTo>
                    <a:cubicBezTo>
                      <a:pt x="33" y="423"/>
                      <a:pt x="43" y="444"/>
                      <a:pt x="359" y="697"/>
                    </a:cubicBezTo>
                    <a:cubicBezTo>
                      <a:pt x="254" y="296"/>
                      <a:pt x="254" y="296"/>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3"/>
              <p:cNvSpPr/>
              <p:nvPr/>
            </p:nvSpPr>
            <p:spPr>
              <a:xfrm>
                <a:off x="3546150" y="4349750"/>
                <a:ext cx="9800" cy="22450"/>
              </a:xfrm>
              <a:custGeom>
                <a:avLst/>
                <a:gdLst/>
                <a:ahLst/>
                <a:cxnLst/>
                <a:rect l="l" t="t" r="r" b="b"/>
                <a:pathLst>
                  <a:path w="392" h="898" extrusionOk="0">
                    <a:moveTo>
                      <a:pt x="317" y="1"/>
                    </a:moveTo>
                    <a:lnTo>
                      <a:pt x="317" y="1"/>
                    </a:lnTo>
                    <a:cubicBezTo>
                      <a:pt x="12" y="476"/>
                      <a:pt x="1" y="518"/>
                      <a:pt x="64" y="898"/>
                    </a:cubicBezTo>
                    <a:cubicBezTo>
                      <a:pt x="392" y="296"/>
                      <a:pt x="392" y="296"/>
                      <a:pt x="31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3"/>
              <p:cNvSpPr/>
              <p:nvPr/>
            </p:nvSpPr>
            <p:spPr>
              <a:xfrm>
                <a:off x="3249275" y="4613700"/>
                <a:ext cx="16375" cy="22425"/>
              </a:xfrm>
              <a:custGeom>
                <a:avLst/>
                <a:gdLst/>
                <a:ahLst/>
                <a:cxnLst/>
                <a:rect l="l" t="t" r="r" b="b"/>
                <a:pathLst>
                  <a:path w="655" h="897" extrusionOk="0">
                    <a:moveTo>
                      <a:pt x="0" y="0"/>
                    </a:moveTo>
                    <a:lnTo>
                      <a:pt x="0" y="0"/>
                    </a:lnTo>
                    <a:cubicBezTo>
                      <a:pt x="180" y="359"/>
                      <a:pt x="370" y="622"/>
                      <a:pt x="654" y="896"/>
                    </a:cubicBezTo>
                    <a:cubicBezTo>
                      <a:pt x="570" y="411"/>
                      <a:pt x="443" y="243"/>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3"/>
              <p:cNvSpPr/>
              <p:nvPr/>
            </p:nvSpPr>
            <p:spPr>
              <a:xfrm>
                <a:off x="3494225" y="4895025"/>
                <a:ext cx="9000" cy="14525"/>
              </a:xfrm>
              <a:custGeom>
                <a:avLst/>
                <a:gdLst/>
                <a:ahLst/>
                <a:cxnLst/>
                <a:rect l="l" t="t" r="r" b="b"/>
                <a:pathLst>
                  <a:path w="360" h="581" extrusionOk="0">
                    <a:moveTo>
                      <a:pt x="1" y="0"/>
                    </a:moveTo>
                    <a:lnTo>
                      <a:pt x="1" y="0"/>
                    </a:lnTo>
                    <a:cubicBezTo>
                      <a:pt x="74" y="370"/>
                      <a:pt x="74" y="370"/>
                      <a:pt x="359" y="581"/>
                    </a:cubicBezTo>
                    <a:cubicBezTo>
                      <a:pt x="306" y="359"/>
                      <a:pt x="264" y="117"/>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3"/>
              <p:cNvSpPr/>
              <p:nvPr/>
            </p:nvSpPr>
            <p:spPr>
              <a:xfrm>
                <a:off x="3057850" y="4973075"/>
                <a:ext cx="14550" cy="15575"/>
              </a:xfrm>
              <a:custGeom>
                <a:avLst/>
                <a:gdLst/>
                <a:ahLst/>
                <a:cxnLst/>
                <a:rect l="l" t="t" r="r" b="b"/>
                <a:pathLst>
                  <a:path w="582" h="623" extrusionOk="0">
                    <a:moveTo>
                      <a:pt x="581" y="0"/>
                    </a:moveTo>
                    <a:lnTo>
                      <a:pt x="581" y="0"/>
                    </a:lnTo>
                    <a:cubicBezTo>
                      <a:pt x="96" y="222"/>
                      <a:pt x="75" y="253"/>
                      <a:pt x="1" y="623"/>
                    </a:cubicBezTo>
                    <a:cubicBezTo>
                      <a:pt x="275" y="496"/>
                      <a:pt x="422" y="285"/>
                      <a:pt x="58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3"/>
              <p:cNvSpPr/>
              <p:nvPr/>
            </p:nvSpPr>
            <p:spPr>
              <a:xfrm>
                <a:off x="3476825" y="4849675"/>
                <a:ext cx="7675" cy="14250"/>
              </a:xfrm>
              <a:custGeom>
                <a:avLst/>
                <a:gdLst/>
                <a:ahLst/>
                <a:cxnLst/>
                <a:rect l="l" t="t" r="r" b="b"/>
                <a:pathLst>
                  <a:path w="307" h="570" extrusionOk="0">
                    <a:moveTo>
                      <a:pt x="74" y="0"/>
                    </a:moveTo>
                    <a:lnTo>
                      <a:pt x="74" y="0"/>
                    </a:lnTo>
                    <a:cubicBezTo>
                      <a:pt x="1" y="232"/>
                      <a:pt x="32" y="401"/>
                      <a:pt x="243" y="570"/>
                    </a:cubicBezTo>
                    <a:cubicBezTo>
                      <a:pt x="275" y="328"/>
                      <a:pt x="306" y="148"/>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3"/>
              <p:cNvSpPr/>
              <p:nvPr/>
            </p:nvSpPr>
            <p:spPr>
              <a:xfrm>
                <a:off x="3339975" y="5064300"/>
                <a:ext cx="75175" cy="140475"/>
              </a:xfrm>
              <a:custGeom>
                <a:avLst/>
                <a:gdLst/>
                <a:ahLst/>
                <a:cxnLst/>
                <a:rect l="l" t="t" r="r" b="b"/>
                <a:pathLst>
                  <a:path w="3007" h="5619" extrusionOk="0">
                    <a:moveTo>
                      <a:pt x="117" y="0"/>
                    </a:moveTo>
                    <a:cubicBezTo>
                      <a:pt x="75" y="11"/>
                      <a:pt x="33" y="21"/>
                      <a:pt x="0" y="32"/>
                    </a:cubicBezTo>
                    <a:cubicBezTo>
                      <a:pt x="22" y="127"/>
                      <a:pt x="43" y="222"/>
                      <a:pt x="85" y="317"/>
                    </a:cubicBezTo>
                    <a:cubicBezTo>
                      <a:pt x="370" y="918"/>
                      <a:pt x="654" y="1519"/>
                      <a:pt x="961" y="2110"/>
                    </a:cubicBezTo>
                    <a:cubicBezTo>
                      <a:pt x="1561" y="3249"/>
                      <a:pt x="2173" y="4378"/>
                      <a:pt x="2775" y="5506"/>
                    </a:cubicBezTo>
                    <a:cubicBezTo>
                      <a:pt x="2803" y="5562"/>
                      <a:pt x="2831" y="5618"/>
                      <a:pt x="2890" y="5618"/>
                    </a:cubicBezTo>
                    <a:cubicBezTo>
                      <a:pt x="2920" y="5618"/>
                      <a:pt x="2957" y="5604"/>
                      <a:pt x="3007" y="5569"/>
                    </a:cubicBezTo>
                    <a:cubicBezTo>
                      <a:pt x="2047" y="3713"/>
                      <a:pt x="1087" y="1857"/>
                      <a:pt x="11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3"/>
              <p:cNvSpPr/>
              <p:nvPr/>
            </p:nvSpPr>
            <p:spPr>
              <a:xfrm>
                <a:off x="3566475" y="4907450"/>
                <a:ext cx="104175" cy="79175"/>
              </a:xfrm>
              <a:custGeom>
                <a:avLst/>
                <a:gdLst/>
                <a:ahLst/>
                <a:cxnLst/>
                <a:rect l="l" t="t" r="r" b="b"/>
                <a:pathLst>
                  <a:path w="4167" h="3167" extrusionOk="0">
                    <a:moveTo>
                      <a:pt x="130" y="0"/>
                    </a:moveTo>
                    <a:cubicBezTo>
                      <a:pt x="100" y="0"/>
                      <a:pt x="68" y="6"/>
                      <a:pt x="32" y="21"/>
                    </a:cubicBezTo>
                    <a:cubicBezTo>
                      <a:pt x="1" y="157"/>
                      <a:pt x="95" y="221"/>
                      <a:pt x="179" y="284"/>
                    </a:cubicBezTo>
                    <a:lnTo>
                      <a:pt x="3154" y="2625"/>
                    </a:lnTo>
                    <a:cubicBezTo>
                      <a:pt x="3397" y="2815"/>
                      <a:pt x="3660" y="2984"/>
                      <a:pt x="3913" y="3152"/>
                    </a:cubicBezTo>
                    <a:cubicBezTo>
                      <a:pt x="3926" y="3163"/>
                      <a:pt x="3943" y="3166"/>
                      <a:pt x="3964" y="3166"/>
                    </a:cubicBezTo>
                    <a:cubicBezTo>
                      <a:pt x="4009" y="3166"/>
                      <a:pt x="4073" y="3149"/>
                      <a:pt x="4166" y="3142"/>
                    </a:cubicBezTo>
                    <a:cubicBezTo>
                      <a:pt x="4039" y="3016"/>
                      <a:pt x="3976" y="2931"/>
                      <a:pt x="3892" y="2868"/>
                    </a:cubicBezTo>
                    <a:cubicBezTo>
                      <a:pt x="2679" y="2056"/>
                      <a:pt x="1583" y="1085"/>
                      <a:pt x="433" y="189"/>
                    </a:cubicBezTo>
                    <a:cubicBezTo>
                      <a:pt x="339" y="112"/>
                      <a:pt x="258" y="0"/>
                      <a:pt x="13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3"/>
              <p:cNvSpPr/>
              <p:nvPr/>
            </p:nvSpPr>
            <p:spPr>
              <a:xfrm>
                <a:off x="3483400" y="5295400"/>
                <a:ext cx="68850" cy="105100"/>
              </a:xfrm>
              <a:custGeom>
                <a:avLst/>
                <a:gdLst/>
                <a:ahLst/>
                <a:cxnLst/>
                <a:rect l="l" t="t" r="r" b="b"/>
                <a:pathLst>
                  <a:path w="2754" h="4204" extrusionOk="0">
                    <a:moveTo>
                      <a:pt x="76" y="0"/>
                    </a:moveTo>
                    <a:cubicBezTo>
                      <a:pt x="55" y="0"/>
                      <a:pt x="31" y="8"/>
                      <a:pt x="1" y="27"/>
                    </a:cubicBezTo>
                    <a:cubicBezTo>
                      <a:pt x="223" y="639"/>
                      <a:pt x="1077" y="2062"/>
                      <a:pt x="2363" y="3909"/>
                    </a:cubicBezTo>
                    <a:cubicBezTo>
                      <a:pt x="2438" y="4024"/>
                      <a:pt x="2469" y="4204"/>
                      <a:pt x="2670" y="4204"/>
                    </a:cubicBezTo>
                    <a:cubicBezTo>
                      <a:pt x="2754" y="4087"/>
                      <a:pt x="2670" y="3993"/>
                      <a:pt x="2606" y="3909"/>
                    </a:cubicBezTo>
                    <a:cubicBezTo>
                      <a:pt x="1805" y="2643"/>
                      <a:pt x="1003" y="1377"/>
                      <a:pt x="191" y="112"/>
                    </a:cubicBezTo>
                    <a:cubicBezTo>
                      <a:pt x="159" y="65"/>
                      <a:pt x="134" y="0"/>
                      <a:pt x="7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3"/>
              <p:cNvSpPr/>
              <p:nvPr/>
            </p:nvSpPr>
            <p:spPr>
              <a:xfrm>
                <a:off x="3530625" y="4748700"/>
                <a:ext cx="93075" cy="45900"/>
              </a:xfrm>
              <a:custGeom>
                <a:avLst/>
                <a:gdLst/>
                <a:ahLst/>
                <a:cxnLst/>
                <a:rect l="l" t="t" r="r" b="b"/>
                <a:pathLst>
                  <a:path w="3723" h="1836" extrusionOk="0">
                    <a:moveTo>
                      <a:pt x="0" y="0"/>
                    </a:moveTo>
                    <a:lnTo>
                      <a:pt x="0" y="0"/>
                    </a:lnTo>
                    <a:cubicBezTo>
                      <a:pt x="369" y="264"/>
                      <a:pt x="802" y="401"/>
                      <a:pt x="1202" y="612"/>
                    </a:cubicBezTo>
                    <a:cubicBezTo>
                      <a:pt x="1613" y="823"/>
                      <a:pt x="2014" y="1044"/>
                      <a:pt x="2436" y="1245"/>
                    </a:cubicBezTo>
                    <a:cubicBezTo>
                      <a:pt x="2837" y="1424"/>
                      <a:pt x="3195" y="1709"/>
                      <a:pt x="3723" y="1835"/>
                    </a:cubicBezTo>
                    <a:cubicBezTo>
                      <a:pt x="3006" y="1192"/>
                      <a:pt x="981" y="169"/>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3"/>
              <p:cNvSpPr/>
              <p:nvPr/>
            </p:nvSpPr>
            <p:spPr>
              <a:xfrm>
                <a:off x="3338675" y="5116250"/>
                <a:ext cx="47200" cy="87275"/>
              </a:xfrm>
              <a:custGeom>
                <a:avLst/>
                <a:gdLst/>
                <a:ahLst/>
                <a:cxnLst/>
                <a:rect l="l" t="t" r="r" b="b"/>
                <a:pathLst>
                  <a:path w="1888" h="3491" extrusionOk="0">
                    <a:moveTo>
                      <a:pt x="85" y="0"/>
                    </a:moveTo>
                    <a:cubicBezTo>
                      <a:pt x="21" y="148"/>
                      <a:pt x="0" y="169"/>
                      <a:pt x="0" y="179"/>
                    </a:cubicBezTo>
                    <a:cubicBezTo>
                      <a:pt x="549" y="1266"/>
                      <a:pt x="1097" y="2342"/>
                      <a:pt x="1656" y="3418"/>
                    </a:cubicBezTo>
                    <a:cubicBezTo>
                      <a:pt x="1677" y="3449"/>
                      <a:pt x="1761" y="3449"/>
                      <a:pt x="1888" y="3491"/>
                    </a:cubicBezTo>
                    <a:cubicBezTo>
                      <a:pt x="1561" y="2743"/>
                      <a:pt x="1202" y="2099"/>
                      <a:pt x="865" y="1435"/>
                    </a:cubicBezTo>
                    <a:cubicBezTo>
                      <a:pt x="633" y="971"/>
                      <a:pt x="380" y="517"/>
                      <a:pt x="8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3"/>
              <p:cNvSpPr/>
              <p:nvPr/>
            </p:nvSpPr>
            <p:spPr>
              <a:xfrm>
                <a:off x="3249800" y="4929300"/>
                <a:ext cx="44325" cy="85725"/>
              </a:xfrm>
              <a:custGeom>
                <a:avLst/>
                <a:gdLst/>
                <a:ahLst/>
                <a:cxnLst/>
                <a:rect l="l" t="t" r="r" b="b"/>
                <a:pathLst>
                  <a:path w="1773" h="3429" extrusionOk="0">
                    <a:moveTo>
                      <a:pt x="64" y="0"/>
                    </a:moveTo>
                    <a:cubicBezTo>
                      <a:pt x="43" y="32"/>
                      <a:pt x="1" y="75"/>
                      <a:pt x="11" y="96"/>
                    </a:cubicBezTo>
                    <a:cubicBezTo>
                      <a:pt x="549" y="1203"/>
                      <a:pt x="1087" y="2311"/>
                      <a:pt x="1636" y="3418"/>
                    </a:cubicBezTo>
                    <a:cubicBezTo>
                      <a:pt x="1646" y="3429"/>
                      <a:pt x="1699" y="3429"/>
                      <a:pt x="1751" y="3429"/>
                    </a:cubicBezTo>
                    <a:cubicBezTo>
                      <a:pt x="1751" y="3365"/>
                      <a:pt x="1772" y="3291"/>
                      <a:pt x="1741" y="3239"/>
                    </a:cubicBezTo>
                    <a:cubicBezTo>
                      <a:pt x="1224" y="2173"/>
                      <a:pt x="697" y="1097"/>
                      <a:pt x="180" y="32"/>
                    </a:cubicBezTo>
                    <a:cubicBezTo>
                      <a:pt x="159" y="11"/>
                      <a:pt x="106" y="11"/>
                      <a:pt x="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3"/>
              <p:cNvSpPr/>
              <p:nvPr/>
            </p:nvSpPr>
            <p:spPr>
              <a:xfrm>
                <a:off x="3516375" y="5083025"/>
                <a:ext cx="60150" cy="77025"/>
              </a:xfrm>
              <a:custGeom>
                <a:avLst/>
                <a:gdLst/>
                <a:ahLst/>
                <a:cxnLst/>
                <a:rect l="l" t="t" r="r" b="b"/>
                <a:pathLst>
                  <a:path w="2406" h="3081" extrusionOk="0">
                    <a:moveTo>
                      <a:pt x="32" y="1"/>
                    </a:moveTo>
                    <a:cubicBezTo>
                      <a:pt x="32" y="22"/>
                      <a:pt x="1" y="43"/>
                      <a:pt x="11" y="53"/>
                    </a:cubicBezTo>
                    <a:cubicBezTo>
                      <a:pt x="591" y="1044"/>
                      <a:pt x="1382" y="1888"/>
                      <a:pt x="2047" y="2806"/>
                    </a:cubicBezTo>
                    <a:cubicBezTo>
                      <a:pt x="2120" y="2911"/>
                      <a:pt x="2226" y="2996"/>
                      <a:pt x="2310" y="3080"/>
                    </a:cubicBezTo>
                    <a:lnTo>
                      <a:pt x="2405" y="3017"/>
                    </a:lnTo>
                    <a:cubicBezTo>
                      <a:pt x="2384" y="2964"/>
                      <a:pt x="2373" y="2890"/>
                      <a:pt x="2342" y="2848"/>
                    </a:cubicBezTo>
                    <a:lnTo>
                      <a:pt x="158" y="32"/>
                    </a:lnTo>
                    <a:cubicBezTo>
                      <a:pt x="137" y="1"/>
                      <a:pt x="74" y="11"/>
                      <a:pt x="3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3"/>
              <p:cNvSpPr/>
              <p:nvPr/>
            </p:nvSpPr>
            <p:spPr>
              <a:xfrm>
                <a:off x="3416450" y="5109925"/>
                <a:ext cx="49050" cy="79125"/>
              </a:xfrm>
              <a:custGeom>
                <a:avLst/>
                <a:gdLst/>
                <a:ahLst/>
                <a:cxnLst/>
                <a:rect l="l" t="t" r="r" b="b"/>
                <a:pathLst>
                  <a:path w="1962" h="3165" extrusionOk="0">
                    <a:moveTo>
                      <a:pt x="32" y="0"/>
                    </a:moveTo>
                    <a:lnTo>
                      <a:pt x="32" y="0"/>
                    </a:lnTo>
                    <a:cubicBezTo>
                      <a:pt x="0" y="348"/>
                      <a:pt x="169" y="601"/>
                      <a:pt x="316" y="854"/>
                    </a:cubicBezTo>
                    <a:cubicBezTo>
                      <a:pt x="813" y="1730"/>
                      <a:pt x="1614" y="2879"/>
                      <a:pt x="1920" y="3164"/>
                    </a:cubicBezTo>
                    <a:cubicBezTo>
                      <a:pt x="1941" y="3153"/>
                      <a:pt x="1962" y="3132"/>
                      <a:pt x="1962" y="3122"/>
                    </a:cubicBezTo>
                    <a:cubicBezTo>
                      <a:pt x="1466" y="2110"/>
                      <a:pt x="738" y="1245"/>
                      <a:pt x="211" y="253"/>
                    </a:cubicBezTo>
                    <a:cubicBezTo>
                      <a:pt x="169" y="169"/>
                      <a:pt x="95" y="85"/>
                      <a:pt x="3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3"/>
              <p:cNvSpPr/>
              <p:nvPr/>
            </p:nvSpPr>
            <p:spPr>
              <a:xfrm>
                <a:off x="3214225" y="5039500"/>
                <a:ext cx="41675" cy="81000"/>
              </a:xfrm>
              <a:custGeom>
                <a:avLst/>
                <a:gdLst/>
                <a:ahLst/>
                <a:cxnLst/>
                <a:rect l="l" t="t" r="r" b="b"/>
                <a:pathLst>
                  <a:path w="1667" h="3240" extrusionOk="0">
                    <a:moveTo>
                      <a:pt x="42" y="1"/>
                    </a:moveTo>
                    <a:cubicBezTo>
                      <a:pt x="21" y="85"/>
                      <a:pt x="0" y="106"/>
                      <a:pt x="10" y="127"/>
                    </a:cubicBezTo>
                    <a:cubicBezTo>
                      <a:pt x="31" y="191"/>
                      <a:pt x="52" y="254"/>
                      <a:pt x="85" y="307"/>
                    </a:cubicBezTo>
                    <a:cubicBezTo>
                      <a:pt x="538" y="961"/>
                      <a:pt x="907" y="1657"/>
                      <a:pt x="1160" y="2417"/>
                    </a:cubicBezTo>
                    <a:cubicBezTo>
                      <a:pt x="1245" y="2659"/>
                      <a:pt x="1381" y="2891"/>
                      <a:pt x="1508" y="3123"/>
                    </a:cubicBezTo>
                    <a:cubicBezTo>
                      <a:pt x="1529" y="3165"/>
                      <a:pt x="1592" y="3197"/>
                      <a:pt x="1667" y="3239"/>
                    </a:cubicBezTo>
                    <a:cubicBezTo>
                      <a:pt x="1498" y="2279"/>
                      <a:pt x="633" y="549"/>
                      <a:pt x="4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3"/>
              <p:cNvSpPr/>
              <p:nvPr/>
            </p:nvSpPr>
            <p:spPr>
              <a:xfrm>
                <a:off x="3705700" y="5243875"/>
                <a:ext cx="43775" cy="58800"/>
              </a:xfrm>
              <a:custGeom>
                <a:avLst/>
                <a:gdLst/>
                <a:ahLst/>
                <a:cxnLst/>
                <a:rect l="l" t="t" r="r" b="b"/>
                <a:pathLst>
                  <a:path w="1751" h="2352" extrusionOk="0">
                    <a:moveTo>
                      <a:pt x="0" y="0"/>
                    </a:moveTo>
                    <a:lnTo>
                      <a:pt x="0" y="0"/>
                    </a:lnTo>
                    <a:cubicBezTo>
                      <a:pt x="211" y="538"/>
                      <a:pt x="654" y="1181"/>
                      <a:pt x="1508" y="2194"/>
                    </a:cubicBezTo>
                    <a:cubicBezTo>
                      <a:pt x="1561" y="2246"/>
                      <a:pt x="1634" y="2278"/>
                      <a:pt x="1751" y="2352"/>
                    </a:cubicBezTo>
                    <a:cubicBezTo>
                      <a:pt x="1571" y="1888"/>
                      <a:pt x="685" y="696"/>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3"/>
              <p:cNvSpPr/>
              <p:nvPr/>
            </p:nvSpPr>
            <p:spPr>
              <a:xfrm>
                <a:off x="3598650" y="4911325"/>
                <a:ext cx="45625" cy="30650"/>
              </a:xfrm>
              <a:custGeom>
                <a:avLst/>
                <a:gdLst/>
                <a:ahLst/>
                <a:cxnLst/>
                <a:rect l="l" t="t" r="r" b="b"/>
                <a:pathLst>
                  <a:path w="1825" h="1226" extrusionOk="0">
                    <a:moveTo>
                      <a:pt x="81" y="1"/>
                    </a:moveTo>
                    <a:cubicBezTo>
                      <a:pt x="66" y="1"/>
                      <a:pt x="29" y="46"/>
                      <a:pt x="0" y="66"/>
                    </a:cubicBezTo>
                    <a:cubicBezTo>
                      <a:pt x="474" y="593"/>
                      <a:pt x="1255" y="1089"/>
                      <a:pt x="1824" y="1226"/>
                    </a:cubicBezTo>
                    <a:cubicBezTo>
                      <a:pt x="1456" y="857"/>
                      <a:pt x="474" y="161"/>
                      <a:pt x="85" y="2"/>
                    </a:cubicBezTo>
                    <a:cubicBezTo>
                      <a:pt x="84" y="1"/>
                      <a:pt x="82" y="1"/>
                      <a:pt x="8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3"/>
              <p:cNvSpPr/>
              <p:nvPr/>
            </p:nvSpPr>
            <p:spPr>
              <a:xfrm>
                <a:off x="3190200" y="4931400"/>
                <a:ext cx="10575" cy="64125"/>
              </a:xfrm>
              <a:custGeom>
                <a:avLst/>
                <a:gdLst/>
                <a:ahLst/>
                <a:cxnLst/>
                <a:rect l="l" t="t" r="r" b="b"/>
                <a:pathLst>
                  <a:path w="423" h="2565" extrusionOk="0">
                    <a:moveTo>
                      <a:pt x="128" y="1"/>
                    </a:moveTo>
                    <a:cubicBezTo>
                      <a:pt x="64" y="117"/>
                      <a:pt x="1" y="170"/>
                      <a:pt x="1" y="223"/>
                    </a:cubicBezTo>
                    <a:cubicBezTo>
                      <a:pt x="22" y="1425"/>
                      <a:pt x="106" y="2131"/>
                      <a:pt x="307" y="2564"/>
                    </a:cubicBezTo>
                    <a:cubicBezTo>
                      <a:pt x="423" y="1773"/>
                      <a:pt x="191" y="1066"/>
                      <a:pt x="233" y="349"/>
                    </a:cubicBezTo>
                    <a:cubicBezTo>
                      <a:pt x="233" y="254"/>
                      <a:pt x="181" y="159"/>
                      <a:pt x="12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3"/>
              <p:cNvSpPr/>
              <p:nvPr/>
            </p:nvSpPr>
            <p:spPr>
              <a:xfrm>
                <a:off x="3221600" y="4825675"/>
                <a:ext cx="6350" cy="58300"/>
              </a:xfrm>
              <a:custGeom>
                <a:avLst/>
                <a:gdLst/>
                <a:ahLst/>
                <a:cxnLst/>
                <a:rect l="l" t="t" r="r" b="b"/>
                <a:pathLst>
                  <a:path w="254" h="2332" extrusionOk="0">
                    <a:moveTo>
                      <a:pt x="169" y="1"/>
                    </a:moveTo>
                    <a:cubicBezTo>
                      <a:pt x="74" y="106"/>
                      <a:pt x="0" y="149"/>
                      <a:pt x="0" y="191"/>
                    </a:cubicBezTo>
                    <a:cubicBezTo>
                      <a:pt x="0" y="855"/>
                      <a:pt x="0" y="1509"/>
                      <a:pt x="11" y="2163"/>
                    </a:cubicBezTo>
                    <a:cubicBezTo>
                      <a:pt x="11" y="2205"/>
                      <a:pt x="74" y="2237"/>
                      <a:pt x="169" y="2331"/>
                    </a:cubicBezTo>
                    <a:cubicBezTo>
                      <a:pt x="243" y="1530"/>
                      <a:pt x="254" y="792"/>
                      <a:pt x="16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3"/>
              <p:cNvSpPr/>
              <p:nvPr/>
            </p:nvSpPr>
            <p:spPr>
              <a:xfrm>
                <a:off x="3518500" y="5111750"/>
                <a:ext cx="32175" cy="48300"/>
              </a:xfrm>
              <a:custGeom>
                <a:avLst/>
                <a:gdLst/>
                <a:ahLst/>
                <a:cxnLst/>
                <a:rect l="l" t="t" r="r" b="b"/>
                <a:pathLst>
                  <a:path w="1287" h="1932" extrusionOk="0">
                    <a:moveTo>
                      <a:pt x="0" y="1"/>
                    </a:moveTo>
                    <a:lnTo>
                      <a:pt x="0" y="1"/>
                    </a:lnTo>
                    <a:cubicBezTo>
                      <a:pt x="305" y="781"/>
                      <a:pt x="917" y="1667"/>
                      <a:pt x="1287" y="1931"/>
                    </a:cubicBezTo>
                    <a:cubicBezTo>
                      <a:pt x="1160" y="1552"/>
                      <a:pt x="516" y="560"/>
                      <a:pt x="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3"/>
              <p:cNvSpPr/>
              <p:nvPr/>
            </p:nvSpPr>
            <p:spPr>
              <a:xfrm>
                <a:off x="3651375" y="4817200"/>
                <a:ext cx="40625" cy="35925"/>
              </a:xfrm>
              <a:custGeom>
                <a:avLst/>
                <a:gdLst/>
                <a:ahLst/>
                <a:cxnLst/>
                <a:rect l="l" t="t" r="r" b="b"/>
                <a:pathLst>
                  <a:path w="1625" h="1437" extrusionOk="0">
                    <a:moveTo>
                      <a:pt x="108" y="1"/>
                    </a:moveTo>
                    <a:cubicBezTo>
                      <a:pt x="84" y="1"/>
                      <a:pt x="39" y="36"/>
                      <a:pt x="11" y="55"/>
                    </a:cubicBezTo>
                    <a:cubicBezTo>
                      <a:pt x="11" y="76"/>
                      <a:pt x="1" y="97"/>
                      <a:pt x="11" y="108"/>
                    </a:cubicBezTo>
                    <a:lnTo>
                      <a:pt x="1529" y="1437"/>
                    </a:lnTo>
                    <a:cubicBezTo>
                      <a:pt x="1561" y="1416"/>
                      <a:pt x="1593" y="1405"/>
                      <a:pt x="1625" y="1395"/>
                    </a:cubicBezTo>
                    <a:cubicBezTo>
                      <a:pt x="1583" y="1299"/>
                      <a:pt x="1540" y="1205"/>
                      <a:pt x="1477" y="1131"/>
                    </a:cubicBezTo>
                    <a:cubicBezTo>
                      <a:pt x="1086" y="688"/>
                      <a:pt x="580" y="371"/>
                      <a:pt x="116" y="2"/>
                    </a:cubicBezTo>
                    <a:cubicBezTo>
                      <a:pt x="114" y="1"/>
                      <a:pt x="111" y="1"/>
                      <a:pt x="10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3"/>
              <p:cNvSpPr/>
              <p:nvPr/>
            </p:nvSpPr>
            <p:spPr>
              <a:xfrm>
                <a:off x="3266675" y="5156575"/>
                <a:ext cx="18750" cy="51200"/>
              </a:xfrm>
              <a:custGeom>
                <a:avLst/>
                <a:gdLst/>
                <a:ahLst/>
                <a:cxnLst/>
                <a:rect l="l" t="t" r="r" b="b"/>
                <a:pathLst>
                  <a:path w="750" h="2048" extrusionOk="0">
                    <a:moveTo>
                      <a:pt x="22" y="1"/>
                    </a:moveTo>
                    <a:lnTo>
                      <a:pt x="22" y="1"/>
                    </a:lnTo>
                    <a:cubicBezTo>
                      <a:pt x="1" y="338"/>
                      <a:pt x="201" y="1119"/>
                      <a:pt x="486" y="1730"/>
                    </a:cubicBezTo>
                    <a:cubicBezTo>
                      <a:pt x="537" y="1844"/>
                      <a:pt x="528" y="2047"/>
                      <a:pt x="733" y="2047"/>
                    </a:cubicBezTo>
                    <a:cubicBezTo>
                      <a:pt x="739" y="2047"/>
                      <a:pt x="744" y="2047"/>
                      <a:pt x="750" y="2047"/>
                    </a:cubicBezTo>
                    <a:cubicBezTo>
                      <a:pt x="644" y="1467"/>
                      <a:pt x="233" y="317"/>
                      <a:pt x="2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3"/>
              <p:cNvSpPr/>
              <p:nvPr/>
            </p:nvSpPr>
            <p:spPr>
              <a:xfrm>
                <a:off x="3692500" y="5253600"/>
                <a:ext cx="27450" cy="41700"/>
              </a:xfrm>
              <a:custGeom>
                <a:avLst/>
                <a:gdLst/>
                <a:ahLst/>
                <a:cxnLst/>
                <a:rect l="l" t="t" r="r" b="b"/>
                <a:pathLst>
                  <a:path w="1098" h="1668" extrusionOk="0">
                    <a:moveTo>
                      <a:pt x="85" y="1"/>
                    </a:moveTo>
                    <a:cubicBezTo>
                      <a:pt x="11" y="138"/>
                      <a:pt x="1" y="202"/>
                      <a:pt x="32" y="254"/>
                    </a:cubicBezTo>
                    <a:cubicBezTo>
                      <a:pt x="306" y="697"/>
                      <a:pt x="602" y="1140"/>
                      <a:pt x="887" y="1573"/>
                    </a:cubicBezTo>
                    <a:cubicBezTo>
                      <a:pt x="918" y="1625"/>
                      <a:pt x="992" y="1636"/>
                      <a:pt x="1055" y="1667"/>
                    </a:cubicBezTo>
                    <a:cubicBezTo>
                      <a:pt x="1066" y="1615"/>
                      <a:pt x="1098" y="1562"/>
                      <a:pt x="1077" y="1531"/>
                    </a:cubicBezTo>
                    <a:cubicBezTo>
                      <a:pt x="781" y="1077"/>
                      <a:pt x="486" y="613"/>
                      <a:pt x="191" y="160"/>
                    </a:cubicBezTo>
                    <a:cubicBezTo>
                      <a:pt x="148" y="106"/>
                      <a:pt x="116" y="54"/>
                      <a:pt x="8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3"/>
              <p:cNvSpPr/>
              <p:nvPr/>
            </p:nvSpPr>
            <p:spPr>
              <a:xfrm>
                <a:off x="3416175" y="5136550"/>
                <a:ext cx="24825" cy="37725"/>
              </a:xfrm>
              <a:custGeom>
                <a:avLst/>
                <a:gdLst/>
                <a:ahLst/>
                <a:cxnLst/>
                <a:rect l="l" t="t" r="r" b="b"/>
                <a:pathLst>
                  <a:path w="993" h="1509" extrusionOk="0">
                    <a:moveTo>
                      <a:pt x="1" y="0"/>
                    </a:moveTo>
                    <a:lnTo>
                      <a:pt x="1" y="0"/>
                    </a:lnTo>
                    <a:cubicBezTo>
                      <a:pt x="11" y="63"/>
                      <a:pt x="11" y="138"/>
                      <a:pt x="43" y="180"/>
                    </a:cubicBezTo>
                    <a:cubicBezTo>
                      <a:pt x="306" y="612"/>
                      <a:pt x="570" y="1034"/>
                      <a:pt x="845" y="1467"/>
                    </a:cubicBezTo>
                    <a:cubicBezTo>
                      <a:pt x="866" y="1488"/>
                      <a:pt x="918" y="1498"/>
                      <a:pt x="960" y="1509"/>
                    </a:cubicBezTo>
                    <a:cubicBezTo>
                      <a:pt x="971" y="1467"/>
                      <a:pt x="992" y="1413"/>
                      <a:pt x="981" y="1382"/>
                    </a:cubicBezTo>
                    <a:cubicBezTo>
                      <a:pt x="707" y="928"/>
                      <a:pt x="433" y="485"/>
                      <a:pt x="149" y="42"/>
                    </a:cubicBezTo>
                    <a:cubicBezTo>
                      <a:pt x="138" y="11"/>
                      <a:pt x="74" y="11"/>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3"/>
              <p:cNvSpPr/>
              <p:nvPr/>
            </p:nvSpPr>
            <p:spPr>
              <a:xfrm>
                <a:off x="3590975" y="5328775"/>
                <a:ext cx="26400" cy="34025"/>
              </a:xfrm>
              <a:custGeom>
                <a:avLst/>
                <a:gdLst/>
                <a:ahLst/>
                <a:cxnLst/>
                <a:rect l="l" t="t" r="r" b="b"/>
                <a:pathLst>
                  <a:path w="1056" h="1361" extrusionOk="0">
                    <a:moveTo>
                      <a:pt x="1" y="0"/>
                    </a:moveTo>
                    <a:lnTo>
                      <a:pt x="1" y="0"/>
                    </a:lnTo>
                    <a:cubicBezTo>
                      <a:pt x="360" y="749"/>
                      <a:pt x="729" y="1213"/>
                      <a:pt x="1056" y="1360"/>
                    </a:cubicBezTo>
                    <a:cubicBezTo>
                      <a:pt x="877" y="928"/>
                      <a:pt x="549" y="495"/>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3"/>
              <p:cNvSpPr/>
              <p:nvPr/>
            </p:nvSpPr>
            <p:spPr>
              <a:xfrm>
                <a:off x="3407225" y="5148175"/>
                <a:ext cx="17425" cy="35325"/>
              </a:xfrm>
              <a:custGeom>
                <a:avLst/>
                <a:gdLst/>
                <a:ahLst/>
                <a:cxnLst/>
                <a:rect l="l" t="t" r="r" b="b"/>
                <a:pathLst>
                  <a:path w="697" h="1413" extrusionOk="0">
                    <a:moveTo>
                      <a:pt x="93" y="1"/>
                    </a:moveTo>
                    <a:cubicBezTo>
                      <a:pt x="70" y="1"/>
                      <a:pt x="35" y="10"/>
                      <a:pt x="0" y="10"/>
                    </a:cubicBezTo>
                    <a:cubicBezTo>
                      <a:pt x="10" y="84"/>
                      <a:pt x="10" y="147"/>
                      <a:pt x="32" y="200"/>
                    </a:cubicBezTo>
                    <a:cubicBezTo>
                      <a:pt x="242" y="611"/>
                      <a:pt x="464" y="1012"/>
                      <a:pt x="675" y="1412"/>
                    </a:cubicBezTo>
                    <a:cubicBezTo>
                      <a:pt x="696" y="980"/>
                      <a:pt x="507" y="559"/>
                      <a:pt x="116" y="10"/>
                    </a:cubicBezTo>
                    <a:cubicBezTo>
                      <a:pt x="113" y="3"/>
                      <a:pt x="104" y="1"/>
                      <a:pt x="9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3"/>
              <p:cNvSpPr/>
              <p:nvPr/>
            </p:nvSpPr>
            <p:spPr>
              <a:xfrm>
                <a:off x="3290675" y="5233050"/>
                <a:ext cx="18750" cy="34050"/>
              </a:xfrm>
              <a:custGeom>
                <a:avLst/>
                <a:gdLst/>
                <a:ahLst/>
                <a:cxnLst/>
                <a:rect l="l" t="t" r="r" b="b"/>
                <a:pathLst>
                  <a:path w="750" h="1362" extrusionOk="0">
                    <a:moveTo>
                      <a:pt x="1" y="0"/>
                    </a:moveTo>
                    <a:cubicBezTo>
                      <a:pt x="158" y="644"/>
                      <a:pt x="348" y="992"/>
                      <a:pt x="749" y="1361"/>
                    </a:cubicBezTo>
                    <a:cubicBezTo>
                      <a:pt x="633" y="855"/>
                      <a:pt x="359" y="485"/>
                      <a:pt x="158" y="85"/>
                    </a:cubicBezTo>
                    <a:cubicBezTo>
                      <a:pt x="137" y="42"/>
                      <a:pt x="74" y="32"/>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3"/>
              <p:cNvSpPr/>
              <p:nvPr/>
            </p:nvSpPr>
            <p:spPr>
              <a:xfrm>
                <a:off x="3581500" y="5340100"/>
                <a:ext cx="20325" cy="28250"/>
              </a:xfrm>
              <a:custGeom>
                <a:avLst/>
                <a:gdLst/>
                <a:ahLst/>
                <a:cxnLst/>
                <a:rect l="l" t="t" r="r" b="b"/>
                <a:pathLst>
                  <a:path w="813" h="1130" extrusionOk="0">
                    <a:moveTo>
                      <a:pt x="42" y="0"/>
                    </a:moveTo>
                    <a:cubicBezTo>
                      <a:pt x="0" y="169"/>
                      <a:pt x="106" y="296"/>
                      <a:pt x="180" y="422"/>
                    </a:cubicBezTo>
                    <a:cubicBezTo>
                      <a:pt x="328" y="654"/>
                      <a:pt x="506" y="876"/>
                      <a:pt x="675" y="1097"/>
                    </a:cubicBezTo>
                    <a:cubicBezTo>
                      <a:pt x="696" y="1129"/>
                      <a:pt x="749" y="1118"/>
                      <a:pt x="813" y="1129"/>
                    </a:cubicBezTo>
                    <a:cubicBezTo>
                      <a:pt x="802" y="1055"/>
                      <a:pt x="802" y="992"/>
                      <a:pt x="771" y="939"/>
                    </a:cubicBezTo>
                    <a:cubicBezTo>
                      <a:pt x="570" y="633"/>
                      <a:pt x="370" y="328"/>
                      <a:pt x="159" y="21"/>
                    </a:cubicBezTo>
                    <a:cubicBezTo>
                      <a:pt x="148" y="0"/>
                      <a:pt x="85" y="11"/>
                      <a:pt x="4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3"/>
              <p:cNvSpPr/>
              <p:nvPr/>
            </p:nvSpPr>
            <p:spPr>
              <a:xfrm>
                <a:off x="3192600" y="4888975"/>
                <a:ext cx="8175" cy="28225"/>
              </a:xfrm>
              <a:custGeom>
                <a:avLst/>
                <a:gdLst/>
                <a:ahLst/>
                <a:cxnLst/>
                <a:rect l="l" t="t" r="r" b="b"/>
                <a:pathLst>
                  <a:path w="327" h="1129" extrusionOk="0">
                    <a:moveTo>
                      <a:pt x="317" y="0"/>
                    </a:moveTo>
                    <a:lnTo>
                      <a:pt x="317" y="0"/>
                    </a:lnTo>
                    <a:cubicBezTo>
                      <a:pt x="42" y="401"/>
                      <a:pt x="0" y="591"/>
                      <a:pt x="85" y="1128"/>
                    </a:cubicBezTo>
                    <a:cubicBezTo>
                      <a:pt x="232" y="791"/>
                      <a:pt x="327" y="443"/>
                      <a:pt x="31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3"/>
              <p:cNvSpPr/>
              <p:nvPr/>
            </p:nvSpPr>
            <p:spPr>
              <a:xfrm>
                <a:off x="3232150" y="4845975"/>
                <a:ext cx="8975" cy="28150"/>
              </a:xfrm>
              <a:custGeom>
                <a:avLst/>
                <a:gdLst/>
                <a:ahLst/>
                <a:cxnLst/>
                <a:rect l="l" t="t" r="r" b="b"/>
                <a:pathLst>
                  <a:path w="359" h="1126" extrusionOk="0">
                    <a:moveTo>
                      <a:pt x="95" y="1"/>
                    </a:moveTo>
                    <a:cubicBezTo>
                      <a:pt x="0" y="391"/>
                      <a:pt x="74" y="687"/>
                      <a:pt x="64" y="992"/>
                    </a:cubicBezTo>
                    <a:cubicBezTo>
                      <a:pt x="64" y="1035"/>
                      <a:pt x="77" y="1126"/>
                      <a:pt x="172" y="1126"/>
                    </a:cubicBezTo>
                    <a:cubicBezTo>
                      <a:pt x="194" y="1126"/>
                      <a:pt x="221" y="1121"/>
                      <a:pt x="253" y="1108"/>
                    </a:cubicBezTo>
                    <a:cubicBezTo>
                      <a:pt x="179" y="781"/>
                      <a:pt x="359" y="423"/>
                      <a:pt x="9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3"/>
              <p:cNvSpPr/>
              <p:nvPr/>
            </p:nvSpPr>
            <p:spPr>
              <a:xfrm>
                <a:off x="3727300" y="4891600"/>
                <a:ext cx="12425" cy="14800"/>
              </a:xfrm>
              <a:custGeom>
                <a:avLst/>
                <a:gdLst/>
                <a:ahLst/>
                <a:cxnLst/>
                <a:rect l="l" t="t" r="r" b="b"/>
                <a:pathLst>
                  <a:path w="497" h="592" extrusionOk="0">
                    <a:moveTo>
                      <a:pt x="1" y="1"/>
                    </a:moveTo>
                    <a:lnTo>
                      <a:pt x="1" y="1"/>
                    </a:lnTo>
                    <a:cubicBezTo>
                      <a:pt x="138" y="412"/>
                      <a:pt x="138" y="412"/>
                      <a:pt x="496" y="591"/>
                    </a:cubicBezTo>
                    <a:cubicBezTo>
                      <a:pt x="391" y="369"/>
                      <a:pt x="317" y="127"/>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3"/>
              <p:cNvSpPr/>
              <p:nvPr/>
            </p:nvSpPr>
            <p:spPr>
              <a:xfrm>
                <a:off x="3234500" y="4960400"/>
                <a:ext cx="5575" cy="20350"/>
              </a:xfrm>
              <a:custGeom>
                <a:avLst/>
                <a:gdLst/>
                <a:ahLst/>
                <a:cxnLst/>
                <a:rect l="l" t="t" r="r" b="b"/>
                <a:pathLst>
                  <a:path w="223" h="814" extrusionOk="0">
                    <a:moveTo>
                      <a:pt x="1" y="1"/>
                    </a:moveTo>
                    <a:lnTo>
                      <a:pt x="1" y="1"/>
                    </a:lnTo>
                    <a:cubicBezTo>
                      <a:pt x="33" y="149"/>
                      <a:pt x="54" y="296"/>
                      <a:pt x="85" y="444"/>
                    </a:cubicBezTo>
                    <a:cubicBezTo>
                      <a:pt x="117" y="570"/>
                      <a:pt x="159" y="687"/>
                      <a:pt x="191" y="813"/>
                    </a:cubicBezTo>
                    <a:cubicBezTo>
                      <a:pt x="223" y="518"/>
                      <a:pt x="191" y="244"/>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3"/>
              <p:cNvSpPr/>
              <p:nvPr/>
            </p:nvSpPr>
            <p:spPr>
              <a:xfrm>
                <a:off x="3808525" y="5251500"/>
                <a:ext cx="1075" cy="1600"/>
              </a:xfrm>
              <a:custGeom>
                <a:avLst/>
                <a:gdLst/>
                <a:ahLst/>
                <a:cxnLst/>
                <a:rect l="l" t="t" r="r" b="b"/>
                <a:pathLst>
                  <a:path w="43" h="64" extrusionOk="0">
                    <a:moveTo>
                      <a:pt x="43" y="1"/>
                    </a:moveTo>
                    <a:cubicBezTo>
                      <a:pt x="32" y="11"/>
                      <a:pt x="10" y="11"/>
                      <a:pt x="0" y="22"/>
                    </a:cubicBezTo>
                    <a:cubicBezTo>
                      <a:pt x="10" y="33"/>
                      <a:pt x="10" y="54"/>
                      <a:pt x="21" y="64"/>
                    </a:cubicBezTo>
                    <a:cubicBezTo>
                      <a:pt x="32" y="43"/>
                      <a:pt x="32" y="22"/>
                      <a:pt x="4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3"/>
              <p:cNvSpPr/>
              <p:nvPr/>
            </p:nvSpPr>
            <p:spPr>
              <a:xfrm>
                <a:off x="3651100" y="4638075"/>
                <a:ext cx="235225" cy="20250"/>
              </a:xfrm>
              <a:custGeom>
                <a:avLst/>
                <a:gdLst/>
                <a:ahLst/>
                <a:cxnLst/>
                <a:rect l="l" t="t" r="r" b="b"/>
                <a:pathLst>
                  <a:path w="9409" h="810" extrusionOk="0">
                    <a:moveTo>
                      <a:pt x="2745" y="0"/>
                    </a:moveTo>
                    <a:cubicBezTo>
                      <a:pt x="1868" y="0"/>
                      <a:pt x="1000" y="100"/>
                      <a:pt x="148" y="322"/>
                    </a:cubicBezTo>
                    <a:cubicBezTo>
                      <a:pt x="64" y="343"/>
                      <a:pt x="1" y="407"/>
                      <a:pt x="96" y="523"/>
                    </a:cubicBezTo>
                    <a:cubicBezTo>
                      <a:pt x="718" y="312"/>
                      <a:pt x="1372" y="270"/>
                      <a:pt x="2037" y="270"/>
                    </a:cubicBezTo>
                    <a:cubicBezTo>
                      <a:pt x="2205" y="267"/>
                      <a:pt x="2373" y="266"/>
                      <a:pt x="2541" y="266"/>
                    </a:cubicBezTo>
                    <a:cubicBezTo>
                      <a:pt x="3079" y="266"/>
                      <a:pt x="3618" y="280"/>
                      <a:pt x="4156" y="312"/>
                    </a:cubicBezTo>
                    <a:cubicBezTo>
                      <a:pt x="5865" y="407"/>
                      <a:pt x="7573" y="481"/>
                      <a:pt x="9250" y="807"/>
                    </a:cubicBezTo>
                    <a:cubicBezTo>
                      <a:pt x="9254" y="809"/>
                      <a:pt x="9257" y="809"/>
                      <a:pt x="9261" y="809"/>
                    </a:cubicBezTo>
                    <a:cubicBezTo>
                      <a:pt x="9291" y="809"/>
                      <a:pt x="9333" y="773"/>
                      <a:pt x="9408" y="744"/>
                    </a:cubicBezTo>
                    <a:cubicBezTo>
                      <a:pt x="9324" y="681"/>
                      <a:pt x="9261" y="618"/>
                      <a:pt x="9187" y="607"/>
                    </a:cubicBezTo>
                    <a:cubicBezTo>
                      <a:pt x="8807" y="523"/>
                      <a:pt x="8417" y="428"/>
                      <a:pt x="8016" y="375"/>
                    </a:cubicBezTo>
                    <a:cubicBezTo>
                      <a:pt x="6392" y="164"/>
                      <a:pt x="4758" y="48"/>
                      <a:pt x="3112" y="6"/>
                    </a:cubicBezTo>
                    <a:cubicBezTo>
                      <a:pt x="2990" y="2"/>
                      <a:pt x="2867" y="0"/>
                      <a:pt x="274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3"/>
              <p:cNvSpPr/>
              <p:nvPr/>
            </p:nvSpPr>
            <p:spPr>
              <a:xfrm>
                <a:off x="3793475" y="4847825"/>
                <a:ext cx="197250" cy="12950"/>
              </a:xfrm>
              <a:custGeom>
                <a:avLst/>
                <a:gdLst/>
                <a:ahLst/>
                <a:cxnLst/>
                <a:rect l="l" t="t" r="r" b="b"/>
                <a:pathLst>
                  <a:path w="7890" h="518" extrusionOk="0">
                    <a:moveTo>
                      <a:pt x="233" y="1"/>
                    </a:moveTo>
                    <a:cubicBezTo>
                      <a:pt x="138" y="1"/>
                      <a:pt x="1" y="11"/>
                      <a:pt x="75" y="201"/>
                    </a:cubicBezTo>
                    <a:cubicBezTo>
                      <a:pt x="2670" y="296"/>
                      <a:pt x="5274" y="486"/>
                      <a:pt x="7890" y="517"/>
                    </a:cubicBezTo>
                    <a:cubicBezTo>
                      <a:pt x="7732" y="338"/>
                      <a:pt x="7531" y="349"/>
                      <a:pt x="7341" y="338"/>
                    </a:cubicBezTo>
                    <a:cubicBezTo>
                      <a:pt x="5506" y="243"/>
                      <a:pt x="3661" y="138"/>
                      <a:pt x="1826" y="43"/>
                    </a:cubicBezTo>
                    <a:cubicBezTo>
                      <a:pt x="1298" y="22"/>
                      <a:pt x="771" y="11"/>
                      <a:pt x="23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3"/>
              <p:cNvSpPr/>
              <p:nvPr/>
            </p:nvSpPr>
            <p:spPr>
              <a:xfrm>
                <a:off x="3761850" y="4778225"/>
                <a:ext cx="89950" cy="7300"/>
              </a:xfrm>
              <a:custGeom>
                <a:avLst/>
                <a:gdLst/>
                <a:ahLst/>
                <a:cxnLst/>
                <a:rect l="l" t="t" r="r" b="b"/>
                <a:pathLst>
                  <a:path w="3598" h="292" extrusionOk="0">
                    <a:moveTo>
                      <a:pt x="591" y="1"/>
                    </a:moveTo>
                    <a:cubicBezTo>
                      <a:pt x="401" y="1"/>
                      <a:pt x="201" y="43"/>
                      <a:pt x="11" y="64"/>
                    </a:cubicBezTo>
                    <a:cubicBezTo>
                      <a:pt x="11" y="85"/>
                      <a:pt x="11" y="116"/>
                      <a:pt x="0" y="137"/>
                    </a:cubicBezTo>
                    <a:cubicBezTo>
                      <a:pt x="97" y="167"/>
                      <a:pt x="195" y="223"/>
                      <a:pt x="284" y="223"/>
                    </a:cubicBezTo>
                    <a:cubicBezTo>
                      <a:pt x="291" y="223"/>
                      <a:pt x="299" y="222"/>
                      <a:pt x="306" y="222"/>
                    </a:cubicBezTo>
                    <a:cubicBezTo>
                      <a:pt x="444" y="215"/>
                      <a:pt x="581" y="212"/>
                      <a:pt x="718" y="212"/>
                    </a:cubicBezTo>
                    <a:cubicBezTo>
                      <a:pt x="1451" y="212"/>
                      <a:pt x="2184" y="291"/>
                      <a:pt x="2917" y="291"/>
                    </a:cubicBezTo>
                    <a:cubicBezTo>
                      <a:pt x="3144" y="291"/>
                      <a:pt x="3370" y="283"/>
                      <a:pt x="3597" y="264"/>
                    </a:cubicBezTo>
                    <a:cubicBezTo>
                      <a:pt x="3597" y="264"/>
                      <a:pt x="3586" y="233"/>
                      <a:pt x="3586" y="169"/>
                    </a:cubicBezTo>
                    <a:cubicBezTo>
                      <a:pt x="2595" y="11"/>
                      <a:pt x="1593" y="32"/>
                      <a:pt x="59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3"/>
              <p:cNvSpPr/>
              <p:nvPr/>
            </p:nvSpPr>
            <p:spPr>
              <a:xfrm>
                <a:off x="3814050" y="4865175"/>
                <a:ext cx="91250" cy="9325"/>
              </a:xfrm>
              <a:custGeom>
                <a:avLst/>
                <a:gdLst/>
                <a:ahLst/>
                <a:cxnLst/>
                <a:rect l="l" t="t" r="r" b="b"/>
                <a:pathLst>
                  <a:path w="3650" h="373" extrusionOk="0">
                    <a:moveTo>
                      <a:pt x="239" y="1"/>
                    </a:moveTo>
                    <a:cubicBezTo>
                      <a:pt x="166" y="1"/>
                      <a:pt x="91" y="27"/>
                      <a:pt x="0" y="45"/>
                    </a:cubicBezTo>
                    <a:cubicBezTo>
                      <a:pt x="201" y="245"/>
                      <a:pt x="443" y="203"/>
                      <a:pt x="654" y="224"/>
                    </a:cubicBezTo>
                    <a:cubicBezTo>
                      <a:pt x="1676" y="323"/>
                      <a:pt x="2422" y="373"/>
                      <a:pt x="2943" y="373"/>
                    </a:cubicBezTo>
                    <a:cubicBezTo>
                      <a:pt x="3256" y="373"/>
                      <a:pt x="3488" y="355"/>
                      <a:pt x="3650" y="319"/>
                    </a:cubicBezTo>
                    <a:cubicBezTo>
                      <a:pt x="3628" y="287"/>
                      <a:pt x="3597" y="235"/>
                      <a:pt x="3565" y="235"/>
                    </a:cubicBezTo>
                    <a:cubicBezTo>
                      <a:pt x="2468" y="151"/>
                      <a:pt x="1371" y="76"/>
                      <a:pt x="275" y="3"/>
                    </a:cubicBezTo>
                    <a:cubicBezTo>
                      <a:pt x="263" y="1"/>
                      <a:pt x="251" y="1"/>
                      <a:pt x="23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3"/>
              <p:cNvSpPr/>
              <p:nvPr/>
            </p:nvSpPr>
            <p:spPr>
              <a:xfrm>
                <a:off x="3720700" y="4592375"/>
                <a:ext cx="86275" cy="6050"/>
              </a:xfrm>
              <a:custGeom>
                <a:avLst/>
                <a:gdLst/>
                <a:ahLst/>
                <a:cxnLst/>
                <a:rect l="l" t="t" r="r" b="b"/>
                <a:pathLst>
                  <a:path w="3451" h="242" extrusionOk="0">
                    <a:moveTo>
                      <a:pt x="1601" y="0"/>
                    </a:moveTo>
                    <a:cubicBezTo>
                      <a:pt x="978" y="0"/>
                      <a:pt x="362" y="39"/>
                      <a:pt x="1" y="125"/>
                    </a:cubicBezTo>
                    <a:cubicBezTo>
                      <a:pt x="1130" y="242"/>
                      <a:pt x="2258" y="242"/>
                      <a:pt x="3397" y="242"/>
                    </a:cubicBezTo>
                    <a:cubicBezTo>
                      <a:pt x="3408" y="242"/>
                      <a:pt x="3429" y="221"/>
                      <a:pt x="3439" y="199"/>
                    </a:cubicBezTo>
                    <a:cubicBezTo>
                      <a:pt x="3450" y="189"/>
                      <a:pt x="3439" y="167"/>
                      <a:pt x="3439" y="146"/>
                    </a:cubicBezTo>
                    <a:cubicBezTo>
                      <a:pt x="3095" y="55"/>
                      <a:pt x="2343" y="0"/>
                      <a:pt x="160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3"/>
              <p:cNvSpPr/>
              <p:nvPr/>
            </p:nvSpPr>
            <p:spPr>
              <a:xfrm>
                <a:off x="3719125" y="4661675"/>
                <a:ext cx="76775" cy="7425"/>
              </a:xfrm>
              <a:custGeom>
                <a:avLst/>
                <a:gdLst/>
                <a:ahLst/>
                <a:cxnLst/>
                <a:rect l="l" t="t" r="r" b="b"/>
                <a:pathLst>
                  <a:path w="3071" h="297" extrusionOk="0">
                    <a:moveTo>
                      <a:pt x="117" y="1"/>
                    </a:moveTo>
                    <a:cubicBezTo>
                      <a:pt x="96" y="1"/>
                      <a:pt x="64" y="53"/>
                      <a:pt x="1" y="127"/>
                    </a:cubicBezTo>
                    <a:cubicBezTo>
                      <a:pt x="940" y="296"/>
                      <a:pt x="1857" y="191"/>
                      <a:pt x="2764" y="264"/>
                    </a:cubicBezTo>
                    <a:cubicBezTo>
                      <a:pt x="2776" y="265"/>
                      <a:pt x="2787" y="266"/>
                      <a:pt x="2799" y="266"/>
                    </a:cubicBezTo>
                    <a:cubicBezTo>
                      <a:pt x="2893" y="266"/>
                      <a:pt x="2985" y="231"/>
                      <a:pt x="3070" y="212"/>
                    </a:cubicBezTo>
                    <a:cubicBezTo>
                      <a:pt x="3070" y="170"/>
                      <a:pt x="3059" y="116"/>
                      <a:pt x="3049" y="64"/>
                    </a:cubicBezTo>
                    <a:cubicBezTo>
                      <a:pt x="2079" y="11"/>
                      <a:pt x="1097" y="1"/>
                      <a:pt x="11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3"/>
              <p:cNvSpPr/>
              <p:nvPr/>
            </p:nvSpPr>
            <p:spPr>
              <a:xfrm>
                <a:off x="3621575" y="4601825"/>
                <a:ext cx="65675" cy="12500"/>
              </a:xfrm>
              <a:custGeom>
                <a:avLst/>
                <a:gdLst/>
                <a:ahLst/>
                <a:cxnLst/>
                <a:rect l="l" t="t" r="r" b="b"/>
                <a:pathLst>
                  <a:path w="2627" h="500" extrusionOk="0">
                    <a:moveTo>
                      <a:pt x="2447" y="0"/>
                    </a:moveTo>
                    <a:cubicBezTo>
                      <a:pt x="1878" y="64"/>
                      <a:pt x="1308" y="117"/>
                      <a:pt x="739" y="180"/>
                    </a:cubicBezTo>
                    <a:cubicBezTo>
                      <a:pt x="560" y="201"/>
                      <a:pt x="391" y="243"/>
                      <a:pt x="222" y="286"/>
                    </a:cubicBezTo>
                    <a:cubicBezTo>
                      <a:pt x="169" y="296"/>
                      <a:pt x="138" y="359"/>
                      <a:pt x="0" y="475"/>
                    </a:cubicBezTo>
                    <a:cubicBezTo>
                      <a:pt x="155" y="484"/>
                      <a:pt x="226" y="499"/>
                      <a:pt x="281" y="499"/>
                    </a:cubicBezTo>
                    <a:cubicBezTo>
                      <a:pt x="293" y="499"/>
                      <a:pt x="305" y="498"/>
                      <a:pt x="317" y="496"/>
                    </a:cubicBezTo>
                    <a:cubicBezTo>
                      <a:pt x="866" y="423"/>
                      <a:pt x="1399" y="262"/>
                      <a:pt x="1957" y="262"/>
                    </a:cubicBezTo>
                    <a:cubicBezTo>
                      <a:pt x="2043" y="262"/>
                      <a:pt x="2129" y="266"/>
                      <a:pt x="2215" y="275"/>
                    </a:cubicBezTo>
                    <a:cubicBezTo>
                      <a:pt x="2300" y="275"/>
                      <a:pt x="2384" y="243"/>
                      <a:pt x="2479" y="222"/>
                    </a:cubicBezTo>
                    <a:cubicBezTo>
                      <a:pt x="2574" y="201"/>
                      <a:pt x="2627" y="148"/>
                      <a:pt x="2574" y="43"/>
                    </a:cubicBezTo>
                    <a:cubicBezTo>
                      <a:pt x="2532" y="32"/>
                      <a:pt x="2489" y="0"/>
                      <a:pt x="244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3"/>
              <p:cNvSpPr/>
              <p:nvPr/>
            </p:nvSpPr>
            <p:spPr>
              <a:xfrm>
                <a:off x="3944825" y="4689325"/>
                <a:ext cx="60675" cy="13525"/>
              </a:xfrm>
              <a:custGeom>
                <a:avLst/>
                <a:gdLst/>
                <a:ahLst/>
                <a:cxnLst/>
                <a:rect l="l" t="t" r="r" b="b"/>
                <a:pathLst>
                  <a:path w="2427" h="541" extrusionOk="0">
                    <a:moveTo>
                      <a:pt x="176" y="1"/>
                    </a:moveTo>
                    <a:cubicBezTo>
                      <a:pt x="111" y="1"/>
                      <a:pt x="48" y="25"/>
                      <a:pt x="1" y="139"/>
                    </a:cubicBezTo>
                    <a:cubicBezTo>
                      <a:pt x="813" y="276"/>
                      <a:pt x="1625" y="403"/>
                      <a:pt x="2426" y="540"/>
                    </a:cubicBezTo>
                    <a:cubicBezTo>
                      <a:pt x="1962" y="224"/>
                      <a:pt x="1214" y="65"/>
                      <a:pt x="286" y="13"/>
                    </a:cubicBezTo>
                    <a:cubicBezTo>
                      <a:pt x="251" y="9"/>
                      <a:pt x="213" y="1"/>
                      <a:pt x="17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3"/>
              <p:cNvSpPr/>
              <p:nvPr/>
            </p:nvSpPr>
            <p:spPr>
              <a:xfrm>
                <a:off x="3771600" y="4795175"/>
                <a:ext cx="59100" cy="6075"/>
              </a:xfrm>
              <a:custGeom>
                <a:avLst/>
                <a:gdLst/>
                <a:ahLst/>
                <a:cxnLst/>
                <a:rect l="l" t="t" r="r" b="b"/>
                <a:pathLst>
                  <a:path w="2364" h="243" extrusionOk="0">
                    <a:moveTo>
                      <a:pt x="870" y="1"/>
                    </a:moveTo>
                    <a:cubicBezTo>
                      <a:pt x="461" y="1"/>
                      <a:pt x="325" y="50"/>
                      <a:pt x="1" y="166"/>
                    </a:cubicBezTo>
                    <a:cubicBezTo>
                      <a:pt x="509" y="219"/>
                      <a:pt x="988" y="243"/>
                      <a:pt x="1457" y="243"/>
                    </a:cubicBezTo>
                    <a:cubicBezTo>
                      <a:pt x="1737" y="243"/>
                      <a:pt x="2013" y="234"/>
                      <a:pt x="2289" y="219"/>
                    </a:cubicBezTo>
                    <a:cubicBezTo>
                      <a:pt x="2310" y="219"/>
                      <a:pt x="2321" y="155"/>
                      <a:pt x="2363" y="71"/>
                    </a:cubicBezTo>
                    <a:cubicBezTo>
                      <a:pt x="1605" y="27"/>
                      <a:pt x="1166" y="1"/>
                      <a:pt x="87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3"/>
              <p:cNvSpPr/>
              <p:nvPr/>
            </p:nvSpPr>
            <p:spPr>
              <a:xfrm>
                <a:off x="3835950" y="4884175"/>
                <a:ext cx="46425" cy="6700"/>
              </a:xfrm>
              <a:custGeom>
                <a:avLst/>
                <a:gdLst/>
                <a:ahLst/>
                <a:cxnLst/>
                <a:rect l="l" t="t" r="r" b="b"/>
                <a:pathLst>
                  <a:path w="1857" h="268" extrusionOk="0">
                    <a:moveTo>
                      <a:pt x="323" y="1"/>
                    </a:moveTo>
                    <a:cubicBezTo>
                      <a:pt x="222" y="1"/>
                      <a:pt x="114" y="26"/>
                      <a:pt x="0" y="129"/>
                    </a:cubicBezTo>
                    <a:cubicBezTo>
                      <a:pt x="529" y="231"/>
                      <a:pt x="1009" y="268"/>
                      <a:pt x="1490" y="268"/>
                    </a:cubicBezTo>
                    <a:cubicBezTo>
                      <a:pt x="1556" y="268"/>
                      <a:pt x="1622" y="267"/>
                      <a:pt x="1688" y="266"/>
                    </a:cubicBezTo>
                    <a:cubicBezTo>
                      <a:pt x="1730" y="266"/>
                      <a:pt x="1772" y="202"/>
                      <a:pt x="1856" y="139"/>
                    </a:cubicBezTo>
                    <a:cubicBezTo>
                      <a:pt x="1635" y="23"/>
                      <a:pt x="1435" y="66"/>
                      <a:pt x="1245" y="45"/>
                    </a:cubicBezTo>
                    <a:cubicBezTo>
                      <a:pt x="1034" y="23"/>
                      <a:pt x="812" y="23"/>
                      <a:pt x="591" y="23"/>
                    </a:cubicBezTo>
                    <a:cubicBezTo>
                      <a:pt x="509" y="23"/>
                      <a:pt x="419" y="1"/>
                      <a:pt x="32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3"/>
              <p:cNvSpPr/>
              <p:nvPr/>
            </p:nvSpPr>
            <p:spPr>
              <a:xfrm>
                <a:off x="3931125" y="4703475"/>
                <a:ext cx="40625" cy="7150"/>
              </a:xfrm>
              <a:custGeom>
                <a:avLst/>
                <a:gdLst/>
                <a:ahLst/>
                <a:cxnLst/>
                <a:rect l="l" t="t" r="r" b="b"/>
                <a:pathLst>
                  <a:path w="1625" h="286" extrusionOk="0">
                    <a:moveTo>
                      <a:pt x="525" y="0"/>
                    </a:moveTo>
                    <a:cubicBezTo>
                      <a:pt x="342" y="0"/>
                      <a:pt x="166" y="19"/>
                      <a:pt x="0" y="59"/>
                    </a:cubicBezTo>
                    <a:cubicBezTo>
                      <a:pt x="295" y="216"/>
                      <a:pt x="581" y="206"/>
                      <a:pt x="865" y="237"/>
                    </a:cubicBezTo>
                    <a:cubicBezTo>
                      <a:pt x="1090" y="269"/>
                      <a:pt x="1218" y="285"/>
                      <a:pt x="1310" y="285"/>
                    </a:cubicBezTo>
                    <a:cubicBezTo>
                      <a:pt x="1434" y="285"/>
                      <a:pt x="1491" y="256"/>
                      <a:pt x="1624" y="195"/>
                    </a:cubicBezTo>
                    <a:cubicBezTo>
                      <a:pt x="1256" y="70"/>
                      <a:pt x="879" y="0"/>
                      <a:pt x="52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3"/>
              <p:cNvSpPr/>
              <p:nvPr/>
            </p:nvSpPr>
            <p:spPr>
              <a:xfrm>
                <a:off x="3802450" y="4922425"/>
                <a:ext cx="34575" cy="5225"/>
              </a:xfrm>
              <a:custGeom>
                <a:avLst/>
                <a:gdLst/>
                <a:ahLst/>
                <a:cxnLst/>
                <a:rect l="l" t="t" r="r" b="b"/>
                <a:pathLst>
                  <a:path w="1383" h="209" extrusionOk="0">
                    <a:moveTo>
                      <a:pt x="691" y="0"/>
                    </a:moveTo>
                    <a:cubicBezTo>
                      <a:pt x="484" y="0"/>
                      <a:pt x="274" y="23"/>
                      <a:pt x="62" y="23"/>
                    </a:cubicBezTo>
                    <a:cubicBezTo>
                      <a:pt x="42" y="23"/>
                      <a:pt x="21" y="23"/>
                      <a:pt x="0" y="22"/>
                    </a:cubicBezTo>
                    <a:lnTo>
                      <a:pt x="0" y="22"/>
                    </a:lnTo>
                    <a:cubicBezTo>
                      <a:pt x="259" y="164"/>
                      <a:pt x="525" y="209"/>
                      <a:pt x="796" y="209"/>
                    </a:cubicBezTo>
                    <a:cubicBezTo>
                      <a:pt x="989" y="209"/>
                      <a:pt x="1185" y="186"/>
                      <a:pt x="1382" y="160"/>
                    </a:cubicBezTo>
                    <a:cubicBezTo>
                      <a:pt x="1161" y="30"/>
                      <a:pt x="929" y="0"/>
                      <a:pt x="69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3"/>
              <p:cNvSpPr/>
              <p:nvPr/>
            </p:nvSpPr>
            <p:spPr>
              <a:xfrm>
                <a:off x="3786375" y="4809750"/>
                <a:ext cx="30075" cy="5200"/>
              </a:xfrm>
              <a:custGeom>
                <a:avLst/>
                <a:gdLst/>
                <a:ahLst/>
                <a:cxnLst/>
                <a:rect l="l" t="t" r="r" b="b"/>
                <a:pathLst>
                  <a:path w="1203" h="208" extrusionOk="0">
                    <a:moveTo>
                      <a:pt x="738" y="0"/>
                    </a:moveTo>
                    <a:cubicBezTo>
                      <a:pt x="492" y="0"/>
                      <a:pt x="246" y="5"/>
                      <a:pt x="0" y="5"/>
                    </a:cubicBezTo>
                    <a:cubicBezTo>
                      <a:pt x="285" y="145"/>
                      <a:pt x="514" y="207"/>
                      <a:pt x="714" y="207"/>
                    </a:cubicBezTo>
                    <a:cubicBezTo>
                      <a:pt x="892" y="207"/>
                      <a:pt x="1049" y="158"/>
                      <a:pt x="1203" y="68"/>
                    </a:cubicBezTo>
                    <a:cubicBezTo>
                      <a:pt x="1171" y="47"/>
                      <a:pt x="1139" y="5"/>
                      <a:pt x="1107" y="5"/>
                    </a:cubicBezTo>
                    <a:cubicBezTo>
                      <a:pt x="985" y="2"/>
                      <a:pt x="862" y="0"/>
                      <a:pt x="73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3"/>
              <p:cNvSpPr/>
              <p:nvPr/>
            </p:nvSpPr>
            <p:spPr>
              <a:xfrm>
                <a:off x="3965675" y="4622650"/>
                <a:ext cx="27175" cy="11400"/>
              </a:xfrm>
              <a:custGeom>
                <a:avLst/>
                <a:gdLst/>
                <a:ahLst/>
                <a:cxnLst/>
                <a:rect l="l" t="t" r="r" b="b"/>
                <a:pathLst>
                  <a:path w="1087" h="456" extrusionOk="0">
                    <a:moveTo>
                      <a:pt x="0" y="1"/>
                    </a:moveTo>
                    <a:lnTo>
                      <a:pt x="0" y="1"/>
                    </a:lnTo>
                    <a:cubicBezTo>
                      <a:pt x="470" y="357"/>
                      <a:pt x="653" y="456"/>
                      <a:pt x="909" y="456"/>
                    </a:cubicBezTo>
                    <a:cubicBezTo>
                      <a:pt x="963" y="456"/>
                      <a:pt x="1021" y="451"/>
                      <a:pt x="1086" y="444"/>
                    </a:cubicBezTo>
                    <a:cubicBezTo>
                      <a:pt x="760" y="170"/>
                      <a:pt x="380" y="74"/>
                      <a:pt x="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3"/>
              <p:cNvSpPr/>
              <p:nvPr/>
            </p:nvSpPr>
            <p:spPr>
              <a:xfrm>
                <a:off x="3144075" y="5240175"/>
                <a:ext cx="26650" cy="79125"/>
              </a:xfrm>
              <a:custGeom>
                <a:avLst/>
                <a:gdLst/>
                <a:ahLst/>
                <a:cxnLst/>
                <a:rect l="l" t="t" r="r" b="b"/>
                <a:pathLst>
                  <a:path w="1066" h="3165" extrusionOk="0">
                    <a:moveTo>
                      <a:pt x="939" y="0"/>
                    </a:moveTo>
                    <a:cubicBezTo>
                      <a:pt x="791" y="591"/>
                      <a:pt x="686" y="1107"/>
                      <a:pt x="538" y="1614"/>
                    </a:cubicBezTo>
                    <a:cubicBezTo>
                      <a:pt x="380" y="2120"/>
                      <a:pt x="180" y="2605"/>
                      <a:pt x="1" y="3101"/>
                    </a:cubicBezTo>
                    <a:cubicBezTo>
                      <a:pt x="32" y="3122"/>
                      <a:pt x="64" y="3143"/>
                      <a:pt x="85" y="3164"/>
                    </a:cubicBezTo>
                    <a:cubicBezTo>
                      <a:pt x="148" y="3090"/>
                      <a:pt x="233" y="3017"/>
                      <a:pt x="275" y="2921"/>
                    </a:cubicBezTo>
                    <a:cubicBezTo>
                      <a:pt x="718" y="2068"/>
                      <a:pt x="960" y="1150"/>
                      <a:pt x="1066" y="200"/>
                    </a:cubicBezTo>
                    <a:cubicBezTo>
                      <a:pt x="1066" y="158"/>
                      <a:pt x="1013" y="116"/>
                      <a:pt x="93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3"/>
              <p:cNvSpPr/>
              <p:nvPr/>
            </p:nvSpPr>
            <p:spPr>
              <a:xfrm>
                <a:off x="3032000" y="5310550"/>
                <a:ext cx="13750" cy="78350"/>
              </a:xfrm>
              <a:custGeom>
                <a:avLst/>
                <a:gdLst/>
                <a:ahLst/>
                <a:cxnLst/>
                <a:rect l="l" t="t" r="r" b="b"/>
                <a:pathLst>
                  <a:path w="550" h="3134" extrusionOk="0">
                    <a:moveTo>
                      <a:pt x="434" y="1"/>
                    </a:moveTo>
                    <a:cubicBezTo>
                      <a:pt x="191" y="645"/>
                      <a:pt x="1" y="2216"/>
                      <a:pt x="64" y="2923"/>
                    </a:cubicBezTo>
                    <a:cubicBezTo>
                      <a:pt x="64" y="2996"/>
                      <a:pt x="128" y="3070"/>
                      <a:pt x="160" y="3134"/>
                    </a:cubicBezTo>
                    <a:cubicBezTo>
                      <a:pt x="191" y="3134"/>
                      <a:pt x="233" y="3123"/>
                      <a:pt x="265" y="3113"/>
                    </a:cubicBezTo>
                    <a:cubicBezTo>
                      <a:pt x="275" y="2849"/>
                      <a:pt x="275" y="2585"/>
                      <a:pt x="286" y="2321"/>
                    </a:cubicBezTo>
                    <a:cubicBezTo>
                      <a:pt x="307" y="2079"/>
                      <a:pt x="317" y="1826"/>
                      <a:pt x="338" y="1583"/>
                    </a:cubicBezTo>
                    <a:cubicBezTo>
                      <a:pt x="360" y="1320"/>
                      <a:pt x="413" y="1056"/>
                      <a:pt x="444" y="792"/>
                    </a:cubicBezTo>
                    <a:cubicBezTo>
                      <a:pt x="465" y="549"/>
                      <a:pt x="549" y="296"/>
                      <a:pt x="43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3"/>
              <p:cNvSpPr/>
              <p:nvPr/>
            </p:nvSpPr>
            <p:spPr>
              <a:xfrm>
                <a:off x="3017775" y="5149200"/>
                <a:ext cx="20050" cy="73325"/>
              </a:xfrm>
              <a:custGeom>
                <a:avLst/>
                <a:gdLst/>
                <a:ahLst/>
                <a:cxnLst/>
                <a:rect l="l" t="t" r="r" b="b"/>
                <a:pathLst>
                  <a:path w="802" h="2933" extrusionOk="0">
                    <a:moveTo>
                      <a:pt x="750" y="0"/>
                    </a:moveTo>
                    <a:cubicBezTo>
                      <a:pt x="697" y="75"/>
                      <a:pt x="633" y="117"/>
                      <a:pt x="623" y="169"/>
                    </a:cubicBezTo>
                    <a:cubicBezTo>
                      <a:pt x="412" y="1055"/>
                      <a:pt x="211" y="1941"/>
                      <a:pt x="0" y="2827"/>
                    </a:cubicBezTo>
                    <a:cubicBezTo>
                      <a:pt x="0" y="2859"/>
                      <a:pt x="43" y="2901"/>
                      <a:pt x="54" y="2932"/>
                    </a:cubicBezTo>
                    <a:cubicBezTo>
                      <a:pt x="96" y="2911"/>
                      <a:pt x="148" y="2901"/>
                      <a:pt x="159" y="2869"/>
                    </a:cubicBezTo>
                    <a:cubicBezTo>
                      <a:pt x="370" y="1994"/>
                      <a:pt x="581" y="1108"/>
                      <a:pt x="792" y="222"/>
                    </a:cubicBezTo>
                    <a:cubicBezTo>
                      <a:pt x="802" y="169"/>
                      <a:pt x="771" y="106"/>
                      <a:pt x="75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3"/>
              <p:cNvSpPr/>
              <p:nvPr/>
            </p:nvSpPr>
            <p:spPr>
              <a:xfrm>
                <a:off x="3143550" y="5133125"/>
                <a:ext cx="16375" cy="78600"/>
              </a:xfrm>
              <a:custGeom>
                <a:avLst/>
                <a:gdLst/>
                <a:ahLst/>
                <a:cxnLst/>
                <a:rect l="l" t="t" r="r" b="b"/>
                <a:pathLst>
                  <a:path w="655" h="3144" extrusionOk="0">
                    <a:moveTo>
                      <a:pt x="559" y="0"/>
                    </a:moveTo>
                    <a:cubicBezTo>
                      <a:pt x="538" y="0"/>
                      <a:pt x="507" y="0"/>
                      <a:pt x="496" y="11"/>
                    </a:cubicBezTo>
                    <a:cubicBezTo>
                      <a:pt x="243" y="939"/>
                      <a:pt x="254" y="1909"/>
                      <a:pt x="22" y="2848"/>
                    </a:cubicBezTo>
                    <a:cubicBezTo>
                      <a:pt x="1" y="2921"/>
                      <a:pt x="22" y="3006"/>
                      <a:pt x="22" y="3143"/>
                    </a:cubicBezTo>
                    <a:cubicBezTo>
                      <a:pt x="338" y="2647"/>
                      <a:pt x="655" y="697"/>
                      <a:pt x="55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3"/>
              <p:cNvSpPr/>
              <p:nvPr/>
            </p:nvSpPr>
            <p:spPr>
              <a:xfrm>
                <a:off x="3106375" y="5309250"/>
                <a:ext cx="14250" cy="68050"/>
              </a:xfrm>
              <a:custGeom>
                <a:avLst/>
                <a:gdLst/>
                <a:ahLst/>
                <a:cxnLst/>
                <a:rect l="l" t="t" r="r" b="b"/>
                <a:pathLst>
                  <a:path w="570" h="2722" extrusionOk="0">
                    <a:moveTo>
                      <a:pt x="496" y="1"/>
                    </a:moveTo>
                    <a:cubicBezTo>
                      <a:pt x="306" y="401"/>
                      <a:pt x="169" y="1044"/>
                      <a:pt x="21" y="2310"/>
                    </a:cubicBezTo>
                    <a:cubicBezTo>
                      <a:pt x="0" y="2437"/>
                      <a:pt x="21" y="2553"/>
                      <a:pt x="21" y="2722"/>
                    </a:cubicBezTo>
                    <a:cubicBezTo>
                      <a:pt x="106" y="2647"/>
                      <a:pt x="159" y="2626"/>
                      <a:pt x="159" y="2595"/>
                    </a:cubicBezTo>
                    <a:cubicBezTo>
                      <a:pt x="295" y="1762"/>
                      <a:pt x="433" y="929"/>
                      <a:pt x="560" y="106"/>
                    </a:cubicBezTo>
                    <a:cubicBezTo>
                      <a:pt x="570" y="74"/>
                      <a:pt x="517" y="32"/>
                      <a:pt x="49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3"/>
              <p:cNvSpPr/>
              <p:nvPr/>
            </p:nvSpPr>
            <p:spPr>
              <a:xfrm>
                <a:off x="2905450" y="5261000"/>
                <a:ext cx="11100" cy="46950"/>
              </a:xfrm>
              <a:custGeom>
                <a:avLst/>
                <a:gdLst/>
                <a:ahLst/>
                <a:cxnLst/>
                <a:rect l="l" t="t" r="r" b="b"/>
                <a:pathLst>
                  <a:path w="444" h="1878" extrusionOk="0">
                    <a:moveTo>
                      <a:pt x="401" y="0"/>
                    </a:moveTo>
                    <a:cubicBezTo>
                      <a:pt x="159" y="412"/>
                      <a:pt x="1" y="1287"/>
                      <a:pt x="54" y="1878"/>
                    </a:cubicBezTo>
                    <a:cubicBezTo>
                      <a:pt x="64" y="1878"/>
                      <a:pt x="96" y="1878"/>
                      <a:pt x="106" y="1867"/>
                    </a:cubicBezTo>
                    <a:cubicBezTo>
                      <a:pt x="138" y="1835"/>
                      <a:pt x="169" y="1804"/>
                      <a:pt x="180" y="1772"/>
                    </a:cubicBezTo>
                    <a:cubicBezTo>
                      <a:pt x="265" y="1245"/>
                      <a:pt x="349" y="717"/>
                      <a:pt x="433" y="201"/>
                    </a:cubicBezTo>
                    <a:cubicBezTo>
                      <a:pt x="444" y="138"/>
                      <a:pt x="412" y="74"/>
                      <a:pt x="40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3"/>
              <p:cNvSpPr/>
              <p:nvPr/>
            </p:nvSpPr>
            <p:spPr>
              <a:xfrm>
                <a:off x="3092925" y="5319525"/>
                <a:ext cx="8725" cy="44325"/>
              </a:xfrm>
              <a:custGeom>
                <a:avLst/>
                <a:gdLst/>
                <a:ahLst/>
                <a:cxnLst/>
                <a:rect l="l" t="t" r="r" b="b"/>
                <a:pathLst>
                  <a:path w="349" h="1773" extrusionOk="0">
                    <a:moveTo>
                      <a:pt x="338" y="1"/>
                    </a:moveTo>
                    <a:lnTo>
                      <a:pt x="338" y="1"/>
                    </a:lnTo>
                    <a:cubicBezTo>
                      <a:pt x="85" y="528"/>
                      <a:pt x="22" y="1087"/>
                      <a:pt x="1" y="1657"/>
                    </a:cubicBezTo>
                    <a:cubicBezTo>
                      <a:pt x="1" y="1678"/>
                      <a:pt x="53" y="1709"/>
                      <a:pt x="148" y="1772"/>
                    </a:cubicBezTo>
                    <a:cubicBezTo>
                      <a:pt x="243" y="1172"/>
                      <a:pt x="348" y="602"/>
                      <a:pt x="33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3"/>
              <p:cNvSpPr/>
              <p:nvPr/>
            </p:nvSpPr>
            <p:spPr>
              <a:xfrm>
                <a:off x="3008025" y="5153150"/>
                <a:ext cx="11625" cy="42475"/>
              </a:xfrm>
              <a:custGeom>
                <a:avLst/>
                <a:gdLst/>
                <a:ahLst/>
                <a:cxnLst/>
                <a:rect l="l" t="t" r="r" b="b"/>
                <a:pathLst>
                  <a:path w="465" h="1699" extrusionOk="0">
                    <a:moveTo>
                      <a:pt x="422" y="1"/>
                    </a:moveTo>
                    <a:cubicBezTo>
                      <a:pt x="179" y="349"/>
                      <a:pt x="85" y="665"/>
                      <a:pt x="11" y="1351"/>
                    </a:cubicBezTo>
                    <a:cubicBezTo>
                      <a:pt x="1" y="1467"/>
                      <a:pt x="43" y="1583"/>
                      <a:pt x="64" y="1699"/>
                    </a:cubicBezTo>
                    <a:lnTo>
                      <a:pt x="148" y="1699"/>
                    </a:lnTo>
                    <a:cubicBezTo>
                      <a:pt x="254" y="1150"/>
                      <a:pt x="359" y="592"/>
                      <a:pt x="465" y="43"/>
                    </a:cubicBezTo>
                    <a:cubicBezTo>
                      <a:pt x="465" y="32"/>
                      <a:pt x="433" y="11"/>
                      <a:pt x="42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3"/>
              <p:cNvSpPr/>
              <p:nvPr/>
            </p:nvSpPr>
            <p:spPr>
              <a:xfrm>
                <a:off x="3130625" y="5145500"/>
                <a:ext cx="9800" cy="42225"/>
              </a:xfrm>
              <a:custGeom>
                <a:avLst/>
                <a:gdLst/>
                <a:ahLst/>
                <a:cxnLst/>
                <a:rect l="l" t="t" r="r" b="b"/>
                <a:pathLst>
                  <a:path w="392" h="1689" extrusionOk="0">
                    <a:moveTo>
                      <a:pt x="391" y="1"/>
                    </a:moveTo>
                    <a:lnTo>
                      <a:pt x="391" y="1"/>
                    </a:lnTo>
                    <a:cubicBezTo>
                      <a:pt x="96" y="623"/>
                      <a:pt x="0" y="1214"/>
                      <a:pt x="64" y="1688"/>
                    </a:cubicBezTo>
                    <a:cubicBezTo>
                      <a:pt x="243" y="1414"/>
                      <a:pt x="349" y="887"/>
                      <a:pt x="39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3"/>
              <p:cNvSpPr/>
              <p:nvPr/>
            </p:nvSpPr>
            <p:spPr>
              <a:xfrm>
                <a:off x="2942375" y="5319000"/>
                <a:ext cx="9775" cy="42200"/>
              </a:xfrm>
              <a:custGeom>
                <a:avLst/>
                <a:gdLst/>
                <a:ahLst/>
                <a:cxnLst/>
                <a:rect l="l" t="t" r="r" b="b"/>
                <a:pathLst>
                  <a:path w="391" h="1688" extrusionOk="0">
                    <a:moveTo>
                      <a:pt x="201" y="0"/>
                    </a:moveTo>
                    <a:cubicBezTo>
                      <a:pt x="0" y="528"/>
                      <a:pt x="201" y="1034"/>
                      <a:pt x="169" y="1530"/>
                    </a:cubicBezTo>
                    <a:cubicBezTo>
                      <a:pt x="169" y="1572"/>
                      <a:pt x="232" y="1625"/>
                      <a:pt x="274" y="1688"/>
                    </a:cubicBezTo>
                    <a:cubicBezTo>
                      <a:pt x="391" y="1277"/>
                      <a:pt x="349" y="518"/>
                      <a:pt x="20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3"/>
              <p:cNvSpPr/>
              <p:nvPr/>
            </p:nvSpPr>
            <p:spPr>
              <a:xfrm>
                <a:off x="3174400" y="5156575"/>
                <a:ext cx="11100" cy="38525"/>
              </a:xfrm>
              <a:custGeom>
                <a:avLst/>
                <a:gdLst/>
                <a:ahLst/>
                <a:cxnLst/>
                <a:rect l="l" t="t" r="r" b="b"/>
                <a:pathLst>
                  <a:path w="444" h="1541" extrusionOk="0">
                    <a:moveTo>
                      <a:pt x="370" y="1"/>
                    </a:moveTo>
                    <a:lnTo>
                      <a:pt x="370" y="1"/>
                    </a:lnTo>
                    <a:cubicBezTo>
                      <a:pt x="42" y="792"/>
                      <a:pt x="0" y="1151"/>
                      <a:pt x="211" y="1541"/>
                    </a:cubicBezTo>
                    <a:cubicBezTo>
                      <a:pt x="274" y="971"/>
                      <a:pt x="443" y="507"/>
                      <a:pt x="37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3"/>
              <p:cNvSpPr/>
              <p:nvPr/>
            </p:nvSpPr>
            <p:spPr>
              <a:xfrm>
                <a:off x="2997475" y="5370950"/>
                <a:ext cx="7425" cy="30075"/>
              </a:xfrm>
              <a:custGeom>
                <a:avLst/>
                <a:gdLst/>
                <a:ahLst/>
                <a:cxnLst/>
                <a:rect l="l" t="t" r="r" b="b"/>
                <a:pathLst>
                  <a:path w="297" h="1203" extrusionOk="0">
                    <a:moveTo>
                      <a:pt x="296" y="1"/>
                    </a:moveTo>
                    <a:cubicBezTo>
                      <a:pt x="95" y="64"/>
                      <a:pt x="85" y="222"/>
                      <a:pt x="85" y="327"/>
                    </a:cubicBezTo>
                    <a:cubicBezTo>
                      <a:pt x="106" y="601"/>
                      <a:pt x="1" y="897"/>
                      <a:pt x="148" y="1161"/>
                    </a:cubicBezTo>
                    <a:cubicBezTo>
                      <a:pt x="159" y="1182"/>
                      <a:pt x="222" y="1182"/>
                      <a:pt x="296" y="1203"/>
                    </a:cubicBezTo>
                    <a:lnTo>
                      <a:pt x="296" y="1"/>
                    </a:ln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3"/>
              <p:cNvSpPr/>
              <p:nvPr/>
            </p:nvSpPr>
            <p:spPr>
              <a:xfrm>
                <a:off x="3017525" y="5339575"/>
                <a:ext cx="8450" cy="28250"/>
              </a:xfrm>
              <a:custGeom>
                <a:avLst/>
                <a:gdLst/>
                <a:ahLst/>
                <a:cxnLst/>
                <a:rect l="l" t="t" r="r" b="b"/>
                <a:pathLst>
                  <a:path w="338" h="1130" extrusionOk="0">
                    <a:moveTo>
                      <a:pt x="232" y="0"/>
                    </a:moveTo>
                    <a:lnTo>
                      <a:pt x="232" y="0"/>
                    </a:lnTo>
                    <a:cubicBezTo>
                      <a:pt x="21" y="517"/>
                      <a:pt x="0" y="813"/>
                      <a:pt x="169" y="1129"/>
                    </a:cubicBezTo>
                    <a:cubicBezTo>
                      <a:pt x="327" y="612"/>
                      <a:pt x="338" y="391"/>
                      <a:pt x="23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3"/>
              <p:cNvSpPr/>
              <p:nvPr/>
            </p:nvSpPr>
            <p:spPr>
              <a:xfrm>
                <a:off x="2922600" y="5315300"/>
                <a:ext cx="9250" cy="19550"/>
              </a:xfrm>
              <a:custGeom>
                <a:avLst/>
                <a:gdLst/>
                <a:ahLst/>
                <a:cxnLst/>
                <a:rect l="l" t="t" r="r" b="b"/>
                <a:pathLst>
                  <a:path w="370" h="782" extrusionOk="0">
                    <a:moveTo>
                      <a:pt x="200" y="1"/>
                    </a:moveTo>
                    <a:cubicBezTo>
                      <a:pt x="0" y="434"/>
                      <a:pt x="0" y="434"/>
                      <a:pt x="254" y="781"/>
                    </a:cubicBezTo>
                    <a:cubicBezTo>
                      <a:pt x="369" y="507"/>
                      <a:pt x="254" y="254"/>
                      <a:pt x="20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3"/>
              <p:cNvSpPr/>
              <p:nvPr/>
            </p:nvSpPr>
            <p:spPr>
              <a:xfrm>
                <a:off x="2984825" y="5365450"/>
                <a:ext cx="7125" cy="17900"/>
              </a:xfrm>
              <a:custGeom>
                <a:avLst/>
                <a:gdLst/>
                <a:ahLst/>
                <a:cxnLst/>
                <a:rect l="l" t="t" r="r" b="b"/>
                <a:pathLst>
                  <a:path w="285" h="716" extrusionOk="0">
                    <a:moveTo>
                      <a:pt x="184" y="0"/>
                    </a:moveTo>
                    <a:cubicBezTo>
                      <a:pt x="160" y="0"/>
                      <a:pt x="131" y="6"/>
                      <a:pt x="95" y="20"/>
                    </a:cubicBezTo>
                    <a:cubicBezTo>
                      <a:pt x="106" y="252"/>
                      <a:pt x="1" y="495"/>
                      <a:pt x="243" y="716"/>
                    </a:cubicBezTo>
                    <a:cubicBezTo>
                      <a:pt x="264" y="526"/>
                      <a:pt x="285" y="336"/>
                      <a:pt x="285" y="146"/>
                    </a:cubicBezTo>
                    <a:cubicBezTo>
                      <a:pt x="285" y="80"/>
                      <a:pt x="272" y="0"/>
                      <a:pt x="18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3"/>
              <p:cNvSpPr/>
              <p:nvPr/>
            </p:nvSpPr>
            <p:spPr>
              <a:xfrm>
                <a:off x="3182575" y="5135475"/>
                <a:ext cx="3975" cy="5825"/>
              </a:xfrm>
              <a:custGeom>
                <a:avLst/>
                <a:gdLst/>
                <a:ahLst/>
                <a:cxnLst/>
                <a:rect l="l" t="t" r="r" b="b"/>
                <a:pathLst>
                  <a:path w="159" h="233" extrusionOk="0">
                    <a:moveTo>
                      <a:pt x="116" y="1"/>
                    </a:moveTo>
                    <a:cubicBezTo>
                      <a:pt x="64" y="33"/>
                      <a:pt x="1" y="64"/>
                      <a:pt x="1" y="75"/>
                    </a:cubicBezTo>
                    <a:cubicBezTo>
                      <a:pt x="11" y="128"/>
                      <a:pt x="43" y="181"/>
                      <a:pt x="64" y="233"/>
                    </a:cubicBezTo>
                    <a:cubicBezTo>
                      <a:pt x="95" y="212"/>
                      <a:pt x="158" y="191"/>
                      <a:pt x="158" y="170"/>
                    </a:cubicBezTo>
                    <a:cubicBezTo>
                      <a:pt x="158" y="117"/>
                      <a:pt x="137" y="64"/>
                      <a:pt x="11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3"/>
              <p:cNvSpPr/>
              <p:nvPr/>
            </p:nvSpPr>
            <p:spPr>
              <a:xfrm>
                <a:off x="3305175" y="5412775"/>
                <a:ext cx="20575" cy="37550"/>
              </a:xfrm>
              <a:custGeom>
                <a:avLst/>
                <a:gdLst/>
                <a:ahLst/>
                <a:cxnLst/>
                <a:rect l="l" t="t" r="r" b="b"/>
                <a:pathLst>
                  <a:path w="823" h="1502" extrusionOk="0">
                    <a:moveTo>
                      <a:pt x="109" y="1"/>
                    </a:moveTo>
                    <a:cubicBezTo>
                      <a:pt x="74" y="1"/>
                      <a:pt x="38" y="5"/>
                      <a:pt x="0" y="15"/>
                    </a:cubicBezTo>
                    <a:cubicBezTo>
                      <a:pt x="43" y="416"/>
                      <a:pt x="64" y="785"/>
                      <a:pt x="222" y="1112"/>
                    </a:cubicBezTo>
                    <a:cubicBezTo>
                      <a:pt x="549" y="1175"/>
                      <a:pt x="549" y="1175"/>
                      <a:pt x="823" y="1502"/>
                    </a:cubicBezTo>
                    <a:cubicBezTo>
                      <a:pt x="665" y="1017"/>
                      <a:pt x="707" y="542"/>
                      <a:pt x="528" y="142"/>
                    </a:cubicBezTo>
                    <a:cubicBezTo>
                      <a:pt x="383" y="81"/>
                      <a:pt x="258" y="1"/>
                      <a:pt x="10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3"/>
              <p:cNvSpPr/>
              <p:nvPr/>
            </p:nvSpPr>
            <p:spPr>
              <a:xfrm>
                <a:off x="3245325" y="5273400"/>
                <a:ext cx="8725" cy="54600"/>
              </a:xfrm>
              <a:custGeom>
                <a:avLst/>
                <a:gdLst/>
                <a:ahLst/>
                <a:cxnLst/>
                <a:rect l="l" t="t" r="r" b="b"/>
                <a:pathLst>
                  <a:path w="349" h="2184" extrusionOk="0">
                    <a:moveTo>
                      <a:pt x="74" y="0"/>
                    </a:moveTo>
                    <a:cubicBezTo>
                      <a:pt x="43" y="42"/>
                      <a:pt x="1" y="74"/>
                      <a:pt x="1" y="106"/>
                    </a:cubicBezTo>
                    <a:cubicBezTo>
                      <a:pt x="53" y="802"/>
                      <a:pt x="116" y="1487"/>
                      <a:pt x="180" y="2183"/>
                    </a:cubicBezTo>
                    <a:cubicBezTo>
                      <a:pt x="348" y="1550"/>
                      <a:pt x="317" y="928"/>
                      <a:pt x="233" y="306"/>
                    </a:cubicBezTo>
                    <a:cubicBezTo>
                      <a:pt x="222" y="200"/>
                      <a:pt x="243" y="42"/>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3"/>
              <p:cNvSpPr/>
              <p:nvPr/>
            </p:nvSpPr>
            <p:spPr>
              <a:xfrm>
                <a:off x="3276700" y="5295800"/>
                <a:ext cx="19275" cy="51700"/>
              </a:xfrm>
              <a:custGeom>
                <a:avLst/>
                <a:gdLst/>
                <a:ahLst/>
                <a:cxnLst/>
                <a:rect l="l" t="t" r="r" b="b"/>
                <a:pathLst>
                  <a:path w="771" h="2068" extrusionOk="0">
                    <a:moveTo>
                      <a:pt x="127" y="0"/>
                    </a:moveTo>
                    <a:cubicBezTo>
                      <a:pt x="53" y="190"/>
                      <a:pt x="0" y="253"/>
                      <a:pt x="11" y="296"/>
                    </a:cubicBezTo>
                    <a:cubicBezTo>
                      <a:pt x="232" y="897"/>
                      <a:pt x="359" y="1540"/>
                      <a:pt x="771" y="2068"/>
                    </a:cubicBezTo>
                    <a:cubicBezTo>
                      <a:pt x="696" y="1382"/>
                      <a:pt x="370" y="781"/>
                      <a:pt x="12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3"/>
              <p:cNvSpPr/>
              <p:nvPr/>
            </p:nvSpPr>
            <p:spPr>
              <a:xfrm>
                <a:off x="3180725" y="5326125"/>
                <a:ext cx="7925" cy="54875"/>
              </a:xfrm>
              <a:custGeom>
                <a:avLst/>
                <a:gdLst/>
                <a:ahLst/>
                <a:cxnLst/>
                <a:rect l="l" t="t" r="r" b="b"/>
                <a:pathLst>
                  <a:path w="317" h="2195" extrusionOk="0">
                    <a:moveTo>
                      <a:pt x="211" y="1"/>
                    </a:moveTo>
                    <a:cubicBezTo>
                      <a:pt x="42" y="412"/>
                      <a:pt x="53" y="781"/>
                      <a:pt x="42" y="1150"/>
                    </a:cubicBezTo>
                    <a:cubicBezTo>
                      <a:pt x="0" y="1846"/>
                      <a:pt x="21" y="1909"/>
                      <a:pt x="243" y="2194"/>
                    </a:cubicBezTo>
                    <a:cubicBezTo>
                      <a:pt x="274" y="1530"/>
                      <a:pt x="296" y="855"/>
                      <a:pt x="317" y="180"/>
                    </a:cubicBezTo>
                    <a:cubicBezTo>
                      <a:pt x="317" y="158"/>
                      <a:pt x="317" y="137"/>
                      <a:pt x="307" y="116"/>
                    </a:cubicBezTo>
                    <a:cubicBezTo>
                      <a:pt x="296" y="95"/>
                      <a:pt x="274" y="85"/>
                      <a:pt x="21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3"/>
              <p:cNvSpPr/>
              <p:nvPr/>
            </p:nvSpPr>
            <p:spPr>
              <a:xfrm>
                <a:off x="3233450" y="5280500"/>
                <a:ext cx="8750" cy="47500"/>
              </a:xfrm>
              <a:custGeom>
                <a:avLst/>
                <a:gdLst/>
                <a:ahLst/>
                <a:cxnLst/>
                <a:rect l="l" t="t" r="r" b="b"/>
                <a:pathLst>
                  <a:path w="350" h="1900" extrusionOk="0">
                    <a:moveTo>
                      <a:pt x="85" y="1"/>
                    </a:moveTo>
                    <a:cubicBezTo>
                      <a:pt x="33" y="43"/>
                      <a:pt x="1" y="54"/>
                      <a:pt x="1" y="64"/>
                    </a:cubicBezTo>
                    <a:cubicBezTo>
                      <a:pt x="43" y="623"/>
                      <a:pt x="85" y="1193"/>
                      <a:pt x="138" y="1751"/>
                    </a:cubicBezTo>
                    <a:cubicBezTo>
                      <a:pt x="148" y="1794"/>
                      <a:pt x="223" y="1836"/>
                      <a:pt x="296" y="1899"/>
                    </a:cubicBezTo>
                    <a:cubicBezTo>
                      <a:pt x="317" y="1805"/>
                      <a:pt x="349" y="1741"/>
                      <a:pt x="338" y="1688"/>
                    </a:cubicBezTo>
                    <a:cubicBezTo>
                      <a:pt x="254" y="1203"/>
                      <a:pt x="127" y="708"/>
                      <a:pt x="190" y="201"/>
                    </a:cubicBezTo>
                    <a:cubicBezTo>
                      <a:pt x="190" y="138"/>
                      <a:pt x="127" y="75"/>
                      <a:pt x="8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3"/>
              <p:cNvSpPr/>
              <p:nvPr/>
            </p:nvSpPr>
            <p:spPr>
              <a:xfrm>
                <a:off x="3196550" y="5353800"/>
                <a:ext cx="8200" cy="37225"/>
              </a:xfrm>
              <a:custGeom>
                <a:avLst/>
                <a:gdLst/>
                <a:ahLst/>
                <a:cxnLst/>
                <a:rect l="l" t="t" r="r" b="b"/>
                <a:pathLst>
                  <a:path w="328" h="1489" extrusionOk="0">
                    <a:moveTo>
                      <a:pt x="253" y="1"/>
                    </a:moveTo>
                    <a:cubicBezTo>
                      <a:pt x="42" y="401"/>
                      <a:pt x="0" y="876"/>
                      <a:pt x="127" y="1488"/>
                    </a:cubicBezTo>
                    <a:cubicBezTo>
                      <a:pt x="180" y="1362"/>
                      <a:pt x="232" y="1287"/>
                      <a:pt x="243" y="1214"/>
                    </a:cubicBezTo>
                    <a:cubicBezTo>
                      <a:pt x="264" y="834"/>
                      <a:pt x="327" y="444"/>
                      <a:pt x="25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3"/>
              <p:cNvSpPr/>
              <p:nvPr/>
            </p:nvSpPr>
            <p:spPr>
              <a:xfrm>
                <a:off x="3399575" y="5418675"/>
                <a:ext cx="11625" cy="20050"/>
              </a:xfrm>
              <a:custGeom>
                <a:avLst/>
                <a:gdLst/>
                <a:ahLst/>
                <a:cxnLst/>
                <a:rect l="l" t="t" r="r" b="b"/>
                <a:pathLst>
                  <a:path w="465" h="802" extrusionOk="0">
                    <a:moveTo>
                      <a:pt x="0" y="0"/>
                    </a:moveTo>
                    <a:lnTo>
                      <a:pt x="0" y="0"/>
                    </a:lnTo>
                    <a:cubicBezTo>
                      <a:pt x="148" y="317"/>
                      <a:pt x="264" y="560"/>
                      <a:pt x="391" y="802"/>
                    </a:cubicBezTo>
                    <a:cubicBezTo>
                      <a:pt x="464" y="380"/>
                      <a:pt x="391" y="232"/>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3"/>
              <p:cNvSpPr/>
              <p:nvPr/>
            </p:nvSpPr>
            <p:spPr>
              <a:xfrm>
                <a:off x="3274850" y="5383325"/>
                <a:ext cx="4250" cy="23500"/>
              </a:xfrm>
              <a:custGeom>
                <a:avLst/>
                <a:gdLst/>
                <a:ahLst/>
                <a:cxnLst/>
                <a:rect l="l" t="t" r="r" b="b"/>
                <a:pathLst>
                  <a:path w="170" h="940" extrusionOk="0">
                    <a:moveTo>
                      <a:pt x="1" y="1"/>
                    </a:moveTo>
                    <a:cubicBezTo>
                      <a:pt x="1" y="317"/>
                      <a:pt x="1" y="645"/>
                      <a:pt x="170" y="940"/>
                    </a:cubicBezTo>
                    <a:cubicBezTo>
                      <a:pt x="106" y="624"/>
                      <a:pt x="53" y="307"/>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3"/>
              <p:cNvSpPr/>
              <p:nvPr/>
            </p:nvSpPr>
            <p:spPr>
              <a:xfrm>
                <a:off x="3944300" y="5059550"/>
                <a:ext cx="26150" cy="10250"/>
              </a:xfrm>
              <a:custGeom>
                <a:avLst/>
                <a:gdLst/>
                <a:ahLst/>
                <a:cxnLst/>
                <a:rect l="l" t="t" r="r" b="b"/>
                <a:pathLst>
                  <a:path w="1046" h="410" extrusionOk="0">
                    <a:moveTo>
                      <a:pt x="0" y="0"/>
                    </a:moveTo>
                    <a:lnTo>
                      <a:pt x="0" y="0"/>
                    </a:lnTo>
                    <a:cubicBezTo>
                      <a:pt x="432" y="311"/>
                      <a:pt x="586" y="409"/>
                      <a:pt x="779" y="409"/>
                    </a:cubicBezTo>
                    <a:cubicBezTo>
                      <a:pt x="855" y="409"/>
                      <a:pt x="937" y="394"/>
                      <a:pt x="1045" y="370"/>
                    </a:cubicBezTo>
                    <a:cubicBezTo>
                      <a:pt x="771" y="233"/>
                      <a:pt x="539" y="127"/>
                      <a:pt x="307" y="22"/>
                    </a:cubicBezTo>
                    <a:cubicBezTo>
                      <a:pt x="265" y="0"/>
                      <a:pt x="190" y="11"/>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0" name="Google Shape;420;p3"/>
            <p:cNvGrpSpPr/>
            <p:nvPr/>
          </p:nvGrpSpPr>
          <p:grpSpPr>
            <a:xfrm rot="-4528178">
              <a:off x="4052456" y="-76764"/>
              <a:ext cx="2287943" cy="1828264"/>
              <a:chOff x="1340325" y="4148525"/>
              <a:chExt cx="1340250" cy="1070975"/>
            </a:xfrm>
          </p:grpSpPr>
          <p:sp>
            <p:nvSpPr>
              <p:cNvPr id="421" name="Google Shape;421;p3"/>
              <p:cNvSpPr/>
              <p:nvPr/>
            </p:nvSpPr>
            <p:spPr>
              <a:xfrm>
                <a:off x="2109700" y="4564650"/>
                <a:ext cx="162725" cy="32025"/>
              </a:xfrm>
              <a:custGeom>
                <a:avLst/>
                <a:gdLst/>
                <a:ahLst/>
                <a:cxnLst/>
                <a:rect l="l" t="t" r="r" b="b"/>
                <a:pathLst>
                  <a:path w="6509" h="1281" extrusionOk="0">
                    <a:moveTo>
                      <a:pt x="5728" y="1"/>
                    </a:moveTo>
                    <a:cubicBezTo>
                      <a:pt x="4641" y="22"/>
                      <a:pt x="3565" y="148"/>
                      <a:pt x="2511" y="423"/>
                    </a:cubicBezTo>
                    <a:cubicBezTo>
                      <a:pt x="2110" y="528"/>
                      <a:pt x="1699" y="655"/>
                      <a:pt x="1287" y="728"/>
                    </a:cubicBezTo>
                    <a:cubicBezTo>
                      <a:pt x="823" y="812"/>
                      <a:pt x="412" y="1013"/>
                      <a:pt x="1" y="1245"/>
                    </a:cubicBezTo>
                    <a:cubicBezTo>
                      <a:pt x="76" y="1270"/>
                      <a:pt x="148" y="1281"/>
                      <a:pt x="218" y="1281"/>
                    </a:cubicBezTo>
                    <a:cubicBezTo>
                      <a:pt x="410" y="1281"/>
                      <a:pt x="585" y="1202"/>
                      <a:pt x="771" y="1140"/>
                    </a:cubicBezTo>
                    <a:cubicBezTo>
                      <a:pt x="1045" y="1065"/>
                      <a:pt x="1330" y="1002"/>
                      <a:pt x="1604" y="929"/>
                    </a:cubicBezTo>
                    <a:cubicBezTo>
                      <a:pt x="1857" y="855"/>
                      <a:pt x="2110" y="781"/>
                      <a:pt x="2374" y="718"/>
                    </a:cubicBezTo>
                    <a:cubicBezTo>
                      <a:pt x="2648" y="655"/>
                      <a:pt x="2933" y="612"/>
                      <a:pt x="3218" y="549"/>
                    </a:cubicBezTo>
                    <a:cubicBezTo>
                      <a:pt x="3471" y="496"/>
                      <a:pt x="3734" y="444"/>
                      <a:pt x="3998" y="401"/>
                    </a:cubicBezTo>
                    <a:cubicBezTo>
                      <a:pt x="4283" y="359"/>
                      <a:pt x="4568" y="327"/>
                      <a:pt x="4852" y="296"/>
                    </a:cubicBezTo>
                    <a:cubicBezTo>
                      <a:pt x="5116" y="275"/>
                      <a:pt x="5379" y="285"/>
                      <a:pt x="5644" y="233"/>
                    </a:cubicBezTo>
                    <a:cubicBezTo>
                      <a:pt x="5686" y="226"/>
                      <a:pt x="5729" y="224"/>
                      <a:pt x="5772" y="224"/>
                    </a:cubicBezTo>
                    <a:cubicBezTo>
                      <a:pt x="5901" y="224"/>
                      <a:pt x="6031" y="246"/>
                      <a:pt x="6167" y="246"/>
                    </a:cubicBezTo>
                    <a:cubicBezTo>
                      <a:pt x="6276" y="246"/>
                      <a:pt x="6389" y="231"/>
                      <a:pt x="6508" y="180"/>
                    </a:cubicBezTo>
                    <a:cubicBezTo>
                      <a:pt x="6413" y="106"/>
                      <a:pt x="6371" y="43"/>
                      <a:pt x="6329" y="43"/>
                    </a:cubicBezTo>
                    <a:cubicBezTo>
                      <a:pt x="6129" y="11"/>
                      <a:pt x="5928" y="1"/>
                      <a:pt x="572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3"/>
              <p:cNvSpPr/>
              <p:nvPr/>
            </p:nvSpPr>
            <p:spPr>
              <a:xfrm>
                <a:off x="2006625" y="4422950"/>
                <a:ext cx="145825" cy="39150"/>
              </a:xfrm>
              <a:custGeom>
                <a:avLst/>
                <a:gdLst/>
                <a:ahLst/>
                <a:cxnLst/>
                <a:rect l="l" t="t" r="r" b="b"/>
                <a:pathLst>
                  <a:path w="5833" h="1566" extrusionOk="0">
                    <a:moveTo>
                      <a:pt x="5420" y="1"/>
                    </a:moveTo>
                    <a:cubicBezTo>
                      <a:pt x="5388" y="1"/>
                      <a:pt x="5357" y="2"/>
                      <a:pt x="5326" y="5"/>
                    </a:cubicBezTo>
                    <a:cubicBezTo>
                      <a:pt x="4419" y="79"/>
                      <a:pt x="3533" y="279"/>
                      <a:pt x="2658" y="501"/>
                    </a:cubicBezTo>
                    <a:cubicBezTo>
                      <a:pt x="2204" y="616"/>
                      <a:pt x="1761" y="775"/>
                      <a:pt x="1318" y="923"/>
                    </a:cubicBezTo>
                    <a:cubicBezTo>
                      <a:pt x="971" y="1049"/>
                      <a:pt x="612" y="1176"/>
                      <a:pt x="264" y="1323"/>
                    </a:cubicBezTo>
                    <a:cubicBezTo>
                      <a:pt x="200" y="1345"/>
                      <a:pt x="148" y="1418"/>
                      <a:pt x="0" y="1566"/>
                    </a:cubicBezTo>
                    <a:cubicBezTo>
                      <a:pt x="232" y="1545"/>
                      <a:pt x="338" y="1555"/>
                      <a:pt x="432" y="1523"/>
                    </a:cubicBezTo>
                    <a:cubicBezTo>
                      <a:pt x="1097" y="1270"/>
                      <a:pt x="1772" y="1059"/>
                      <a:pt x="2447" y="848"/>
                    </a:cubicBezTo>
                    <a:cubicBezTo>
                      <a:pt x="3017" y="670"/>
                      <a:pt x="3596" y="522"/>
                      <a:pt x="4187" y="416"/>
                    </a:cubicBezTo>
                    <a:cubicBezTo>
                      <a:pt x="4704" y="321"/>
                      <a:pt x="5220" y="248"/>
                      <a:pt x="5832" y="142"/>
                    </a:cubicBezTo>
                    <a:cubicBezTo>
                      <a:pt x="5717" y="68"/>
                      <a:pt x="5685" y="26"/>
                      <a:pt x="5653" y="16"/>
                    </a:cubicBezTo>
                    <a:cubicBezTo>
                      <a:pt x="5578" y="8"/>
                      <a:pt x="5498" y="1"/>
                      <a:pt x="542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3"/>
              <p:cNvSpPr/>
              <p:nvPr/>
            </p:nvSpPr>
            <p:spPr>
              <a:xfrm>
                <a:off x="1869525" y="4325725"/>
                <a:ext cx="129475" cy="37825"/>
              </a:xfrm>
              <a:custGeom>
                <a:avLst/>
                <a:gdLst/>
                <a:ahLst/>
                <a:cxnLst/>
                <a:rect l="l" t="t" r="r" b="b"/>
                <a:pathLst>
                  <a:path w="5179" h="1513" extrusionOk="0">
                    <a:moveTo>
                      <a:pt x="1413" y="793"/>
                    </a:moveTo>
                    <a:cubicBezTo>
                      <a:pt x="1417" y="795"/>
                      <a:pt x="1420" y="796"/>
                      <a:pt x="1423" y="798"/>
                    </a:cubicBezTo>
                    <a:lnTo>
                      <a:pt x="1423" y="798"/>
                    </a:lnTo>
                    <a:cubicBezTo>
                      <a:pt x="1427" y="796"/>
                      <a:pt x="1431" y="795"/>
                      <a:pt x="1434" y="793"/>
                    </a:cubicBezTo>
                    <a:close/>
                    <a:moveTo>
                      <a:pt x="5006" y="0"/>
                    </a:moveTo>
                    <a:cubicBezTo>
                      <a:pt x="5000" y="0"/>
                      <a:pt x="4994" y="1"/>
                      <a:pt x="4988" y="2"/>
                    </a:cubicBezTo>
                    <a:cubicBezTo>
                      <a:pt x="4493" y="108"/>
                      <a:pt x="3997" y="202"/>
                      <a:pt x="3512" y="329"/>
                    </a:cubicBezTo>
                    <a:cubicBezTo>
                      <a:pt x="2995" y="455"/>
                      <a:pt x="2499" y="603"/>
                      <a:pt x="1983" y="751"/>
                    </a:cubicBezTo>
                    <a:cubicBezTo>
                      <a:pt x="1855" y="786"/>
                      <a:pt x="1733" y="841"/>
                      <a:pt x="1605" y="841"/>
                    </a:cubicBezTo>
                    <a:cubicBezTo>
                      <a:pt x="1546" y="841"/>
                      <a:pt x="1486" y="829"/>
                      <a:pt x="1423" y="798"/>
                    </a:cubicBezTo>
                    <a:lnTo>
                      <a:pt x="1423" y="798"/>
                    </a:lnTo>
                    <a:cubicBezTo>
                      <a:pt x="1184" y="912"/>
                      <a:pt x="946" y="1006"/>
                      <a:pt x="706" y="1120"/>
                    </a:cubicBezTo>
                    <a:cubicBezTo>
                      <a:pt x="495" y="1236"/>
                      <a:pt x="232" y="1247"/>
                      <a:pt x="0" y="1458"/>
                    </a:cubicBezTo>
                    <a:cubicBezTo>
                      <a:pt x="108" y="1497"/>
                      <a:pt x="204" y="1512"/>
                      <a:pt x="292" y="1512"/>
                    </a:cubicBezTo>
                    <a:cubicBezTo>
                      <a:pt x="419" y="1512"/>
                      <a:pt x="531" y="1480"/>
                      <a:pt x="643" y="1437"/>
                    </a:cubicBezTo>
                    <a:cubicBezTo>
                      <a:pt x="886" y="1352"/>
                      <a:pt x="1139" y="1247"/>
                      <a:pt x="1392" y="1184"/>
                    </a:cubicBezTo>
                    <a:cubicBezTo>
                      <a:pt x="2278" y="941"/>
                      <a:pt x="3174" y="709"/>
                      <a:pt x="4071" y="477"/>
                    </a:cubicBezTo>
                    <a:cubicBezTo>
                      <a:pt x="4366" y="392"/>
                      <a:pt x="4672" y="340"/>
                      <a:pt x="4967" y="255"/>
                    </a:cubicBezTo>
                    <a:cubicBezTo>
                      <a:pt x="5062" y="234"/>
                      <a:pt x="5178" y="192"/>
                      <a:pt x="5115" y="34"/>
                    </a:cubicBezTo>
                    <a:cubicBezTo>
                      <a:pt x="5079" y="25"/>
                      <a:pt x="5042" y="0"/>
                      <a:pt x="500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3"/>
              <p:cNvSpPr/>
              <p:nvPr/>
            </p:nvSpPr>
            <p:spPr>
              <a:xfrm>
                <a:off x="2142400" y="4545925"/>
                <a:ext cx="106550" cy="22450"/>
              </a:xfrm>
              <a:custGeom>
                <a:avLst/>
                <a:gdLst/>
                <a:ahLst/>
                <a:cxnLst/>
                <a:rect l="l" t="t" r="r" b="b"/>
                <a:pathLst>
                  <a:path w="4262" h="898" extrusionOk="0">
                    <a:moveTo>
                      <a:pt x="4019" y="0"/>
                    </a:moveTo>
                    <a:cubicBezTo>
                      <a:pt x="2679" y="64"/>
                      <a:pt x="1404" y="391"/>
                      <a:pt x="138" y="771"/>
                    </a:cubicBezTo>
                    <a:cubicBezTo>
                      <a:pt x="85" y="792"/>
                      <a:pt x="43" y="855"/>
                      <a:pt x="0" y="897"/>
                    </a:cubicBezTo>
                    <a:cubicBezTo>
                      <a:pt x="1425" y="675"/>
                      <a:pt x="2785" y="317"/>
                      <a:pt x="4188" y="180"/>
                    </a:cubicBezTo>
                    <a:cubicBezTo>
                      <a:pt x="4209" y="180"/>
                      <a:pt x="4219" y="117"/>
                      <a:pt x="4261" y="54"/>
                    </a:cubicBezTo>
                    <a:cubicBezTo>
                      <a:pt x="4177" y="33"/>
                      <a:pt x="4093" y="0"/>
                      <a:pt x="401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3"/>
              <p:cNvSpPr/>
              <p:nvPr/>
            </p:nvSpPr>
            <p:spPr>
              <a:xfrm>
                <a:off x="2266075" y="4664100"/>
                <a:ext cx="95200" cy="10525"/>
              </a:xfrm>
              <a:custGeom>
                <a:avLst/>
                <a:gdLst/>
                <a:ahLst/>
                <a:cxnLst/>
                <a:rect l="l" t="t" r="r" b="b"/>
                <a:pathLst>
                  <a:path w="3808" h="421" extrusionOk="0">
                    <a:moveTo>
                      <a:pt x="1227" y="0"/>
                    </a:moveTo>
                    <a:cubicBezTo>
                      <a:pt x="937" y="0"/>
                      <a:pt x="648" y="12"/>
                      <a:pt x="359" y="41"/>
                    </a:cubicBezTo>
                    <a:cubicBezTo>
                      <a:pt x="253" y="52"/>
                      <a:pt x="169" y="115"/>
                      <a:pt x="0" y="167"/>
                    </a:cubicBezTo>
                    <a:cubicBezTo>
                      <a:pt x="127" y="230"/>
                      <a:pt x="179" y="284"/>
                      <a:pt x="232" y="284"/>
                    </a:cubicBezTo>
                    <a:cubicBezTo>
                      <a:pt x="509" y="269"/>
                      <a:pt x="785" y="262"/>
                      <a:pt x="1062" y="262"/>
                    </a:cubicBezTo>
                    <a:cubicBezTo>
                      <a:pt x="1956" y="262"/>
                      <a:pt x="2850" y="332"/>
                      <a:pt x="3744" y="420"/>
                    </a:cubicBezTo>
                    <a:cubicBezTo>
                      <a:pt x="3765" y="420"/>
                      <a:pt x="3786" y="357"/>
                      <a:pt x="3807" y="315"/>
                    </a:cubicBezTo>
                    <a:cubicBezTo>
                      <a:pt x="3660" y="146"/>
                      <a:pt x="3449" y="178"/>
                      <a:pt x="3270" y="157"/>
                    </a:cubicBezTo>
                    <a:cubicBezTo>
                      <a:pt x="2589" y="68"/>
                      <a:pt x="1908" y="0"/>
                      <a:pt x="122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3"/>
              <p:cNvSpPr/>
              <p:nvPr/>
            </p:nvSpPr>
            <p:spPr>
              <a:xfrm>
                <a:off x="2152175" y="4521950"/>
                <a:ext cx="91250" cy="22950"/>
              </a:xfrm>
              <a:custGeom>
                <a:avLst/>
                <a:gdLst/>
                <a:ahLst/>
                <a:cxnLst/>
                <a:rect l="l" t="t" r="r" b="b"/>
                <a:pathLst>
                  <a:path w="3650" h="918" extrusionOk="0">
                    <a:moveTo>
                      <a:pt x="3596" y="0"/>
                    </a:moveTo>
                    <a:lnTo>
                      <a:pt x="3596" y="0"/>
                    </a:lnTo>
                    <a:cubicBezTo>
                      <a:pt x="2405" y="190"/>
                      <a:pt x="1266" y="443"/>
                      <a:pt x="137" y="727"/>
                    </a:cubicBezTo>
                    <a:cubicBezTo>
                      <a:pt x="95" y="738"/>
                      <a:pt x="73" y="812"/>
                      <a:pt x="0" y="917"/>
                    </a:cubicBezTo>
                    <a:cubicBezTo>
                      <a:pt x="284" y="886"/>
                      <a:pt x="495" y="875"/>
                      <a:pt x="706" y="833"/>
                    </a:cubicBezTo>
                    <a:cubicBezTo>
                      <a:pt x="1160" y="738"/>
                      <a:pt x="1613" y="633"/>
                      <a:pt x="2067" y="538"/>
                    </a:cubicBezTo>
                    <a:cubicBezTo>
                      <a:pt x="2541" y="432"/>
                      <a:pt x="3016" y="338"/>
                      <a:pt x="3491" y="242"/>
                    </a:cubicBezTo>
                    <a:cubicBezTo>
                      <a:pt x="3586" y="221"/>
                      <a:pt x="3649" y="179"/>
                      <a:pt x="359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3"/>
              <p:cNvSpPr/>
              <p:nvPr/>
            </p:nvSpPr>
            <p:spPr>
              <a:xfrm>
                <a:off x="2248150" y="4640275"/>
                <a:ext cx="74375" cy="10350"/>
              </a:xfrm>
              <a:custGeom>
                <a:avLst/>
                <a:gdLst/>
                <a:ahLst/>
                <a:cxnLst/>
                <a:rect l="l" t="t" r="r" b="b"/>
                <a:pathLst>
                  <a:path w="2975" h="414" extrusionOk="0">
                    <a:moveTo>
                      <a:pt x="2675" y="1"/>
                    </a:moveTo>
                    <a:cubicBezTo>
                      <a:pt x="1910" y="1"/>
                      <a:pt x="475" y="168"/>
                      <a:pt x="0" y="351"/>
                    </a:cubicBezTo>
                    <a:cubicBezTo>
                      <a:pt x="200" y="382"/>
                      <a:pt x="263" y="414"/>
                      <a:pt x="316" y="414"/>
                    </a:cubicBezTo>
                    <a:cubicBezTo>
                      <a:pt x="1170" y="330"/>
                      <a:pt x="2014" y="245"/>
                      <a:pt x="2869" y="150"/>
                    </a:cubicBezTo>
                    <a:cubicBezTo>
                      <a:pt x="2900" y="140"/>
                      <a:pt x="2932" y="65"/>
                      <a:pt x="2974" y="13"/>
                    </a:cubicBezTo>
                    <a:cubicBezTo>
                      <a:pt x="2894" y="5"/>
                      <a:pt x="2792" y="1"/>
                      <a:pt x="267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3"/>
              <p:cNvSpPr/>
              <p:nvPr/>
            </p:nvSpPr>
            <p:spPr>
              <a:xfrm>
                <a:off x="1898250" y="4320575"/>
                <a:ext cx="64875" cy="24975"/>
              </a:xfrm>
              <a:custGeom>
                <a:avLst/>
                <a:gdLst/>
                <a:ahLst/>
                <a:cxnLst/>
                <a:rect l="l" t="t" r="r" b="b"/>
                <a:pathLst>
                  <a:path w="2595" h="999" extrusionOk="0">
                    <a:moveTo>
                      <a:pt x="2417" y="1"/>
                    </a:moveTo>
                    <a:cubicBezTo>
                      <a:pt x="2399" y="1"/>
                      <a:pt x="2380" y="3"/>
                      <a:pt x="2363" y="8"/>
                    </a:cubicBezTo>
                    <a:cubicBezTo>
                      <a:pt x="1656" y="240"/>
                      <a:pt x="949" y="461"/>
                      <a:pt x="243" y="704"/>
                    </a:cubicBezTo>
                    <a:cubicBezTo>
                      <a:pt x="169" y="725"/>
                      <a:pt x="117" y="809"/>
                      <a:pt x="0" y="893"/>
                    </a:cubicBezTo>
                    <a:cubicBezTo>
                      <a:pt x="132" y="944"/>
                      <a:pt x="205" y="966"/>
                      <a:pt x="276" y="995"/>
                    </a:cubicBezTo>
                    <a:lnTo>
                      <a:pt x="276" y="995"/>
                    </a:lnTo>
                    <a:cubicBezTo>
                      <a:pt x="662" y="859"/>
                      <a:pt x="1049" y="702"/>
                      <a:pt x="1435" y="577"/>
                    </a:cubicBezTo>
                    <a:cubicBezTo>
                      <a:pt x="1741" y="461"/>
                      <a:pt x="2057" y="377"/>
                      <a:pt x="2374" y="272"/>
                    </a:cubicBezTo>
                    <a:cubicBezTo>
                      <a:pt x="2468" y="240"/>
                      <a:pt x="2585" y="208"/>
                      <a:pt x="2595" y="29"/>
                    </a:cubicBezTo>
                    <a:cubicBezTo>
                      <a:pt x="2539" y="21"/>
                      <a:pt x="2477" y="1"/>
                      <a:pt x="2417" y="1"/>
                    </a:cubicBezTo>
                    <a:close/>
                    <a:moveTo>
                      <a:pt x="276" y="995"/>
                    </a:moveTo>
                    <a:cubicBezTo>
                      <a:pt x="272" y="996"/>
                      <a:pt x="268" y="998"/>
                      <a:pt x="264" y="999"/>
                    </a:cubicBezTo>
                    <a:lnTo>
                      <a:pt x="285" y="999"/>
                    </a:lnTo>
                    <a:cubicBezTo>
                      <a:pt x="282" y="998"/>
                      <a:pt x="279" y="996"/>
                      <a:pt x="276" y="995"/>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3"/>
              <p:cNvSpPr/>
              <p:nvPr/>
            </p:nvSpPr>
            <p:spPr>
              <a:xfrm>
                <a:off x="1870300" y="4288050"/>
                <a:ext cx="47750" cy="16675"/>
              </a:xfrm>
              <a:custGeom>
                <a:avLst/>
                <a:gdLst/>
                <a:ahLst/>
                <a:cxnLst/>
                <a:rect l="l" t="t" r="r" b="b"/>
                <a:pathLst>
                  <a:path w="1910" h="667" extrusionOk="0">
                    <a:moveTo>
                      <a:pt x="1129" y="1"/>
                    </a:moveTo>
                    <a:cubicBezTo>
                      <a:pt x="813" y="33"/>
                      <a:pt x="485" y="75"/>
                      <a:pt x="159" y="117"/>
                    </a:cubicBezTo>
                    <a:cubicBezTo>
                      <a:pt x="64" y="138"/>
                      <a:pt x="0" y="202"/>
                      <a:pt x="85" y="317"/>
                    </a:cubicBezTo>
                    <a:cubicBezTo>
                      <a:pt x="222" y="317"/>
                      <a:pt x="380" y="296"/>
                      <a:pt x="528" y="296"/>
                    </a:cubicBezTo>
                    <a:cubicBezTo>
                      <a:pt x="533" y="297"/>
                      <a:pt x="539" y="297"/>
                      <a:pt x="545" y="297"/>
                    </a:cubicBezTo>
                    <a:cubicBezTo>
                      <a:pt x="622" y="297"/>
                      <a:pt x="705" y="258"/>
                      <a:pt x="792" y="258"/>
                    </a:cubicBezTo>
                    <a:cubicBezTo>
                      <a:pt x="844" y="258"/>
                      <a:pt x="897" y="272"/>
                      <a:pt x="949" y="317"/>
                    </a:cubicBezTo>
                    <a:cubicBezTo>
                      <a:pt x="837" y="430"/>
                      <a:pt x="744" y="513"/>
                      <a:pt x="652" y="604"/>
                    </a:cubicBezTo>
                    <a:lnTo>
                      <a:pt x="652" y="604"/>
                    </a:lnTo>
                    <a:cubicBezTo>
                      <a:pt x="649" y="604"/>
                      <a:pt x="647" y="603"/>
                      <a:pt x="644" y="602"/>
                    </a:cubicBezTo>
                    <a:lnTo>
                      <a:pt x="644" y="612"/>
                    </a:lnTo>
                    <a:cubicBezTo>
                      <a:pt x="647" y="610"/>
                      <a:pt x="649" y="607"/>
                      <a:pt x="652" y="604"/>
                    </a:cubicBezTo>
                    <a:lnTo>
                      <a:pt x="652" y="604"/>
                    </a:lnTo>
                    <a:cubicBezTo>
                      <a:pt x="727" y="625"/>
                      <a:pt x="809" y="667"/>
                      <a:pt x="877" y="667"/>
                    </a:cubicBezTo>
                    <a:cubicBezTo>
                      <a:pt x="884" y="667"/>
                      <a:pt x="891" y="667"/>
                      <a:pt x="897" y="666"/>
                    </a:cubicBezTo>
                    <a:cubicBezTo>
                      <a:pt x="1214" y="591"/>
                      <a:pt x="1540" y="507"/>
                      <a:pt x="1856" y="413"/>
                    </a:cubicBezTo>
                    <a:cubicBezTo>
                      <a:pt x="1878" y="402"/>
                      <a:pt x="1889" y="317"/>
                      <a:pt x="1910" y="244"/>
                    </a:cubicBezTo>
                    <a:lnTo>
                      <a:pt x="1910" y="244"/>
                    </a:lnTo>
                    <a:cubicBezTo>
                      <a:pt x="1760" y="255"/>
                      <a:pt x="1652" y="264"/>
                      <a:pt x="1569" y="264"/>
                    </a:cubicBezTo>
                    <a:cubicBezTo>
                      <a:pt x="1353" y="264"/>
                      <a:pt x="1304" y="207"/>
                      <a:pt x="112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3"/>
              <p:cNvSpPr/>
              <p:nvPr/>
            </p:nvSpPr>
            <p:spPr>
              <a:xfrm>
                <a:off x="2169050" y="4478725"/>
                <a:ext cx="66975" cy="9225"/>
              </a:xfrm>
              <a:custGeom>
                <a:avLst/>
                <a:gdLst/>
                <a:ahLst/>
                <a:cxnLst/>
                <a:rect l="l" t="t" r="r" b="b"/>
                <a:pathLst>
                  <a:path w="2679" h="369" extrusionOk="0">
                    <a:moveTo>
                      <a:pt x="2153" y="0"/>
                    </a:moveTo>
                    <a:cubicBezTo>
                      <a:pt x="1960" y="0"/>
                      <a:pt x="1771" y="15"/>
                      <a:pt x="1582" y="21"/>
                    </a:cubicBezTo>
                    <a:cubicBezTo>
                      <a:pt x="1055" y="42"/>
                      <a:pt x="527" y="52"/>
                      <a:pt x="21" y="221"/>
                    </a:cubicBezTo>
                    <a:cubicBezTo>
                      <a:pt x="0" y="221"/>
                      <a:pt x="10" y="295"/>
                      <a:pt x="0" y="368"/>
                    </a:cubicBezTo>
                    <a:cubicBezTo>
                      <a:pt x="875" y="305"/>
                      <a:pt x="1751" y="242"/>
                      <a:pt x="2616" y="178"/>
                    </a:cubicBezTo>
                    <a:cubicBezTo>
                      <a:pt x="2626" y="178"/>
                      <a:pt x="2637" y="147"/>
                      <a:pt x="2679" y="52"/>
                    </a:cubicBezTo>
                    <a:cubicBezTo>
                      <a:pt x="2500" y="12"/>
                      <a:pt x="2325" y="0"/>
                      <a:pt x="215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3"/>
              <p:cNvSpPr/>
              <p:nvPr/>
            </p:nvSpPr>
            <p:spPr>
              <a:xfrm>
                <a:off x="2044325" y="4413175"/>
                <a:ext cx="61700" cy="19950"/>
              </a:xfrm>
              <a:custGeom>
                <a:avLst/>
                <a:gdLst/>
                <a:ahLst/>
                <a:cxnLst/>
                <a:rect l="l" t="t" r="r" b="b"/>
                <a:pathLst>
                  <a:path w="2468" h="798" extrusionOk="0">
                    <a:moveTo>
                      <a:pt x="2269" y="1"/>
                    </a:moveTo>
                    <a:cubicBezTo>
                      <a:pt x="2213" y="1"/>
                      <a:pt x="2155" y="13"/>
                      <a:pt x="2099" y="27"/>
                    </a:cubicBezTo>
                    <a:cubicBezTo>
                      <a:pt x="1720" y="132"/>
                      <a:pt x="1340" y="238"/>
                      <a:pt x="960" y="353"/>
                    </a:cubicBezTo>
                    <a:cubicBezTo>
                      <a:pt x="644" y="449"/>
                      <a:pt x="338" y="575"/>
                      <a:pt x="21" y="681"/>
                    </a:cubicBezTo>
                    <a:cubicBezTo>
                      <a:pt x="11" y="691"/>
                      <a:pt x="11" y="723"/>
                      <a:pt x="0" y="775"/>
                    </a:cubicBezTo>
                    <a:cubicBezTo>
                      <a:pt x="76" y="791"/>
                      <a:pt x="151" y="797"/>
                      <a:pt x="224" y="797"/>
                    </a:cubicBezTo>
                    <a:cubicBezTo>
                      <a:pt x="454" y="797"/>
                      <a:pt x="670" y="731"/>
                      <a:pt x="886" y="660"/>
                    </a:cubicBezTo>
                    <a:cubicBezTo>
                      <a:pt x="1181" y="564"/>
                      <a:pt x="1477" y="491"/>
                      <a:pt x="1772" y="407"/>
                    </a:cubicBezTo>
                    <a:cubicBezTo>
                      <a:pt x="2021" y="334"/>
                      <a:pt x="2280" y="292"/>
                      <a:pt x="2459" y="70"/>
                    </a:cubicBezTo>
                    <a:lnTo>
                      <a:pt x="2459" y="70"/>
                    </a:lnTo>
                    <a:cubicBezTo>
                      <a:pt x="2462" y="73"/>
                      <a:pt x="2465" y="76"/>
                      <a:pt x="2468" y="79"/>
                    </a:cubicBezTo>
                    <a:lnTo>
                      <a:pt x="2468" y="58"/>
                    </a:lnTo>
                    <a:cubicBezTo>
                      <a:pt x="2465" y="62"/>
                      <a:pt x="2462" y="66"/>
                      <a:pt x="2459" y="70"/>
                    </a:cubicBezTo>
                    <a:lnTo>
                      <a:pt x="2459" y="70"/>
                    </a:lnTo>
                    <a:cubicBezTo>
                      <a:pt x="2402" y="18"/>
                      <a:pt x="2336" y="1"/>
                      <a:pt x="226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3"/>
              <p:cNvSpPr/>
              <p:nvPr/>
            </p:nvSpPr>
            <p:spPr>
              <a:xfrm>
                <a:off x="1754800" y="4259100"/>
                <a:ext cx="59100" cy="23450"/>
              </a:xfrm>
              <a:custGeom>
                <a:avLst/>
                <a:gdLst/>
                <a:ahLst/>
                <a:cxnLst/>
                <a:rect l="l" t="t" r="r" b="b"/>
                <a:pathLst>
                  <a:path w="2364" h="938" extrusionOk="0">
                    <a:moveTo>
                      <a:pt x="2201" y="0"/>
                    </a:moveTo>
                    <a:cubicBezTo>
                      <a:pt x="2176" y="0"/>
                      <a:pt x="2152" y="3"/>
                      <a:pt x="2131" y="10"/>
                    </a:cubicBezTo>
                    <a:cubicBezTo>
                      <a:pt x="1667" y="188"/>
                      <a:pt x="1224" y="368"/>
                      <a:pt x="729" y="442"/>
                    </a:cubicBezTo>
                    <a:cubicBezTo>
                      <a:pt x="518" y="463"/>
                      <a:pt x="317" y="589"/>
                      <a:pt x="117" y="674"/>
                    </a:cubicBezTo>
                    <a:cubicBezTo>
                      <a:pt x="75" y="695"/>
                      <a:pt x="64" y="779"/>
                      <a:pt x="1" y="938"/>
                    </a:cubicBezTo>
                    <a:cubicBezTo>
                      <a:pt x="813" y="674"/>
                      <a:pt x="1509" y="463"/>
                      <a:pt x="2195" y="231"/>
                    </a:cubicBezTo>
                    <a:cubicBezTo>
                      <a:pt x="2258" y="221"/>
                      <a:pt x="2300" y="157"/>
                      <a:pt x="2353" y="115"/>
                    </a:cubicBezTo>
                    <a:cubicBezTo>
                      <a:pt x="2363" y="104"/>
                      <a:pt x="2353" y="73"/>
                      <a:pt x="2363" y="10"/>
                    </a:cubicBezTo>
                    <a:cubicBezTo>
                      <a:pt x="2307" y="10"/>
                      <a:pt x="2251" y="0"/>
                      <a:pt x="220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3"/>
              <p:cNvSpPr/>
              <p:nvPr/>
            </p:nvSpPr>
            <p:spPr>
              <a:xfrm>
                <a:off x="2160850" y="4509675"/>
                <a:ext cx="56200" cy="11050"/>
              </a:xfrm>
              <a:custGeom>
                <a:avLst/>
                <a:gdLst/>
                <a:ahLst/>
                <a:cxnLst/>
                <a:rect l="l" t="t" r="r" b="b"/>
                <a:pathLst>
                  <a:path w="2248" h="442" extrusionOk="0">
                    <a:moveTo>
                      <a:pt x="1778" y="0"/>
                    </a:moveTo>
                    <a:cubicBezTo>
                      <a:pt x="1303" y="0"/>
                      <a:pt x="676" y="100"/>
                      <a:pt x="191" y="259"/>
                    </a:cubicBezTo>
                    <a:cubicBezTo>
                      <a:pt x="127" y="280"/>
                      <a:pt x="85" y="354"/>
                      <a:pt x="1" y="438"/>
                    </a:cubicBezTo>
                    <a:cubicBezTo>
                      <a:pt x="33" y="440"/>
                      <a:pt x="69" y="442"/>
                      <a:pt x="108" y="442"/>
                    </a:cubicBezTo>
                    <a:cubicBezTo>
                      <a:pt x="572" y="442"/>
                      <a:pt x="1508" y="271"/>
                      <a:pt x="2248" y="48"/>
                    </a:cubicBezTo>
                    <a:cubicBezTo>
                      <a:pt x="2126" y="15"/>
                      <a:pt x="1963" y="0"/>
                      <a:pt x="177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3"/>
              <p:cNvSpPr/>
              <p:nvPr/>
            </p:nvSpPr>
            <p:spPr>
              <a:xfrm>
                <a:off x="1836550" y="4301575"/>
                <a:ext cx="49875" cy="17625"/>
              </a:xfrm>
              <a:custGeom>
                <a:avLst/>
                <a:gdLst/>
                <a:ahLst/>
                <a:cxnLst/>
                <a:rect l="l" t="t" r="r" b="b"/>
                <a:pathLst>
                  <a:path w="1995" h="705" extrusionOk="0">
                    <a:moveTo>
                      <a:pt x="1745" y="0"/>
                    </a:moveTo>
                    <a:cubicBezTo>
                      <a:pt x="1594" y="0"/>
                      <a:pt x="1448" y="66"/>
                      <a:pt x="1298" y="114"/>
                    </a:cubicBezTo>
                    <a:cubicBezTo>
                      <a:pt x="886" y="261"/>
                      <a:pt x="464" y="399"/>
                      <a:pt x="42" y="546"/>
                    </a:cubicBezTo>
                    <a:cubicBezTo>
                      <a:pt x="21" y="557"/>
                      <a:pt x="21" y="620"/>
                      <a:pt x="0" y="704"/>
                    </a:cubicBezTo>
                    <a:cubicBezTo>
                      <a:pt x="725" y="620"/>
                      <a:pt x="1386" y="443"/>
                      <a:pt x="1986" y="67"/>
                    </a:cubicBezTo>
                    <a:lnTo>
                      <a:pt x="1986" y="67"/>
                    </a:lnTo>
                    <a:cubicBezTo>
                      <a:pt x="1989" y="68"/>
                      <a:pt x="1991" y="70"/>
                      <a:pt x="1994" y="71"/>
                    </a:cubicBezTo>
                    <a:lnTo>
                      <a:pt x="1994" y="61"/>
                    </a:lnTo>
                    <a:cubicBezTo>
                      <a:pt x="1991" y="63"/>
                      <a:pt x="1989" y="65"/>
                      <a:pt x="1986" y="67"/>
                    </a:cubicBezTo>
                    <a:lnTo>
                      <a:pt x="1986" y="67"/>
                    </a:lnTo>
                    <a:cubicBezTo>
                      <a:pt x="1903" y="18"/>
                      <a:pt x="1823" y="0"/>
                      <a:pt x="174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3"/>
              <p:cNvSpPr/>
              <p:nvPr/>
            </p:nvSpPr>
            <p:spPr>
              <a:xfrm>
                <a:off x="2340950" y="4767925"/>
                <a:ext cx="53825" cy="7750"/>
              </a:xfrm>
              <a:custGeom>
                <a:avLst/>
                <a:gdLst/>
                <a:ahLst/>
                <a:cxnLst/>
                <a:rect l="l" t="t" r="r" b="b"/>
                <a:pathLst>
                  <a:path w="2153" h="310" extrusionOk="0">
                    <a:moveTo>
                      <a:pt x="1993" y="1"/>
                    </a:moveTo>
                    <a:cubicBezTo>
                      <a:pt x="1382" y="33"/>
                      <a:pt x="760" y="64"/>
                      <a:pt x="148" y="106"/>
                    </a:cubicBezTo>
                    <a:cubicBezTo>
                      <a:pt x="116" y="117"/>
                      <a:pt x="85" y="191"/>
                      <a:pt x="1" y="275"/>
                    </a:cubicBezTo>
                    <a:cubicBezTo>
                      <a:pt x="139" y="292"/>
                      <a:pt x="235" y="310"/>
                      <a:pt x="324" y="310"/>
                    </a:cubicBezTo>
                    <a:cubicBezTo>
                      <a:pt x="343" y="310"/>
                      <a:pt x="361" y="309"/>
                      <a:pt x="380" y="307"/>
                    </a:cubicBezTo>
                    <a:cubicBezTo>
                      <a:pt x="918" y="275"/>
                      <a:pt x="1466" y="244"/>
                      <a:pt x="2015" y="202"/>
                    </a:cubicBezTo>
                    <a:cubicBezTo>
                      <a:pt x="2047" y="191"/>
                      <a:pt x="2078" y="148"/>
                      <a:pt x="2152" y="64"/>
                    </a:cubicBezTo>
                    <a:cubicBezTo>
                      <a:pt x="2068" y="33"/>
                      <a:pt x="2025" y="1"/>
                      <a:pt x="199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3"/>
              <p:cNvSpPr/>
              <p:nvPr/>
            </p:nvSpPr>
            <p:spPr>
              <a:xfrm>
                <a:off x="2363350" y="4784550"/>
                <a:ext cx="39850" cy="6450"/>
              </a:xfrm>
              <a:custGeom>
                <a:avLst/>
                <a:gdLst/>
                <a:ahLst/>
                <a:cxnLst/>
                <a:rect l="l" t="t" r="r" b="b"/>
                <a:pathLst>
                  <a:path w="1594" h="258" extrusionOk="0">
                    <a:moveTo>
                      <a:pt x="1530" y="1"/>
                    </a:moveTo>
                    <a:cubicBezTo>
                      <a:pt x="1045" y="22"/>
                      <a:pt x="560" y="32"/>
                      <a:pt x="75" y="64"/>
                    </a:cubicBezTo>
                    <a:cubicBezTo>
                      <a:pt x="54" y="64"/>
                      <a:pt x="33" y="148"/>
                      <a:pt x="1" y="201"/>
                    </a:cubicBezTo>
                    <a:cubicBezTo>
                      <a:pt x="237" y="239"/>
                      <a:pt x="490" y="258"/>
                      <a:pt x="729" y="258"/>
                    </a:cubicBezTo>
                    <a:cubicBezTo>
                      <a:pt x="1014" y="258"/>
                      <a:pt x="1278" y="231"/>
                      <a:pt x="1467" y="180"/>
                    </a:cubicBezTo>
                    <a:cubicBezTo>
                      <a:pt x="1509" y="158"/>
                      <a:pt x="1551" y="95"/>
                      <a:pt x="1594" y="53"/>
                    </a:cubicBezTo>
                    <a:cubicBezTo>
                      <a:pt x="1561" y="22"/>
                      <a:pt x="1540" y="1"/>
                      <a:pt x="153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3"/>
              <p:cNvSpPr/>
              <p:nvPr/>
            </p:nvSpPr>
            <p:spPr>
              <a:xfrm>
                <a:off x="2307200" y="4683300"/>
                <a:ext cx="44050" cy="6075"/>
              </a:xfrm>
              <a:custGeom>
                <a:avLst/>
                <a:gdLst/>
                <a:ahLst/>
                <a:cxnLst/>
                <a:rect l="l" t="t" r="r" b="b"/>
                <a:pathLst>
                  <a:path w="1762" h="243" extrusionOk="0">
                    <a:moveTo>
                      <a:pt x="158" y="1"/>
                    </a:moveTo>
                    <a:cubicBezTo>
                      <a:pt x="64" y="1"/>
                      <a:pt x="1" y="43"/>
                      <a:pt x="32" y="191"/>
                    </a:cubicBezTo>
                    <a:cubicBezTo>
                      <a:pt x="591" y="212"/>
                      <a:pt x="1161" y="233"/>
                      <a:pt x="1730" y="243"/>
                    </a:cubicBezTo>
                    <a:lnTo>
                      <a:pt x="1761" y="116"/>
                    </a:lnTo>
                    <a:cubicBezTo>
                      <a:pt x="1667" y="85"/>
                      <a:pt x="1583" y="32"/>
                      <a:pt x="1487" y="22"/>
                    </a:cubicBezTo>
                    <a:cubicBezTo>
                      <a:pt x="1044" y="11"/>
                      <a:pt x="601" y="1"/>
                      <a:pt x="15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3"/>
              <p:cNvSpPr/>
              <p:nvPr/>
            </p:nvSpPr>
            <p:spPr>
              <a:xfrm>
                <a:off x="2048000" y="4386950"/>
                <a:ext cx="37750" cy="9400"/>
              </a:xfrm>
              <a:custGeom>
                <a:avLst/>
                <a:gdLst/>
                <a:ahLst/>
                <a:cxnLst/>
                <a:rect l="l" t="t" r="r" b="b"/>
                <a:pathLst>
                  <a:path w="1510" h="376" extrusionOk="0">
                    <a:moveTo>
                      <a:pt x="1509" y="0"/>
                    </a:moveTo>
                    <a:cubicBezTo>
                      <a:pt x="1341" y="21"/>
                      <a:pt x="1172" y="31"/>
                      <a:pt x="1003" y="63"/>
                    </a:cubicBezTo>
                    <a:cubicBezTo>
                      <a:pt x="813" y="85"/>
                      <a:pt x="612" y="106"/>
                      <a:pt x="434" y="169"/>
                    </a:cubicBezTo>
                    <a:cubicBezTo>
                      <a:pt x="401" y="179"/>
                      <a:pt x="364" y="181"/>
                      <a:pt x="325" y="181"/>
                    </a:cubicBezTo>
                    <a:cubicBezTo>
                      <a:pt x="305" y="181"/>
                      <a:pt x="284" y="180"/>
                      <a:pt x="264" y="180"/>
                    </a:cubicBezTo>
                    <a:cubicBezTo>
                      <a:pt x="156" y="180"/>
                      <a:pt x="48" y="193"/>
                      <a:pt x="1" y="348"/>
                    </a:cubicBezTo>
                    <a:cubicBezTo>
                      <a:pt x="146" y="365"/>
                      <a:pt x="277" y="375"/>
                      <a:pt x="400" y="375"/>
                    </a:cubicBezTo>
                    <a:cubicBezTo>
                      <a:pt x="793" y="375"/>
                      <a:pt x="1099" y="274"/>
                      <a:pt x="150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3"/>
              <p:cNvSpPr/>
              <p:nvPr/>
            </p:nvSpPr>
            <p:spPr>
              <a:xfrm>
                <a:off x="2182225" y="4464125"/>
                <a:ext cx="34825" cy="6125"/>
              </a:xfrm>
              <a:custGeom>
                <a:avLst/>
                <a:gdLst/>
                <a:ahLst/>
                <a:cxnLst/>
                <a:rect l="l" t="t" r="r" b="b"/>
                <a:pathLst>
                  <a:path w="1393" h="245" extrusionOk="0">
                    <a:moveTo>
                      <a:pt x="745" y="1"/>
                    </a:moveTo>
                    <a:cubicBezTo>
                      <a:pt x="415" y="1"/>
                      <a:pt x="214" y="69"/>
                      <a:pt x="0" y="214"/>
                    </a:cubicBezTo>
                    <a:cubicBezTo>
                      <a:pt x="142" y="235"/>
                      <a:pt x="279" y="245"/>
                      <a:pt x="412" y="245"/>
                    </a:cubicBezTo>
                    <a:cubicBezTo>
                      <a:pt x="758" y="245"/>
                      <a:pt x="1080" y="178"/>
                      <a:pt x="1393" y="56"/>
                    </a:cubicBezTo>
                    <a:cubicBezTo>
                      <a:pt x="1127" y="20"/>
                      <a:pt x="918" y="1"/>
                      <a:pt x="74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3"/>
              <p:cNvSpPr/>
              <p:nvPr/>
            </p:nvSpPr>
            <p:spPr>
              <a:xfrm>
                <a:off x="1783800" y="4271175"/>
                <a:ext cx="33000" cy="11375"/>
              </a:xfrm>
              <a:custGeom>
                <a:avLst/>
                <a:gdLst/>
                <a:ahLst/>
                <a:cxnLst/>
                <a:rect l="l" t="t" r="r" b="b"/>
                <a:pathLst>
                  <a:path w="1320" h="455" extrusionOk="0">
                    <a:moveTo>
                      <a:pt x="1203" y="1"/>
                    </a:moveTo>
                    <a:cubicBezTo>
                      <a:pt x="835" y="75"/>
                      <a:pt x="476" y="148"/>
                      <a:pt x="117" y="244"/>
                    </a:cubicBezTo>
                    <a:cubicBezTo>
                      <a:pt x="22" y="275"/>
                      <a:pt x="1" y="380"/>
                      <a:pt x="85" y="455"/>
                    </a:cubicBezTo>
                    <a:cubicBezTo>
                      <a:pt x="307" y="423"/>
                      <a:pt x="528" y="402"/>
                      <a:pt x="739" y="359"/>
                    </a:cubicBezTo>
                    <a:cubicBezTo>
                      <a:pt x="950" y="317"/>
                      <a:pt x="1172" y="286"/>
                      <a:pt x="1320" y="96"/>
                    </a:cubicBezTo>
                    <a:cubicBezTo>
                      <a:pt x="1267" y="54"/>
                      <a:pt x="1224" y="1"/>
                      <a:pt x="120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3"/>
              <p:cNvSpPr/>
              <p:nvPr/>
            </p:nvSpPr>
            <p:spPr>
              <a:xfrm>
                <a:off x="1907725" y="4314700"/>
                <a:ext cx="35650" cy="10825"/>
              </a:xfrm>
              <a:custGeom>
                <a:avLst/>
                <a:gdLst/>
                <a:ahLst/>
                <a:cxnLst/>
                <a:rect l="l" t="t" r="r" b="b"/>
                <a:pathLst>
                  <a:path w="1426" h="433" extrusionOk="0">
                    <a:moveTo>
                      <a:pt x="1425" y="0"/>
                    </a:moveTo>
                    <a:cubicBezTo>
                      <a:pt x="971" y="64"/>
                      <a:pt x="518" y="116"/>
                      <a:pt x="85" y="243"/>
                    </a:cubicBezTo>
                    <a:cubicBezTo>
                      <a:pt x="64" y="254"/>
                      <a:pt x="54" y="317"/>
                      <a:pt x="1" y="432"/>
                    </a:cubicBezTo>
                    <a:cubicBezTo>
                      <a:pt x="286" y="411"/>
                      <a:pt x="507" y="411"/>
                      <a:pt x="708" y="369"/>
                    </a:cubicBezTo>
                    <a:cubicBezTo>
                      <a:pt x="940" y="317"/>
                      <a:pt x="1172" y="232"/>
                      <a:pt x="1393" y="148"/>
                    </a:cubicBezTo>
                    <a:cubicBezTo>
                      <a:pt x="1414" y="148"/>
                      <a:pt x="1414" y="85"/>
                      <a:pt x="142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3"/>
              <p:cNvSpPr/>
              <p:nvPr/>
            </p:nvSpPr>
            <p:spPr>
              <a:xfrm>
                <a:off x="2432700" y="4866275"/>
                <a:ext cx="33775" cy="6025"/>
              </a:xfrm>
              <a:custGeom>
                <a:avLst/>
                <a:gdLst/>
                <a:ahLst/>
                <a:cxnLst/>
                <a:rect l="l" t="t" r="r" b="b"/>
                <a:pathLst>
                  <a:path w="1351" h="241" extrusionOk="0">
                    <a:moveTo>
                      <a:pt x="606" y="1"/>
                    </a:moveTo>
                    <a:cubicBezTo>
                      <a:pt x="390" y="1"/>
                      <a:pt x="191" y="56"/>
                      <a:pt x="1" y="170"/>
                    </a:cubicBezTo>
                    <a:cubicBezTo>
                      <a:pt x="297" y="207"/>
                      <a:pt x="565" y="240"/>
                      <a:pt x="821" y="240"/>
                    </a:cubicBezTo>
                    <a:cubicBezTo>
                      <a:pt x="1001" y="240"/>
                      <a:pt x="1176" y="224"/>
                      <a:pt x="1351" y="180"/>
                    </a:cubicBezTo>
                    <a:cubicBezTo>
                      <a:pt x="1076" y="61"/>
                      <a:pt x="831" y="1"/>
                      <a:pt x="60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3"/>
              <p:cNvSpPr/>
              <p:nvPr/>
            </p:nvSpPr>
            <p:spPr>
              <a:xfrm>
                <a:off x="2444550" y="4882050"/>
                <a:ext cx="28500" cy="6675"/>
              </a:xfrm>
              <a:custGeom>
                <a:avLst/>
                <a:gdLst/>
                <a:ahLst/>
                <a:cxnLst/>
                <a:rect l="l" t="t" r="r" b="b"/>
                <a:pathLst>
                  <a:path w="1140" h="267" extrusionOk="0">
                    <a:moveTo>
                      <a:pt x="519" y="1"/>
                    </a:moveTo>
                    <a:cubicBezTo>
                      <a:pt x="349" y="1"/>
                      <a:pt x="178" y="30"/>
                      <a:pt x="1" y="87"/>
                    </a:cubicBezTo>
                    <a:cubicBezTo>
                      <a:pt x="54" y="130"/>
                      <a:pt x="96" y="182"/>
                      <a:pt x="149" y="193"/>
                    </a:cubicBezTo>
                    <a:cubicBezTo>
                      <a:pt x="423" y="224"/>
                      <a:pt x="708" y="245"/>
                      <a:pt x="992" y="266"/>
                    </a:cubicBezTo>
                    <a:cubicBezTo>
                      <a:pt x="1024" y="266"/>
                      <a:pt x="1067" y="193"/>
                      <a:pt x="1140" y="130"/>
                    </a:cubicBezTo>
                    <a:cubicBezTo>
                      <a:pt x="927" y="43"/>
                      <a:pt x="724" y="1"/>
                      <a:pt x="51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3"/>
              <p:cNvSpPr/>
              <p:nvPr/>
            </p:nvSpPr>
            <p:spPr>
              <a:xfrm>
                <a:off x="2052750" y="4405725"/>
                <a:ext cx="32200" cy="10775"/>
              </a:xfrm>
              <a:custGeom>
                <a:avLst/>
                <a:gdLst/>
                <a:ahLst/>
                <a:cxnLst/>
                <a:rect l="l" t="t" r="r" b="b"/>
                <a:pathLst>
                  <a:path w="1288" h="431" extrusionOk="0">
                    <a:moveTo>
                      <a:pt x="1102" y="0"/>
                    </a:moveTo>
                    <a:cubicBezTo>
                      <a:pt x="1046" y="0"/>
                      <a:pt x="987" y="15"/>
                      <a:pt x="929" y="30"/>
                    </a:cubicBezTo>
                    <a:cubicBezTo>
                      <a:pt x="676" y="93"/>
                      <a:pt x="422" y="156"/>
                      <a:pt x="169" y="230"/>
                    </a:cubicBezTo>
                    <a:cubicBezTo>
                      <a:pt x="75" y="262"/>
                      <a:pt x="1" y="304"/>
                      <a:pt x="85" y="430"/>
                    </a:cubicBezTo>
                    <a:cubicBezTo>
                      <a:pt x="505" y="388"/>
                      <a:pt x="956" y="430"/>
                      <a:pt x="1283" y="77"/>
                    </a:cubicBezTo>
                    <a:lnTo>
                      <a:pt x="1283" y="77"/>
                    </a:lnTo>
                    <a:cubicBezTo>
                      <a:pt x="1284" y="79"/>
                      <a:pt x="1286" y="80"/>
                      <a:pt x="1287" y="82"/>
                    </a:cubicBezTo>
                    <a:lnTo>
                      <a:pt x="1287" y="72"/>
                    </a:lnTo>
                    <a:cubicBezTo>
                      <a:pt x="1286" y="74"/>
                      <a:pt x="1284" y="75"/>
                      <a:pt x="1283" y="77"/>
                    </a:cubicBezTo>
                    <a:lnTo>
                      <a:pt x="1283" y="77"/>
                    </a:lnTo>
                    <a:cubicBezTo>
                      <a:pt x="1227" y="19"/>
                      <a:pt x="1166" y="0"/>
                      <a:pt x="110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3"/>
              <p:cNvSpPr/>
              <p:nvPr/>
            </p:nvSpPr>
            <p:spPr>
              <a:xfrm>
                <a:off x="2330650" y="4695625"/>
                <a:ext cx="23500" cy="6275"/>
              </a:xfrm>
              <a:custGeom>
                <a:avLst/>
                <a:gdLst/>
                <a:ahLst/>
                <a:cxnLst/>
                <a:rect l="l" t="t" r="r" b="b"/>
                <a:pathLst>
                  <a:path w="940" h="251" extrusionOk="0">
                    <a:moveTo>
                      <a:pt x="286" y="0"/>
                    </a:moveTo>
                    <a:cubicBezTo>
                      <a:pt x="209" y="0"/>
                      <a:pt x="132" y="8"/>
                      <a:pt x="54" y="24"/>
                    </a:cubicBezTo>
                    <a:cubicBezTo>
                      <a:pt x="33" y="35"/>
                      <a:pt x="22" y="98"/>
                      <a:pt x="1" y="162"/>
                    </a:cubicBezTo>
                    <a:cubicBezTo>
                      <a:pt x="202" y="202"/>
                      <a:pt x="396" y="251"/>
                      <a:pt x="594" y="251"/>
                    </a:cubicBezTo>
                    <a:cubicBezTo>
                      <a:pt x="707" y="251"/>
                      <a:pt x="821" y="235"/>
                      <a:pt x="940" y="193"/>
                    </a:cubicBezTo>
                    <a:cubicBezTo>
                      <a:pt x="728" y="67"/>
                      <a:pt x="510" y="0"/>
                      <a:pt x="28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3"/>
              <p:cNvSpPr/>
              <p:nvPr/>
            </p:nvSpPr>
            <p:spPr>
              <a:xfrm>
                <a:off x="2084925" y="4400825"/>
                <a:ext cx="20850" cy="7125"/>
              </a:xfrm>
              <a:custGeom>
                <a:avLst/>
                <a:gdLst/>
                <a:ahLst/>
                <a:cxnLst/>
                <a:rect l="l" t="t" r="r" b="b"/>
                <a:pathLst>
                  <a:path w="834" h="285" extrusionOk="0">
                    <a:moveTo>
                      <a:pt x="634" y="1"/>
                    </a:moveTo>
                    <a:cubicBezTo>
                      <a:pt x="390" y="1"/>
                      <a:pt x="202" y="116"/>
                      <a:pt x="23" y="259"/>
                    </a:cubicBezTo>
                    <a:lnTo>
                      <a:pt x="23" y="259"/>
                    </a:lnTo>
                    <a:cubicBezTo>
                      <a:pt x="16" y="259"/>
                      <a:pt x="8" y="258"/>
                      <a:pt x="0" y="257"/>
                    </a:cubicBezTo>
                    <a:lnTo>
                      <a:pt x="0" y="278"/>
                    </a:lnTo>
                    <a:cubicBezTo>
                      <a:pt x="8" y="272"/>
                      <a:pt x="16" y="266"/>
                      <a:pt x="23" y="259"/>
                    </a:cubicBezTo>
                    <a:lnTo>
                      <a:pt x="23" y="259"/>
                    </a:lnTo>
                    <a:cubicBezTo>
                      <a:pt x="161" y="274"/>
                      <a:pt x="259" y="284"/>
                      <a:pt x="337" y="284"/>
                    </a:cubicBezTo>
                    <a:cubicBezTo>
                      <a:pt x="527" y="284"/>
                      <a:pt x="598" y="224"/>
                      <a:pt x="834" y="25"/>
                    </a:cubicBezTo>
                    <a:cubicBezTo>
                      <a:pt x="763" y="8"/>
                      <a:pt x="697" y="1"/>
                      <a:pt x="63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3"/>
              <p:cNvSpPr/>
              <p:nvPr/>
            </p:nvSpPr>
            <p:spPr>
              <a:xfrm>
                <a:off x="2066200" y="4368950"/>
                <a:ext cx="14275" cy="6525"/>
              </a:xfrm>
              <a:custGeom>
                <a:avLst/>
                <a:gdLst/>
                <a:ahLst/>
                <a:cxnLst/>
                <a:rect l="l" t="t" r="r" b="b"/>
                <a:pathLst>
                  <a:path w="571" h="261" extrusionOk="0">
                    <a:moveTo>
                      <a:pt x="387" y="1"/>
                    </a:moveTo>
                    <a:cubicBezTo>
                      <a:pt x="276" y="1"/>
                      <a:pt x="178" y="70"/>
                      <a:pt x="74" y="130"/>
                    </a:cubicBezTo>
                    <a:cubicBezTo>
                      <a:pt x="64" y="140"/>
                      <a:pt x="53" y="172"/>
                      <a:pt x="1" y="245"/>
                    </a:cubicBezTo>
                    <a:cubicBezTo>
                      <a:pt x="93" y="255"/>
                      <a:pt x="173" y="261"/>
                      <a:pt x="241" y="261"/>
                    </a:cubicBezTo>
                    <a:cubicBezTo>
                      <a:pt x="454" y="261"/>
                      <a:pt x="554" y="209"/>
                      <a:pt x="570" y="98"/>
                    </a:cubicBezTo>
                    <a:cubicBezTo>
                      <a:pt x="570" y="76"/>
                      <a:pt x="559" y="45"/>
                      <a:pt x="538" y="45"/>
                    </a:cubicBezTo>
                    <a:cubicBezTo>
                      <a:pt x="485" y="14"/>
                      <a:pt x="435" y="1"/>
                      <a:pt x="38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3"/>
              <p:cNvSpPr/>
              <p:nvPr/>
            </p:nvSpPr>
            <p:spPr>
              <a:xfrm>
                <a:off x="2106000" y="4412475"/>
                <a:ext cx="7950" cy="3750"/>
              </a:xfrm>
              <a:custGeom>
                <a:avLst/>
                <a:gdLst/>
                <a:ahLst/>
                <a:cxnLst/>
                <a:rect l="l" t="t" r="r" b="b"/>
                <a:pathLst>
                  <a:path w="318" h="150" extrusionOk="0">
                    <a:moveTo>
                      <a:pt x="239" y="1"/>
                    </a:moveTo>
                    <a:cubicBezTo>
                      <a:pt x="237" y="1"/>
                      <a:pt x="235" y="1"/>
                      <a:pt x="233" y="2"/>
                    </a:cubicBezTo>
                    <a:cubicBezTo>
                      <a:pt x="158" y="20"/>
                      <a:pt x="92" y="56"/>
                      <a:pt x="26" y="93"/>
                    </a:cubicBezTo>
                    <a:lnTo>
                      <a:pt x="26" y="93"/>
                    </a:lnTo>
                    <a:cubicBezTo>
                      <a:pt x="18" y="91"/>
                      <a:pt x="9" y="88"/>
                      <a:pt x="1" y="86"/>
                    </a:cubicBezTo>
                    <a:lnTo>
                      <a:pt x="1" y="107"/>
                    </a:lnTo>
                    <a:cubicBezTo>
                      <a:pt x="9" y="102"/>
                      <a:pt x="18" y="98"/>
                      <a:pt x="26" y="93"/>
                    </a:cubicBezTo>
                    <a:lnTo>
                      <a:pt x="26" y="93"/>
                    </a:lnTo>
                    <a:cubicBezTo>
                      <a:pt x="102" y="114"/>
                      <a:pt x="178" y="140"/>
                      <a:pt x="254" y="149"/>
                    </a:cubicBezTo>
                    <a:cubicBezTo>
                      <a:pt x="265" y="149"/>
                      <a:pt x="296" y="97"/>
                      <a:pt x="317" y="65"/>
                    </a:cubicBezTo>
                    <a:cubicBezTo>
                      <a:pt x="289" y="46"/>
                      <a:pt x="260" y="1"/>
                      <a:pt x="23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3"/>
              <p:cNvSpPr/>
              <p:nvPr/>
            </p:nvSpPr>
            <p:spPr>
              <a:xfrm>
                <a:off x="1340325" y="4148525"/>
                <a:ext cx="1340250" cy="1070975"/>
              </a:xfrm>
              <a:custGeom>
                <a:avLst/>
                <a:gdLst/>
                <a:ahLst/>
                <a:cxnLst/>
                <a:rect l="l" t="t" r="r" b="b"/>
                <a:pathLst>
                  <a:path w="53610" h="42839" extrusionOk="0">
                    <a:moveTo>
                      <a:pt x="729" y="372"/>
                    </a:moveTo>
                    <a:cubicBezTo>
                      <a:pt x="760" y="446"/>
                      <a:pt x="771" y="477"/>
                      <a:pt x="781" y="519"/>
                    </a:cubicBezTo>
                    <a:cubicBezTo>
                      <a:pt x="707" y="530"/>
                      <a:pt x="633" y="551"/>
                      <a:pt x="549" y="562"/>
                    </a:cubicBezTo>
                    <a:lnTo>
                      <a:pt x="518" y="456"/>
                    </a:lnTo>
                    <a:cubicBezTo>
                      <a:pt x="591" y="425"/>
                      <a:pt x="654" y="393"/>
                      <a:pt x="729" y="372"/>
                    </a:cubicBezTo>
                    <a:close/>
                    <a:moveTo>
                      <a:pt x="9461" y="9673"/>
                    </a:moveTo>
                    <a:lnTo>
                      <a:pt x="9461" y="9673"/>
                    </a:lnTo>
                    <a:cubicBezTo>
                      <a:pt x="9454" y="9673"/>
                      <a:pt x="9447" y="9674"/>
                      <a:pt x="9440" y="9674"/>
                    </a:cubicBezTo>
                    <a:lnTo>
                      <a:pt x="9461" y="9674"/>
                    </a:lnTo>
                    <a:cubicBezTo>
                      <a:pt x="9461" y="9674"/>
                      <a:pt x="9461" y="9673"/>
                      <a:pt x="9461" y="9673"/>
                    </a:cubicBezTo>
                    <a:close/>
                    <a:moveTo>
                      <a:pt x="1287" y="709"/>
                    </a:moveTo>
                    <a:cubicBezTo>
                      <a:pt x="1446" y="899"/>
                      <a:pt x="1593" y="1058"/>
                      <a:pt x="1730" y="1237"/>
                    </a:cubicBezTo>
                    <a:cubicBezTo>
                      <a:pt x="2532" y="2302"/>
                      <a:pt x="3450" y="3261"/>
                      <a:pt x="4451" y="4137"/>
                    </a:cubicBezTo>
                    <a:cubicBezTo>
                      <a:pt x="4768" y="4422"/>
                      <a:pt x="5074" y="4707"/>
                      <a:pt x="5379" y="4991"/>
                    </a:cubicBezTo>
                    <a:lnTo>
                      <a:pt x="9872" y="8947"/>
                    </a:lnTo>
                    <a:cubicBezTo>
                      <a:pt x="10031" y="9094"/>
                      <a:pt x="10221" y="9221"/>
                      <a:pt x="10389" y="9357"/>
                    </a:cubicBezTo>
                    <a:cubicBezTo>
                      <a:pt x="10516" y="9453"/>
                      <a:pt x="10631" y="9547"/>
                      <a:pt x="10748" y="9653"/>
                    </a:cubicBezTo>
                    <a:cubicBezTo>
                      <a:pt x="10917" y="9790"/>
                      <a:pt x="10948" y="9917"/>
                      <a:pt x="10863" y="9980"/>
                    </a:cubicBezTo>
                    <a:cubicBezTo>
                      <a:pt x="10821" y="10010"/>
                      <a:pt x="10782" y="10022"/>
                      <a:pt x="10746" y="10022"/>
                    </a:cubicBezTo>
                    <a:cubicBezTo>
                      <a:pt x="10656" y="10022"/>
                      <a:pt x="10583" y="9948"/>
                      <a:pt x="10516" y="9896"/>
                    </a:cubicBezTo>
                    <a:cubicBezTo>
                      <a:pt x="10336" y="9758"/>
                      <a:pt x="10178" y="9611"/>
                      <a:pt x="10010" y="9463"/>
                    </a:cubicBezTo>
                    <a:cubicBezTo>
                      <a:pt x="9567" y="9083"/>
                      <a:pt x="9145" y="8704"/>
                      <a:pt x="8702" y="8335"/>
                    </a:cubicBezTo>
                    <a:cubicBezTo>
                      <a:pt x="7921" y="7670"/>
                      <a:pt x="7141" y="7016"/>
                      <a:pt x="6360" y="6373"/>
                    </a:cubicBezTo>
                    <a:cubicBezTo>
                      <a:pt x="5770" y="5888"/>
                      <a:pt x="5158" y="5455"/>
                      <a:pt x="4589" y="4960"/>
                    </a:cubicBezTo>
                    <a:cubicBezTo>
                      <a:pt x="3375" y="3884"/>
                      <a:pt x="2205" y="2766"/>
                      <a:pt x="1182" y="1511"/>
                    </a:cubicBezTo>
                    <a:cubicBezTo>
                      <a:pt x="1066" y="1374"/>
                      <a:pt x="971" y="1226"/>
                      <a:pt x="823" y="1026"/>
                    </a:cubicBezTo>
                    <a:cubicBezTo>
                      <a:pt x="1013" y="899"/>
                      <a:pt x="1129" y="815"/>
                      <a:pt x="1287" y="709"/>
                    </a:cubicBezTo>
                    <a:close/>
                    <a:moveTo>
                      <a:pt x="29985" y="25779"/>
                    </a:moveTo>
                    <a:lnTo>
                      <a:pt x="29985" y="25779"/>
                    </a:lnTo>
                    <a:cubicBezTo>
                      <a:pt x="30016" y="25800"/>
                      <a:pt x="30037" y="25821"/>
                      <a:pt x="30058" y="25853"/>
                    </a:cubicBezTo>
                    <a:cubicBezTo>
                      <a:pt x="30037" y="25842"/>
                      <a:pt x="30016" y="25842"/>
                      <a:pt x="30006" y="25831"/>
                    </a:cubicBezTo>
                    <a:cubicBezTo>
                      <a:pt x="29995" y="25821"/>
                      <a:pt x="29995" y="25789"/>
                      <a:pt x="29985" y="25779"/>
                    </a:cubicBezTo>
                    <a:close/>
                    <a:moveTo>
                      <a:pt x="31431" y="26915"/>
                    </a:moveTo>
                    <a:lnTo>
                      <a:pt x="31431" y="26915"/>
                    </a:lnTo>
                    <a:cubicBezTo>
                      <a:pt x="31459" y="26934"/>
                      <a:pt x="31487" y="26953"/>
                      <a:pt x="31514" y="26981"/>
                    </a:cubicBezTo>
                    <a:cubicBezTo>
                      <a:pt x="31535" y="26992"/>
                      <a:pt x="31546" y="27003"/>
                      <a:pt x="31567" y="27013"/>
                    </a:cubicBezTo>
                    <a:cubicBezTo>
                      <a:pt x="31535" y="27003"/>
                      <a:pt x="31504" y="27003"/>
                      <a:pt x="31493" y="26992"/>
                    </a:cubicBezTo>
                    <a:cubicBezTo>
                      <a:pt x="31467" y="26974"/>
                      <a:pt x="31449" y="26943"/>
                      <a:pt x="31431" y="26915"/>
                    </a:cubicBezTo>
                    <a:close/>
                    <a:moveTo>
                      <a:pt x="32653" y="27931"/>
                    </a:moveTo>
                    <a:cubicBezTo>
                      <a:pt x="32822" y="28015"/>
                      <a:pt x="32948" y="28057"/>
                      <a:pt x="33054" y="28142"/>
                    </a:cubicBezTo>
                    <a:cubicBezTo>
                      <a:pt x="33824" y="28732"/>
                      <a:pt x="34583" y="29333"/>
                      <a:pt x="35374" y="29945"/>
                    </a:cubicBezTo>
                    <a:cubicBezTo>
                      <a:pt x="34773" y="29808"/>
                      <a:pt x="33412" y="28796"/>
                      <a:pt x="32653" y="27931"/>
                    </a:cubicBezTo>
                    <a:close/>
                    <a:moveTo>
                      <a:pt x="38538" y="31875"/>
                    </a:moveTo>
                    <a:lnTo>
                      <a:pt x="38538" y="31875"/>
                    </a:lnTo>
                    <a:cubicBezTo>
                      <a:pt x="39076" y="31949"/>
                      <a:pt x="39508" y="32202"/>
                      <a:pt x="39836" y="32635"/>
                    </a:cubicBezTo>
                    <a:cubicBezTo>
                      <a:pt x="39351" y="32487"/>
                      <a:pt x="38950" y="32170"/>
                      <a:pt x="38538" y="31875"/>
                    </a:cubicBezTo>
                    <a:close/>
                    <a:moveTo>
                      <a:pt x="41660" y="33974"/>
                    </a:moveTo>
                    <a:cubicBezTo>
                      <a:pt x="41681" y="33974"/>
                      <a:pt x="41702" y="33974"/>
                      <a:pt x="41713" y="33985"/>
                    </a:cubicBezTo>
                    <a:cubicBezTo>
                      <a:pt x="41723" y="34006"/>
                      <a:pt x="41723" y="34027"/>
                      <a:pt x="41734" y="34048"/>
                    </a:cubicBezTo>
                    <a:cubicBezTo>
                      <a:pt x="41713" y="34037"/>
                      <a:pt x="41692" y="34037"/>
                      <a:pt x="41681" y="34027"/>
                    </a:cubicBezTo>
                    <a:cubicBezTo>
                      <a:pt x="41671" y="34006"/>
                      <a:pt x="41671" y="33985"/>
                      <a:pt x="41660" y="33974"/>
                    </a:cubicBezTo>
                    <a:close/>
                    <a:moveTo>
                      <a:pt x="17576" y="2894"/>
                    </a:moveTo>
                    <a:cubicBezTo>
                      <a:pt x="17665" y="2894"/>
                      <a:pt x="17755" y="2897"/>
                      <a:pt x="17845" y="2903"/>
                    </a:cubicBezTo>
                    <a:cubicBezTo>
                      <a:pt x="19122" y="2956"/>
                      <a:pt x="20334" y="3294"/>
                      <a:pt x="21527" y="3737"/>
                    </a:cubicBezTo>
                    <a:cubicBezTo>
                      <a:pt x="22043" y="3926"/>
                      <a:pt x="22549" y="4168"/>
                      <a:pt x="23055" y="4390"/>
                    </a:cubicBezTo>
                    <a:cubicBezTo>
                      <a:pt x="24121" y="4854"/>
                      <a:pt x="25207" y="5234"/>
                      <a:pt x="26357" y="5392"/>
                    </a:cubicBezTo>
                    <a:cubicBezTo>
                      <a:pt x="27084" y="5497"/>
                      <a:pt x="27707" y="5793"/>
                      <a:pt x="28287" y="6236"/>
                    </a:cubicBezTo>
                    <a:cubicBezTo>
                      <a:pt x="28909" y="6732"/>
                      <a:pt x="29563" y="7185"/>
                      <a:pt x="30217" y="7660"/>
                    </a:cubicBezTo>
                    <a:cubicBezTo>
                      <a:pt x="31430" y="8525"/>
                      <a:pt x="32622" y="9400"/>
                      <a:pt x="33729" y="10391"/>
                    </a:cubicBezTo>
                    <a:cubicBezTo>
                      <a:pt x="33930" y="10571"/>
                      <a:pt x="34140" y="10740"/>
                      <a:pt x="34362" y="10887"/>
                    </a:cubicBezTo>
                    <a:cubicBezTo>
                      <a:pt x="35564" y="11731"/>
                      <a:pt x="36651" y="12711"/>
                      <a:pt x="37621" y="13819"/>
                    </a:cubicBezTo>
                    <a:cubicBezTo>
                      <a:pt x="37769" y="13988"/>
                      <a:pt x="37916" y="14157"/>
                      <a:pt x="38043" y="14336"/>
                    </a:cubicBezTo>
                    <a:cubicBezTo>
                      <a:pt x="38528" y="15043"/>
                      <a:pt x="39013" y="15760"/>
                      <a:pt x="39498" y="16477"/>
                    </a:cubicBezTo>
                    <a:cubicBezTo>
                      <a:pt x="39593" y="16625"/>
                      <a:pt x="39677" y="16782"/>
                      <a:pt x="39730" y="16951"/>
                    </a:cubicBezTo>
                    <a:cubicBezTo>
                      <a:pt x="39920" y="17457"/>
                      <a:pt x="40204" y="17900"/>
                      <a:pt x="40500" y="18354"/>
                    </a:cubicBezTo>
                    <a:cubicBezTo>
                      <a:pt x="40858" y="18913"/>
                      <a:pt x="41217" y="19472"/>
                      <a:pt x="41470" y="20084"/>
                    </a:cubicBezTo>
                    <a:cubicBezTo>
                      <a:pt x="41597" y="20410"/>
                      <a:pt x="41776" y="20727"/>
                      <a:pt x="41955" y="21033"/>
                    </a:cubicBezTo>
                    <a:cubicBezTo>
                      <a:pt x="42261" y="21528"/>
                      <a:pt x="42451" y="22067"/>
                      <a:pt x="42693" y="22594"/>
                    </a:cubicBezTo>
                    <a:cubicBezTo>
                      <a:pt x="42947" y="23142"/>
                      <a:pt x="43316" y="23617"/>
                      <a:pt x="43717" y="24060"/>
                    </a:cubicBezTo>
                    <a:cubicBezTo>
                      <a:pt x="44275" y="24692"/>
                      <a:pt x="44782" y="25357"/>
                      <a:pt x="45214" y="26085"/>
                    </a:cubicBezTo>
                    <a:cubicBezTo>
                      <a:pt x="45447" y="26464"/>
                      <a:pt x="45636" y="26865"/>
                      <a:pt x="45847" y="27256"/>
                    </a:cubicBezTo>
                    <a:cubicBezTo>
                      <a:pt x="46638" y="28774"/>
                      <a:pt x="47345" y="30324"/>
                      <a:pt x="47914" y="31938"/>
                    </a:cubicBezTo>
                    <a:cubicBezTo>
                      <a:pt x="48104" y="32455"/>
                      <a:pt x="48252" y="32993"/>
                      <a:pt x="48378" y="33531"/>
                    </a:cubicBezTo>
                    <a:cubicBezTo>
                      <a:pt x="48611" y="34480"/>
                      <a:pt x="48821" y="35429"/>
                      <a:pt x="49117" y="36357"/>
                    </a:cubicBezTo>
                    <a:cubicBezTo>
                      <a:pt x="49222" y="36674"/>
                      <a:pt x="49307" y="37001"/>
                      <a:pt x="49359" y="37317"/>
                    </a:cubicBezTo>
                    <a:cubicBezTo>
                      <a:pt x="49485" y="38056"/>
                      <a:pt x="49802" y="38720"/>
                      <a:pt x="50055" y="39406"/>
                    </a:cubicBezTo>
                    <a:cubicBezTo>
                      <a:pt x="50097" y="39500"/>
                      <a:pt x="50150" y="39606"/>
                      <a:pt x="50224" y="39690"/>
                    </a:cubicBezTo>
                    <a:cubicBezTo>
                      <a:pt x="50825" y="40460"/>
                      <a:pt x="51458" y="41198"/>
                      <a:pt x="52312" y="41715"/>
                    </a:cubicBezTo>
                    <a:cubicBezTo>
                      <a:pt x="52565" y="41884"/>
                      <a:pt x="52850" y="42031"/>
                      <a:pt x="52998" y="42316"/>
                    </a:cubicBezTo>
                    <a:cubicBezTo>
                      <a:pt x="52908" y="42468"/>
                      <a:pt x="52783" y="42502"/>
                      <a:pt x="52654" y="42502"/>
                    </a:cubicBezTo>
                    <a:cubicBezTo>
                      <a:pt x="52585" y="42502"/>
                      <a:pt x="52516" y="42493"/>
                      <a:pt x="52450" y="42485"/>
                    </a:cubicBezTo>
                    <a:cubicBezTo>
                      <a:pt x="51880" y="42432"/>
                      <a:pt x="51310" y="42348"/>
                      <a:pt x="50730" y="42284"/>
                    </a:cubicBezTo>
                    <a:cubicBezTo>
                      <a:pt x="50118" y="42221"/>
                      <a:pt x="49496" y="42148"/>
                      <a:pt x="48874" y="42137"/>
                    </a:cubicBezTo>
                    <a:cubicBezTo>
                      <a:pt x="48300" y="42126"/>
                      <a:pt x="47724" y="42124"/>
                      <a:pt x="47147" y="42124"/>
                    </a:cubicBezTo>
                    <a:cubicBezTo>
                      <a:pt x="46548" y="42124"/>
                      <a:pt x="45948" y="42127"/>
                      <a:pt x="45351" y="42127"/>
                    </a:cubicBezTo>
                    <a:cubicBezTo>
                      <a:pt x="45236" y="42127"/>
                      <a:pt x="45130" y="42127"/>
                      <a:pt x="45014" y="42116"/>
                    </a:cubicBezTo>
                    <a:cubicBezTo>
                      <a:pt x="44659" y="42085"/>
                      <a:pt x="44305" y="42072"/>
                      <a:pt x="43951" y="42072"/>
                    </a:cubicBezTo>
                    <a:cubicBezTo>
                      <a:pt x="42844" y="42072"/>
                      <a:pt x="41740" y="42197"/>
                      <a:pt x="40637" y="42284"/>
                    </a:cubicBezTo>
                    <a:cubicBezTo>
                      <a:pt x="40373" y="42305"/>
                      <a:pt x="40110" y="42369"/>
                      <a:pt x="39846" y="42380"/>
                    </a:cubicBezTo>
                    <a:cubicBezTo>
                      <a:pt x="39509" y="42393"/>
                      <a:pt x="39169" y="42411"/>
                      <a:pt x="38829" y="42411"/>
                    </a:cubicBezTo>
                    <a:cubicBezTo>
                      <a:pt x="38637" y="42411"/>
                      <a:pt x="38444" y="42405"/>
                      <a:pt x="38254" y="42390"/>
                    </a:cubicBezTo>
                    <a:cubicBezTo>
                      <a:pt x="37326" y="42305"/>
                      <a:pt x="36397" y="42158"/>
                      <a:pt x="35479" y="42042"/>
                    </a:cubicBezTo>
                    <a:cubicBezTo>
                      <a:pt x="34172" y="41873"/>
                      <a:pt x="32927" y="41452"/>
                      <a:pt x="31683" y="41072"/>
                    </a:cubicBezTo>
                    <a:cubicBezTo>
                      <a:pt x="30913" y="40840"/>
                      <a:pt x="30154" y="40597"/>
                      <a:pt x="29383" y="40386"/>
                    </a:cubicBezTo>
                    <a:cubicBezTo>
                      <a:pt x="27759" y="39943"/>
                      <a:pt x="26273" y="39237"/>
                      <a:pt x="24902" y="38256"/>
                    </a:cubicBezTo>
                    <a:cubicBezTo>
                      <a:pt x="23931" y="37549"/>
                      <a:pt x="22961" y="36842"/>
                      <a:pt x="22033" y="36083"/>
                    </a:cubicBezTo>
                    <a:cubicBezTo>
                      <a:pt x="20683" y="34965"/>
                      <a:pt x="19333" y="33847"/>
                      <a:pt x="17951" y="32771"/>
                    </a:cubicBezTo>
                    <a:cubicBezTo>
                      <a:pt x="16306" y="31485"/>
                      <a:pt x="14555" y="30345"/>
                      <a:pt x="12720" y="29344"/>
                    </a:cubicBezTo>
                    <a:cubicBezTo>
                      <a:pt x="11960" y="28932"/>
                      <a:pt x="11233" y="28458"/>
                      <a:pt x="10589" y="27867"/>
                    </a:cubicBezTo>
                    <a:cubicBezTo>
                      <a:pt x="9450" y="26802"/>
                      <a:pt x="8660" y="25515"/>
                      <a:pt x="8142" y="24039"/>
                    </a:cubicBezTo>
                    <a:cubicBezTo>
                      <a:pt x="7446" y="22035"/>
                      <a:pt x="7120" y="19967"/>
                      <a:pt x="6940" y="17858"/>
                    </a:cubicBezTo>
                    <a:cubicBezTo>
                      <a:pt x="6740" y="15580"/>
                      <a:pt x="6719" y="13302"/>
                      <a:pt x="6856" y="11014"/>
                    </a:cubicBezTo>
                    <a:cubicBezTo>
                      <a:pt x="6909" y="10011"/>
                      <a:pt x="6898" y="9020"/>
                      <a:pt x="6677" y="8040"/>
                    </a:cubicBezTo>
                    <a:cubicBezTo>
                      <a:pt x="6593" y="7670"/>
                      <a:pt x="6476" y="7322"/>
                      <a:pt x="6360" y="6932"/>
                    </a:cubicBezTo>
                    <a:cubicBezTo>
                      <a:pt x="6394" y="6932"/>
                      <a:pt x="6425" y="6930"/>
                      <a:pt x="6453" y="6930"/>
                    </a:cubicBezTo>
                    <a:cubicBezTo>
                      <a:pt x="6496" y="6930"/>
                      <a:pt x="6531" y="6934"/>
                      <a:pt x="6550" y="6953"/>
                    </a:cubicBezTo>
                    <a:cubicBezTo>
                      <a:pt x="7362" y="7607"/>
                      <a:pt x="8164" y="8282"/>
                      <a:pt x="8976" y="8925"/>
                    </a:cubicBezTo>
                    <a:cubicBezTo>
                      <a:pt x="9229" y="9125"/>
                      <a:pt x="9398" y="9357"/>
                      <a:pt x="9461" y="9673"/>
                    </a:cubicBezTo>
                    <a:lnTo>
                      <a:pt x="9461" y="9673"/>
                    </a:lnTo>
                    <a:cubicBezTo>
                      <a:pt x="9485" y="9672"/>
                      <a:pt x="9508" y="9671"/>
                      <a:pt x="9531" y="9671"/>
                    </a:cubicBezTo>
                    <a:cubicBezTo>
                      <a:pt x="9858" y="9671"/>
                      <a:pt x="10013" y="9784"/>
                      <a:pt x="10052" y="10075"/>
                    </a:cubicBezTo>
                    <a:cubicBezTo>
                      <a:pt x="10073" y="10254"/>
                      <a:pt x="10062" y="10433"/>
                      <a:pt x="10062" y="10613"/>
                    </a:cubicBezTo>
                    <a:cubicBezTo>
                      <a:pt x="10031" y="11720"/>
                      <a:pt x="9989" y="12828"/>
                      <a:pt x="9956" y="13935"/>
                    </a:cubicBezTo>
                    <a:cubicBezTo>
                      <a:pt x="9946" y="14251"/>
                      <a:pt x="9967" y="14557"/>
                      <a:pt x="9978" y="14874"/>
                    </a:cubicBezTo>
                    <a:cubicBezTo>
                      <a:pt x="9989" y="14947"/>
                      <a:pt x="10020" y="15022"/>
                      <a:pt x="10073" y="15179"/>
                    </a:cubicBezTo>
                    <a:cubicBezTo>
                      <a:pt x="10252" y="14853"/>
                      <a:pt x="10167" y="14589"/>
                      <a:pt x="10189" y="14336"/>
                    </a:cubicBezTo>
                    <a:cubicBezTo>
                      <a:pt x="10210" y="14072"/>
                      <a:pt x="10199" y="13808"/>
                      <a:pt x="10210" y="13545"/>
                    </a:cubicBezTo>
                    <a:cubicBezTo>
                      <a:pt x="10221" y="13250"/>
                      <a:pt x="10242" y="12964"/>
                      <a:pt x="10263" y="12680"/>
                    </a:cubicBezTo>
                    <a:cubicBezTo>
                      <a:pt x="10273" y="12406"/>
                      <a:pt x="10284" y="12142"/>
                      <a:pt x="10294" y="11879"/>
                    </a:cubicBezTo>
                    <a:cubicBezTo>
                      <a:pt x="10305" y="11614"/>
                      <a:pt x="10294" y="11340"/>
                      <a:pt x="10315" y="11077"/>
                    </a:cubicBezTo>
                    <a:cubicBezTo>
                      <a:pt x="10336" y="10824"/>
                      <a:pt x="10252" y="10550"/>
                      <a:pt x="10389" y="10307"/>
                    </a:cubicBezTo>
                    <a:cubicBezTo>
                      <a:pt x="10917" y="10518"/>
                      <a:pt x="11053" y="10655"/>
                      <a:pt x="11074" y="11098"/>
                    </a:cubicBezTo>
                    <a:cubicBezTo>
                      <a:pt x="11085" y="11488"/>
                      <a:pt x="11074" y="11889"/>
                      <a:pt x="11053" y="12289"/>
                    </a:cubicBezTo>
                    <a:cubicBezTo>
                      <a:pt x="10969" y="13956"/>
                      <a:pt x="10853" y="15612"/>
                      <a:pt x="10800" y="17279"/>
                    </a:cubicBezTo>
                    <a:cubicBezTo>
                      <a:pt x="10748" y="18807"/>
                      <a:pt x="10758" y="20337"/>
                      <a:pt x="10885" y="21866"/>
                    </a:cubicBezTo>
                    <a:cubicBezTo>
                      <a:pt x="10938" y="22435"/>
                      <a:pt x="11001" y="23005"/>
                      <a:pt x="11128" y="23553"/>
                    </a:cubicBezTo>
                    <a:cubicBezTo>
                      <a:pt x="11146" y="23556"/>
                      <a:pt x="11163" y="23557"/>
                      <a:pt x="11178" y="23557"/>
                    </a:cubicBezTo>
                    <a:cubicBezTo>
                      <a:pt x="11292" y="23557"/>
                      <a:pt x="11315" y="23490"/>
                      <a:pt x="11296" y="23406"/>
                    </a:cubicBezTo>
                    <a:cubicBezTo>
                      <a:pt x="10917" y="20464"/>
                      <a:pt x="11064" y="17511"/>
                      <a:pt x="11212" y="14568"/>
                    </a:cubicBezTo>
                    <a:cubicBezTo>
                      <a:pt x="11254" y="13503"/>
                      <a:pt x="11328" y="12437"/>
                      <a:pt x="11391" y="11372"/>
                    </a:cubicBezTo>
                    <a:cubicBezTo>
                      <a:pt x="11391" y="11319"/>
                      <a:pt x="11433" y="11267"/>
                      <a:pt x="11465" y="11172"/>
                    </a:cubicBezTo>
                    <a:cubicBezTo>
                      <a:pt x="11792" y="11309"/>
                      <a:pt x="12003" y="11488"/>
                      <a:pt x="11971" y="11868"/>
                    </a:cubicBezTo>
                    <a:cubicBezTo>
                      <a:pt x="11918" y="12511"/>
                      <a:pt x="11887" y="13154"/>
                      <a:pt x="11845" y="13787"/>
                    </a:cubicBezTo>
                    <a:cubicBezTo>
                      <a:pt x="11781" y="14694"/>
                      <a:pt x="11707" y="15601"/>
                      <a:pt x="11655" y="16519"/>
                    </a:cubicBezTo>
                    <a:cubicBezTo>
                      <a:pt x="11644" y="16656"/>
                      <a:pt x="11602" y="16814"/>
                      <a:pt x="11718" y="16930"/>
                    </a:cubicBezTo>
                    <a:cubicBezTo>
                      <a:pt x="11771" y="16920"/>
                      <a:pt x="11792" y="16909"/>
                      <a:pt x="11803" y="16899"/>
                    </a:cubicBezTo>
                    <a:cubicBezTo>
                      <a:pt x="11824" y="16888"/>
                      <a:pt x="11834" y="16867"/>
                      <a:pt x="11845" y="16846"/>
                    </a:cubicBezTo>
                    <a:cubicBezTo>
                      <a:pt x="11855" y="16825"/>
                      <a:pt x="11855" y="16803"/>
                      <a:pt x="11866" y="16782"/>
                    </a:cubicBezTo>
                    <a:cubicBezTo>
                      <a:pt x="11876" y="16677"/>
                      <a:pt x="11876" y="16561"/>
                      <a:pt x="11887" y="16456"/>
                    </a:cubicBezTo>
                    <a:cubicBezTo>
                      <a:pt x="12014" y="14947"/>
                      <a:pt x="12129" y="13450"/>
                      <a:pt x="12256" y="11942"/>
                    </a:cubicBezTo>
                    <a:cubicBezTo>
                      <a:pt x="12256" y="11921"/>
                      <a:pt x="12277" y="11910"/>
                      <a:pt x="12288" y="11889"/>
                    </a:cubicBezTo>
                    <a:cubicBezTo>
                      <a:pt x="12320" y="11881"/>
                      <a:pt x="12358" y="11861"/>
                      <a:pt x="12383" y="11861"/>
                    </a:cubicBezTo>
                    <a:cubicBezTo>
                      <a:pt x="12391" y="11861"/>
                      <a:pt x="12398" y="11863"/>
                      <a:pt x="12403" y="11868"/>
                    </a:cubicBezTo>
                    <a:cubicBezTo>
                      <a:pt x="13226" y="12395"/>
                      <a:pt x="13985" y="12997"/>
                      <a:pt x="14713" y="13629"/>
                    </a:cubicBezTo>
                    <a:cubicBezTo>
                      <a:pt x="13859" y="17616"/>
                      <a:pt x="13870" y="21592"/>
                      <a:pt x="14323" y="25578"/>
                    </a:cubicBezTo>
                    <a:cubicBezTo>
                      <a:pt x="14323" y="25632"/>
                      <a:pt x="14397" y="25674"/>
                      <a:pt x="14449" y="25747"/>
                    </a:cubicBezTo>
                    <a:cubicBezTo>
                      <a:pt x="14566" y="25526"/>
                      <a:pt x="14503" y="25336"/>
                      <a:pt x="14492" y="25135"/>
                    </a:cubicBezTo>
                    <a:cubicBezTo>
                      <a:pt x="14281" y="22531"/>
                      <a:pt x="14238" y="19915"/>
                      <a:pt x="14492" y="17300"/>
                    </a:cubicBezTo>
                    <a:cubicBezTo>
                      <a:pt x="14576" y="16414"/>
                      <a:pt x="14702" y="15538"/>
                      <a:pt x="14819" y="14652"/>
                    </a:cubicBezTo>
                    <a:cubicBezTo>
                      <a:pt x="14850" y="14420"/>
                      <a:pt x="14861" y="14167"/>
                      <a:pt x="15040" y="13946"/>
                    </a:cubicBezTo>
                    <a:cubicBezTo>
                      <a:pt x="15145" y="14009"/>
                      <a:pt x="15251" y="14040"/>
                      <a:pt x="15335" y="14104"/>
                    </a:cubicBezTo>
                    <a:cubicBezTo>
                      <a:pt x="16896" y="15380"/>
                      <a:pt x="18499" y="16625"/>
                      <a:pt x="19976" y="18017"/>
                    </a:cubicBezTo>
                    <a:cubicBezTo>
                      <a:pt x="19966" y="18207"/>
                      <a:pt x="19976" y="18375"/>
                      <a:pt x="19955" y="18554"/>
                    </a:cubicBezTo>
                    <a:cubicBezTo>
                      <a:pt x="19723" y="20021"/>
                      <a:pt x="19659" y="21507"/>
                      <a:pt x="19691" y="22995"/>
                    </a:cubicBezTo>
                    <a:cubicBezTo>
                      <a:pt x="19734" y="25178"/>
                      <a:pt x="19797" y="27350"/>
                      <a:pt x="19870" y="29523"/>
                    </a:cubicBezTo>
                    <a:cubicBezTo>
                      <a:pt x="19891" y="30071"/>
                      <a:pt x="19997" y="30620"/>
                      <a:pt x="20092" y="31158"/>
                    </a:cubicBezTo>
                    <a:cubicBezTo>
                      <a:pt x="20123" y="31358"/>
                      <a:pt x="20219" y="31538"/>
                      <a:pt x="20271" y="31706"/>
                    </a:cubicBezTo>
                    <a:cubicBezTo>
                      <a:pt x="20278" y="31707"/>
                      <a:pt x="20285" y="31707"/>
                      <a:pt x="20292" y="31707"/>
                    </a:cubicBezTo>
                    <a:cubicBezTo>
                      <a:pt x="20460" y="31707"/>
                      <a:pt x="20450" y="31588"/>
                      <a:pt x="20430" y="31527"/>
                    </a:cubicBezTo>
                    <a:cubicBezTo>
                      <a:pt x="20102" y="30409"/>
                      <a:pt x="20081" y="29249"/>
                      <a:pt x="20060" y="28099"/>
                    </a:cubicBezTo>
                    <a:cubicBezTo>
                      <a:pt x="20018" y="25410"/>
                      <a:pt x="19955" y="22731"/>
                      <a:pt x="20092" y="20042"/>
                    </a:cubicBezTo>
                    <a:cubicBezTo>
                      <a:pt x="20123" y="19599"/>
                      <a:pt x="20156" y="19156"/>
                      <a:pt x="20198" y="18723"/>
                    </a:cubicBezTo>
                    <a:cubicBezTo>
                      <a:pt x="20208" y="18618"/>
                      <a:pt x="20261" y="18523"/>
                      <a:pt x="20303" y="18385"/>
                    </a:cubicBezTo>
                    <a:cubicBezTo>
                      <a:pt x="20409" y="18439"/>
                      <a:pt x="20493" y="18470"/>
                      <a:pt x="20556" y="18523"/>
                    </a:cubicBezTo>
                    <a:cubicBezTo>
                      <a:pt x="21780" y="19557"/>
                      <a:pt x="22992" y="20600"/>
                      <a:pt x="24216" y="21634"/>
                    </a:cubicBezTo>
                    <a:cubicBezTo>
                      <a:pt x="24269" y="21676"/>
                      <a:pt x="24311" y="21718"/>
                      <a:pt x="24363" y="21760"/>
                    </a:cubicBezTo>
                    <a:cubicBezTo>
                      <a:pt x="24606" y="21929"/>
                      <a:pt x="24691" y="22151"/>
                      <a:pt x="24648" y="22446"/>
                    </a:cubicBezTo>
                    <a:cubicBezTo>
                      <a:pt x="24585" y="23005"/>
                      <a:pt x="24532" y="23553"/>
                      <a:pt x="24511" y="24113"/>
                    </a:cubicBezTo>
                    <a:cubicBezTo>
                      <a:pt x="24448" y="25599"/>
                      <a:pt x="24585" y="27076"/>
                      <a:pt x="24817" y="28553"/>
                    </a:cubicBezTo>
                    <a:cubicBezTo>
                      <a:pt x="24996" y="29734"/>
                      <a:pt x="25218" y="30905"/>
                      <a:pt x="25460" y="32075"/>
                    </a:cubicBezTo>
                    <a:cubicBezTo>
                      <a:pt x="25640" y="32993"/>
                      <a:pt x="25945" y="33868"/>
                      <a:pt x="26262" y="34744"/>
                    </a:cubicBezTo>
                    <a:cubicBezTo>
                      <a:pt x="26336" y="34944"/>
                      <a:pt x="26399" y="35166"/>
                      <a:pt x="26684" y="35429"/>
                    </a:cubicBezTo>
                    <a:cubicBezTo>
                      <a:pt x="25323" y="31126"/>
                      <a:pt x="24595" y="26876"/>
                      <a:pt x="24933" y="22499"/>
                    </a:cubicBezTo>
                    <a:cubicBezTo>
                      <a:pt x="24964" y="22496"/>
                      <a:pt x="24993" y="22495"/>
                      <a:pt x="25020" y="22495"/>
                    </a:cubicBezTo>
                    <a:cubicBezTo>
                      <a:pt x="25207" y="22495"/>
                      <a:pt x="25276" y="22561"/>
                      <a:pt x="25239" y="22700"/>
                    </a:cubicBezTo>
                    <a:cubicBezTo>
                      <a:pt x="24902" y="23902"/>
                      <a:pt x="25038" y="25114"/>
                      <a:pt x="25144" y="26328"/>
                    </a:cubicBezTo>
                    <a:cubicBezTo>
                      <a:pt x="25218" y="27235"/>
                      <a:pt x="25387" y="28131"/>
                      <a:pt x="25523" y="29028"/>
                    </a:cubicBezTo>
                    <a:cubicBezTo>
                      <a:pt x="25544" y="29185"/>
                      <a:pt x="25577" y="29375"/>
                      <a:pt x="25798" y="29492"/>
                    </a:cubicBezTo>
                    <a:cubicBezTo>
                      <a:pt x="25809" y="29386"/>
                      <a:pt x="25840" y="29302"/>
                      <a:pt x="25819" y="29238"/>
                    </a:cubicBezTo>
                    <a:cubicBezTo>
                      <a:pt x="25429" y="27498"/>
                      <a:pt x="25291" y="25737"/>
                      <a:pt x="25323" y="23954"/>
                    </a:cubicBezTo>
                    <a:cubicBezTo>
                      <a:pt x="25323" y="23585"/>
                      <a:pt x="25302" y="23206"/>
                      <a:pt x="25481" y="22805"/>
                    </a:cubicBezTo>
                    <a:cubicBezTo>
                      <a:pt x="25619" y="22889"/>
                      <a:pt x="25734" y="22942"/>
                      <a:pt x="25830" y="23016"/>
                    </a:cubicBezTo>
                    <a:cubicBezTo>
                      <a:pt x="27063" y="23996"/>
                      <a:pt x="28287" y="24988"/>
                      <a:pt x="29531" y="25969"/>
                    </a:cubicBezTo>
                    <a:cubicBezTo>
                      <a:pt x="29816" y="26190"/>
                      <a:pt x="29943" y="26433"/>
                      <a:pt x="29953" y="26802"/>
                    </a:cubicBezTo>
                    <a:cubicBezTo>
                      <a:pt x="30006" y="27931"/>
                      <a:pt x="30206" y="29049"/>
                      <a:pt x="30449" y="30156"/>
                    </a:cubicBezTo>
                    <a:cubicBezTo>
                      <a:pt x="30660" y="31168"/>
                      <a:pt x="30892" y="32181"/>
                      <a:pt x="31145" y="33193"/>
                    </a:cubicBezTo>
                    <a:cubicBezTo>
                      <a:pt x="31314" y="33858"/>
                      <a:pt x="31567" y="34501"/>
                      <a:pt x="31736" y="35166"/>
                    </a:cubicBezTo>
                    <a:cubicBezTo>
                      <a:pt x="31968" y="36136"/>
                      <a:pt x="32379" y="37053"/>
                      <a:pt x="32727" y="37992"/>
                    </a:cubicBezTo>
                    <a:cubicBezTo>
                      <a:pt x="32854" y="38340"/>
                      <a:pt x="33023" y="38677"/>
                      <a:pt x="33360" y="39089"/>
                    </a:cubicBezTo>
                    <a:cubicBezTo>
                      <a:pt x="33159" y="38266"/>
                      <a:pt x="32875" y="37634"/>
                      <a:pt x="32611" y="36990"/>
                    </a:cubicBezTo>
                    <a:cubicBezTo>
                      <a:pt x="32348" y="36326"/>
                      <a:pt x="32168" y="35640"/>
                      <a:pt x="31947" y="34965"/>
                    </a:cubicBezTo>
                    <a:cubicBezTo>
                      <a:pt x="31725" y="34290"/>
                      <a:pt x="31567" y="33605"/>
                      <a:pt x="31408" y="32919"/>
                    </a:cubicBezTo>
                    <a:cubicBezTo>
                      <a:pt x="31251" y="32244"/>
                      <a:pt x="31071" y="31590"/>
                      <a:pt x="30934" y="30915"/>
                    </a:cubicBezTo>
                    <a:cubicBezTo>
                      <a:pt x="30787" y="30219"/>
                      <a:pt x="30660" y="29523"/>
                      <a:pt x="30533" y="28827"/>
                    </a:cubicBezTo>
                    <a:cubicBezTo>
                      <a:pt x="30417" y="28142"/>
                      <a:pt x="30259" y="27446"/>
                      <a:pt x="30248" y="26728"/>
                    </a:cubicBezTo>
                    <a:lnTo>
                      <a:pt x="30248" y="26728"/>
                    </a:lnTo>
                    <a:cubicBezTo>
                      <a:pt x="30860" y="26907"/>
                      <a:pt x="31176" y="27224"/>
                      <a:pt x="31240" y="27741"/>
                    </a:cubicBezTo>
                    <a:cubicBezTo>
                      <a:pt x="31430" y="29502"/>
                      <a:pt x="31767" y="31242"/>
                      <a:pt x="32062" y="32982"/>
                    </a:cubicBezTo>
                    <a:cubicBezTo>
                      <a:pt x="32115" y="33288"/>
                      <a:pt x="32200" y="33584"/>
                      <a:pt x="32273" y="33889"/>
                    </a:cubicBezTo>
                    <a:cubicBezTo>
                      <a:pt x="32294" y="33952"/>
                      <a:pt x="32379" y="33995"/>
                      <a:pt x="32537" y="34153"/>
                    </a:cubicBezTo>
                    <a:cubicBezTo>
                      <a:pt x="32379" y="33320"/>
                      <a:pt x="32252" y="32635"/>
                      <a:pt x="32126" y="31949"/>
                    </a:cubicBezTo>
                    <a:cubicBezTo>
                      <a:pt x="32010" y="31252"/>
                      <a:pt x="31894" y="30556"/>
                      <a:pt x="31788" y="29850"/>
                    </a:cubicBezTo>
                    <a:cubicBezTo>
                      <a:pt x="31694" y="29154"/>
                      <a:pt x="31535" y="28468"/>
                      <a:pt x="31514" y="27783"/>
                    </a:cubicBezTo>
                    <a:cubicBezTo>
                      <a:pt x="31567" y="27742"/>
                      <a:pt x="31611" y="27726"/>
                      <a:pt x="31651" y="27726"/>
                    </a:cubicBezTo>
                    <a:cubicBezTo>
                      <a:pt x="31722" y="27726"/>
                      <a:pt x="31776" y="27777"/>
                      <a:pt x="31830" y="27825"/>
                    </a:cubicBezTo>
                    <a:cubicBezTo>
                      <a:pt x="32294" y="28205"/>
                      <a:pt x="32748" y="28585"/>
                      <a:pt x="33212" y="28974"/>
                    </a:cubicBezTo>
                    <a:cubicBezTo>
                      <a:pt x="33729" y="29396"/>
                      <a:pt x="34235" y="29818"/>
                      <a:pt x="34826" y="30146"/>
                    </a:cubicBezTo>
                    <a:cubicBezTo>
                      <a:pt x="34973" y="30230"/>
                      <a:pt x="35111" y="30345"/>
                      <a:pt x="35269" y="30451"/>
                    </a:cubicBezTo>
                    <a:cubicBezTo>
                      <a:pt x="34879" y="32813"/>
                      <a:pt x="34900" y="35134"/>
                      <a:pt x="35859" y="37391"/>
                    </a:cubicBezTo>
                    <a:cubicBezTo>
                      <a:pt x="36039" y="37275"/>
                      <a:pt x="35933" y="37170"/>
                      <a:pt x="35912" y="37095"/>
                    </a:cubicBezTo>
                    <a:cubicBezTo>
                      <a:pt x="35479" y="35640"/>
                      <a:pt x="35269" y="34153"/>
                      <a:pt x="35311" y="32635"/>
                    </a:cubicBezTo>
                    <a:cubicBezTo>
                      <a:pt x="35322" y="32149"/>
                      <a:pt x="35374" y="31664"/>
                      <a:pt x="35427" y="31179"/>
                    </a:cubicBezTo>
                    <a:cubicBezTo>
                      <a:pt x="35448" y="31031"/>
                      <a:pt x="35522" y="30894"/>
                      <a:pt x="35585" y="30704"/>
                    </a:cubicBezTo>
                    <a:cubicBezTo>
                      <a:pt x="35733" y="30767"/>
                      <a:pt x="35849" y="30821"/>
                      <a:pt x="35965" y="30884"/>
                    </a:cubicBezTo>
                    <a:cubicBezTo>
                      <a:pt x="36060" y="30936"/>
                      <a:pt x="36133" y="31010"/>
                      <a:pt x="36239" y="31074"/>
                    </a:cubicBezTo>
                    <a:cubicBezTo>
                      <a:pt x="36313" y="32750"/>
                      <a:pt x="36461" y="34395"/>
                      <a:pt x="36735" y="36041"/>
                    </a:cubicBezTo>
                    <a:cubicBezTo>
                      <a:pt x="36745" y="36094"/>
                      <a:pt x="36777" y="36146"/>
                      <a:pt x="36819" y="36242"/>
                    </a:cubicBezTo>
                    <a:cubicBezTo>
                      <a:pt x="36967" y="36031"/>
                      <a:pt x="36914" y="35841"/>
                      <a:pt x="36893" y="35651"/>
                    </a:cubicBezTo>
                    <a:cubicBezTo>
                      <a:pt x="36777" y="34395"/>
                      <a:pt x="36661" y="33141"/>
                      <a:pt x="36555" y="31875"/>
                    </a:cubicBezTo>
                    <a:cubicBezTo>
                      <a:pt x="36545" y="31717"/>
                      <a:pt x="36482" y="31527"/>
                      <a:pt x="36661" y="31348"/>
                    </a:cubicBezTo>
                    <a:cubicBezTo>
                      <a:pt x="36745" y="31369"/>
                      <a:pt x="36862" y="31390"/>
                      <a:pt x="36946" y="31432"/>
                    </a:cubicBezTo>
                    <a:cubicBezTo>
                      <a:pt x="37905" y="32002"/>
                      <a:pt x="38854" y="32571"/>
                      <a:pt x="39804" y="33130"/>
                    </a:cubicBezTo>
                    <a:cubicBezTo>
                      <a:pt x="40215" y="33373"/>
                      <a:pt x="40352" y="33699"/>
                      <a:pt x="40405" y="34163"/>
                    </a:cubicBezTo>
                    <a:cubicBezTo>
                      <a:pt x="40563" y="35588"/>
                      <a:pt x="40764" y="37022"/>
                      <a:pt x="40975" y="38445"/>
                    </a:cubicBezTo>
                    <a:cubicBezTo>
                      <a:pt x="41069" y="39036"/>
                      <a:pt x="41207" y="39616"/>
                      <a:pt x="41470" y="40165"/>
                    </a:cubicBezTo>
                    <a:cubicBezTo>
                      <a:pt x="41502" y="40238"/>
                      <a:pt x="41575" y="40291"/>
                      <a:pt x="41639" y="40344"/>
                    </a:cubicBezTo>
                    <a:cubicBezTo>
                      <a:pt x="41639" y="40346"/>
                      <a:pt x="41640" y="40347"/>
                      <a:pt x="41642" y="40347"/>
                    </a:cubicBezTo>
                    <a:cubicBezTo>
                      <a:pt x="41653" y="40347"/>
                      <a:pt x="41683" y="40331"/>
                      <a:pt x="41734" y="40323"/>
                    </a:cubicBezTo>
                    <a:cubicBezTo>
                      <a:pt x="41723" y="40249"/>
                      <a:pt x="41744" y="40165"/>
                      <a:pt x="41713" y="40091"/>
                    </a:cubicBezTo>
                    <a:cubicBezTo>
                      <a:pt x="41291" y="39120"/>
                      <a:pt x="41175" y="38087"/>
                      <a:pt x="41027" y="37053"/>
                    </a:cubicBezTo>
                    <a:cubicBezTo>
                      <a:pt x="40900" y="36136"/>
                      <a:pt x="40785" y="35208"/>
                      <a:pt x="40668" y="34290"/>
                    </a:cubicBezTo>
                    <a:cubicBezTo>
                      <a:pt x="40658" y="34163"/>
                      <a:pt x="40658" y="34027"/>
                      <a:pt x="40647" y="33889"/>
                    </a:cubicBezTo>
                    <a:lnTo>
                      <a:pt x="40647" y="33889"/>
                    </a:lnTo>
                    <a:cubicBezTo>
                      <a:pt x="41101" y="34006"/>
                      <a:pt x="41186" y="34058"/>
                      <a:pt x="41186" y="34374"/>
                    </a:cubicBezTo>
                    <a:cubicBezTo>
                      <a:pt x="41175" y="35335"/>
                      <a:pt x="41439" y="36252"/>
                      <a:pt x="41660" y="37180"/>
                    </a:cubicBezTo>
                    <a:cubicBezTo>
                      <a:pt x="41840" y="37918"/>
                      <a:pt x="42135" y="38604"/>
                      <a:pt x="42377" y="39321"/>
                    </a:cubicBezTo>
                    <a:cubicBezTo>
                      <a:pt x="42451" y="39553"/>
                      <a:pt x="42536" y="39795"/>
                      <a:pt x="42810" y="40070"/>
                    </a:cubicBezTo>
                    <a:cubicBezTo>
                      <a:pt x="42672" y="39616"/>
                      <a:pt x="42557" y="39289"/>
                      <a:pt x="42451" y="38963"/>
                    </a:cubicBezTo>
                    <a:cubicBezTo>
                      <a:pt x="42356" y="38646"/>
                      <a:pt x="42240" y="38330"/>
                      <a:pt x="42156" y="38002"/>
                    </a:cubicBezTo>
                    <a:cubicBezTo>
                      <a:pt x="41966" y="37254"/>
                      <a:pt x="41776" y="36505"/>
                      <a:pt x="41608" y="35756"/>
                    </a:cubicBezTo>
                    <a:cubicBezTo>
                      <a:pt x="41533" y="35450"/>
                      <a:pt x="41491" y="35145"/>
                      <a:pt x="41449" y="34838"/>
                    </a:cubicBezTo>
                    <a:cubicBezTo>
                      <a:pt x="41439" y="34733"/>
                      <a:pt x="41470" y="34627"/>
                      <a:pt x="41491" y="34459"/>
                    </a:cubicBezTo>
                    <a:cubicBezTo>
                      <a:pt x="41629" y="34522"/>
                      <a:pt x="41734" y="34554"/>
                      <a:pt x="41797" y="34617"/>
                    </a:cubicBezTo>
                    <a:cubicBezTo>
                      <a:pt x="42525" y="35239"/>
                      <a:pt x="43232" y="35872"/>
                      <a:pt x="43959" y="36495"/>
                    </a:cubicBezTo>
                    <a:cubicBezTo>
                      <a:pt x="44275" y="36769"/>
                      <a:pt x="44444" y="37095"/>
                      <a:pt x="44497" y="37517"/>
                    </a:cubicBezTo>
                    <a:cubicBezTo>
                      <a:pt x="44582" y="38182"/>
                      <a:pt x="44718" y="38825"/>
                      <a:pt x="44845" y="39479"/>
                    </a:cubicBezTo>
                    <a:cubicBezTo>
                      <a:pt x="44887" y="39669"/>
                      <a:pt x="44982" y="39849"/>
                      <a:pt x="45046" y="40017"/>
                    </a:cubicBezTo>
                    <a:cubicBezTo>
                      <a:pt x="45055" y="40018"/>
                      <a:pt x="45064" y="40018"/>
                      <a:pt x="45073" y="40018"/>
                    </a:cubicBezTo>
                    <a:cubicBezTo>
                      <a:pt x="45257" y="40018"/>
                      <a:pt x="45265" y="39917"/>
                      <a:pt x="45225" y="39806"/>
                    </a:cubicBezTo>
                    <a:cubicBezTo>
                      <a:pt x="45014" y="39268"/>
                      <a:pt x="44950" y="38698"/>
                      <a:pt x="44835" y="38129"/>
                    </a:cubicBezTo>
                    <a:cubicBezTo>
                      <a:pt x="44793" y="37918"/>
                      <a:pt x="44782" y="37697"/>
                      <a:pt x="44761" y="37507"/>
                    </a:cubicBezTo>
                    <a:cubicBezTo>
                      <a:pt x="44815" y="37467"/>
                      <a:pt x="44860" y="37452"/>
                      <a:pt x="44900" y="37452"/>
                    </a:cubicBezTo>
                    <a:cubicBezTo>
                      <a:pt x="44977" y="37452"/>
                      <a:pt x="45032" y="37508"/>
                      <a:pt x="45088" y="37549"/>
                    </a:cubicBezTo>
                    <a:cubicBezTo>
                      <a:pt x="45236" y="37676"/>
                      <a:pt x="45383" y="37824"/>
                      <a:pt x="45531" y="37950"/>
                    </a:cubicBezTo>
                    <a:cubicBezTo>
                      <a:pt x="45679" y="38087"/>
                      <a:pt x="45805" y="38234"/>
                      <a:pt x="45752" y="38466"/>
                    </a:cubicBezTo>
                    <a:cubicBezTo>
                      <a:pt x="45731" y="38551"/>
                      <a:pt x="45763" y="38646"/>
                      <a:pt x="45794" y="38731"/>
                    </a:cubicBezTo>
                    <a:cubicBezTo>
                      <a:pt x="45984" y="39226"/>
                      <a:pt x="46174" y="39722"/>
                      <a:pt x="46375" y="40217"/>
                    </a:cubicBezTo>
                    <a:cubicBezTo>
                      <a:pt x="46396" y="40280"/>
                      <a:pt x="46480" y="40313"/>
                      <a:pt x="46628" y="40439"/>
                    </a:cubicBezTo>
                    <a:cubicBezTo>
                      <a:pt x="46564" y="39711"/>
                      <a:pt x="46164" y="39195"/>
                      <a:pt x="46047" y="38541"/>
                    </a:cubicBezTo>
                    <a:lnTo>
                      <a:pt x="46047" y="38541"/>
                    </a:lnTo>
                    <a:cubicBezTo>
                      <a:pt x="46269" y="38562"/>
                      <a:pt x="46396" y="38688"/>
                      <a:pt x="46532" y="38773"/>
                    </a:cubicBezTo>
                    <a:lnTo>
                      <a:pt x="48368" y="39975"/>
                    </a:lnTo>
                    <a:cubicBezTo>
                      <a:pt x="48522" y="40071"/>
                      <a:pt x="48685" y="40168"/>
                      <a:pt x="48889" y="40168"/>
                    </a:cubicBezTo>
                    <a:cubicBezTo>
                      <a:pt x="48908" y="40168"/>
                      <a:pt x="48928" y="40167"/>
                      <a:pt x="48948" y="40165"/>
                    </a:cubicBezTo>
                    <a:cubicBezTo>
                      <a:pt x="48927" y="40091"/>
                      <a:pt x="48916" y="40017"/>
                      <a:pt x="48885" y="39985"/>
                    </a:cubicBezTo>
                    <a:cubicBezTo>
                      <a:pt x="48578" y="39690"/>
                      <a:pt x="48273" y="39406"/>
                      <a:pt x="47967" y="39131"/>
                    </a:cubicBezTo>
                    <a:cubicBezTo>
                      <a:pt x="47661" y="38857"/>
                      <a:pt x="47376" y="38583"/>
                      <a:pt x="47050" y="38361"/>
                    </a:cubicBezTo>
                    <a:cubicBezTo>
                      <a:pt x="46385" y="37908"/>
                      <a:pt x="45742" y="37433"/>
                      <a:pt x="45151" y="36895"/>
                    </a:cubicBezTo>
                    <a:cubicBezTo>
                      <a:pt x="45056" y="36811"/>
                      <a:pt x="44929" y="36748"/>
                      <a:pt x="44824" y="36684"/>
                    </a:cubicBezTo>
                    <a:cubicBezTo>
                      <a:pt x="44729" y="36621"/>
                      <a:pt x="44729" y="36621"/>
                      <a:pt x="44697" y="36315"/>
                    </a:cubicBezTo>
                    <a:cubicBezTo>
                      <a:pt x="45393" y="36273"/>
                      <a:pt x="46100" y="36294"/>
                      <a:pt x="46849" y="36188"/>
                    </a:cubicBezTo>
                    <a:cubicBezTo>
                      <a:pt x="46654" y="36054"/>
                      <a:pt x="46598" y="36015"/>
                      <a:pt x="46236" y="36015"/>
                    </a:cubicBezTo>
                    <a:cubicBezTo>
                      <a:pt x="46087" y="36015"/>
                      <a:pt x="45887" y="36021"/>
                      <a:pt x="45604" y="36031"/>
                    </a:cubicBezTo>
                    <a:cubicBezTo>
                      <a:pt x="45204" y="36052"/>
                      <a:pt x="44814" y="36062"/>
                      <a:pt x="44381" y="36073"/>
                    </a:cubicBezTo>
                    <a:cubicBezTo>
                      <a:pt x="43579" y="35556"/>
                      <a:pt x="43000" y="34702"/>
                      <a:pt x="41997" y="34290"/>
                    </a:cubicBezTo>
                    <a:cubicBezTo>
                      <a:pt x="42207" y="34150"/>
                      <a:pt x="42403" y="34140"/>
                      <a:pt x="42591" y="34140"/>
                    </a:cubicBezTo>
                    <a:cubicBezTo>
                      <a:pt x="42623" y="34140"/>
                      <a:pt x="42655" y="34140"/>
                      <a:pt x="42686" y="34140"/>
                    </a:cubicBezTo>
                    <a:cubicBezTo>
                      <a:pt x="42749" y="34140"/>
                      <a:pt x="42811" y="34139"/>
                      <a:pt x="42873" y="34132"/>
                    </a:cubicBezTo>
                    <a:cubicBezTo>
                      <a:pt x="43179" y="34090"/>
                      <a:pt x="43485" y="34090"/>
                      <a:pt x="43801" y="34069"/>
                    </a:cubicBezTo>
                    <a:cubicBezTo>
                      <a:pt x="44086" y="34058"/>
                      <a:pt x="44371" y="34037"/>
                      <a:pt x="44666" y="34037"/>
                    </a:cubicBezTo>
                    <a:cubicBezTo>
                      <a:pt x="44950" y="34027"/>
                      <a:pt x="45236" y="34027"/>
                      <a:pt x="45510" y="34027"/>
                    </a:cubicBezTo>
                    <a:cubicBezTo>
                      <a:pt x="45552" y="33868"/>
                      <a:pt x="45468" y="33826"/>
                      <a:pt x="45383" y="33826"/>
                    </a:cubicBezTo>
                    <a:cubicBezTo>
                      <a:pt x="45060" y="33826"/>
                      <a:pt x="44731" y="33821"/>
                      <a:pt x="44405" y="33821"/>
                    </a:cubicBezTo>
                    <a:cubicBezTo>
                      <a:pt x="44241" y="33821"/>
                      <a:pt x="44079" y="33823"/>
                      <a:pt x="43917" y="33826"/>
                    </a:cubicBezTo>
                    <a:cubicBezTo>
                      <a:pt x="43495" y="33837"/>
                      <a:pt x="43073" y="33858"/>
                      <a:pt x="42662" y="33910"/>
                    </a:cubicBezTo>
                    <a:cubicBezTo>
                      <a:pt x="42594" y="33919"/>
                      <a:pt x="42528" y="33923"/>
                      <a:pt x="42464" y="33923"/>
                    </a:cubicBezTo>
                    <a:cubicBezTo>
                      <a:pt x="42118" y="33923"/>
                      <a:pt x="41823" y="33802"/>
                      <a:pt x="41565" y="33563"/>
                    </a:cubicBezTo>
                    <a:cubicBezTo>
                      <a:pt x="41491" y="33488"/>
                      <a:pt x="41418" y="33404"/>
                      <a:pt x="41301" y="33288"/>
                    </a:cubicBezTo>
                    <a:cubicBezTo>
                      <a:pt x="41653" y="33176"/>
                      <a:pt x="41986" y="33162"/>
                      <a:pt x="42309" y="33162"/>
                    </a:cubicBezTo>
                    <a:cubicBezTo>
                      <a:pt x="42419" y="33162"/>
                      <a:pt x="42528" y="33163"/>
                      <a:pt x="42636" y="33163"/>
                    </a:cubicBezTo>
                    <a:cubicBezTo>
                      <a:pt x="42687" y="33163"/>
                      <a:pt x="42738" y="33163"/>
                      <a:pt x="42789" y="33162"/>
                    </a:cubicBezTo>
                    <a:cubicBezTo>
                      <a:pt x="43253" y="33162"/>
                      <a:pt x="43717" y="33183"/>
                      <a:pt x="44181" y="33225"/>
                    </a:cubicBezTo>
                    <a:cubicBezTo>
                      <a:pt x="44666" y="33267"/>
                      <a:pt x="45151" y="33352"/>
                      <a:pt x="45636" y="33425"/>
                    </a:cubicBezTo>
                    <a:cubicBezTo>
                      <a:pt x="46079" y="33499"/>
                      <a:pt x="46522" y="33615"/>
                      <a:pt x="47050" y="33731"/>
                    </a:cubicBezTo>
                    <a:cubicBezTo>
                      <a:pt x="46881" y="33415"/>
                      <a:pt x="46649" y="33415"/>
                      <a:pt x="46480" y="33373"/>
                    </a:cubicBezTo>
                    <a:cubicBezTo>
                      <a:pt x="45447" y="33120"/>
                      <a:pt x="44392" y="32930"/>
                      <a:pt x="43326" y="32919"/>
                    </a:cubicBezTo>
                    <a:cubicBezTo>
                      <a:pt x="43250" y="32918"/>
                      <a:pt x="43174" y="32917"/>
                      <a:pt x="43098" y="32917"/>
                    </a:cubicBezTo>
                    <a:cubicBezTo>
                      <a:pt x="42438" y="32917"/>
                      <a:pt x="41785" y="32954"/>
                      <a:pt x="41132" y="32982"/>
                    </a:cubicBezTo>
                    <a:cubicBezTo>
                      <a:pt x="41123" y="32982"/>
                      <a:pt x="41114" y="32983"/>
                      <a:pt x="41104" y="32983"/>
                    </a:cubicBezTo>
                    <a:cubicBezTo>
                      <a:pt x="40716" y="32983"/>
                      <a:pt x="40389" y="32761"/>
                      <a:pt x="40173" y="32318"/>
                    </a:cubicBezTo>
                    <a:cubicBezTo>
                      <a:pt x="40479" y="32170"/>
                      <a:pt x="40816" y="32181"/>
                      <a:pt x="41132" y="32138"/>
                    </a:cubicBezTo>
                    <a:cubicBezTo>
                      <a:pt x="41439" y="32096"/>
                      <a:pt x="41755" y="32054"/>
                      <a:pt x="42061" y="32033"/>
                    </a:cubicBezTo>
                    <a:cubicBezTo>
                      <a:pt x="42388" y="32002"/>
                      <a:pt x="42725" y="31970"/>
                      <a:pt x="43052" y="31960"/>
                    </a:cubicBezTo>
                    <a:cubicBezTo>
                      <a:pt x="43276" y="31952"/>
                      <a:pt x="43496" y="31944"/>
                      <a:pt x="43717" y="31944"/>
                    </a:cubicBezTo>
                    <a:cubicBezTo>
                      <a:pt x="43808" y="31944"/>
                      <a:pt x="43899" y="31946"/>
                      <a:pt x="43991" y="31949"/>
                    </a:cubicBezTo>
                    <a:cubicBezTo>
                      <a:pt x="44318" y="31949"/>
                      <a:pt x="44655" y="31970"/>
                      <a:pt x="44982" y="32002"/>
                    </a:cubicBezTo>
                    <a:cubicBezTo>
                      <a:pt x="45243" y="32020"/>
                      <a:pt x="45504" y="32113"/>
                      <a:pt x="45771" y="32113"/>
                    </a:cubicBezTo>
                    <a:cubicBezTo>
                      <a:pt x="45807" y="32113"/>
                      <a:pt x="45843" y="32111"/>
                      <a:pt x="45878" y="32107"/>
                    </a:cubicBezTo>
                    <a:cubicBezTo>
                      <a:pt x="45857" y="31906"/>
                      <a:pt x="45721" y="31906"/>
                      <a:pt x="45625" y="31885"/>
                    </a:cubicBezTo>
                    <a:cubicBezTo>
                      <a:pt x="45172" y="31812"/>
                      <a:pt x="44708" y="31717"/>
                      <a:pt x="44254" y="31685"/>
                    </a:cubicBezTo>
                    <a:cubicBezTo>
                      <a:pt x="43971" y="31670"/>
                      <a:pt x="43687" y="31662"/>
                      <a:pt x="43405" y="31662"/>
                    </a:cubicBezTo>
                    <a:cubicBezTo>
                      <a:pt x="42311" y="31662"/>
                      <a:pt x="41225" y="31777"/>
                      <a:pt x="40152" y="32012"/>
                    </a:cubicBezTo>
                    <a:cubicBezTo>
                      <a:pt x="40056" y="32033"/>
                      <a:pt x="39967" y="32043"/>
                      <a:pt x="39883" y="32043"/>
                    </a:cubicBezTo>
                    <a:cubicBezTo>
                      <a:pt x="39589" y="32043"/>
                      <a:pt x="39361" y="31917"/>
                      <a:pt x="39140" y="31695"/>
                    </a:cubicBezTo>
                    <a:cubicBezTo>
                      <a:pt x="39646" y="31411"/>
                      <a:pt x="40015" y="31327"/>
                      <a:pt x="41755" y="31084"/>
                    </a:cubicBezTo>
                    <a:cubicBezTo>
                      <a:pt x="42630" y="30968"/>
                      <a:pt x="43506" y="30842"/>
                      <a:pt x="44371" y="30725"/>
                    </a:cubicBezTo>
                    <a:cubicBezTo>
                      <a:pt x="44379" y="30560"/>
                      <a:pt x="44302" y="30546"/>
                      <a:pt x="44209" y="30546"/>
                    </a:cubicBezTo>
                    <a:cubicBezTo>
                      <a:pt x="44189" y="30546"/>
                      <a:pt x="44169" y="30546"/>
                      <a:pt x="44149" y="30546"/>
                    </a:cubicBezTo>
                    <a:cubicBezTo>
                      <a:pt x="43021" y="30620"/>
                      <a:pt x="41903" y="30778"/>
                      <a:pt x="40795" y="30989"/>
                    </a:cubicBezTo>
                    <a:cubicBezTo>
                      <a:pt x="40036" y="31126"/>
                      <a:pt x="39287" y="31306"/>
                      <a:pt x="38517" y="31474"/>
                    </a:cubicBezTo>
                    <a:cubicBezTo>
                      <a:pt x="38106" y="31252"/>
                      <a:pt x="37673" y="31020"/>
                      <a:pt x="37241" y="30810"/>
                    </a:cubicBezTo>
                    <a:cubicBezTo>
                      <a:pt x="37074" y="30726"/>
                      <a:pt x="36918" y="30637"/>
                      <a:pt x="36729" y="30637"/>
                    </a:cubicBezTo>
                    <a:cubicBezTo>
                      <a:pt x="36656" y="30637"/>
                      <a:pt x="36578" y="30651"/>
                      <a:pt x="36492" y="30683"/>
                    </a:cubicBezTo>
                    <a:cubicBezTo>
                      <a:pt x="36464" y="30694"/>
                      <a:pt x="36437" y="30699"/>
                      <a:pt x="36409" y="30699"/>
                    </a:cubicBezTo>
                    <a:cubicBezTo>
                      <a:pt x="36246" y="30699"/>
                      <a:pt x="36077" y="30526"/>
                      <a:pt x="35870" y="30345"/>
                    </a:cubicBezTo>
                    <a:lnTo>
                      <a:pt x="35870" y="30345"/>
                    </a:lnTo>
                    <a:cubicBezTo>
                      <a:pt x="36165" y="30409"/>
                      <a:pt x="36355" y="30451"/>
                      <a:pt x="36545" y="30483"/>
                    </a:cubicBezTo>
                    <a:cubicBezTo>
                      <a:pt x="36640" y="30378"/>
                      <a:pt x="36587" y="30314"/>
                      <a:pt x="36503" y="30272"/>
                    </a:cubicBezTo>
                    <a:cubicBezTo>
                      <a:pt x="35733" y="29881"/>
                      <a:pt x="35047" y="29354"/>
                      <a:pt x="34351" y="28838"/>
                    </a:cubicBezTo>
                    <a:cubicBezTo>
                      <a:pt x="34277" y="28796"/>
                      <a:pt x="34246" y="28700"/>
                      <a:pt x="34204" y="28648"/>
                    </a:cubicBezTo>
                    <a:cubicBezTo>
                      <a:pt x="34267" y="28426"/>
                      <a:pt x="34436" y="28342"/>
                      <a:pt x="34594" y="28278"/>
                    </a:cubicBezTo>
                    <a:cubicBezTo>
                      <a:pt x="35479" y="27941"/>
                      <a:pt x="36344" y="27530"/>
                      <a:pt x="37283" y="27319"/>
                    </a:cubicBezTo>
                    <a:cubicBezTo>
                      <a:pt x="37800" y="27203"/>
                      <a:pt x="38306" y="27024"/>
                      <a:pt x="38812" y="26886"/>
                    </a:cubicBezTo>
                    <a:cubicBezTo>
                      <a:pt x="39002" y="26834"/>
                      <a:pt x="39203" y="26802"/>
                      <a:pt x="39393" y="26749"/>
                    </a:cubicBezTo>
                    <a:cubicBezTo>
                      <a:pt x="39435" y="26738"/>
                      <a:pt x="39456" y="26665"/>
                      <a:pt x="39519" y="26560"/>
                    </a:cubicBezTo>
                    <a:lnTo>
                      <a:pt x="39519" y="26560"/>
                    </a:lnTo>
                    <a:cubicBezTo>
                      <a:pt x="39266" y="26581"/>
                      <a:pt x="39076" y="26581"/>
                      <a:pt x="38886" y="26623"/>
                    </a:cubicBezTo>
                    <a:cubicBezTo>
                      <a:pt x="38411" y="26738"/>
                      <a:pt x="37947" y="26865"/>
                      <a:pt x="37473" y="26992"/>
                    </a:cubicBezTo>
                    <a:cubicBezTo>
                      <a:pt x="36787" y="27181"/>
                      <a:pt x="36112" y="27371"/>
                      <a:pt x="35458" y="27646"/>
                    </a:cubicBezTo>
                    <a:cubicBezTo>
                      <a:pt x="35069" y="27814"/>
                      <a:pt x="34668" y="27941"/>
                      <a:pt x="34319" y="28194"/>
                    </a:cubicBezTo>
                    <a:cubicBezTo>
                      <a:pt x="34187" y="28287"/>
                      <a:pt x="34060" y="28335"/>
                      <a:pt x="33931" y="28335"/>
                    </a:cubicBezTo>
                    <a:cubicBezTo>
                      <a:pt x="33783" y="28335"/>
                      <a:pt x="33634" y="28271"/>
                      <a:pt x="33476" y="28142"/>
                    </a:cubicBezTo>
                    <a:cubicBezTo>
                      <a:pt x="32812" y="27582"/>
                      <a:pt x="32115" y="27076"/>
                      <a:pt x="31430" y="26549"/>
                    </a:cubicBezTo>
                    <a:cubicBezTo>
                      <a:pt x="31366" y="26496"/>
                      <a:pt x="31282" y="26464"/>
                      <a:pt x="31219" y="26433"/>
                    </a:cubicBezTo>
                    <a:cubicBezTo>
                      <a:pt x="31082" y="26517"/>
                      <a:pt x="31145" y="26602"/>
                      <a:pt x="31198" y="26665"/>
                    </a:cubicBezTo>
                    <a:cubicBezTo>
                      <a:pt x="31257" y="26745"/>
                      <a:pt x="31336" y="26825"/>
                      <a:pt x="31408" y="26896"/>
                    </a:cubicBezTo>
                    <a:lnTo>
                      <a:pt x="31408" y="26896"/>
                    </a:lnTo>
                    <a:cubicBezTo>
                      <a:pt x="31067" y="26849"/>
                      <a:pt x="30890" y="26599"/>
                      <a:pt x="30691" y="26391"/>
                    </a:cubicBezTo>
                    <a:cubicBezTo>
                      <a:pt x="30702" y="26127"/>
                      <a:pt x="30892" y="26021"/>
                      <a:pt x="31050" y="25916"/>
                    </a:cubicBezTo>
                    <a:cubicBezTo>
                      <a:pt x="32337" y="25083"/>
                      <a:pt x="33687" y="24387"/>
                      <a:pt x="35184" y="23975"/>
                    </a:cubicBezTo>
                    <a:cubicBezTo>
                      <a:pt x="36081" y="23733"/>
                      <a:pt x="36977" y="23490"/>
                      <a:pt x="37905" y="23364"/>
                    </a:cubicBezTo>
                    <a:cubicBezTo>
                      <a:pt x="38538" y="23290"/>
                      <a:pt x="39182" y="23258"/>
                      <a:pt x="39825" y="23195"/>
                    </a:cubicBezTo>
                    <a:cubicBezTo>
                      <a:pt x="39941" y="23185"/>
                      <a:pt x="40057" y="23164"/>
                      <a:pt x="40258" y="23132"/>
                    </a:cubicBezTo>
                    <a:cubicBezTo>
                      <a:pt x="40018" y="23022"/>
                      <a:pt x="39776" y="22972"/>
                      <a:pt x="39406" y="22972"/>
                    </a:cubicBezTo>
                    <a:cubicBezTo>
                      <a:pt x="39026" y="22972"/>
                      <a:pt x="38512" y="23025"/>
                      <a:pt x="37726" y="23121"/>
                    </a:cubicBezTo>
                    <a:cubicBezTo>
                      <a:pt x="36862" y="23227"/>
                      <a:pt x="36028" y="23427"/>
                      <a:pt x="35195" y="23670"/>
                    </a:cubicBezTo>
                    <a:cubicBezTo>
                      <a:pt x="34394" y="23912"/>
                      <a:pt x="33592" y="24197"/>
                      <a:pt x="32833" y="24556"/>
                    </a:cubicBezTo>
                    <a:cubicBezTo>
                      <a:pt x="32073" y="24903"/>
                      <a:pt x="31366" y="25378"/>
                      <a:pt x="30618" y="25810"/>
                    </a:cubicBezTo>
                    <a:cubicBezTo>
                      <a:pt x="30164" y="25536"/>
                      <a:pt x="29742" y="25199"/>
                      <a:pt x="29362" y="24735"/>
                    </a:cubicBezTo>
                    <a:cubicBezTo>
                      <a:pt x="29753" y="24471"/>
                      <a:pt x="30143" y="24260"/>
                      <a:pt x="30544" y="24092"/>
                    </a:cubicBezTo>
                    <a:cubicBezTo>
                      <a:pt x="31282" y="23785"/>
                      <a:pt x="32031" y="23511"/>
                      <a:pt x="32801" y="23290"/>
                    </a:cubicBezTo>
                    <a:cubicBezTo>
                      <a:pt x="33855" y="22974"/>
                      <a:pt x="34931" y="22710"/>
                      <a:pt x="36018" y="22541"/>
                    </a:cubicBezTo>
                    <a:cubicBezTo>
                      <a:pt x="36070" y="22531"/>
                      <a:pt x="36112" y="22457"/>
                      <a:pt x="36144" y="22414"/>
                    </a:cubicBezTo>
                    <a:cubicBezTo>
                      <a:pt x="36154" y="22404"/>
                      <a:pt x="36133" y="22383"/>
                      <a:pt x="36112" y="22330"/>
                    </a:cubicBezTo>
                    <a:cubicBezTo>
                      <a:pt x="35416" y="22383"/>
                      <a:pt x="34731" y="22510"/>
                      <a:pt x="34045" y="22689"/>
                    </a:cubicBezTo>
                    <a:cubicBezTo>
                      <a:pt x="33412" y="22857"/>
                      <a:pt x="32758" y="23005"/>
                      <a:pt x="32137" y="23216"/>
                    </a:cubicBezTo>
                    <a:cubicBezTo>
                      <a:pt x="31483" y="23438"/>
                      <a:pt x="30850" y="23722"/>
                      <a:pt x="30217" y="23986"/>
                    </a:cubicBezTo>
                    <a:cubicBezTo>
                      <a:pt x="29848" y="24134"/>
                      <a:pt x="29500" y="24313"/>
                      <a:pt x="29109" y="24481"/>
                    </a:cubicBezTo>
                    <a:cubicBezTo>
                      <a:pt x="27991" y="23501"/>
                      <a:pt x="26905" y="22541"/>
                      <a:pt x="25777" y="21550"/>
                    </a:cubicBezTo>
                    <a:cubicBezTo>
                      <a:pt x="25872" y="21307"/>
                      <a:pt x="26114" y="21191"/>
                      <a:pt x="26346" y="21075"/>
                    </a:cubicBezTo>
                    <a:cubicBezTo>
                      <a:pt x="27412" y="20485"/>
                      <a:pt x="28540" y="20031"/>
                      <a:pt x="29732" y="19725"/>
                    </a:cubicBezTo>
                    <a:cubicBezTo>
                      <a:pt x="30354" y="19567"/>
                      <a:pt x="30955" y="19325"/>
                      <a:pt x="31577" y="19177"/>
                    </a:cubicBezTo>
                    <a:cubicBezTo>
                      <a:pt x="32653" y="18913"/>
                      <a:pt x="33740" y="18681"/>
                      <a:pt x="34826" y="18481"/>
                    </a:cubicBezTo>
                    <a:cubicBezTo>
                      <a:pt x="35448" y="18354"/>
                      <a:pt x="36091" y="18312"/>
                      <a:pt x="36735" y="18238"/>
                    </a:cubicBezTo>
                    <a:cubicBezTo>
                      <a:pt x="36840" y="18228"/>
                      <a:pt x="36967" y="18249"/>
                      <a:pt x="37009" y="18059"/>
                    </a:cubicBezTo>
                    <a:cubicBezTo>
                      <a:pt x="36914" y="18038"/>
                      <a:pt x="36808" y="18017"/>
                      <a:pt x="36714" y="18017"/>
                    </a:cubicBezTo>
                    <a:cubicBezTo>
                      <a:pt x="35744" y="18048"/>
                      <a:pt x="34773" y="18186"/>
                      <a:pt x="33824" y="18385"/>
                    </a:cubicBezTo>
                    <a:cubicBezTo>
                      <a:pt x="32843" y="18586"/>
                      <a:pt x="31872" y="18776"/>
                      <a:pt x="30913" y="19039"/>
                    </a:cubicBezTo>
                    <a:cubicBezTo>
                      <a:pt x="30101" y="19250"/>
                      <a:pt x="29289" y="19482"/>
                      <a:pt x="28498" y="19799"/>
                    </a:cubicBezTo>
                    <a:cubicBezTo>
                      <a:pt x="27454" y="20232"/>
                      <a:pt x="26378" y="20590"/>
                      <a:pt x="25523" y="21307"/>
                    </a:cubicBezTo>
                    <a:cubicBezTo>
                      <a:pt x="25515" y="21308"/>
                      <a:pt x="25507" y="21308"/>
                      <a:pt x="25500" y="21308"/>
                    </a:cubicBezTo>
                    <a:cubicBezTo>
                      <a:pt x="25220" y="21308"/>
                      <a:pt x="25076" y="21135"/>
                      <a:pt x="24902" y="21012"/>
                    </a:cubicBezTo>
                    <a:cubicBezTo>
                      <a:pt x="24543" y="20727"/>
                      <a:pt x="24173" y="20421"/>
                      <a:pt x="23815" y="20136"/>
                    </a:cubicBezTo>
                    <a:cubicBezTo>
                      <a:pt x="23688" y="20052"/>
                      <a:pt x="23552" y="19978"/>
                      <a:pt x="23414" y="19904"/>
                    </a:cubicBezTo>
                    <a:cubicBezTo>
                      <a:pt x="23404" y="19904"/>
                      <a:pt x="23372" y="19925"/>
                      <a:pt x="23320" y="19946"/>
                    </a:cubicBezTo>
                    <a:cubicBezTo>
                      <a:pt x="23404" y="20052"/>
                      <a:pt x="23467" y="20157"/>
                      <a:pt x="23562" y="20242"/>
                    </a:cubicBezTo>
                    <a:lnTo>
                      <a:pt x="24796" y="21254"/>
                    </a:lnTo>
                    <a:cubicBezTo>
                      <a:pt x="25270" y="21655"/>
                      <a:pt x="25809" y="21971"/>
                      <a:pt x="26283" y="22351"/>
                    </a:cubicBezTo>
                    <a:cubicBezTo>
                      <a:pt x="26705" y="22678"/>
                      <a:pt x="27095" y="23037"/>
                      <a:pt x="27496" y="23396"/>
                    </a:cubicBezTo>
                    <a:cubicBezTo>
                      <a:pt x="27707" y="23585"/>
                      <a:pt x="27907" y="23796"/>
                      <a:pt x="28129" y="23986"/>
                    </a:cubicBezTo>
                    <a:cubicBezTo>
                      <a:pt x="28603" y="24408"/>
                      <a:pt x="29025" y="24882"/>
                      <a:pt x="29447" y="25367"/>
                    </a:cubicBezTo>
                    <a:cubicBezTo>
                      <a:pt x="28867" y="25030"/>
                      <a:pt x="28361" y="24608"/>
                      <a:pt x="27855" y="24186"/>
                    </a:cubicBezTo>
                    <a:cubicBezTo>
                      <a:pt x="26188" y="22815"/>
                      <a:pt x="24532" y="21444"/>
                      <a:pt x="22898" y="20052"/>
                    </a:cubicBezTo>
                    <a:cubicBezTo>
                      <a:pt x="21695" y="19029"/>
                      <a:pt x="20524" y="17975"/>
                      <a:pt x="19322" y="16951"/>
                    </a:cubicBezTo>
                    <a:cubicBezTo>
                      <a:pt x="18204" y="16002"/>
                      <a:pt x="17055" y="15085"/>
                      <a:pt x="15937" y="14157"/>
                    </a:cubicBezTo>
                    <a:cubicBezTo>
                      <a:pt x="14724" y="13144"/>
                      <a:pt x="13458" y="12205"/>
                      <a:pt x="12182" y="11288"/>
                    </a:cubicBezTo>
                    <a:cubicBezTo>
                      <a:pt x="11897" y="11077"/>
                      <a:pt x="11634" y="10834"/>
                      <a:pt x="11370" y="10592"/>
                    </a:cubicBezTo>
                    <a:cubicBezTo>
                      <a:pt x="11243" y="10475"/>
                      <a:pt x="11117" y="10349"/>
                      <a:pt x="11180" y="10096"/>
                    </a:cubicBezTo>
                    <a:lnTo>
                      <a:pt x="11180" y="10096"/>
                    </a:lnTo>
                    <a:cubicBezTo>
                      <a:pt x="11254" y="10117"/>
                      <a:pt x="11349" y="10117"/>
                      <a:pt x="11402" y="10159"/>
                    </a:cubicBezTo>
                    <a:cubicBezTo>
                      <a:pt x="11992" y="10634"/>
                      <a:pt x="12572" y="11108"/>
                      <a:pt x="13153" y="11583"/>
                    </a:cubicBezTo>
                    <a:cubicBezTo>
                      <a:pt x="13395" y="11783"/>
                      <a:pt x="13627" y="11994"/>
                      <a:pt x="13891" y="12163"/>
                    </a:cubicBezTo>
                    <a:cubicBezTo>
                      <a:pt x="14903" y="12796"/>
                      <a:pt x="15820" y="13566"/>
                      <a:pt x="16749" y="14336"/>
                    </a:cubicBezTo>
                    <a:cubicBezTo>
                      <a:pt x="17498" y="14958"/>
                      <a:pt x="18267" y="15559"/>
                      <a:pt x="19017" y="16182"/>
                    </a:cubicBezTo>
                    <a:cubicBezTo>
                      <a:pt x="19417" y="16529"/>
                      <a:pt x="19797" y="16909"/>
                      <a:pt x="20177" y="17279"/>
                    </a:cubicBezTo>
                    <a:cubicBezTo>
                      <a:pt x="20208" y="17310"/>
                      <a:pt x="20229" y="17352"/>
                      <a:pt x="20261" y="17384"/>
                    </a:cubicBezTo>
                    <a:lnTo>
                      <a:pt x="22729" y="19503"/>
                    </a:lnTo>
                    <a:cubicBezTo>
                      <a:pt x="22781" y="19536"/>
                      <a:pt x="22856" y="19557"/>
                      <a:pt x="22919" y="19588"/>
                    </a:cubicBezTo>
                    <a:cubicBezTo>
                      <a:pt x="23098" y="19514"/>
                      <a:pt x="23130" y="19293"/>
                      <a:pt x="23362" y="19229"/>
                    </a:cubicBezTo>
                    <a:cubicBezTo>
                      <a:pt x="23973" y="19060"/>
                      <a:pt x="24585" y="18839"/>
                      <a:pt x="25186" y="18618"/>
                    </a:cubicBezTo>
                    <a:cubicBezTo>
                      <a:pt x="25661" y="18449"/>
                      <a:pt x="26125" y="18259"/>
                      <a:pt x="26589" y="18048"/>
                    </a:cubicBezTo>
                    <a:lnTo>
                      <a:pt x="26589" y="18048"/>
                    </a:lnTo>
                    <a:cubicBezTo>
                      <a:pt x="25935" y="18069"/>
                      <a:pt x="25323" y="18270"/>
                      <a:pt x="24722" y="18512"/>
                    </a:cubicBezTo>
                    <a:cubicBezTo>
                      <a:pt x="24110" y="18765"/>
                      <a:pt x="23488" y="18997"/>
                      <a:pt x="22834" y="19250"/>
                    </a:cubicBezTo>
                    <a:cubicBezTo>
                      <a:pt x="22655" y="19103"/>
                      <a:pt x="22465" y="18955"/>
                      <a:pt x="22275" y="18807"/>
                    </a:cubicBezTo>
                    <a:cubicBezTo>
                      <a:pt x="22233" y="18765"/>
                      <a:pt x="22212" y="18692"/>
                      <a:pt x="22159" y="18596"/>
                    </a:cubicBezTo>
                    <a:cubicBezTo>
                      <a:pt x="22275" y="18533"/>
                      <a:pt x="22380" y="18460"/>
                      <a:pt x="22497" y="18407"/>
                    </a:cubicBezTo>
                    <a:cubicBezTo>
                      <a:pt x="23119" y="18164"/>
                      <a:pt x="23741" y="17932"/>
                      <a:pt x="24363" y="17689"/>
                    </a:cubicBezTo>
                    <a:cubicBezTo>
                      <a:pt x="24522" y="17626"/>
                      <a:pt x="24670" y="17542"/>
                      <a:pt x="24817" y="17468"/>
                    </a:cubicBezTo>
                    <a:cubicBezTo>
                      <a:pt x="24802" y="17349"/>
                      <a:pt x="24746" y="17319"/>
                      <a:pt x="24687" y="17319"/>
                    </a:cubicBezTo>
                    <a:cubicBezTo>
                      <a:pt x="24663" y="17319"/>
                      <a:pt x="24638" y="17325"/>
                      <a:pt x="24616" y="17331"/>
                    </a:cubicBezTo>
                    <a:cubicBezTo>
                      <a:pt x="24427" y="17384"/>
                      <a:pt x="24237" y="17457"/>
                      <a:pt x="24058" y="17521"/>
                    </a:cubicBezTo>
                    <a:cubicBezTo>
                      <a:pt x="23414" y="17774"/>
                      <a:pt x="22771" y="18027"/>
                      <a:pt x="22127" y="18270"/>
                    </a:cubicBezTo>
                    <a:cubicBezTo>
                      <a:pt x="22025" y="18305"/>
                      <a:pt x="21955" y="18328"/>
                      <a:pt x="21899" y="18328"/>
                    </a:cubicBezTo>
                    <a:cubicBezTo>
                      <a:pt x="21787" y="18328"/>
                      <a:pt x="21726" y="18241"/>
                      <a:pt x="21558" y="17996"/>
                    </a:cubicBezTo>
                    <a:cubicBezTo>
                      <a:pt x="21611" y="17943"/>
                      <a:pt x="21663" y="17858"/>
                      <a:pt x="21738" y="17827"/>
                    </a:cubicBezTo>
                    <a:cubicBezTo>
                      <a:pt x="22106" y="17679"/>
                      <a:pt x="22476" y="17542"/>
                      <a:pt x="22856" y="17415"/>
                    </a:cubicBezTo>
                    <a:cubicBezTo>
                      <a:pt x="23341" y="17257"/>
                      <a:pt x="23826" y="17110"/>
                      <a:pt x="24321" y="16962"/>
                    </a:cubicBezTo>
                    <a:cubicBezTo>
                      <a:pt x="24511" y="16899"/>
                      <a:pt x="24701" y="16857"/>
                      <a:pt x="24902" y="16814"/>
                    </a:cubicBezTo>
                    <a:cubicBezTo>
                      <a:pt x="25165" y="16761"/>
                      <a:pt x="25165" y="16761"/>
                      <a:pt x="25492" y="16498"/>
                    </a:cubicBezTo>
                    <a:cubicBezTo>
                      <a:pt x="25417" y="16475"/>
                      <a:pt x="25344" y="16466"/>
                      <a:pt x="25275" y="16466"/>
                    </a:cubicBezTo>
                    <a:cubicBezTo>
                      <a:pt x="24956" y="16466"/>
                      <a:pt x="24690" y="16665"/>
                      <a:pt x="24395" y="16709"/>
                    </a:cubicBezTo>
                    <a:cubicBezTo>
                      <a:pt x="24037" y="16751"/>
                      <a:pt x="23688" y="16930"/>
                      <a:pt x="23330" y="17057"/>
                    </a:cubicBezTo>
                    <a:cubicBezTo>
                      <a:pt x="22992" y="17173"/>
                      <a:pt x="22655" y="17300"/>
                      <a:pt x="22328" y="17415"/>
                    </a:cubicBezTo>
                    <a:cubicBezTo>
                      <a:pt x="21970" y="17532"/>
                      <a:pt x="21611" y="17658"/>
                      <a:pt x="21231" y="17785"/>
                    </a:cubicBezTo>
                    <a:cubicBezTo>
                      <a:pt x="21094" y="17668"/>
                      <a:pt x="20967" y="17563"/>
                      <a:pt x="20852" y="17457"/>
                    </a:cubicBezTo>
                    <a:cubicBezTo>
                      <a:pt x="20883" y="17384"/>
                      <a:pt x="20894" y="17321"/>
                      <a:pt x="20915" y="17310"/>
                    </a:cubicBezTo>
                    <a:cubicBezTo>
                      <a:pt x="21073" y="17225"/>
                      <a:pt x="21231" y="17152"/>
                      <a:pt x="21400" y="17089"/>
                    </a:cubicBezTo>
                    <a:cubicBezTo>
                      <a:pt x="22106" y="16814"/>
                      <a:pt x="22802" y="16529"/>
                      <a:pt x="23509" y="16276"/>
                    </a:cubicBezTo>
                    <a:cubicBezTo>
                      <a:pt x="24448" y="15939"/>
                      <a:pt x="25397" y="15612"/>
                      <a:pt x="26336" y="15296"/>
                    </a:cubicBezTo>
                    <a:cubicBezTo>
                      <a:pt x="26462" y="15254"/>
                      <a:pt x="26599" y="15254"/>
                      <a:pt x="26737" y="15221"/>
                    </a:cubicBezTo>
                    <a:cubicBezTo>
                      <a:pt x="26894" y="15179"/>
                      <a:pt x="27053" y="15127"/>
                      <a:pt x="27211" y="15074"/>
                    </a:cubicBezTo>
                    <a:cubicBezTo>
                      <a:pt x="27211" y="14935"/>
                      <a:pt x="27154" y="14897"/>
                      <a:pt x="27089" y="14897"/>
                    </a:cubicBezTo>
                    <a:cubicBezTo>
                      <a:pt x="27070" y="14897"/>
                      <a:pt x="27051" y="14900"/>
                      <a:pt x="27032" y="14905"/>
                    </a:cubicBezTo>
                    <a:cubicBezTo>
                      <a:pt x="26409" y="15064"/>
                      <a:pt x="25798" y="15232"/>
                      <a:pt x="25186" y="15432"/>
                    </a:cubicBezTo>
                    <a:cubicBezTo>
                      <a:pt x="23688" y="15939"/>
                      <a:pt x="22212" y="16487"/>
                      <a:pt x="20746" y="17057"/>
                    </a:cubicBezTo>
                    <a:cubicBezTo>
                      <a:pt x="20662" y="17078"/>
                      <a:pt x="20577" y="17089"/>
                      <a:pt x="20472" y="17110"/>
                    </a:cubicBezTo>
                    <a:cubicBezTo>
                      <a:pt x="20113" y="16782"/>
                      <a:pt x="19755" y="16456"/>
                      <a:pt x="19385" y="16128"/>
                    </a:cubicBezTo>
                    <a:cubicBezTo>
                      <a:pt x="19048" y="15833"/>
                      <a:pt x="18626" y="15612"/>
                      <a:pt x="18299" y="15243"/>
                    </a:cubicBezTo>
                    <a:cubicBezTo>
                      <a:pt x="18541" y="14989"/>
                      <a:pt x="18827" y="14958"/>
                      <a:pt x="19101" y="14874"/>
                    </a:cubicBezTo>
                    <a:cubicBezTo>
                      <a:pt x="19375" y="14789"/>
                      <a:pt x="19649" y="14715"/>
                      <a:pt x="19924" y="14631"/>
                    </a:cubicBezTo>
                    <a:cubicBezTo>
                      <a:pt x="20018" y="14600"/>
                      <a:pt x="20071" y="14536"/>
                      <a:pt x="20018" y="14431"/>
                    </a:cubicBezTo>
                    <a:cubicBezTo>
                      <a:pt x="20008" y="14420"/>
                      <a:pt x="19987" y="14389"/>
                      <a:pt x="19966" y="14389"/>
                    </a:cubicBezTo>
                    <a:cubicBezTo>
                      <a:pt x="19902" y="14399"/>
                      <a:pt x="19839" y="14399"/>
                      <a:pt x="19776" y="14420"/>
                    </a:cubicBezTo>
                    <a:cubicBezTo>
                      <a:pt x="19206" y="14610"/>
                      <a:pt x="18647" y="14811"/>
                      <a:pt x="18046" y="15022"/>
                    </a:cubicBezTo>
                    <a:cubicBezTo>
                      <a:pt x="17508" y="14610"/>
                      <a:pt x="16949" y="14230"/>
                      <a:pt x="16453" y="13682"/>
                    </a:cubicBezTo>
                    <a:cubicBezTo>
                      <a:pt x="16591" y="13587"/>
                      <a:pt x="16675" y="13482"/>
                      <a:pt x="16781" y="13439"/>
                    </a:cubicBezTo>
                    <a:cubicBezTo>
                      <a:pt x="17202" y="13281"/>
                      <a:pt x="17624" y="13154"/>
                      <a:pt x="18035" y="12975"/>
                    </a:cubicBezTo>
                    <a:cubicBezTo>
                      <a:pt x="19038" y="12554"/>
                      <a:pt x="20102" y="12332"/>
                      <a:pt x="21147" y="12047"/>
                    </a:cubicBezTo>
                    <a:cubicBezTo>
                      <a:pt x="21727" y="11900"/>
                      <a:pt x="22317" y="11825"/>
                      <a:pt x="22908" y="11710"/>
                    </a:cubicBezTo>
                    <a:cubicBezTo>
                      <a:pt x="23055" y="11678"/>
                      <a:pt x="23193" y="11614"/>
                      <a:pt x="23320" y="11572"/>
                    </a:cubicBezTo>
                    <a:cubicBezTo>
                      <a:pt x="23312" y="11453"/>
                      <a:pt x="23251" y="11428"/>
                      <a:pt x="23190" y="11428"/>
                    </a:cubicBezTo>
                    <a:cubicBezTo>
                      <a:pt x="23165" y="11428"/>
                      <a:pt x="23140" y="11432"/>
                      <a:pt x="23119" y="11436"/>
                    </a:cubicBezTo>
                    <a:cubicBezTo>
                      <a:pt x="22075" y="11614"/>
                      <a:pt x="21041" y="11815"/>
                      <a:pt x="20008" y="12068"/>
                    </a:cubicBezTo>
                    <a:cubicBezTo>
                      <a:pt x="19449" y="12195"/>
                      <a:pt x="18900" y="12395"/>
                      <a:pt x="18352" y="12543"/>
                    </a:cubicBezTo>
                    <a:cubicBezTo>
                      <a:pt x="17709" y="12722"/>
                      <a:pt x="17076" y="12933"/>
                      <a:pt x="16495" y="13271"/>
                    </a:cubicBezTo>
                    <a:cubicBezTo>
                      <a:pt x="16390" y="13344"/>
                      <a:pt x="16253" y="13376"/>
                      <a:pt x="16127" y="13429"/>
                    </a:cubicBezTo>
                    <a:cubicBezTo>
                      <a:pt x="15736" y="13229"/>
                      <a:pt x="15441" y="12922"/>
                      <a:pt x="15082" y="12648"/>
                    </a:cubicBezTo>
                    <a:cubicBezTo>
                      <a:pt x="15167" y="12522"/>
                      <a:pt x="15220" y="12395"/>
                      <a:pt x="15304" y="12322"/>
                    </a:cubicBezTo>
                    <a:cubicBezTo>
                      <a:pt x="15842" y="11847"/>
                      <a:pt x="16485" y="11520"/>
                      <a:pt x="17128" y="11225"/>
                    </a:cubicBezTo>
                    <a:cubicBezTo>
                      <a:pt x="17645" y="10993"/>
                      <a:pt x="18215" y="10845"/>
                      <a:pt x="18752" y="10665"/>
                    </a:cubicBezTo>
                    <a:cubicBezTo>
                      <a:pt x="18942" y="10602"/>
                      <a:pt x="19143" y="10550"/>
                      <a:pt x="19333" y="10497"/>
                    </a:cubicBezTo>
                    <a:cubicBezTo>
                      <a:pt x="20008" y="10307"/>
                      <a:pt x="20693" y="10107"/>
                      <a:pt x="21379" y="9927"/>
                    </a:cubicBezTo>
                    <a:cubicBezTo>
                      <a:pt x="21716" y="9833"/>
                      <a:pt x="22054" y="9737"/>
                      <a:pt x="22402" y="9664"/>
                    </a:cubicBezTo>
                    <a:cubicBezTo>
                      <a:pt x="23109" y="9495"/>
                      <a:pt x="23826" y="9347"/>
                      <a:pt x="24543" y="9189"/>
                    </a:cubicBezTo>
                    <a:cubicBezTo>
                      <a:pt x="24627" y="9168"/>
                      <a:pt x="24701" y="9125"/>
                      <a:pt x="24680" y="8968"/>
                    </a:cubicBezTo>
                    <a:cubicBezTo>
                      <a:pt x="24448" y="8968"/>
                      <a:pt x="24216" y="8978"/>
                      <a:pt x="23984" y="9031"/>
                    </a:cubicBezTo>
                    <a:cubicBezTo>
                      <a:pt x="23161" y="9210"/>
                      <a:pt x="22328" y="9357"/>
                      <a:pt x="21527" y="9590"/>
                    </a:cubicBezTo>
                    <a:cubicBezTo>
                      <a:pt x="20503" y="9896"/>
                      <a:pt x="19470" y="10128"/>
                      <a:pt x="18447" y="10433"/>
                    </a:cubicBezTo>
                    <a:cubicBezTo>
                      <a:pt x="17318" y="10771"/>
                      <a:pt x="16263" y="11277"/>
                      <a:pt x="15314" y="11994"/>
                    </a:cubicBezTo>
                    <a:cubicBezTo>
                      <a:pt x="15135" y="12132"/>
                      <a:pt x="14956" y="12247"/>
                      <a:pt x="14787" y="12353"/>
                    </a:cubicBezTo>
                    <a:cubicBezTo>
                      <a:pt x="14534" y="12289"/>
                      <a:pt x="14344" y="12205"/>
                      <a:pt x="14196" y="11973"/>
                    </a:cubicBezTo>
                    <a:cubicBezTo>
                      <a:pt x="14735" y="11436"/>
                      <a:pt x="15399" y="11150"/>
                      <a:pt x="16052" y="10855"/>
                    </a:cubicBezTo>
                    <a:cubicBezTo>
                      <a:pt x="16052" y="10722"/>
                      <a:pt x="16000" y="10677"/>
                      <a:pt x="15929" y="10677"/>
                    </a:cubicBezTo>
                    <a:cubicBezTo>
                      <a:pt x="15899" y="10677"/>
                      <a:pt x="15866" y="10685"/>
                      <a:pt x="15831" y="10697"/>
                    </a:cubicBezTo>
                    <a:cubicBezTo>
                      <a:pt x="15663" y="10750"/>
                      <a:pt x="15494" y="10813"/>
                      <a:pt x="15346" y="10897"/>
                    </a:cubicBezTo>
                    <a:cubicBezTo>
                      <a:pt x="14903" y="11161"/>
                      <a:pt x="14481" y="11436"/>
                      <a:pt x="14049" y="11699"/>
                    </a:cubicBezTo>
                    <a:cubicBezTo>
                      <a:pt x="13994" y="11734"/>
                      <a:pt x="13935" y="11764"/>
                      <a:pt x="13880" y="11764"/>
                    </a:cubicBezTo>
                    <a:cubicBezTo>
                      <a:pt x="13818" y="11764"/>
                      <a:pt x="13761" y="11726"/>
                      <a:pt x="13722" y="11614"/>
                    </a:cubicBezTo>
                    <a:cubicBezTo>
                      <a:pt x="14028" y="11204"/>
                      <a:pt x="14597" y="11140"/>
                      <a:pt x="14935" y="10729"/>
                    </a:cubicBezTo>
                    <a:cubicBezTo>
                      <a:pt x="14923" y="10728"/>
                      <a:pt x="14911" y="10728"/>
                      <a:pt x="14899" y="10728"/>
                    </a:cubicBezTo>
                    <a:cubicBezTo>
                      <a:pt x="14688" y="10728"/>
                      <a:pt x="14465" y="10812"/>
                      <a:pt x="14175" y="10982"/>
                    </a:cubicBezTo>
                    <a:cubicBezTo>
                      <a:pt x="13933" y="11129"/>
                      <a:pt x="13680" y="11267"/>
                      <a:pt x="13427" y="11404"/>
                    </a:cubicBezTo>
                    <a:cubicBezTo>
                      <a:pt x="13120" y="11256"/>
                      <a:pt x="12888" y="11077"/>
                      <a:pt x="12731" y="10750"/>
                    </a:cubicBezTo>
                    <a:cubicBezTo>
                      <a:pt x="12973" y="10581"/>
                      <a:pt x="13195" y="10391"/>
                      <a:pt x="13448" y="10265"/>
                    </a:cubicBezTo>
                    <a:cubicBezTo>
                      <a:pt x="14049" y="9980"/>
                      <a:pt x="14650" y="9695"/>
                      <a:pt x="15262" y="9442"/>
                    </a:cubicBezTo>
                    <a:cubicBezTo>
                      <a:pt x="15567" y="9315"/>
                      <a:pt x="15895" y="9242"/>
                      <a:pt x="16221" y="9147"/>
                    </a:cubicBezTo>
                    <a:cubicBezTo>
                      <a:pt x="16617" y="9022"/>
                      <a:pt x="17024" y="8928"/>
                      <a:pt x="17359" y="8671"/>
                    </a:cubicBezTo>
                    <a:lnTo>
                      <a:pt x="17359" y="8671"/>
                    </a:lnTo>
                    <a:cubicBezTo>
                      <a:pt x="17363" y="8675"/>
                      <a:pt x="17367" y="8678"/>
                      <a:pt x="17371" y="8682"/>
                    </a:cubicBezTo>
                    <a:lnTo>
                      <a:pt x="17371" y="8661"/>
                    </a:lnTo>
                    <a:cubicBezTo>
                      <a:pt x="17367" y="8665"/>
                      <a:pt x="17363" y="8668"/>
                      <a:pt x="17359" y="8671"/>
                    </a:cubicBezTo>
                    <a:lnTo>
                      <a:pt x="17359" y="8671"/>
                    </a:lnTo>
                    <a:cubicBezTo>
                      <a:pt x="17295" y="8613"/>
                      <a:pt x="17223" y="8593"/>
                      <a:pt x="17149" y="8593"/>
                    </a:cubicBezTo>
                    <a:cubicBezTo>
                      <a:pt x="17079" y="8593"/>
                      <a:pt x="17008" y="8610"/>
                      <a:pt x="16938" y="8630"/>
                    </a:cubicBezTo>
                    <a:cubicBezTo>
                      <a:pt x="16422" y="8778"/>
                      <a:pt x="15916" y="8925"/>
                      <a:pt x="15410" y="9094"/>
                    </a:cubicBezTo>
                    <a:cubicBezTo>
                      <a:pt x="14513" y="9411"/>
                      <a:pt x="13638" y="9790"/>
                      <a:pt x="12836" y="10328"/>
                    </a:cubicBezTo>
                    <a:cubicBezTo>
                      <a:pt x="12710" y="10412"/>
                      <a:pt x="12572" y="10475"/>
                      <a:pt x="12424" y="10560"/>
                    </a:cubicBezTo>
                    <a:cubicBezTo>
                      <a:pt x="12066" y="10465"/>
                      <a:pt x="11855" y="10159"/>
                      <a:pt x="11571" y="9948"/>
                    </a:cubicBezTo>
                    <a:cubicBezTo>
                      <a:pt x="11285" y="9737"/>
                      <a:pt x="11022" y="9505"/>
                      <a:pt x="10737" y="9284"/>
                    </a:cubicBezTo>
                    <a:cubicBezTo>
                      <a:pt x="10463" y="9062"/>
                      <a:pt x="10178" y="8851"/>
                      <a:pt x="9914" y="8619"/>
                    </a:cubicBezTo>
                    <a:cubicBezTo>
                      <a:pt x="9640" y="8398"/>
                      <a:pt x="9387" y="8155"/>
                      <a:pt x="9092" y="7892"/>
                    </a:cubicBezTo>
                    <a:cubicBezTo>
                      <a:pt x="9260" y="7754"/>
                      <a:pt x="9377" y="7618"/>
                      <a:pt x="9524" y="7533"/>
                    </a:cubicBezTo>
                    <a:cubicBezTo>
                      <a:pt x="9893" y="7333"/>
                      <a:pt x="10263" y="7143"/>
                      <a:pt x="10642" y="6964"/>
                    </a:cubicBezTo>
                    <a:cubicBezTo>
                      <a:pt x="11264" y="6668"/>
                      <a:pt x="11887" y="6383"/>
                      <a:pt x="12625" y="6046"/>
                    </a:cubicBezTo>
                    <a:cubicBezTo>
                      <a:pt x="12564" y="6038"/>
                      <a:pt x="12507" y="6034"/>
                      <a:pt x="12454" y="6034"/>
                    </a:cubicBezTo>
                    <a:cubicBezTo>
                      <a:pt x="12157" y="6034"/>
                      <a:pt x="11969" y="6145"/>
                      <a:pt x="11781" y="6226"/>
                    </a:cubicBezTo>
                    <a:cubicBezTo>
                      <a:pt x="11528" y="6320"/>
                      <a:pt x="11275" y="6415"/>
                      <a:pt x="11032" y="6521"/>
                    </a:cubicBezTo>
                    <a:cubicBezTo>
                      <a:pt x="10779" y="6647"/>
                      <a:pt x="10526" y="6784"/>
                      <a:pt x="10273" y="6911"/>
                    </a:cubicBezTo>
                    <a:cubicBezTo>
                      <a:pt x="10031" y="7037"/>
                      <a:pt x="9788" y="7143"/>
                      <a:pt x="9556" y="7269"/>
                    </a:cubicBezTo>
                    <a:cubicBezTo>
                      <a:pt x="9324" y="7386"/>
                      <a:pt x="9092" y="7522"/>
                      <a:pt x="8881" y="7628"/>
                    </a:cubicBezTo>
                    <a:cubicBezTo>
                      <a:pt x="8248" y="7269"/>
                      <a:pt x="7985" y="7027"/>
                      <a:pt x="7732" y="6573"/>
                    </a:cubicBezTo>
                    <a:cubicBezTo>
                      <a:pt x="7805" y="6500"/>
                      <a:pt x="7879" y="6415"/>
                      <a:pt x="7964" y="6362"/>
                    </a:cubicBezTo>
                    <a:cubicBezTo>
                      <a:pt x="8543" y="5940"/>
                      <a:pt x="9166" y="5603"/>
                      <a:pt x="9841" y="5382"/>
                    </a:cubicBezTo>
                    <a:cubicBezTo>
                      <a:pt x="10010" y="5329"/>
                      <a:pt x="10010" y="5319"/>
                      <a:pt x="10178" y="5065"/>
                    </a:cubicBezTo>
                    <a:lnTo>
                      <a:pt x="10178" y="5065"/>
                    </a:lnTo>
                    <a:cubicBezTo>
                      <a:pt x="10073" y="5076"/>
                      <a:pt x="9989" y="5065"/>
                      <a:pt x="9914" y="5086"/>
                    </a:cubicBezTo>
                    <a:cubicBezTo>
                      <a:pt x="9250" y="5297"/>
                      <a:pt x="8639" y="5593"/>
                      <a:pt x="8079" y="5994"/>
                    </a:cubicBezTo>
                    <a:cubicBezTo>
                      <a:pt x="7900" y="6120"/>
                      <a:pt x="7699" y="6236"/>
                      <a:pt x="7510" y="6341"/>
                    </a:cubicBezTo>
                    <a:cubicBezTo>
                      <a:pt x="7500" y="6346"/>
                      <a:pt x="7488" y="6348"/>
                      <a:pt x="7475" y="6348"/>
                    </a:cubicBezTo>
                    <a:cubicBezTo>
                      <a:pt x="7428" y="6348"/>
                      <a:pt x="7364" y="6322"/>
                      <a:pt x="7331" y="6289"/>
                    </a:cubicBezTo>
                    <a:cubicBezTo>
                      <a:pt x="7299" y="6257"/>
                      <a:pt x="7267" y="6162"/>
                      <a:pt x="7299" y="6120"/>
                    </a:cubicBezTo>
                    <a:cubicBezTo>
                      <a:pt x="7436" y="5930"/>
                      <a:pt x="7563" y="5719"/>
                      <a:pt x="7742" y="5551"/>
                    </a:cubicBezTo>
                    <a:cubicBezTo>
                      <a:pt x="7985" y="5297"/>
                      <a:pt x="8269" y="5076"/>
                      <a:pt x="8543" y="4843"/>
                    </a:cubicBezTo>
                    <a:cubicBezTo>
                      <a:pt x="9124" y="4348"/>
                      <a:pt x="9841" y="4074"/>
                      <a:pt x="10568" y="3884"/>
                    </a:cubicBezTo>
                    <a:cubicBezTo>
                      <a:pt x="11354" y="3686"/>
                      <a:pt x="12163" y="3533"/>
                      <a:pt x="12981" y="3533"/>
                    </a:cubicBezTo>
                    <a:cubicBezTo>
                      <a:pt x="13119" y="3533"/>
                      <a:pt x="13257" y="3538"/>
                      <a:pt x="13395" y="3547"/>
                    </a:cubicBezTo>
                    <a:cubicBezTo>
                      <a:pt x="13527" y="3555"/>
                      <a:pt x="13660" y="3559"/>
                      <a:pt x="13791" y="3559"/>
                    </a:cubicBezTo>
                    <a:cubicBezTo>
                      <a:pt x="14685" y="3559"/>
                      <a:pt x="15555" y="3377"/>
                      <a:pt x="16401" y="3083"/>
                    </a:cubicBezTo>
                    <a:cubicBezTo>
                      <a:pt x="16789" y="2953"/>
                      <a:pt x="17177" y="2894"/>
                      <a:pt x="17576" y="2894"/>
                    </a:cubicBezTo>
                    <a:close/>
                    <a:moveTo>
                      <a:pt x="524" y="1"/>
                    </a:moveTo>
                    <a:cubicBezTo>
                      <a:pt x="498" y="1"/>
                      <a:pt x="471" y="2"/>
                      <a:pt x="443" y="3"/>
                    </a:cubicBezTo>
                    <a:cubicBezTo>
                      <a:pt x="380" y="13"/>
                      <a:pt x="317" y="34"/>
                      <a:pt x="232" y="66"/>
                    </a:cubicBezTo>
                    <a:cubicBezTo>
                      <a:pt x="159" y="214"/>
                      <a:pt x="85" y="362"/>
                      <a:pt x="0" y="540"/>
                    </a:cubicBezTo>
                    <a:cubicBezTo>
                      <a:pt x="338" y="962"/>
                      <a:pt x="633" y="1311"/>
                      <a:pt x="907" y="1679"/>
                    </a:cubicBezTo>
                    <a:cubicBezTo>
                      <a:pt x="1425" y="2387"/>
                      <a:pt x="2025" y="3008"/>
                      <a:pt x="2669" y="3589"/>
                    </a:cubicBezTo>
                    <a:cubicBezTo>
                      <a:pt x="3471" y="4327"/>
                      <a:pt x="4282" y="5044"/>
                      <a:pt x="5105" y="5761"/>
                    </a:cubicBezTo>
                    <a:cubicBezTo>
                      <a:pt x="5696" y="6268"/>
                      <a:pt x="6107" y="6890"/>
                      <a:pt x="6276" y="7649"/>
                    </a:cubicBezTo>
                    <a:cubicBezTo>
                      <a:pt x="6455" y="8429"/>
                      <a:pt x="6571" y="9221"/>
                      <a:pt x="6539" y="10022"/>
                    </a:cubicBezTo>
                    <a:cubicBezTo>
                      <a:pt x="6518" y="10813"/>
                      <a:pt x="6466" y="11614"/>
                      <a:pt x="6434" y="12416"/>
                    </a:cubicBezTo>
                    <a:cubicBezTo>
                      <a:pt x="6339" y="14747"/>
                      <a:pt x="6466" y="17068"/>
                      <a:pt x="6719" y="19388"/>
                    </a:cubicBezTo>
                    <a:cubicBezTo>
                      <a:pt x="6898" y="21118"/>
                      <a:pt x="7289" y="22794"/>
                      <a:pt x="7889" y="24429"/>
                    </a:cubicBezTo>
                    <a:cubicBezTo>
                      <a:pt x="8058" y="24882"/>
                      <a:pt x="8248" y="25336"/>
                      <a:pt x="8480" y="25768"/>
                    </a:cubicBezTo>
                    <a:cubicBezTo>
                      <a:pt x="9398" y="27446"/>
                      <a:pt x="10737" y="28711"/>
                      <a:pt x="12414" y="29618"/>
                    </a:cubicBezTo>
                    <a:cubicBezTo>
                      <a:pt x="14217" y="30588"/>
                      <a:pt x="15937" y="31695"/>
                      <a:pt x="17550" y="32951"/>
                    </a:cubicBezTo>
                    <a:cubicBezTo>
                      <a:pt x="18668" y="33816"/>
                      <a:pt x="19755" y="34733"/>
                      <a:pt x="20862" y="35619"/>
                    </a:cubicBezTo>
                    <a:cubicBezTo>
                      <a:pt x="22075" y="36589"/>
                      <a:pt x="23287" y="37559"/>
                      <a:pt x="24553" y="38466"/>
                    </a:cubicBezTo>
                    <a:cubicBezTo>
                      <a:pt x="26041" y="39521"/>
                      <a:pt x="27633" y="40302"/>
                      <a:pt x="29394" y="40766"/>
                    </a:cubicBezTo>
                    <a:cubicBezTo>
                      <a:pt x="30323" y="41009"/>
                      <a:pt x="31230" y="41304"/>
                      <a:pt x="32137" y="41588"/>
                    </a:cubicBezTo>
                    <a:cubicBezTo>
                      <a:pt x="33307" y="41947"/>
                      <a:pt x="34478" y="42284"/>
                      <a:pt x="35690" y="42432"/>
                    </a:cubicBezTo>
                    <a:cubicBezTo>
                      <a:pt x="36513" y="42527"/>
                      <a:pt x="37326" y="42654"/>
                      <a:pt x="38137" y="42727"/>
                    </a:cubicBezTo>
                    <a:cubicBezTo>
                      <a:pt x="38409" y="42750"/>
                      <a:pt x="38685" y="42761"/>
                      <a:pt x="38960" y="42761"/>
                    </a:cubicBezTo>
                    <a:cubicBezTo>
                      <a:pt x="39196" y="42761"/>
                      <a:pt x="39433" y="42753"/>
                      <a:pt x="39667" y="42738"/>
                    </a:cubicBezTo>
                    <a:cubicBezTo>
                      <a:pt x="40700" y="42664"/>
                      <a:pt x="41744" y="42537"/>
                      <a:pt x="42778" y="42464"/>
                    </a:cubicBezTo>
                    <a:cubicBezTo>
                      <a:pt x="43148" y="42436"/>
                      <a:pt x="43524" y="42431"/>
                      <a:pt x="43901" y="42431"/>
                    </a:cubicBezTo>
                    <a:cubicBezTo>
                      <a:pt x="44082" y="42431"/>
                      <a:pt x="44263" y="42432"/>
                      <a:pt x="44444" y="42432"/>
                    </a:cubicBezTo>
                    <a:cubicBezTo>
                      <a:pt x="44908" y="42432"/>
                      <a:pt x="45372" y="42453"/>
                      <a:pt x="45836" y="42453"/>
                    </a:cubicBezTo>
                    <a:cubicBezTo>
                      <a:pt x="46233" y="42451"/>
                      <a:pt x="46630" y="42448"/>
                      <a:pt x="47027" y="42448"/>
                    </a:cubicBezTo>
                    <a:cubicBezTo>
                      <a:pt x="48426" y="42448"/>
                      <a:pt x="49827" y="42483"/>
                      <a:pt x="51215" y="42696"/>
                    </a:cubicBezTo>
                    <a:cubicBezTo>
                      <a:pt x="51679" y="42770"/>
                      <a:pt x="52143" y="42802"/>
                      <a:pt x="52607" y="42833"/>
                    </a:cubicBezTo>
                    <a:cubicBezTo>
                      <a:pt x="52654" y="42837"/>
                      <a:pt x="52702" y="42839"/>
                      <a:pt x="52749" y="42839"/>
                    </a:cubicBezTo>
                    <a:cubicBezTo>
                      <a:pt x="52965" y="42839"/>
                      <a:pt x="53178" y="42794"/>
                      <a:pt x="53378" y="42664"/>
                    </a:cubicBezTo>
                    <a:cubicBezTo>
                      <a:pt x="53567" y="42537"/>
                      <a:pt x="53610" y="42338"/>
                      <a:pt x="53430" y="42169"/>
                    </a:cubicBezTo>
                    <a:cubicBezTo>
                      <a:pt x="53198" y="41958"/>
                      <a:pt x="52966" y="41757"/>
                      <a:pt x="52703" y="41588"/>
                    </a:cubicBezTo>
                    <a:cubicBezTo>
                      <a:pt x="51996" y="41124"/>
                      <a:pt x="51374" y="40566"/>
                      <a:pt x="50825" y="39912"/>
                    </a:cubicBezTo>
                    <a:cubicBezTo>
                      <a:pt x="50509" y="39532"/>
                      <a:pt x="50266" y="39110"/>
                      <a:pt x="50118" y="38646"/>
                    </a:cubicBezTo>
                    <a:cubicBezTo>
                      <a:pt x="49792" y="37549"/>
                      <a:pt x="49475" y="36441"/>
                      <a:pt x="49169" y="35335"/>
                    </a:cubicBezTo>
                    <a:cubicBezTo>
                      <a:pt x="49053" y="34944"/>
                      <a:pt x="48958" y="34554"/>
                      <a:pt x="48874" y="34174"/>
                    </a:cubicBezTo>
                    <a:cubicBezTo>
                      <a:pt x="48632" y="33109"/>
                      <a:pt x="48389" y="32044"/>
                      <a:pt x="47978" y="31042"/>
                    </a:cubicBezTo>
                    <a:cubicBezTo>
                      <a:pt x="47524" y="29956"/>
                      <a:pt x="47018" y="28901"/>
                      <a:pt x="46522" y="27835"/>
                    </a:cubicBezTo>
                    <a:cubicBezTo>
                      <a:pt x="46354" y="27477"/>
                      <a:pt x="46121" y="27139"/>
                      <a:pt x="45963" y="26771"/>
                    </a:cubicBezTo>
                    <a:cubicBezTo>
                      <a:pt x="45489" y="25663"/>
                      <a:pt x="44761" y="24714"/>
                      <a:pt x="43959" y="23817"/>
                    </a:cubicBezTo>
                    <a:cubicBezTo>
                      <a:pt x="43590" y="23396"/>
                      <a:pt x="43242" y="22974"/>
                      <a:pt x="43031" y="22446"/>
                    </a:cubicBezTo>
                    <a:cubicBezTo>
                      <a:pt x="42515" y="21202"/>
                      <a:pt x="41882" y="20000"/>
                      <a:pt x="41217" y="18828"/>
                    </a:cubicBezTo>
                    <a:cubicBezTo>
                      <a:pt x="40806" y="18090"/>
                      <a:pt x="40342" y="17394"/>
                      <a:pt x="39962" y="16635"/>
                    </a:cubicBezTo>
                    <a:cubicBezTo>
                      <a:pt x="39508" y="15728"/>
                      <a:pt x="38875" y="14916"/>
                      <a:pt x="38275" y="14093"/>
                    </a:cubicBezTo>
                    <a:cubicBezTo>
                      <a:pt x="37357" y="12849"/>
                      <a:pt x="36218" y="11825"/>
                      <a:pt x="35005" y="10887"/>
                    </a:cubicBezTo>
                    <a:cubicBezTo>
                      <a:pt x="34499" y="10497"/>
                      <a:pt x="33993" y="10086"/>
                      <a:pt x="33487" y="9695"/>
                    </a:cubicBezTo>
                    <a:cubicBezTo>
                      <a:pt x="32737" y="9104"/>
                      <a:pt x="31999" y="8514"/>
                      <a:pt x="31230" y="7934"/>
                    </a:cubicBezTo>
                    <a:cubicBezTo>
                      <a:pt x="30449" y="7354"/>
                      <a:pt x="29616" y="6837"/>
                      <a:pt x="28867" y="6204"/>
                    </a:cubicBezTo>
                    <a:cubicBezTo>
                      <a:pt x="28044" y="5518"/>
                      <a:pt x="27148" y="5086"/>
                      <a:pt x="26072" y="4939"/>
                    </a:cubicBezTo>
                    <a:cubicBezTo>
                      <a:pt x="24965" y="4791"/>
                      <a:pt x="23931" y="4358"/>
                      <a:pt x="22929" y="3873"/>
                    </a:cubicBezTo>
                    <a:cubicBezTo>
                      <a:pt x="21705" y="3283"/>
                      <a:pt x="20409" y="2882"/>
                      <a:pt x="19080" y="2619"/>
                    </a:cubicBezTo>
                    <a:cubicBezTo>
                      <a:pt x="18602" y="2528"/>
                      <a:pt x="18126" y="2472"/>
                      <a:pt x="17653" y="2472"/>
                    </a:cubicBezTo>
                    <a:cubicBezTo>
                      <a:pt x="17072" y="2472"/>
                      <a:pt x="16496" y="2557"/>
                      <a:pt x="15926" y="2766"/>
                    </a:cubicBezTo>
                    <a:cubicBezTo>
                      <a:pt x="15268" y="3007"/>
                      <a:pt x="14602" y="3109"/>
                      <a:pt x="13920" y="3109"/>
                    </a:cubicBezTo>
                    <a:cubicBezTo>
                      <a:pt x="13826" y="3109"/>
                      <a:pt x="13732" y="3107"/>
                      <a:pt x="13638" y="3104"/>
                    </a:cubicBezTo>
                    <a:cubicBezTo>
                      <a:pt x="13531" y="3100"/>
                      <a:pt x="13425" y="3098"/>
                      <a:pt x="13318" y="3098"/>
                    </a:cubicBezTo>
                    <a:cubicBezTo>
                      <a:pt x="12467" y="3098"/>
                      <a:pt x="11625" y="3209"/>
                      <a:pt x="10800" y="3378"/>
                    </a:cubicBezTo>
                    <a:cubicBezTo>
                      <a:pt x="10347" y="3472"/>
                      <a:pt x="9872" y="3568"/>
                      <a:pt x="9461" y="3779"/>
                    </a:cubicBezTo>
                    <a:cubicBezTo>
                      <a:pt x="8449" y="4285"/>
                      <a:pt x="7510" y="4897"/>
                      <a:pt x="7035" y="6004"/>
                    </a:cubicBezTo>
                    <a:cubicBezTo>
                      <a:pt x="6761" y="5983"/>
                      <a:pt x="6635" y="5783"/>
                      <a:pt x="6476" y="5635"/>
                    </a:cubicBezTo>
                    <a:cubicBezTo>
                      <a:pt x="5664" y="4886"/>
                      <a:pt x="4852" y="4126"/>
                      <a:pt x="4029" y="3388"/>
                    </a:cubicBezTo>
                    <a:cubicBezTo>
                      <a:pt x="3481" y="2893"/>
                      <a:pt x="2996" y="2354"/>
                      <a:pt x="2532" y="1785"/>
                    </a:cubicBezTo>
                    <a:cubicBezTo>
                      <a:pt x="2173" y="1332"/>
                      <a:pt x="1793" y="889"/>
                      <a:pt x="1435" y="446"/>
                    </a:cubicBezTo>
                    <a:cubicBezTo>
                      <a:pt x="1198" y="140"/>
                      <a:pt x="898" y="1"/>
                      <a:pt x="52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3"/>
              <p:cNvSpPr/>
              <p:nvPr/>
            </p:nvSpPr>
            <p:spPr>
              <a:xfrm>
                <a:off x="1841575" y="4460850"/>
                <a:ext cx="307975" cy="99825"/>
              </a:xfrm>
              <a:custGeom>
                <a:avLst/>
                <a:gdLst/>
                <a:ahLst/>
                <a:cxnLst/>
                <a:rect l="l" t="t" r="r" b="b"/>
                <a:pathLst>
                  <a:path w="12319" h="3993" extrusionOk="0">
                    <a:moveTo>
                      <a:pt x="12033" y="0"/>
                    </a:moveTo>
                    <a:cubicBezTo>
                      <a:pt x="12002" y="0"/>
                      <a:pt x="11970" y="2"/>
                      <a:pt x="11939" y="7"/>
                    </a:cubicBezTo>
                    <a:cubicBezTo>
                      <a:pt x="11011" y="176"/>
                      <a:pt x="10072" y="345"/>
                      <a:pt x="9144" y="535"/>
                    </a:cubicBezTo>
                    <a:cubicBezTo>
                      <a:pt x="8363" y="703"/>
                      <a:pt x="7594" y="893"/>
                      <a:pt x="6823" y="1104"/>
                    </a:cubicBezTo>
                    <a:cubicBezTo>
                      <a:pt x="6233" y="1252"/>
                      <a:pt x="5642" y="1442"/>
                      <a:pt x="5052" y="1621"/>
                    </a:cubicBezTo>
                    <a:cubicBezTo>
                      <a:pt x="4545" y="1779"/>
                      <a:pt x="4039" y="1959"/>
                      <a:pt x="3533" y="2138"/>
                    </a:cubicBezTo>
                    <a:cubicBezTo>
                      <a:pt x="3122" y="2286"/>
                      <a:pt x="2710" y="2433"/>
                      <a:pt x="2299" y="2602"/>
                    </a:cubicBezTo>
                    <a:cubicBezTo>
                      <a:pt x="2014" y="2728"/>
                      <a:pt x="1730" y="2866"/>
                      <a:pt x="1456" y="3003"/>
                    </a:cubicBezTo>
                    <a:cubicBezTo>
                      <a:pt x="1107" y="3193"/>
                      <a:pt x="748" y="3372"/>
                      <a:pt x="411" y="3572"/>
                    </a:cubicBezTo>
                    <a:cubicBezTo>
                      <a:pt x="274" y="3668"/>
                      <a:pt x="169" y="3815"/>
                      <a:pt x="0" y="3973"/>
                    </a:cubicBezTo>
                    <a:cubicBezTo>
                      <a:pt x="94" y="3981"/>
                      <a:pt x="159" y="3993"/>
                      <a:pt x="204" y="3993"/>
                    </a:cubicBezTo>
                    <a:cubicBezTo>
                      <a:pt x="224" y="3993"/>
                      <a:pt x="240" y="3990"/>
                      <a:pt x="253" y="3984"/>
                    </a:cubicBezTo>
                    <a:cubicBezTo>
                      <a:pt x="1034" y="3414"/>
                      <a:pt x="1930" y="3098"/>
                      <a:pt x="2827" y="2771"/>
                    </a:cubicBezTo>
                    <a:cubicBezTo>
                      <a:pt x="3533" y="2507"/>
                      <a:pt x="4240" y="2243"/>
                      <a:pt x="4957" y="2011"/>
                    </a:cubicBezTo>
                    <a:cubicBezTo>
                      <a:pt x="5642" y="1779"/>
                      <a:pt x="6349" y="1579"/>
                      <a:pt x="7045" y="1378"/>
                    </a:cubicBezTo>
                    <a:cubicBezTo>
                      <a:pt x="7899" y="1146"/>
                      <a:pt x="8754" y="914"/>
                      <a:pt x="9608" y="714"/>
                    </a:cubicBezTo>
                    <a:cubicBezTo>
                      <a:pt x="10378" y="525"/>
                      <a:pt x="11169" y="398"/>
                      <a:pt x="11949" y="239"/>
                    </a:cubicBezTo>
                    <a:cubicBezTo>
                      <a:pt x="12065" y="218"/>
                      <a:pt x="12192" y="176"/>
                      <a:pt x="12319" y="155"/>
                    </a:cubicBezTo>
                    <a:lnTo>
                      <a:pt x="12319" y="18"/>
                    </a:lnTo>
                    <a:cubicBezTo>
                      <a:pt x="12223" y="18"/>
                      <a:pt x="12128" y="0"/>
                      <a:pt x="1203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3"/>
              <p:cNvSpPr/>
              <p:nvPr/>
            </p:nvSpPr>
            <p:spPr>
              <a:xfrm>
                <a:off x="2229925" y="4820250"/>
                <a:ext cx="201225" cy="61875"/>
              </a:xfrm>
              <a:custGeom>
                <a:avLst/>
                <a:gdLst/>
                <a:ahLst/>
                <a:cxnLst/>
                <a:rect l="l" t="t" r="r" b="b"/>
                <a:pathLst>
                  <a:path w="8049" h="2475" extrusionOk="0">
                    <a:moveTo>
                      <a:pt x="7257" y="0"/>
                    </a:moveTo>
                    <a:cubicBezTo>
                      <a:pt x="7107" y="0"/>
                      <a:pt x="6956" y="4"/>
                      <a:pt x="6804" y="17"/>
                    </a:cubicBezTo>
                    <a:cubicBezTo>
                      <a:pt x="5591" y="144"/>
                      <a:pt x="4420" y="460"/>
                      <a:pt x="3270" y="861"/>
                    </a:cubicBezTo>
                    <a:cubicBezTo>
                      <a:pt x="2279" y="1209"/>
                      <a:pt x="1320" y="1599"/>
                      <a:pt x="392" y="2084"/>
                    </a:cubicBezTo>
                    <a:cubicBezTo>
                      <a:pt x="233" y="2169"/>
                      <a:pt x="75" y="2232"/>
                      <a:pt x="1" y="2475"/>
                    </a:cubicBezTo>
                    <a:cubicBezTo>
                      <a:pt x="402" y="2401"/>
                      <a:pt x="729" y="2232"/>
                      <a:pt x="1067" y="2074"/>
                    </a:cubicBezTo>
                    <a:cubicBezTo>
                      <a:pt x="1531" y="1873"/>
                      <a:pt x="1984" y="1641"/>
                      <a:pt x="2459" y="1462"/>
                    </a:cubicBezTo>
                    <a:cubicBezTo>
                      <a:pt x="3059" y="1241"/>
                      <a:pt x="3682" y="1072"/>
                      <a:pt x="4283" y="851"/>
                    </a:cubicBezTo>
                    <a:cubicBezTo>
                      <a:pt x="4831" y="650"/>
                      <a:pt x="5391" y="544"/>
                      <a:pt x="5949" y="418"/>
                    </a:cubicBezTo>
                    <a:cubicBezTo>
                      <a:pt x="6561" y="281"/>
                      <a:pt x="7173" y="228"/>
                      <a:pt x="7795" y="228"/>
                    </a:cubicBezTo>
                    <a:cubicBezTo>
                      <a:pt x="7901" y="218"/>
                      <a:pt x="8027" y="249"/>
                      <a:pt x="8048" y="70"/>
                    </a:cubicBezTo>
                    <a:cubicBezTo>
                      <a:pt x="7985" y="49"/>
                      <a:pt x="7932" y="7"/>
                      <a:pt x="7869" y="7"/>
                    </a:cubicBezTo>
                    <a:cubicBezTo>
                      <a:pt x="7663" y="7"/>
                      <a:pt x="7460" y="0"/>
                      <a:pt x="725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3"/>
              <p:cNvSpPr/>
              <p:nvPr/>
            </p:nvSpPr>
            <p:spPr>
              <a:xfrm>
                <a:off x="1860025" y="4649925"/>
                <a:ext cx="17675" cy="195550"/>
              </a:xfrm>
              <a:custGeom>
                <a:avLst/>
                <a:gdLst/>
                <a:ahLst/>
                <a:cxnLst/>
                <a:rect l="l" t="t" r="r" b="b"/>
                <a:pathLst>
                  <a:path w="707" h="7822" extrusionOk="0">
                    <a:moveTo>
                      <a:pt x="171" y="1"/>
                    </a:moveTo>
                    <a:cubicBezTo>
                      <a:pt x="143" y="1"/>
                      <a:pt x="108" y="9"/>
                      <a:pt x="64" y="28"/>
                    </a:cubicBezTo>
                    <a:cubicBezTo>
                      <a:pt x="64" y="165"/>
                      <a:pt x="43" y="323"/>
                      <a:pt x="43" y="471"/>
                    </a:cubicBezTo>
                    <a:cubicBezTo>
                      <a:pt x="32" y="1294"/>
                      <a:pt x="0" y="2105"/>
                      <a:pt x="10" y="2928"/>
                    </a:cubicBezTo>
                    <a:cubicBezTo>
                      <a:pt x="32" y="4489"/>
                      <a:pt x="127" y="6061"/>
                      <a:pt x="432" y="7600"/>
                    </a:cubicBezTo>
                    <a:cubicBezTo>
                      <a:pt x="453" y="7716"/>
                      <a:pt x="507" y="7811"/>
                      <a:pt x="654" y="7822"/>
                    </a:cubicBezTo>
                    <a:cubicBezTo>
                      <a:pt x="664" y="7769"/>
                      <a:pt x="707" y="7706"/>
                      <a:pt x="696" y="7643"/>
                    </a:cubicBezTo>
                    <a:cubicBezTo>
                      <a:pt x="633" y="7273"/>
                      <a:pt x="559" y="6915"/>
                      <a:pt x="507" y="6546"/>
                    </a:cubicBezTo>
                    <a:cubicBezTo>
                      <a:pt x="317" y="5133"/>
                      <a:pt x="285" y="3719"/>
                      <a:pt x="275" y="2306"/>
                    </a:cubicBezTo>
                    <a:cubicBezTo>
                      <a:pt x="275" y="1578"/>
                      <a:pt x="275" y="851"/>
                      <a:pt x="264" y="122"/>
                    </a:cubicBezTo>
                    <a:cubicBezTo>
                      <a:pt x="264" y="48"/>
                      <a:pt x="238" y="1"/>
                      <a:pt x="17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3"/>
              <p:cNvSpPr/>
              <p:nvPr/>
            </p:nvSpPr>
            <p:spPr>
              <a:xfrm>
                <a:off x="1707875" y="4518775"/>
                <a:ext cx="28250" cy="164550"/>
              </a:xfrm>
              <a:custGeom>
                <a:avLst/>
                <a:gdLst/>
                <a:ahLst/>
                <a:cxnLst/>
                <a:rect l="l" t="t" r="r" b="b"/>
                <a:pathLst>
                  <a:path w="1130" h="6582" extrusionOk="0">
                    <a:moveTo>
                      <a:pt x="982" y="1"/>
                    </a:moveTo>
                    <a:cubicBezTo>
                      <a:pt x="918" y="74"/>
                      <a:pt x="876" y="116"/>
                      <a:pt x="855" y="169"/>
                    </a:cubicBezTo>
                    <a:cubicBezTo>
                      <a:pt x="792" y="317"/>
                      <a:pt x="739" y="465"/>
                      <a:pt x="708" y="612"/>
                    </a:cubicBezTo>
                    <a:cubicBezTo>
                      <a:pt x="602" y="1140"/>
                      <a:pt x="497" y="1656"/>
                      <a:pt x="412" y="2183"/>
                    </a:cubicBezTo>
                    <a:cubicBezTo>
                      <a:pt x="190" y="3491"/>
                      <a:pt x="33" y="4810"/>
                      <a:pt x="0" y="6149"/>
                    </a:cubicBezTo>
                    <a:cubicBezTo>
                      <a:pt x="0" y="6286"/>
                      <a:pt x="33" y="6423"/>
                      <a:pt x="43" y="6582"/>
                    </a:cubicBezTo>
                    <a:cubicBezTo>
                      <a:pt x="233" y="6518"/>
                      <a:pt x="211" y="6392"/>
                      <a:pt x="222" y="6286"/>
                    </a:cubicBezTo>
                    <a:cubicBezTo>
                      <a:pt x="254" y="5843"/>
                      <a:pt x="265" y="5400"/>
                      <a:pt x="307" y="4968"/>
                    </a:cubicBezTo>
                    <a:cubicBezTo>
                      <a:pt x="454" y="3439"/>
                      <a:pt x="654" y="1930"/>
                      <a:pt x="992" y="433"/>
                    </a:cubicBezTo>
                    <a:cubicBezTo>
                      <a:pt x="1024" y="306"/>
                      <a:pt x="1129" y="158"/>
                      <a:pt x="98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3"/>
              <p:cNvSpPr/>
              <p:nvPr/>
            </p:nvSpPr>
            <p:spPr>
              <a:xfrm>
                <a:off x="1719475" y="4752375"/>
                <a:ext cx="25075" cy="144525"/>
              </a:xfrm>
              <a:custGeom>
                <a:avLst/>
                <a:gdLst/>
                <a:ahLst/>
                <a:cxnLst/>
                <a:rect l="l" t="t" r="r" b="b"/>
                <a:pathLst>
                  <a:path w="1003" h="5781" extrusionOk="0">
                    <a:moveTo>
                      <a:pt x="254" y="1"/>
                    </a:moveTo>
                    <a:lnTo>
                      <a:pt x="254" y="1"/>
                    </a:lnTo>
                    <a:cubicBezTo>
                      <a:pt x="64" y="32"/>
                      <a:pt x="54" y="159"/>
                      <a:pt x="54" y="254"/>
                    </a:cubicBezTo>
                    <a:cubicBezTo>
                      <a:pt x="33" y="770"/>
                      <a:pt x="1" y="1277"/>
                      <a:pt x="22" y="1783"/>
                    </a:cubicBezTo>
                    <a:cubicBezTo>
                      <a:pt x="85" y="3102"/>
                      <a:pt x="486" y="4346"/>
                      <a:pt x="844" y="5591"/>
                    </a:cubicBezTo>
                    <a:cubicBezTo>
                      <a:pt x="865" y="5664"/>
                      <a:pt x="940" y="5717"/>
                      <a:pt x="992" y="5781"/>
                    </a:cubicBezTo>
                    <a:cubicBezTo>
                      <a:pt x="1003" y="5274"/>
                      <a:pt x="813" y="4831"/>
                      <a:pt x="750" y="4367"/>
                    </a:cubicBezTo>
                    <a:cubicBezTo>
                      <a:pt x="676" y="3882"/>
                      <a:pt x="518" y="3418"/>
                      <a:pt x="444" y="2943"/>
                    </a:cubicBezTo>
                    <a:cubicBezTo>
                      <a:pt x="359" y="2448"/>
                      <a:pt x="307" y="1942"/>
                      <a:pt x="254" y="1435"/>
                    </a:cubicBezTo>
                    <a:cubicBezTo>
                      <a:pt x="211" y="960"/>
                      <a:pt x="307" y="475"/>
                      <a:pt x="25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3"/>
              <p:cNvSpPr/>
              <p:nvPr/>
            </p:nvSpPr>
            <p:spPr>
              <a:xfrm>
                <a:off x="1633800" y="4689350"/>
                <a:ext cx="21900" cy="135300"/>
              </a:xfrm>
              <a:custGeom>
                <a:avLst/>
                <a:gdLst/>
                <a:ahLst/>
                <a:cxnLst/>
                <a:rect l="l" t="t" r="r" b="b"/>
                <a:pathLst>
                  <a:path w="876" h="5412" extrusionOk="0">
                    <a:moveTo>
                      <a:pt x="127" y="1"/>
                    </a:moveTo>
                    <a:cubicBezTo>
                      <a:pt x="10" y="486"/>
                      <a:pt x="0" y="1320"/>
                      <a:pt x="137" y="2438"/>
                    </a:cubicBezTo>
                    <a:cubicBezTo>
                      <a:pt x="264" y="3439"/>
                      <a:pt x="359" y="4452"/>
                      <a:pt x="707" y="5412"/>
                    </a:cubicBezTo>
                    <a:cubicBezTo>
                      <a:pt x="749" y="5412"/>
                      <a:pt x="802" y="5401"/>
                      <a:pt x="854" y="5401"/>
                    </a:cubicBezTo>
                    <a:cubicBezTo>
                      <a:pt x="854" y="5295"/>
                      <a:pt x="875" y="5180"/>
                      <a:pt x="844" y="5095"/>
                    </a:cubicBezTo>
                    <a:cubicBezTo>
                      <a:pt x="643" y="4526"/>
                      <a:pt x="591" y="3924"/>
                      <a:pt x="496" y="3334"/>
                    </a:cubicBezTo>
                    <a:cubicBezTo>
                      <a:pt x="338" y="2311"/>
                      <a:pt x="285" y="1266"/>
                      <a:pt x="264" y="223"/>
                    </a:cubicBezTo>
                    <a:cubicBezTo>
                      <a:pt x="264" y="127"/>
                      <a:pt x="296" y="1"/>
                      <a:pt x="1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3"/>
              <p:cNvSpPr/>
              <p:nvPr/>
            </p:nvSpPr>
            <p:spPr>
              <a:xfrm>
                <a:off x="1748225" y="4565425"/>
                <a:ext cx="16900" cy="75725"/>
              </a:xfrm>
              <a:custGeom>
                <a:avLst/>
                <a:gdLst/>
                <a:ahLst/>
                <a:cxnLst/>
                <a:rect l="l" t="t" r="r" b="b"/>
                <a:pathLst>
                  <a:path w="676" h="3029" extrusionOk="0">
                    <a:moveTo>
                      <a:pt x="317" y="1"/>
                    </a:moveTo>
                    <a:cubicBezTo>
                      <a:pt x="264" y="127"/>
                      <a:pt x="211" y="202"/>
                      <a:pt x="201" y="275"/>
                    </a:cubicBezTo>
                    <a:cubicBezTo>
                      <a:pt x="127" y="982"/>
                      <a:pt x="64" y="1688"/>
                      <a:pt x="1" y="2384"/>
                    </a:cubicBezTo>
                    <a:cubicBezTo>
                      <a:pt x="1" y="2427"/>
                      <a:pt x="32" y="2469"/>
                      <a:pt x="53" y="2511"/>
                    </a:cubicBezTo>
                    <a:cubicBezTo>
                      <a:pt x="85" y="2490"/>
                      <a:pt x="116" y="2469"/>
                      <a:pt x="158" y="2448"/>
                    </a:cubicBezTo>
                    <a:cubicBezTo>
                      <a:pt x="179" y="2427"/>
                      <a:pt x="211" y="2406"/>
                      <a:pt x="233" y="2395"/>
                    </a:cubicBezTo>
                    <a:lnTo>
                      <a:pt x="233" y="2395"/>
                    </a:lnTo>
                    <a:cubicBezTo>
                      <a:pt x="211" y="2417"/>
                      <a:pt x="179" y="2438"/>
                      <a:pt x="158" y="2459"/>
                    </a:cubicBezTo>
                    <a:cubicBezTo>
                      <a:pt x="390" y="2543"/>
                      <a:pt x="233" y="2860"/>
                      <a:pt x="496" y="3028"/>
                    </a:cubicBezTo>
                    <a:cubicBezTo>
                      <a:pt x="643" y="2269"/>
                      <a:pt x="612" y="1562"/>
                      <a:pt x="676" y="877"/>
                    </a:cubicBezTo>
                    <a:cubicBezTo>
                      <a:pt x="580" y="802"/>
                      <a:pt x="496" y="739"/>
                      <a:pt x="422" y="676"/>
                    </a:cubicBezTo>
                    <a:cubicBezTo>
                      <a:pt x="348" y="476"/>
                      <a:pt x="517" y="244"/>
                      <a:pt x="31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3"/>
              <p:cNvSpPr/>
              <p:nvPr/>
            </p:nvSpPr>
            <p:spPr>
              <a:xfrm>
                <a:off x="1874500" y="4925875"/>
                <a:ext cx="44600" cy="126075"/>
              </a:xfrm>
              <a:custGeom>
                <a:avLst/>
                <a:gdLst/>
                <a:ahLst/>
                <a:cxnLst/>
                <a:rect l="l" t="t" r="r" b="b"/>
                <a:pathLst>
                  <a:path w="1784" h="5043" extrusionOk="0">
                    <a:moveTo>
                      <a:pt x="33" y="1"/>
                    </a:moveTo>
                    <a:cubicBezTo>
                      <a:pt x="22" y="85"/>
                      <a:pt x="1" y="158"/>
                      <a:pt x="1" y="243"/>
                    </a:cubicBezTo>
                    <a:cubicBezTo>
                      <a:pt x="54" y="1013"/>
                      <a:pt x="286" y="1751"/>
                      <a:pt x="518" y="2479"/>
                    </a:cubicBezTo>
                    <a:cubicBezTo>
                      <a:pt x="771" y="3301"/>
                      <a:pt x="1067" y="4114"/>
                      <a:pt x="1552" y="4831"/>
                    </a:cubicBezTo>
                    <a:cubicBezTo>
                      <a:pt x="1583" y="4894"/>
                      <a:pt x="1646" y="4926"/>
                      <a:pt x="1784" y="5042"/>
                    </a:cubicBezTo>
                    <a:cubicBezTo>
                      <a:pt x="1425" y="4135"/>
                      <a:pt x="1119" y="3333"/>
                      <a:pt x="803" y="2542"/>
                    </a:cubicBezTo>
                    <a:cubicBezTo>
                      <a:pt x="476" y="1730"/>
                      <a:pt x="360" y="855"/>
                      <a:pt x="17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3"/>
              <p:cNvSpPr/>
              <p:nvPr/>
            </p:nvSpPr>
            <p:spPr>
              <a:xfrm>
                <a:off x="2022175" y="4999100"/>
                <a:ext cx="54075" cy="121650"/>
              </a:xfrm>
              <a:custGeom>
                <a:avLst/>
                <a:gdLst/>
                <a:ahLst/>
                <a:cxnLst/>
                <a:rect l="l" t="t" r="r" b="b"/>
                <a:pathLst>
                  <a:path w="2163" h="4866" extrusionOk="0">
                    <a:moveTo>
                      <a:pt x="150" y="1"/>
                    </a:moveTo>
                    <a:cubicBezTo>
                      <a:pt x="140" y="1"/>
                      <a:pt x="129" y="2"/>
                      <a:pt x="117" y="4"/>
                    </a:cubicBezTo>
                    <a:cubicBezTo>
                      <a:pt x="0" y="299"/>
                      <a:pt x="117" y="562"/>
                      <a:pt x="222" y="836"/>
                    </a:cubicBezTo>
                    <a:cubicBezTo>
                      <a:pt x="475" y="1469"/>
                      <a:pt x="707" y="2123"/>
                      <a:pt x="970" y="2756"/>
                    </a:cubicBezTo>
                    <a:cubicBezTo>
                      <a:pt x="1245" y="3400"/>
                      <a:pt x="1551" y="4043"/>
                      <a:pt x="1846" y="4675"/>
                    </a:cubicBezTo>
                    <a:cubicBezTo>
                      <a:pt x="1877" y="4750"/>
                      <a:pt x="1952" y="4792"/>
                      <a:pt x="2025" y="4865"/>
                    </a:cubicBezTo>
                    <a:cubicBezTo>
                      <a:pt x="2163" y="4602"/>
                      <a:pt x="1994" y="4443"/>
                      <a:pt x="1920" y="4275"/>
                    </a:cubicBezTo>
                    <a:cubicBezTo>
                      <a:pt x="1762" y="3927"/>
                      <a:pt x="1593" y="3600"/>
                      <a:pt x="1445" y="3252"/>
                    </a:cubicBezTo>
                    <a:cubicBezTo>
                      <a:pt x="1329" y="2988"/>
                      <a:pt x="1256" y="2704"/>
                      <a:pt x="1118" y="2461"/>
                    </a:cubicBezTo>
                    <a:cubicBezTo>
                      <a:pt x="728" y="1733"/>
                      <a:pt x="506" y="942"/>
                      <a:pt x="264" y="161"/>
                    </a:cubicBezTo>
                    <a:cubicBezTo>
                      <a:pt x="245" y="85"/>
                      <a:pt x="243" y="1"/>
                      <a:pt x="15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3"/>
              <p:cNvSpPr/>
              <p:nvPr/>
            </p:nvSpPr>
            <p:spPr>
              <a:xfrm>
                <a:off x="1700250" y="4252400"/>
                <a:ext cx="107600" cy="34150"/>
              </a:xfrm>
              <a:custGeom>
                <a:avLst/>
                <a:gdLst/>
                <a:ahLst/>
                <a:cxnLst/>
                <a:rect l="l" t="t" r="r" b="b"/>
                <a:pathLst>
                  <a:path w="4304" h="1366" extrusionOk="0">
                    <a:moveTo>
                      <a:pt x="4047" y="1"/>
                    </a:moveTo>
                    <a:cubicBezTo>
                      <a:pt x="3306" y="1"/>
                      <a:pt x="2631" y="309"/>
                      <a:pt x="1941" y="499"/>
                    </a:cubicBezTo>
                    <a:cubicBezTo>
                      <a:pt x="1287" y="667"/>
                      <a:pt x="664" y="974"/>
                      <a:pt x="21" y="1216"/>
                    </a:cubicBezTo>
                    <a:cubicBezTo>
                      <a:pt x="0" y="1227"/>
                      <a:pt x="10" y="1290"/>
                      <a:pt x="0" y="1321"/>
                    </a:cubicBezTo>
                    <a:cubicBezTo>
                      <a:pt x="27" y="1339"/>
                      <a:pt x="62" y="1366"/>
                      <a:pt x="98" y="1366"/>
                    </a:cubicBezTo>
                    <a:cubicBezTo>
                      <a:pt x="104" y="1366"/>
                      <a:pt x="110" y="1365"/>
                      <a:pt x="116" y="1363"/>
                    </a:cubicBezTo>
                    <a:cubicBezTo>
                      <a:pt x="284" y="1321"/>
                      <a:pt x="453" y="1290"/>
                      <a:pt x="622" y="1227"/>
                    </a:cubicBezTo>
                    <a:cubicBezTo>
                      <a:pt x="1055" y="1068"/>
                      <a:pt x="1487" y="889"/>
                      <a:pt x="1920" y="721"/>
                    </a:cubicBezTo>
                    <a:cubicBezTo>
                      <a:pt x="2130" y="646"/>
                      <a:pt x="2341" y="594"/>
                      <a:pt x="2552" y="531"/>
                    </a:cubicBezTo>
                    <a:cubicBezTo>
                      <a:pt x="3080" y="393"/>
                      <a:pt x="3607" y="256"/>
                      <a:pt x="4144" y="109"/>
                    </a:cubicBezTo>
                    <a:cubicBezTo>
                      <a:pt x="4198" y="98"/>
                      <a:pt x="4250" y="46"/>
                      <a:pt x="4303" y="13"/>
                    </a:cubicBezTo>
                    <a:cubicBezTo>
                      <a:pt x="4217" y="5"/>
                      <a:pt x="4132" y="1"/>
                      <a:pt x="404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3"/>
              <p:cNvSpPr/>
              <p:nvPr/>
            </p:nvSpPr>
            <p:spPr>
              <a:xfrm>
                <a:off x="1773275" y="4474875"/>
                <a:ext cx="67250" cy="33900"/>
              </a:xfrm>
              <a:custGeom>
                <a:avLst/>
                <a:gdLst/>
                <a:ahLst/>
                <a:cxnLst/>
                <a:rect l="l" t="t" r="r" b="b"/>
                <a:pathLst>
                  <a:path w="2690" h="1356" extrusionOk="0">
                    <a:moveTo>
                      <a:pt x="1864" y="0"/>
                    </a:moveTo>
                    <a:cubicBezTo>
                      <a:pt x="1850" y="0"/>
                      <a:pt x="1837" y="2"/>
                      <a:pt x="1825" y="6"/>
                    </a:cubicBezTo>
                    <a:cubicBezTo>
                      <a:pt x="1160" y="196"/>
                      <a:pt x="527" y="438"/>
                      <a:pt x="0" y="934"/>
                    </a:cubicBezTo>
                    <a:cubicBezTo>
                      <a:pt x="74" y="1071"/>
                      <a:pt x="148" y="1208"/>
                      <a:pt x="232" y="1356"/>
                    </a:cubicBezTo>
                    <a:cubicBezTo>
                      <a:pt x="675" y="1250"/>
                      <a:pt x="1076" y="1166"/>
                      <a:pt x="1488" y="1060"/>
                    </a:cubicBezTo>
                    <a:cubicBezTo>
                      <a:pt x="1888" y="965"/>
                      <a:pt x="2289" y="850"/>
                      <a:pt x="2690" y="744"/>
                    </a:cubicBezTo>
                    <a:lnTo>
                      <a:pt x="2690" y="639"/>
                    </a:lnTo>
                    <a:cubicBezTo>
                      <a:pt x="2627" y="628"/>
                      <a:pt x="2563" y="607"/>
                      <a:pt x="2510" y="607"/>
                    </a:cubicBezTo>
                    <a:cubicBezTo>
                      <a:pt x="1888" y="681"/>
                      <a:pt x="1308" y="881"/>
                      <a:pt x="707" y="1039"/>
                    </a:cubicBezTo>
                    <a:cubicBezTo>
                      <a:pt x="669" y="1048"/>
                      <a:pt x="627" y="1062"/>
                      <a:pt x="584" y="1062"/>
                    </a:cubicBezTo>
                    <a:cubicBezTo>
                      <a:pt x="520" y="1062"/>
                      <a:pt x="454" y="1032"/>
                      <a:pt x="391" y="913"/>
                    </a:cubicBezTo>
                    <a:cubicBezTo>
                      <a:pt x="865" y="491"/>
                      <a:pt x="1561" y="480"/>
                      <a:pt x="2141" y="48"/>
                    </a:cubicBezTo>
                    <a:cubicBezTo>
                      <a:pt x="2005" y="31"/>
                      <a:pt x="1924" y="0"/>
                      <a:pt x="18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3"/>
              <p:cNvSpPr/>
              <p:nvPr/>
            </p:nvSpPr>
            <p:spPr>
              <a:xfrm>
                <a:off x="1959675" y="4625575"/>
                <a:ext cx="90200" cy="37450"/>
              </a:xfrm>
              <a:custGeom>
                <a:avLst/>
                <a:gdLst/>
                <a:ahLst/>
                <a:cxnLst/>
                <a:rect l="l" t="t" r="r" b="b"/>
                <a:pathLst>
                  <a:path w="3608" h="1498" extrusionOk="0">
                    <a:moveTo>
                      <a:pt x="3427" y="1"/>
                    </a:moveTo>
                    <a:cubicBezTo>
                      <a:pt x="3321" y="1"/>
                      <a:pt x="3217" y="54"/>
                      <a:pt x="3123" y="95"/>
                    </a:cubicBezTo>
                    <a:cubicBezTo>
                      <a:pt x="2300" y="400"/>
                      <a:pt x="1467" y="728"/>
                      <a:pt x="644" y="1044"/>
                    </a:cubicBezTo>
                    <a:cubicBezTo>
                      <a:pt x="486" y="1107"/>
                      <a:pt x="328" y="1192"/>
                      <a:pt x="170" y="1276"/>
                    </a:cubicBezTo>
                    <a:cubicBezTo>
                      <a:pt x="95" y="1307"/>
                      <a:pt x="1" y="1350"/>
                      <a:pt x="74" y="1497"/>
                    </a:cubicBezTo>
                    <a:cubicBezTo>
                      <a:pt x="149" y="1476"/>
                      <a:pt x="233" y="1476"/>
                      <a:pt x="317" y="1445"/>
                    </a:cubicBezTo>
                    <a:cubicBezTo>
                      <a:pt x="1382" y="1023"/>
                      <a:pt x="2458" y="611"/>
                      <a:pt x="3524" y="179"/>
                    </a:cubicBezTo>
                    <a:cubicBezTo>
                      <a:pt x="3555" y="168"/>
                      <a:pt x="3576" y="116"/>
                      <a:pt x="3608" y="63"/>
                    </a:cubicBezTo>
                    <a:cubicBezTo>
                      <a:pt x="3547" y="17"/>
                      <a:pt x="3487" y="1"/>
                      <a:pt x="34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3"/>
              <p:cNvSpPr/>
              <p:nvPr/>
            </p:nvSpPr>
            <p:spPr>
              <a:xfrm>
                <a:off x="2057775" y="4700425"/>
                <a:ext cx="96775" cy="36750"/>
              </a:xfrm>
              <a:custGeom>
                <a:avLst/>
                <a:gdLst/>
                <a:ahLst/>
                <a:cxnLst/>
                <a:rect l="l" t="t" r="r" b="b"/>
                <a:pathLst>
                  <a:path w="3871" h="1470" extrusionOk="0">
                    <a:moveTo>
                      <a:pt x="3765" y="1"/>
                    </a:moveTo>
                    <a:cubicBezTo>
                      <a:pt x="3343" y="106"/>
                      <a:pt x="2921" y="202"/>
                      <a:pt x="2500" y="328"/>
                    </a:cubicBezTo>
                    <a:cubicBezTo>
                      <a:pt x="2057" y="476"/>
                      <a:pt x="1635" y="645"/>
                      <a:pt x="1203" y="834"/>
                    </a:cubicBezTo>
                    <a:cubicBezTo>
                      <a:pt x="812" y="1003"/>
                      <a:pt x="369" y="1066"/>
                      <a:pt x="0" y="1414"/>
                    </a:cubicBezTo>
                    <a:cubicBezTo>
                      <a:pt x="110" y="1442"/>
                      <a:pt x="173" y="1469"/>
                      <a:pt x="221" y="1469"/>
                    </a:cubicBezTo>
                    <a:cubicBezTo>
                      <a:pt x="229" y="1469"/>
                      <a:pt x="236" y="1469"/>
                      <a:pt x="243" y="1467"/>
                    </a:cubicBezTo>
                    <a:cubicBezTo>
                      <a:pt x="390" y="1425"/>
                      <a:pt x="538" y="1362"/>
                      <a:pt x="685" y="1309"/>
                    </a:cubicBezTo>
                    <a:cubicBezTo>
                      <a:pt x="1719" y="950"/>
                      <a:pt x="2700" y="444"/>
                      <a:pt x="3786" y="212"/>
                    </a:cubicBezTo>
                    <a:cubicBezTo>
                      <a:pt x="3871" y="191"/>
                      <a:pt x="3871" y="75"/>
                      <a:pt x="376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3"/>
              <p:cNvSpPr/>
              <p:nvPr/>
            </p:nvSpPr>
            <p:spPr>
              <a:xfrm>
                <a:off x="1730825" y="4544625"/>
                <a:ext cx="17950" cy="97300"/>
              </a:xfrm>
              <a:custGeom>
                <a:avLst/>
                <a:gdLst/>
                <a:ahLst/>
                <a:cxnLst/>
                <a:rect l="l" t="t" r="r" b="b"/>
                <a:pathLst>
                  <a:path w="718" h="3892" extrusionOk="0">
                    <a:moveTo>
                      <a:pt x="633" y="0"/>
                    </a:moveTo>
                    <a:cubicBezTo>
                      <a:pt x="580" y="63"/>
                      <a:pt x="496" y="116"/>
                      <a:pt x="486" y="190"/>
                    </a:cubicBezTo>
                    <a:cubicBezTo>
                      <a:pt x="179" y="1329"/>
                      <a:pt x="85" y="2499"/>
                      <a:pt x="0" y="3670"/>
                    </a:cubicBezTo>
                    <a:cubicBezTo>
                      <a:pt x="0" y="3713"/>
                      <a:pt x="53" y="3765"/>
                      <a:pt x="116" y="3891"/>
                    </a:cubicBezTo>
                    <a:cubicBezTo>
                      <a:pt x="327" y="3206"/>
                      <a:pt x="306" y="2563"/>
                      <a:pt x="411" y="1941"/>
                    </a:cubicBezTo>
                    <a:cubicBezTo>
                      <a:pt x="507" y="1308"/>
                      <a:pt x="612" y="685"/>
                      <a:pt x="718" y="52"/>
                    </a:cubicBezTo>
                    <a:cubicBezTo>
                      <a:pt x="686" y="42"/>
                      <a:pt x="664" y="21"/>
                      <a:pt x="63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3"/>
              <p:cNvSpPr/>
              <p:nvPr/>
            </p:nvSpPr>
            <p:spPr>
              <a:xfrm>
                <a:off x="1742150" y="4793000"/>
                <a:ext cx="19000" cy="95475"/>
              </a:xfrm>
              <a:custGeom>
                <a:avLst/>
                <a:gdLst/>
                <a:ahLst/>
                <a:cxnLst/>
                <a:rect l="l" t="t" r="r" b="b"/>
                <a:pathLst>
                  <a:path w="760" h="3819" extrusionOk="0">
                    <a:moveTo>
                      <a:pt x="33" y="0"/>
                    </a:moveTo>
                    <a:cubicBezTo>
                      <a:pt x="22" y="95"/>
                      <a:pt x="1" y="179"/>
                      <a:pt x="1" y="253"/>
                    </a:cubicBezTo>
                    <a:cubicBezTo>
                      <a:pt x="64" y="1381"/>
                      <a:pt x="338" y="2478"/>
                      <a:pt x="528" y="3586"/>
                    </a:cubicBezTo>
                    <a:cubicBezTo>
                      <a:pt x="539" y="3638"/>
                      <a:pt x="591" y="3692"/>
                      <a:pt x="665" y="3818"/>
                    </a:cubicBezTo>
                    <a:cubicBezTo>
                      <a:pt x="718" y="3702"/>
                      <a:pt x="760" y="3659"/>
                      <a:pt x="750" y="3628"/>
                    </a:cubicBezTo>
                    <a:cubicBezTo>
                      <a:pt x="560" y="2436"/>
                      <a:pt x="370" y="1234"/>
                      <a:pt x="169" y="42"/>
                    </a:cubicBezTo>
                    <a:cubicBezTo>
                      <a:pt x="169" y="31"/>
                      <a:pt x="106" y="21"/>
                      <a:pt x="3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3"/>
              <p:cNvSpPr/>
              <p:nvPr/>
            </p:nvSpPr>
            <p:spPr>
              <a:xfrm>
                <a:off x="1648275" y="4357925"/>
                <a:ext cx="81250" cy="38775"/>
              </a:xfrm>
              <a:custGeom>
                <a:avLst/>
                <a:gdLst/>
                <a:ahLst/>
                <a:cxnLst/>
                <a:rect l="l" t="t" r="r" b="b"/>
                <a:pathLst>
                  <a:path w="3250" h="1551" extrusionOk="0">
                    <a:moveTo>
                      <a:pt x="3052" y="1"/>
                    </a:moveTo>
                    <a:cubicBezTo>
                      <a:pt x="2959" y="1"/>
                      <a:pt x="2874" y="49"/>
                      <a:pt x="2785" y="74"/>
                    </a:cubicBezTo>
                    <a:cubicBezTo>
                      <a:pt x="1952" y="328"/>
                      <a:pt x="1224" y="803"/>
                      <a:pt x="423" y="1129"/>
                    </a:cubicBezTo>
                    <a:cubicBezTo>
                      <a:pt x="338" y="1161"/>
                      <a:pt x="265" y="1214"/>
                      <a:pt x="202" y="1277"/>
                    </a:cubicBezTo>
                    <a:cubicBezTo>
                      <a:pt x="138" y="1351"/>
                      <a:pt x="1" y="1351"/>
                      <a:pt x="12" y="1551"/>
                    </a:cubicBezTo>
                    <a:cubicBezTo>
                      <a:pt x="360" y="1414"/>
                      <a:pt x="708" y="1319"/>
                      <a:pt x="1003" y="1140"/>
                    </a:cubicBezTo>
                    <a:cubicBezTo>
                      <a:pt x="1341" y="929"/>
                      <a:pt x="1710" y="792"/>
                      <a:pt x="2079" y="634"/>
                    </a:cubicBezTo>
                    <a:cubicBezTo>
                      <a:pt x="2406" y="507"/>
                      <a:pt x="2743" y="381"/>
                      <a:pt x="3070" y="243"/>
                    </a:cubicBezTo>
                    <a:cubicBezTo>
                      <a:pt x="3144" y="212"/>
                      <a:pt x="3186" y="149"/>
                      <a:pt x="3249" y="85"/>
                    </a:cubicBezTo>
                    <a:cubicBezTo>
                      <a:pt x="3178" y="22"/>
                      <a:pt x="3113" y="1"/>
                      <a:pt x="305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3"/>
              <p:cNvSpPr/>
              <p:nvPr/>
            </p:nvSpPr>
            <p:spPr>
              <a:xfrm>
                <a:off x="1625075" y="4343375"/>
                <a:ext cx="93375" cy="44125"/>
              </a:xfrm>
              <a:custGeom>
                <a:avLst/>
                <a:gdLst/>
                <a:ahLst/>
                <a:cxnLst/>
                <a:rect l="l" t="t" r="r" b="b"/>
                <a:pathLst>
                  <a:path w="3735" h="1765" extrusionOk="0">
                    <a:moveTo>
                      <a:pt x="3632" y="1"/>
                    </a:moveTo>
                    <a:cubicBezTo>
                      <a:pt x="3627" y="1"/>
                      <a:pt x="3623" y="1"/>
                      <a:pt x="3619" y="3"/>
                    </a:cubicBezTo>
                    <a:cubicBezTo>
                      <a:pt x="2448" y="509"/>
                      <a:pt x="1277" y="1015"/>
                      <a:pt x="127" y="1574"/>
                    </a:cubicBezTo>
                    <a:cubicBezTo>
                      <a:pt x="96" y="1585"/>
                      <a:pt x="75" y="1638"/>
                      <a:pt x="1" y="1764"/>
                    </a:cubicBezTo>
                    <a:cubicBezTo>
                      <a:pt x="42" y="1761"/>
                      <a:pt x="78" y="1761"/>
                      <a:pt x="111" y="1761"/>
                    </a:cubicBezTo>
                    <a:cubicBezTo>
                      <a:pt x="140" y="1761"/>
                      <a:pt x="167" y="1761"/>
                      <a:pt x="191" y="1761"/>
                    </a:cubicBezTo>
                    <a:cubicBezTo>
                      <a:pt x="241" y="1761"/>
                      <a:pt x="281" y="1759"/>
                      <a:pt x="317" y="1743"/>
                    </a:cubicBezTo>
                    <a:cubicBezTo>
                      <a:pt x="1456" y="1216"/>
                      <a:pt x="2585" y="678"/>
                      <a:pt x="3724" y="140"/>
                    </a:cubicBezTo>
                    <a:cubicBezTo>
                      <a:pt x="3734" y="129"/>
                      <a:pt x="3734" y="66"/>
                      <a:pt x="3734" y="35"/>
                    </a:cubicBezTo>
                    <a:cubicBezTo>
                      <a:pt x="3698" y="25"/>
                      <a:pt x="3661" y="1"/>
                      <a:pt x="363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3"/>
              <p:cNvSpPr/>
              <p:nvPr/>
            </p:nvSpPr>
            <p:spPr>
              <a:xfrm>
                <a:off x="1944650" y="4609475"/>
                <a:ext cx="82550" cy="38000"/>
              </a:xfrm>
              <a:custGeom>
                <a:avLst/>
                <a:gdLst/>
                <a:ahLst/>
                <a:cxnLst/>
                <a:rect l="l" t="t" r="r" b="b"/>
                <a:pathLst>
                  <a:path w="3302" h="1520" extrusionOk="0">
                    <a:moveTo>
                      <a:pt x="3302" y="1"/>
                    </a:moveTo>
                    <a:lnTo>
                      <a:pt x="3302" y="1"/>
                    </a:lnTo>
                    <a:cubicBezTo>
                      <a:pt x="3175" y="11"/>
                      <a:pt x="3059" y="1"/>
                      <a:pt x="2953" y="32"/>
                    </a:cubicBezTo>
                    <a:cubicBezTo>
                      <a:pt x="1952" y="348"/>
                      <a:pt x="1045" y="865"/>
                      <a:pt x="106" y="1276"/>
                    </a:cubicBezTo>
                    <a:cubicBezTo>
                      <a:pt x="0" y="1330"/>
                      <a:pt x="11" y="1414"/>
                      <a:pt x="127" y="1519"/>
                    </a:cubicBezTo>
                    <a:cubicBezTo>
                      <a:pt x="286" y="1456"/>
                      <a:pt x="497" y="1414"/>
                      <a:pt x="654" y="1308"/>
                    </a:cubicBezTo>
                    <a:cubicBezTo>
                      <a:pt x="1076" y="1002"/>
                      <a:pt x="1561" y="855"/>
                      <a:pt x="2036" y="665"/>
                    </a:cubicBezTo>
                    <a:cubicBezTo>
                      <a:pt x="2384" y="528"/>
                      <a:pt x="2732" y="401"/>
                      <a:pt x="3080" y="264"/>
                    </a:cubicBezTo>
                    <a:cubicBezTo>
                      <a:pt x="3175" y="222"/>
                      <a:pt x="3291" y="190"/>
                      <a:pt x="330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3"/>
              <p:cNvSpPr/>
              <p:nvPr/>
            </p:nvSpPr>
            <p:spPr>
              <a:xfrm>
                <a:off x="2297700" y="4900300"/>
                <a:ext cx="97600" cy="25250"/>
              </a:xfrm>
              <a:custGeom>
                <a:avLst/>
                <a:gdLst/>
                <a:ahLst/>
                <a:cxnLst/>
                <a:rect l="l" t="t" r="r" b="b"/>
                <a:pathLst>
                  <a:path w="3904" h="1010" extrusionOk="0">
                    <a:moveTo>
                      <a:pt x="3903" y="0"/>
                    </a:moveTo>
                    <a:cubicBezTo>
                      <a:pt x="2827" y="0"/>
                      <a:pt x="1888" y="349"/>
                      <a:pt x="929" y="528"/>
                    </a:cubicBezTo>
                    <a:cubicBezTo>
                      <a:pt x="634" y="581"/>
                      <a:pt x="327" y="675"/>
                      <a:pt x="1" y="1003"/>
                    </a:cubicBezTo>
                    <a:cubicBezTo>
                      <a:pt x="48" y="1007"/>
                      <a:pt x="92" y="1010"/>
                      <a:pt x="135" y="1010"/>
                    </a:cubicBezTo>
                    <a:cubicBezTo>
                      <a:pt x="463" y="1010"/>
                      <a:pt x="663" y="878"/>
                      <a:pt x="887" y="813"/>
                    </a:cubicBezTo>
                    <a:cubicBezTo>
                      <a:pt x="1140" y="739"/>
                      <a:pt x="1393" y="686"/>
                      <a:pt x="1656" y="623"/>
                    </a:cubicBezTo>
                    <a:cubicBezTo>
                      <a:pt x="1888" y="570"/>
                      <a:pt x="2120" y="507"/>
                      <a:pt x="2363" y="454"/>
                    </a:cubicBezTo>
                    <a:cubicBezTo>
                      <a:pt x="2616" y="401"/>
                      <a:pt x="2891" y="380"/>
                      <a:pt x="3144" y="296"/>
                    </a:cubicBezTo>
                    <a:cubicBezTo>
                      <a:pt x="3365" y="211"/>
                      <a:pt x="3671" y="338"/>
                      <a:pt x="390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3"/>
              <p:cNvSpPr/>
              <p:nvPr/>
            </p:nvSpPr>
            <p:spPr>
              <a:xfrm>
                <a:off x="1536500" y="4669325"/>
                <a:ext cx="36400" cy="88075"/>
              </a:xfrm>
              <a:custGeom>
                <a:avLst/>
                <a:gdLst/>
                <a:ahLst/>
                <a:cxnLst/>
                <a:rect l="l" t="t" r="r" b="b"/>
                <a:pathLst>
                  <a:path w="1456" h="3523" extrusionOk="0">
                    <a:moveTo>
                      <a:pt x="0" y="0"/>
                    </a:moveTo>
                    <a:lnTo>
                      <a:pt x="0" y="0"/>
                    </a:lnTo>
                    <a:cubicBezTo>
                      <a:pt x="21" y="127"/>
                      <a:pt x="32" y="253"/>
                      <a:pt x="74" y="370"/>
                    </a:cubicBezTo>
                    <a:cubicBezTo>
                      <a:pt x="148" y="602"/>
                      <a:pt x="274" y="823"/>
                      <a:pt x="317" y="1055"/>
                    </a:cubicBezTo>
                    <a:cubicBezTo>
                      <a:pt x="391" y="1593"/>
                      <a:pt x="612" y="2067"/>
                      <a:pt x="802" y="2564"/>
                    </a:cubicBezTo>
                    <a:cubicBezTo>
                      <a:pt x="928" y="2901"/>
                      <a:pt x="1129" y="3175"/>
                      <a:pt x="1413" y="3523"/>
                    </a:cubicBezTo>
                    <a:cubicBezTo>
                      <a:pt x="1456" y="3080"/>
                      <a:pt x="1171" y="2890"/>
                      <a:pt x="1097" y="2606"/>
                    </a:cubicBezTo>
                    <a:cubicBezTo>
                      <a:pt x="1013" y="2310"/>
                      <a:pt x="865" y="2025"/>
                      <a:pt x="770" y="1741"/>
                    </a:cubicBezTo>
                    <a:cubicBezTo>
                      <a:pt x="665" y="1425"/>
                      <a:pt x="581" y="1097"/>
                      <a:pt x="464" y="792"/>
                    </a:cubicBezTo>
                    <a:cubicBezTo>
                      <a:pt x="370" y="507"/>
                      <a:pt x="359" y="190"/>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3"/>
              <p:cNvSpPr/>
              <p:nvPr/>
            </p:nvSpPr>
            <p:spPr>
              <a:xfrm>
                <a:off x="1763000" y="4824625"/>
                <a:ext cx="19000" cy="91800"/>
              </a:xfrm>
              <a:custGeom>
                <a:avLst/>
                <a:gdLst/>
                <a:ahLst/>
                <a:cxnLst/>
                <a:rect l="l" t="t" r="r" b="b"/>
                <a:pathLst>
                  <a:path w="760" h="3672" extrusionOk="0">
                    <a:moveTo>
                      <a:pt x="52" y="1"/>
                    </a:moveTo>
                    <a:cubicBezTo>
                      <a:pt x="0" y="580"/>
                      <a:pt x="380" y="2774"/>
                      <a:pt x="717" y="3671"/>
                    </a:cubicBezTo>
                    <a:cubicBezTo>
                      <a:pt x="760" y="3259"/>
                      <a:pt x="369" y="812"/>
                      <a:pt x="158" y="43"/>
                    </a:cubicBezTo>
                    <a:cubicBezTo>
                      <a:pt x="158" y="22"/>
                      <a:pt x="95" y="11"/>
                      <a:pt x="5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3"/>
              <p:cNvSpPr/>
              <p:nvPr/>
            </p:nvSpPr>
            <p:spPr>
              <a:xfrm>
                <a:off x="2276350" y="5085125"/>
                <a:ext cx="37975" cy="88500"/>
              </a:xfrm>
              <a:custGeom>
                <a:avLst/>
                <a:gdLst/>
                <a:ahLst/>
                <a:cxnLst/>
                <a:rect l="l" t="t" r="r" b="b"/>
                <a:pathLst>
                  <a:path w="1519" h="3540" extrusionOk="0">
                    <a:moveTo>
                      <a:pt x="159" y="1"/>
                    </a:moveTo>
                    <a:cubicBezTo>
                      <a:pt x="0" y="444"/>
                      <a:pt x="42" y="760"/>
                      <a:pt x="127" y="1045"/>
                    </a:cubicBezTo>
                    <a:cubicBezTo>
                      <a:pt x="391" y="1909"/>
                      <a:pt x="760" y="2732"/>
                      <a:pt x="1308" y="3460"/>
                    </a:cubicBezTo>
                    <a:cubicBezTo>
                      <a:pt x="1344" y="3508"/>
                      <a:pt x="1384" y="3539"/>
                      <a:pt x="1425" y="3539"/>
                    </a:cubicBezTo>
                    <a:cubicBezTo>
                      <a:pt x="1456" y="3539"/>
                      <a:pt x="1487" y="3522"/>
                      <a:pt x="1519" y="3481"/>
                    </a:cubicBezTo>
                    <a:cubicBezTo>
                      <a:pt x="454" y="1382"/>
                      <a:pt x="538" y="1625"/>
                      <a:pt x="15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3"/>
              <p:cNvSpPr/>
              <p:nvPr/>
            </p:nvSpPr>
            <p:spPr>
              <a:xfrm>
                <a:off x="1621675" y="4338400"/>
                <a:ext cx="77775" cy="34850"/>
              </a:xfrm>
              <a:custGeom>
                <a:avLst/>
                <a:gdLst/>
                <a:ahLst/>
                <a:cxnLst/>
                <a:rect l="l" t="t" r="r" b="b"/>
                <a:pathLst>
                  <a:path w="3111" h="1394" extrusionOk="0">
                    <a:moveTo>
                      <a:pt x="2902" y="0"/>
                    </a:moveTo>
                    <a:cubicBezTo>
                      <a:pt x="2898" y="0"/>
                      <a:pt x="2894" y="1"/>
                      <a:pt x="2890" y="2"/>
                    </a:cubicBezTo>
                    <a:cubicBezTo>
                      <a:pt x="1866" y="328"/>
                      <a:pt x="875" y="719"/>
                      <a:pt x="0" y="1394"/>
                    </a:cubicBezTo>
                    <a:cubicBezTo>
                      <a:pt x="85" y="1383"/>
                      <a:pt x="169" y="1394"/>
                      <a:pt x="242" y="1362"/>
                    </a:cubicBezTo>
                    <a:cubicBezTo>
                      <a:pt x="643" y="1183"/>
                      <a:pt x="1044" y="993"/>
                      <a:pt x="1445" y="824"/>
                    </a:cubicBezTo>
                    <a:cubicBezTo>
                      <a:pt x="1888" y="634"/>
                      <a:pt x="2352" y="466"/>
                      <a:pt x="2806" y="286"/>
                    </a:cubicBezTo>
                    <a:cubicBezTo>
                      <a:pt x="2890" y="255"/>
                      <a:pt x="2974" y="180"/>
                      <a:pt x="3111" y="96"/>
                    </a:cubicBezTo>
                    <a:cubicBezTo>
                      <a:pt x="3006" y="48"/>
                      <a:pt x="2944" y="0"/>
                      <a:pt x="290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3"/>
              <p:cNvSpPr/>
              <p:nvPr/>
            </p:nvSpPr>
            <p:spPr>
              <a:xfrm>
                <a:off x="2290850" y="4883100"/>
                <a:ext cx="81250" cy="19600"/>
              </a:xfrm>
              <a:custGeom>
                <a:avLst/>
                <a:gdLst/>
                <a:ahLst/>
                <a:cxnLst/>
                <a:rect l="l" t="t" r="r" b="b"/>
                <a:pathLst>
                  <a:path w="3250" h="784" extrusionOk="0">
                    <a:moveTo>
                      <a:pt x="3015" y="0"/>
                    </a:moveTo>
                    <a:cubicBezTo>
                      <a:pt x="2943" y="0"/>
                      <a:pt x="2873" y="3"/>
                      <a:pt x="2806" y="13"/>
                    </a:cubicBezTo>
                    <a:cubicBezTo>
                      <a:pt x="1878" y="203"/>
                      <a:pt x="939" y="309"/>
                      <a:pt x="32" y="583"/>
                    </a:cubicBezTo>
                    <a:cubicBezTo>
                      <a:pt x="22" y="583"/>
                      <a:pt x="11" y="615"/>
                      <a:pt x="11" y="636"/>
                    </a:cubicBezTo>
                    <a:cubicBezTo>
                      <a:pt x="1" y="657"/>
                      <a:pt x="11" y="678"/>
                      <a:pt x="32" y="784"/>
                    </a:cubicBezTo>
                    <a:cubicBezTo>
                      <a:pt x="1108" y="573"/>
                      <a:pt x="2141" y="362"/>
                      <a:pt x="3175" y="161"/>
                    </a:cubicBezTo>
                    <a:cubicBezTo>
                      <a:pt x="3196" y="151"/>
                      <a:pt x="3217" y="88"/>
                      <a:pt x="3249" y="3"/>
                    </a:cubicBezTo>
                    <a:cubicBezTo>
                      <a:pt x="3168" y="3"/>
                      <a:pt x="3090" y="0"/>
                      <a:pt x="301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3"/>
              <p:cNvSpPr/>
              <p:nvPr/>
            </p:nvSpPr>
            <p:spPr>
              <a:xfrm>
                <a:off x="1902450" y="4967800"/>
                <a:ext cx="31150" cy="77000"/>
              </a:xfrm>
              <a:custGeom>
                <a:avLst/>
                <a:gdLst/>
                <a:ahLst/>
                <a:cxnLst/>
                <a:rect l="l" t="t" r="r" b="b"/>
                <a:pathLst>
                  <a:path w="1246" h="3080" extrusionOk="0">
                    <a:moveTo>
                      <a:pt x="12" y="0"/>
                    </a:moveTo>
                    <a:lnTo>
                      <a:pt x="12" y="0"/>
                    </a:lnTo>
                    <a:cubicBezTo>
                      <a:pt x="22" y="243"/>
                      <a:pt x="1" y="412"/>
                      <a:pt x="54" y="549"/>
                    </a:cubicBezTo>
                    <a:cubicBezTo>
                      <a:pt x="328" y="1361"/>
                      <a:pt x="645" y="2152"/>
                      <a:pt x="1024" y="3080"/>
                    </a:cubicBezTo>
                    <a:cubicBezTo>
                      <a:pt x="1245" y="2711"/>
                      <a:pt x="1067" y="2531"/>
                      <a:pt x="1003" y="2342"/>
                    </a:cubicBezTo>
                    <a:cubicBezTo>
                      <a:pt x="950" y="2152"/>
                      <a:pt x="866" y="1973"/>
                      <a:pt x="792" y="1783"/>
                    </a:cubicBezTo>
                    <a:cubicBezTo>
                      <a:pt x="718" y="1582"/>
                      <a:pt x="634" y="1371"/>
                      <a:pt x="549" y="1171"/>
                    </a:cubicBezTo>
                    <a:cubicBezTo>
                      <a:pt x="486" y="981"/>
                      <a:pt x="423" y="792"/>
                      <a:pt x="338" y="612"/>
                    </a:cubicBezTo>
                    <a:cubicBezTo>
                      <a:pt x="254" y="433"/>
                      <a:pt x="244" y="211"/>
                      <a:pt x="1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3"/>
              <p:cNvSpPr/>
              <p:nvPr/>
            </p:nvSpPr>
            <p:spPr>
              <a:xfrm>
                <a:off x="1802275" y="4703875"/>
                <a:ext cx="10025" cy="83600"/>
              </a:xfrm>
              <a:custGeom>
                <a:avLst/>
                <a:gdLst/>
                <a:ahLst/>
                <a:cxnLst/>
                <a:rect l="l" t="t" r="r" b="b"/>
                <a:pathLst>
                  <a:path w="401" h="3344" extrusionOk="0">
                    <a:moveTo>
                      <a:pt x="243" y="0"/>
                    </a:moveTo>
                    <a:cubicBezTo>
                      <a:pt x="85" y="453"/>
                      <a:pt x="0" y="2457"/>
                      <a:pt x="117" y="3343"/>
                    </a:cubicBezTo>
                    <a:cubicBezTo>
                      <a:pt x="296" y="2774"/>
                      <a:pt x="401" y="960"/>
                      <a:pt x="338" y="53"/>
                    </a:cubicBezTo>
                    <a:cubicBezTo>
                      <a:pt x="338" y="32"/>
                      <a:pt x="274" y="21"/>
                      <a:pt x="24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3"/>
              <p:cNvSpPr/>
              <p:nvPr/>
            </p:nvSpPr>
            <p:spPr>
              <a:xfrm>
                <a:off x="1987625" y="4754500"/>
                <a:ext cx="14000" cy="91250"/>
              </a:xfrm>
              <a:custGeom>
                <a:avLst/>
                <a:gdLst/>
                <a:ahLst/>
                <a:cxnLst/>
                <a:rect l="l" t="t" r="r" b="b"/>
                <a:pathLst>
                  <a:path w="560" h="3650" extrusionOk="0">
                    <a:moveTo>
                      <a:pt x="128" y="0"/>
                    </a:moveTo>
                    <a:cubicBezTo>
                      <a:pt x="53" y="169"/>
                      <a:pt x="1" y="232"/>
                      <a:pt x="11" y="275"/>
                    </a:cubicBezTo>
                    <a:cubicBezTo>
                      <a:pt x="117" y="1350"/>
                      <a:pt x="233" y="2415"/>
                      <a:pt x="349" y="3491"/>
                    </a:cubicBezTo>
                    <a:cubicBezTo>
                      <a:pt x="360" y="3544"/>
                      <a:pt x="423" y="3586"/>
                      <a:pt x="465" y="3650"/>
                    </a:cubicBezTo>
                    <a:cubicBezTo>
                      <a:pt x="560" y="3196"/>
                      <a:pt x="391" y="1234"/>
                      <a:pt x="12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3"/>
              <p:cNvSpPr/>
              <p:nvPr/>
            </p:nvSpPr>
            <p:spPr>
              <a:xfrm>
                <a:off x="1554950" y="4613425"/>
                <a:ext cx="12425" cy="78600"/>
              </a:xfrm>
              <a:custGeom>
                <a:avLst/>
                <a:gdLst/>
                <a:ahLst/>
                <a:cxnLst/>
                <a:rect l="l" t="t" r="r" b="b"/>
                <a:pathLst>
                  <a:path w="497" h="3144" extrusionOk="0">
                    <a:moveTo>
                      <a:pt x="64" y="0"/>
                    </a:moveTo>
                    <a:lnTo>
                      <a:pt x="64" y="0"/>
                    </a:lnTo>
                    <a:cubicBezTo>
                      <a:pt x="0" y="1097"/>
                      <a:pt x="148" y="2100"/>
                      <a:pt x="328" y="3091"/>
                    </a:cubicBezTo>
                    <a:cubicBezTo>
                      <a:pt x="328" y="3112"/>
                      <a:pt x="401" y="3122"/>
                      <a:pt x="443" y="3143"/>
                    </a:cubicBezTo>
                    <a:cubicBezTo>
                      <a:pt x="464" y="3080"/>
                      <a:pt x="497" y="3017"/>
                      <a:pt x="486" y="2954"/>
                    </a:cubicBezTo>
                    <a:cubicBezTo>
                      <a:pt x="412" y="2036"/>
                      <a:pt x="328" y="1108"/>
                      <a:pt x="232" y="180"/>
                    </a:cubicBezTo>
                    <a:cubicBezTo>
                      <a:pt x="232" y="138"/>
                      <a:pt x="159" y="106"/>
                      <a:pt x="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3"/>
              <p:cNvSpPr/>
              <p:nvPr/>
            </p:nvSpPr>
            <p:spPr>
              <a:xfrm>
                <a:off x="1569725" y="4286900"/>
                <a:ext cx="70675" cy="30975"/>
              </a:xfrm>
              <a:custGeom>
                <a:avLst/>
                <a:gdLst/>
                <a:ahLst/>
                <a:cxnLst/>
                <a:rect l="l" t="t" r="r" b="b"/>
                <a:pathLst>
                  <a:path w="2827" h="1239" extrusionOk="0">
                    <a:moveTo>
                      <a:pt x="2737" y="1"/>
                    </a:moveTo>
                    <a:cubicBezTo>
                      <a:pt x="2386" y="1"/>
                      <a:pt x="2084" y="164"/>
                      <a:pt x="1783" y="300"/>
                    </a:cubicBezTo>
                    <a:cubicBezTo>
                      <a:pt x="1382" y="480"/>
                      <a:pt x="981" y="669"/>
                      <a:pt x="581" y="848"/>
                    </a:cubicBezTo>
                    <a:cubicBezTo>
                      <a:pt x="433" y="912"/>
                      <a:pt x="285" y="965"/>
                      <a:pt x="148" y="1028"/>
                    </a:cubicBezTo>
                    <a:cubicBezTo>
                      <a:pt x="74" y="1070"/>
                      <a:pt x="0" y="1133"/>
                      <a:pt x="95" y="1239"/>
                    </a:cubicBezTo>
                    <a:cubicBezTo>
                      <a:pt x="633" y="1144"/>
                      <a:pt x="2173" y="490"/>
                      <a:pt x="2827" y="5"/>
                    </a:cubicBezTo>
                    <a:cubicBezTo>
                      <a:pt x="2796" y="2"/>
                      <a:pt x="2766" y="1"/>
                      <a:pt x="273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3"/>
              <p:cNvSpPr/>
              <p:nvPr/>
            </p:nvSpPr>
            <p:spPr>
              <a:xfrm>
                <a:off x="2077000" y="4687350"/>
                <a:ext cx="75450" cy="26025"/>
              </a:xfrm>
              <a:custGeom>
                <a:avLst/>
                <a:gdLst/>
                <a:ahLst/>
                <a:cxnLst/>
                <a:rect l="l" t="t" r="r" b="b"/>
                <a:pathLst>
                  <a:path w="3018" h="1041" extrusionOk="0">
                    <a:moveTo>
                      <a:pt x="2755" y="1"/>
                    </a:moveTo>
                    <a:cubicBezTo>
                      <a:pt x="2700" y="1"/>
                      <a:pt x="2651" y="4"/>
                      <a:pt x="2606" y="18"/>
                    </a:cubicBezTo>
                    <a:cubicBezTo>
                      <a:pt x="2311" y="113"/>
                      <a:pt x="2026" y="261"/>
                      <a:pt x="1731" y="313"/>
                    </a:cubicBezTo>
                    <a:cubicBezTo>
                      <a:pt x="1203" y="408"/>
                      <a:pt x="718" y="629"/>
                      <a:pt x="233" y="809"/>
                    </a:cubicBezTo>
                    <a:cubicBezTo>
                      <a:pt x="138" y="851"/>
                      <a:pt x="75" y="936"/>
                      <a:pt x="1" y="1009"/>
                    </a:cubicBezTo>
                    <a:cubicBezTo>
                      <a:pt x="77" y="1031"/>
                      <a:pt x="147" y="1041"/>
                      <a:pt x="213" y="1041"/>
                    </a:cubicBezTo>
                    <a:cubicBezTo>
                      <a:pt x="303" y="1041"/>
                      <a:pt x="386" y="1023"/>
                      <a:pt x="465" y="999"/>
                    </a:cubicBezTo>
                    <a:cubicBezTo>
                      <a:pt x="1130" y="767"/>
                      <a:pt x="1752" y="439"/>
                      <a:pt x="2459" y="334"/>
                    </a:cubicBezTo>
                    <a:cubicBezTo>
                      <a:pt x="2648" y="313"/>
                      <a:pt x="2838" y="250"/>
                      <a:pt x="3017" y="7"/>
                    </a:cubicBezTo>
                    <a:cubicBezTo>
                      <a:pt x="2914" y="7"/>
                      <a:pt x="2829" y="1"/>
                      <a:pt x="275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3"/>
              <p:cNvSpPr/>
              <p:nvPr/>
            </p:nvSpPr>
            <p:spPr>
              <a:xfrm>
                <a:off x="1880575" y="4708100"/>
                <a:ext cx="5850" cy="77525"/>
              </a:xfrm>
              <a:custGeom>
                <a:avLst/>
                <a:gdLst/>
                <a:ahLst/>
                <a:cxnLst/>
                <a:rect l="l" t="t" r="r" b="b"/>
                <a:pathLst>
                  <a:path w="234" h="3101" extrusionOk="0">
                    <a:moveTo>
                      <a:pt x="95" y="0"/>
                    </a:moveTo>
                    <a:cubicBezTo>
                      <a:pt x="64" y="31"/>
                      <a:pt x="1" y="52"/>
                      <a:pt x="1" y="74"/>
                    </a:cubicBezTo>
                    <a:lnTo>
                      <a:pt x="32" y="2795"/>
                    </a:lnTo>
                    <a:cubicBezTo>
                      <a:pt x="43" y="2890"/>
                      <a:pt x="85" y="2984"/>
                      <a:pt x="106" y="3101"/>
                    </a:cubicBezTo>
                    <a:cubicBezTo>
                      <a:pt x="180" y="3048"/>
                      <a:pt x="233" y="3027"/>
                      <a:pt x="233" y="2995"/>
                    </a:cubicBezTo>
                    <a:cubicBezTo>
                      <a:pt x="222" y="2025"/>
                      <a:pt x="212" y="1055"/>
                      <a:pt x="191" y="84"/>
                    </a:cubicBezTo>
                    <a:cubicBezTo>
                      <a:pt x="191" y="52"/>
                      <a:pt x="128" y="31"/>
                      <a:pt x="9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3"/>
              <p:cNvSpPr/>
              <p:nvPr/>
            </p:nvSpPr>
            <p:spPr>
              <a:xfrm>
                <a:off x="2417425" y="5013150"/>
                <a:ext cx="73325" cy="5525"/>
              </a:xfrm>
              <a:custGeom>
                <a:avLst/>
                <a:gdLst/>
                <a:ahLst/>
                <a:cxnLst/>
                <a:rect l="l" t="t" r="r" b="b"/>
                <a:pathLst>
                  <a:path w="2933" h="221" extrusionOk="0">
                    <a:moveTo>
                      <a:pt x="137" y="0"/>
                    </a:moveTo>
                    <a:cubicBezTo>
                      <a:pt x="106" y="0"/>
                      <a:pt x="73" y="85"/>
                      <a:pt x="0" y="180"/>
                    </a:cubicBezTo>
                    <a:cubicBezTo>
                      <a:pt x="401" y="210"/>
                      <a:pt x="792" y="221"/>
                      <a:pt x="1184" y="221"/>
                    </a:cubicBezTo>
                    <a:cubicBezTo>
                      <a:pt x="1751" y="221"/>
                      <a:pt x="2321" y="198"/>
                      <a:pt x="2932" y="180"/>
                    </a:cubicBezTo>
                    <a:cubicBezTo>
                      <a:pt x="2773" y="53"/>
                      <a:pt x="2742" y="0"/>
                      <a:pt x="271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3"/>
              <p:cNvSpPr/>
              <p:nvPr/>
            </p:nvSpPr>
            <p:spPr>
              <a:xfrm>
                <a:off x="2181700" y="4817425"/>
                <a:ext cx="73850" cy="29050"/>
              </a:xfrm>
              <a:custGeom>
                <a:avLst/>
                <a:gdLst/>
                <a:ahLst/>
                <a:cxnLst/>
                <a:rect l="l" t="t" r="r" b="b"/>
                <a:pathLst>
                  <a:path w="2954" h="1162" extrusionOk="0">
                    <a:moveTo>
                      <a:pt x="2898" y="1"/>
                    </a:moveTo>
                    <a:cubicBezTo>
                      <a:pt x="2895" y="1"/>
                      <a:pt x="2892" y="2"/>
                      <a:pt x="2890" y="4"/>
                    </a:cubicBezTo>
                    <a:cubicBezTo>
                      <a:pt x="1951" y="320"/>
                      <a:pt x="1013" y="636"/>
                      <a:pt x="74" y="964"/>
                    </a:cubicBezTo>
                    <a:cubicBezTo>
                      <a:pt x="42" y="974"/>
                      <a:pt x="32" y="1058"/>
                      <a:pt x="0" y="1133"/>
                    </a:cubicBezTo>
                    <a:cubicBezTo>
                      <a:pt x="52" y="1153"/>
                      <a:pt x="98" y="1161"/>
                      <a:pt x="143" y="1161"/>
                    </a:cubicBezTo>
                    <a:cubicBezTo>
                      <a:pt x="235" y="1161"/>
                      <a:pt x="316" y="1126"/>
                      <a:pt x="401" y="1090"/>
                    </a:cubicBezTo>
                    <a:cubicBezTo>
                      <a:pt x="1139" y="805"/>
                      <a:pt x="1878" y="510"/>
                      <a:pt x="2616" y="215"/>
                    </a:cubicBezTo>
                    <a:cubicBezTo>
                      <a:pt x="2727" y="164"/>
                      <a:pt x="2829" y="84"/>
                      <a:pt x="2930" y="12"/>
                    </a:cubicBezTo>
                    <a:lnTo>
                      <a:pt x="2930" y="12"/>
                    </a:lnTo>
                    <a:cubicBezTo>
                      <a:pt x="2938" y="17"/>
                      <a:pt x="2946" y="21"/>
                      <a:pt x="2953" y="25"/>
                    </a:cubicBezTo>
                    <a:lnTo>
                      <a:pt x="2942" y="4"/>
                    </a:lnTo>
                    <a:cubicBezTo>
                      <a:pt x="2938" y="7"/>
                      <a:pt x="2934" y="9"/>
                      <a:pt x="2930" y="12"/>
                    </a:cubicBezTo>
                    <a:lnTo>
                      <a:pt x="2930" y="12"/>
                    </a:lnTo>
                    <a:cubicBezTo>
                      <a:pt x="2918" y="6"/>
                      <a:pt x="2906" y="1"/>
                      <a:pt x="289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3"/>
              <p:cNvSpPr/>
              <p:nvPr/>
            </p:nvSpPr>
            <p:spPr>
              <a:xfrm>
                <a:off x="1787775" y="4852825"/>
                <a:ext cx="16100" cy="69400"/>
              </a:xfrm>
              <a:custGeom>
                <a:avLst/>
                <a:gdLst/>
                <a:ahLst/>
                <a:cxnLst/>
                <a:rect l="l" t="t" r="r" b="b"/>
                <a:pathLst>
                  <a:path w="644" h="2776" extrusionOk="0">
                    <a:moveTo>
                      <a:pt x="64" y="1"/>
                    </a:moveTo>
                    <a:cubicBezTo>
                      <a:pt x="43" y="54"/>
                      <a:pt x="1" y="117"/>
                      <a:pt x="11" y="170"/>
                    </a:cubicBezTo>
                    <a:cubicBezTo>
                      <a:pt x="169" y="1045"/>
                      <a:pt x="317" y="1931"/>
                      <a:pt x="601" y="2775"/>
                    </a:cubicBezTo>
                    <a:cubicBezTo>
                      <a:pt x="643" y="1931"/>
                      <a:pt x="390" y="1130"/>
                      <a:pt x="254" y="317"/>
                    </a:cubicBezTo>
                    <a:cubicBezTo>
                      <a:pt x="243" y="212"/>
                      <a:pt x="233" y="54"/>
                      <a:pt x="6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3"/>
              <p:cNvSpPr/>
              <p:nvPr/>
            </p:nvSpPr>
            <p:spPr>
              <a:xfrm>
                <a:off x="2064875" y="5053750"/>
                <a:ext cx="26925" cy="61725"/>
              </a:xfrm>
              <a:custGeom>
                <a:avLst/>
                <a:gdLst/>
                <a:ahLst/>
                <a:cxnLst/>
                <a:rect l="l" t="t" r="r" b="b"/>
                <a:pathLst>
                  <a:path w="1077" h="2469" extrusionOk="0">
                    <a:moveTo>
                      <a:pt x="64" y="0"/>
                    </a:moveTo>
                    <a:cubicBezTo>
                      <a:pt x="43" y="85"/>
                      <a:pt x="1" y="138"/>
                      <a:pt x="12" y="159"/>
                    </a:cubicBezTo>
                    <a:cubicBezTo>
                      <a:pt x="286" y="886"/>
                      <a:pt x="560" y="1615"/>
                      <a:pt x="834" y="2332"/>
                    </a:cubicBezTo>
                    <a:cubicBezTo>
                      <a:pt x="855" y="2384"/>
                      <a:pt x="919" y="2426"/>
                      <a:pt x="961" y="2468"/>
                    </a:cubicBezTo>
                    <a:cubicBezTo>
                      <a:pt x="1003" y="2458"/>
                      <a:pt x="1034" y="2437"/>
                      <a:pt x="1076" y="2426"/>
                    </a:cubicBezTo>
                    <a:cubicBezTo>
                      <a:pt x="1055" y="2332"/>
                      <a:pt x="1045" y="2226"/>
                      <a:pt x="1013" y="2131"/>
                    </a:cubicBezTo>
                    <a:cubicBezTo>
                      <a:pt x="834" y="1657"/>
                      <a:pt x="644" y="1182"/>
                      <a:pt x="465" y="708"/>
                    </a:cubicBezTo>
                    <a:cubicBezTo>
                      <a:pt x="391" y="518"/>
                      <a:pt x="328" y="328"/>
                      <a:pt x="244" y="148"/>
                    </a:cubicBezTo>
                    <a:cubicBezTo>
                      <a:pt x="223" y="85"/>
                      <a:pt x="138" y="54"/>
                      <a:pt x="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3"/>
              <p:cNvSpPr/>
              <p:nvPr/>
            </p:nvSpPr>
            <p:spPr>
              <a:xfrm>
                <a:off x="2298500" y="5098850"/>
                <a:ext cx="23225" cy="61975"/>
              </a:xfrm>
              <a:custGeom>
                <a:avLst/>
                <a:gdLst/>
                <a:ahLst/>
                <a:cxnLst/>
                <a:rect l="l" t="t" r="r" b="b"/>
                <a:pathLst>
                  <a:path w="929" h="2479" extrusionOk="0">
                    <a:moveTo>
                      <a:pt x="95" y="0"/>
                    </a:moveTo>
                    <a:cubicBezTo>
                      <a:pt x="53" y="53"/>
                      <a:pt x="0" y="85"/>
                      <a:pt x="11" y="106"/>
                    </a:cubicBezTo>
                    <a:cubicBezTo>
                      <a:pt x="201" y="791"/>
                      <a:pt x="306" y="1498"/>
                      <a:pt x="633" y="2131"/>
                    </a:cubicBezTo>
                    <a:cubicBezTo>
                      <a:pt x="707" y="2257"/>
                      <a:pt x="802" y="2363"/>
                      <a:pt x="897" y="2478"/>
                    </a:cubicBezTo>
                    <a:cubicBezTo>
                      <a:pt x="928" y="2300"/>
                      <a:pt x="897" y="2152"/>
                      <a:pt x="855" y="2014"/>
                    </a:cubicBezTo>
                    <a:cubicBezTo>
                      <a:pt x="633" y="1382"/>
                      <a:pt x="316" y="791"/>
                      <a:pt x="222" y="127"/>
                    </a:cubicBezTo>
                    <a:cubicBezTo>
                      <a:pt x="211" y="85"/>
                      <a:pt x="138" y="43"/>
                      <a:pt x="9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3"/>
              <p:cNvSpPr/>
              <p:nvPr/>
            </p:nvSpPr>
            <p:spPr>
              <a:xfrm>
                <a:off x="2438750" y="5026925"/>
                <a:ext cx="58850" cy="6275"/>
              </a:xfrm>
              <a:custGeom>
                <a:avLst/>
                <a:gdLst/>
                <a:ahLst/>
                <a:cxnLst/>
                <a:rect l="l" t="t" r="r" b="b"/>
                <a:pathLst>
                  <a:path w="2354" h="251" extrusionOk="0">
                    <a:moveTo>
                      <a:pt x="1041" y="0"/>
                    </a:moveTo>
                    <a:cubicBezTo>
                      <a:pt x="593" y="0"/>
                      <a:pt x="202" y="48"/>
                      <a:pt x="1" y="145"/>
                    </a:cubicBezTo>
                    <a:cubicBezTo>
                      <a:pt x="75" y="177"/>
                      <a:pt x="117" y="220"/>
                      <a:pt x="170" y="220"/>
                    </a:cubicBezTo>
                    <a:cubicBezTo>
                      <a:pt x="856" y="241"/>
                      <a:pt x="1541" y="251"/>
                      <a:pt x="2227" y="251"/>
                    </a:cubicBezTo>
                    <a:cubicBezTo>
                      <a:pt x="2269" y="251"/>
                      <a:pt x="2300" y="177"/>
                      <a:pt x="2353" y="124"/>
                    </a:cubicBezTo>
                    <a:cubicBezTo>
                      <a:pt x="1938" y="42"/>
                      <a:pt x="1464" y="0"/>
                      <a:pt x="104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3"/>
              <p:cNvSpPr/>
              <p:nvPr/>
            </p:nvSpPr>
            <p:spPr>
              <a:xfrm>
                <a:off x="1653025" y="4466300"/>
                <a:ext cx="12150" cy="68050"/>
              </a:xfrm>
              <a:custGeom>
                <a:avLst/>
                <a:gdLst/>
                <a:ahLst/>
                <a:cxnLst/>
                <a:rect l="l" t="t" r="r" b="b"/>
                <a:pathLst>
                  <a:path w="486" h="2722" extrusionOk="0">
                    <a:moveTo>
                      <a:pt x="328" y="0"/>
                    </a:moveTo>
                    <a:lnTo>
                      <a:pt x="328" y="0"/>
                    </a:lnTo>
                    <a:cubicBezTo>
                      <a:pt x="296" y="21"/>
                      <a:pt x="244" y="43"/>
                      <a:pt x="233" y="75"/>
                    </a:cubicBezTo>
                    <a:cubicBezTo>
                      <a:pt x="148" y="928"/>
                      <a:pt x="75" y="1783"/>
                      <a:pt x="1" y="2637"/>
                    </a:cubicBezTo>
                    <a:cubicBezTo>
                      <a:pt x="1" y="2669"/>
                      <a:pt x="54" y="2690"/>
                      <a:pt x="85" y="2721"/>
                    </a:cubicBezTo>
                    <a:cubicBezTo>
                      <a:pt x="338" y="2205"/>
                      <a:pt x="486" y="518"/>
                      <a:pt x="32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3"/>
              <p:cNvSpPr/>
              <p:nvPr/>
            </p:nvSpPr>
            <p:spPr>
              <a:xfrm>
                <a:off x="1573400" y="4390350"/>
                <a:ext cx="7675" cy="76250"/>
              </a:xfrm>
              <a:custGeom>
                <a:avLst/>
                <a:gdLst/>
                <a:ahLst/>
                <a:cxnLst/>
                <a:rect l="l" t="t" r="r" b="b"/>
                <a:pathLst>
                  <a:path w="307" h="3050" extrusionOk="0">
                    <a:moveTo>
                      <a:pt x="117" y="1"/>
                    </a:moveTo>
                    <a:cubicBezTo>
                      <a:pt x="120" y="6"/>
                      <a:pt x="123" y="11"/>
                      <a:pt x="126" y="16"/>
                    </a:cubicBezTo>
                    <a:lnTo>
                      <a:pt x="126" y="16"/>
                    </a:lnTo>
                    <a:cubicBezTo>
                      <a:pt x="130" y="11"/>
                      <a:pt x="134" y="6"/>
                      <a:pt x="138" y="1"/>
                    </a:cubicBezTo>
                    <a:close/>
                    <a:moveTo>
                      <a:pt x="126" y="16"/>
                    </a:moveTo>
                    <a:cubicBezTo>
                      <a:pt x="85" y="66"/>
                      <a:pt x="33" y="122"/>
                      <a:pt x="33" y="170"/>
                    </a:cubicBezTo>
                    <a:lnTo>
                      <a:pt x="1" y="2891"/>
                    </a:lnTo>
                    <a:cubicBezTo>
                      <a:pt x="1" y="2944"/>
                      <a:pt x="64" y="2986"/>
                      <a:pt x="96" y="3049"/>
                    </a:cubicBezTo>
                    <a:cubicBezTo>
                      <a:pt x="138" y="2996"/>
                      <a:pt x="191" y="2975"/>
                      <a:pt x="191" y="2944"/>
                    </a:cubicBezTo>
                    <a:cubicBezTo>
                      <a:pt x="307" y="2037"/>
                      <a:pt x="296" y="1130"/>
                      <a:pt x="244" y="223"/>
                    </a:cubicBezTo>
                    <a:cubicBezTo>
                      <a:pt x="233" y="154"/>
                      <a:pt x="169" y="85"/>
                      <a:pt x="126" y="16"/>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3"/>
              <p:cNvSpPr/>
              <p:nvPr/>
            </p:nvSpPr>
            <p:spPr>
              <a:xfrm>
                <a:off x="1651450" y="4737100"/>
                <a:ext cx="15325" cy="59325"/>
              </a:xfrm>
              <a:custGeom>
                <a:avLst/>
                <a:gdLst/>
                <a:ahLst/>
                <a:cxnLst/>
                <a:rect l="l" t="t" r="r" b="b"/>
                <a:pathLst>
                  <a:path w="613" h="2373" extrusionOk="0">
                    <a:moveTo>
                      <a:pt x="1" y="0"/>
                    </a:moveTo>
                    <a:lnTo>
                      <a:pt x="1" y="0"/>
                    </a:lnTo>
                    <a:cubicBezTo>
                      <a:pt x="75" y="844"/>
                      <a:pt x="296" y="1592"/>
                      <a:pt x="359" y="2373"/>
                    </a:cubicBezTo>
                    <a:cubicBezTo>
                      <a:pt x="433" y="2363"/>
                      <a:pt x="507" y="2352"/>
                      <a:pt x="507" y="2342"/>
                    </a:cubicBezTo>
                    <a:cubicBezTo>
                      <a:pt x="612" y="1582"/>
                      <a:pt x="307" y="875"/>
                      <a:pt x="190" y="148"/>
                    </a:cubicBezTo>
                    <a:cubicBezTo>
                      <a:pt x="190" y="106"/>
                      <a:pt x="106" y="74"/>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3"/>
              <p:cNvSpPr/>
              <p:nvPr/>
            </p:nvSpPr>
            <p:spPr>
              <a:xfrm>
                <a:off x="2498875" y="5070850"/>
                <a:ext cx="53025" cy="9300"/>
              </a:xfrm>
              <a:custGeom>
                <a:avLst/>
                <a:gdLst/>
                <a:ahLst/>
                <a:cxnLst/>
                <a:rect l="l" t="t" r="r" b="b"/>
                <a:pathLst>
                  <a:path w="2121" h="372" extrusionOk="0">
                    <a:moveTo>
                      <a:pt x="76" y="1"/>
                    </a:moveTo>
                    <a:cubicBezTo>
                      <a:pt x="48" y="1"/>
                      <a:pt x="20" y="47"/>
                      <a:pt x="1" y="76"/>
                    </a:cubicBezTo>
                    <a:cubicBezTo>
                      <a:pt x="22" y="108"/>
                      <a:pt x="43" y="171"/>
                      <a:pt x="64" y="171"/>
                    </a:cubicBezTo>
                    <a:cubicBezTo>
                      <a:pt x="718" y="245"/>
                      <a:pt x="1372" y="308"/>
                      <a:pt x="2026" y="371"/>
                    </a:cubicBezTo>
                    <a:cubicBezTo>
                      <a:pt x="2047" y="371"/>
                      <a:pt x="2079" y="319"/>
                      <a:pt x="2121" y="277"/>
                    </a:cubicBezTo>
                    <a:cubicBezTo>
                      <a:pt x="2068" y="245"/>
                      <a:pt x="2026" y="181"/>
                      <a:pt x="1973" y="171"/>
                    </a:cubicBezTo>
                    <a:cubicBezTo>
                      <a:pt x="1340" y="108"/>
                      <a:pt x="718" y="55"/>
                      <a:pt x="85" y="2"/>
                    </a:cubicBezTo>
                    <a:cubicBezTo>
                      <a:pt x="82" y="1"/>
                      <a:pt x="79" y="1"/>
                      <a:pt x="7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3"/>
              <p:cNvSpPr/>
              <p:nvPr/>
            </p:nvSpPr>
            <p:spPr>
              <a:xfrm>
                <a:off x="2158500" y="4884225"/>
                <a:ext cx="11625" cy="54050"/>
              </a:xfrm>
              <a:custGeom>
                <a:avLst/>
                <a:gdLst/>
                <a:ahLst/>
                <a:cxnLst/>
                <a:rect l="l" t="t" r="r" b="b"/>
                <a:pathLst>
                  <a:path w="465" h="2162" extrusionOk="0">
                    <a:moveTo>
                      <a:pt x="42" y="0"/>
                    </a:moveTo>
                    <a:cubicBezTo>
                      <a:pt x="31" y="64"/>
                      <a:pt x="0" y="127"/>
                      <a:pt x="0" y="190"/>
                    </a:cubicBezTo>
                    <a:cubicBezTo>
                      <a:pt x="85" y="812"/>
                      <a:pt x="179" y="1445"/>
                      <a:pt x="274" y="2078"/>
                    </a:cubicBezTo>
                    <a:cubicBezTo>
                      <a:pt x="274" y="2099"/>
                      <a:pt x="369" y="2120"/>
                      <a:pt x="464" y="2162"/>
                    </a:cubicBezTo>
                    <a:cubicBezTo>
                      <a:pt x="369" y="1403"/>
                      <a:pt x="317" y="696"/>
                      <a:pt x="4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3"/>
              <p:cNvSpPr/>
              <p:nvPr/>
            </p:nvSpPr>
            <p:spPr>
              <a:xfrm>
                <a:off x="2141625" y="4861800"/>
                <a:ext cx="12150" cy="55400"/>
              </a:xfrm>
              <a:custGeom>
                <a:avLst/>
                <a:gdLst/>
                <a:ahLst/>
                <a:cxnLst/>
                <a:rect l="l" t="t" r="r" b="b"/>
                <a:pathLst>
                  <a:path w="486" h="2216" extrusionOk="0">
                    <a:moveTo>
                      <a:pt x="169" y="0"/>
                    </a:moveTo>
                    <a:cubicBezTo>
                      <a:pt x="63" y="85"/>
                      <a:pt x="0" y="106"/>
                      <a:pt x="0" y="127"/>
                    </a:cubicBezTo>
                    <a:cubicBezTo>
                      <a:pt x="10" y="781"/>
                      <a:pt x="179" y="1393"/>
                      <a:pt x="306" y="2025"/>
                    </a:cubicBezTo>
                    <a:cubicBezTo>
                      <a:pt x="306" y="2068"/>
                      <a:pt x="380" y="2110"/>
                      <a:pt x="485" y="2215"/>
                    </a:cubicBezTo>
                    <a:cubicBezTo>
                      <a:pt x="485" y="1435"/>
                      <a:pt x="253" y="760"/>
                      <a:pt x="16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3"/>
              <p:cNvSpPr/>
              <p:nvPr/>
            </p:nvSpPr>
            <p:spPr>
              <a:xfrm>
                <a:off x="2263425" y="4944325"/>
                <a:ext cx="11350" cy="57000"/>
              </a:xfrm>
              <a:custGeom>
                <a:avLst/>
                <a:gdLst/>
                <a:ahLst/>
                <a:cxnLst/>
                <a:rect l="l" t="t" r="r" b="b"/>
                <a:pathLst>
                  <a:path w="454" h="2280" extrusionOk="0">
                    <a:moveTo>
                      <a:pt x="43" y="1"/>
                    </a:moveTo>
                    <a:cubicBezTo>
                      <a:pt x="32" y="74"/>
                      <a:pt x="1" y="159"/>
                      <a:pt x="11" y="233"/>
                    </a:cubicBezTo>
                    <a:cubicBezTo>
                      <a:pt x="85" y="866"/>
                      <a:pt x="170" y="1499"/>
                      <a:pt x="264" y="2142"/>
                    </a:cubicBezTo>
                    <a:cubicBezTo>
                      <a:pt x="264" y="2174"/>
                      <a:pt x="338" y="2205"/>
                      <a:pt x="433" y="2279"/>
                    </a:cubicBezTo>
                    <a:cubicBezTo>
                      <a:pt x="454" y="1467"/>
                      <a:pt x="327" y="739"/>
                      <a:pt x="4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3"/>
              <p:cNvSpPr/>
              <p:nvPr/>
            </p:nvSpPr>
            <p:spPr>
              <a:xfrm>
                <a:off x="2395525" y="5056925"/>
                <a:ext cx="20850" cy="50625"/>
              </a:xfrm>
              <a:custGeom>
                <a:avLst/>
                <a:gdLst/>
                <a:ahLst/>
                <a:cxnLst/>
                <a:rect l="l" t="t" r="r" b="b"/>
                <a:pathLst>
                  <a:path w="834" h="2025" extrusionOk="0">
                    <a:moveTo>
                      <a:pt x="85" y="0"/>
                    </a:moveTo>
                    <a:cubicBezTo>
                      <a:pt x="42" y="74"/>
                      <a:pt x="0" y="116"/>
                      <a:pt x="11" y="148"/>
                    </a:cubicBezTo>
                    <a:cubicBezTo>
                      <a:pt x="159" y="696"/>
                      <a:pt x="307" y="1245"/>
                      <a:pt x="464" y="1793"/>
                    </a:cubicBezTo>
                    <a:cubicBezTo>
                      <a:pt x="496" y="1867"/>
                      <a:pt x="560" y="1930"/>
                      <a:pt x="623" y="2025"/>
                    </a:cubicBezTo>
                    <a:cubicBezTo>
                      <a:pt x="713" y="1944"/>
                      <a:pt x="766" y="1883"/>
                      <a:pt x="825" y="1832"/>
                    </a:cubicBezTo>
                    <a:lnTo>
                      <a:pt x="825" y="1832"/>
                    </a:lnTo>
                    <a:cubicBezTo>
                      <a:pt x="828" y="1837"/>
                      <a:pt x="831" y="1841"/>
                      <a:pt x="834" y="1846"/>
                    </a:cubicBezTo>
                    <a:lnTo>
                      <a:pt x="834" y="1825"/>
                    </a:lnTo>
                    <a:cubicBezTo>
                      <a:pt x="831" y="1827"/>
                      <a:pt x="828" y="1830"/>
                      <a:pt x="825" y="1832"/>
                    </a:cubicBezTo>
                    <a:lnTo>
                      <a:pt x="825" y="1832"/>
                    </a:lnTo>
                    <a:cubicBezTo>
                      <a:pt x="598" y="1457"/>
                      <a:pt x="432" y="1070"/>
                      <a:pt x="380" y="623"/>
                    </a:cubicBezTo>
                    <a:cubicBezTo>
                      <a:pt x="359" y="391"/>
                      <a:pt x="307" y="159"/>
                      <a:pt x="8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3"/>
              <p:cNvSpPr/>
              <p:nvPr/>
            </p:nvSpPr>
            <p:spPr>
              <a:xfrm>
                <a:off x="2162175" y="4815075"/>
                <a:ext cx="53300" cy="23025"/>
              </a:xfrm>
              <a:custGeom>
                <a:avLst/>
                <a:gdLst/>
                <a:ahLst/>
                <a:cxnLst/>
                <a:rect l="l" t="t" r="r" b="b"/>
                <a:pathLst>
                  <a:path w="2132" h="921" extrusionOk="0">
                    <a:moveTo>
                      <a:pt x="2025" y="0"/>
                    </a:moveTo>
                    <a:cubicBezTo>
                      <a:pt x="2018" y="0"/>
                      <a:pt x="2011" y="1"/>
                      <a:pt x="2005" y="3"/>
                    </a:cubicBezTo>
                    <a:cubicBezTo>
                      <a:pt x="1403" y="224"/>
                      <a:pt x="813" y="446"/>
                      <a:pt x="212" y="678"/>
                    </a:cubicBezTo>
                    <a:cubicBezTo>
                      <a:pt x="159" y="699"/>
                      <a:pt x="127" y="762"/>
                      <a:pt x="1" y="920"/>
                    </a:cubicBezTo>
                    <a:cubicBezTo>
                      <a:pt x="865" y="774"/>
                      <a:pt x="1504" y="433"/>
                      <a:pt x="2110" y="18"/>
                    </a:cubicBezTo>
                    <a:lnTo>
                      <a:pt x="2110" y="18"/>
                    </a:lnTo>
                    <a:cubicBezTo>
                      <a:pt x="2117" y="20"/>
                      <a:pt x="2124" y="22"/>
                      <a:pt x="2131" y="24"/>
                    </a:cubicBezTo>
                    <a:lnTo>
                      <a:pt x="2131" y="3"/>
                    </a:lnTo>
                    <a:cubicBezTo>
                      <a:pt x="2124" y="8"/>
                      <a:pt x="2117" y="13"/>
                      <a:pt x="2110" y="18"/>
                    </a:cubicBezTo>
                    <a:lnTo>
                      <a:pt x="2110" y="18"/>
                    </a:lnTo>
                    <a:cubicBezTo>
                      <a:pt x="2081" y="10"/>
                      <a:pt x="2050" y="0"/>
                      <a:pt x="202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3"/>
              <p:cNvSpPr/>
              <p:nvPr/>
            </p:nvSpPr>
            <p:spPr>
              <a:xfrm>
                <a:off x="2003450" y="4774525"/>
                <a:ext cx="13475" cy="52775"/>
              </a:xfrm>
              <a:custGeom>
                <a:avLst/>
                <a:gdLst/>
                <a:ahLst/>
                <a:cxnLst/>
                <a:rect l="l" t="t" r="r" b="b"/>
                <a:pathLst>
                  <a:path w="539" h="2111" extrusionOk="0">
                    <a:moveTo>
                      <a:pt x="127" y="1"/>
                    </a:moveTo>
                    <a:lnTo>
                      <a:pt x="127" y="1"/>
                    </a:lnTo>
                    <a:cubicBezTo>
                      <a:pt x="1" y="423"/>
                      <a:pt x="53" y="1002"/>
                      <a:pt x="348" y="1973"/>
                    </a:cubicBezTo>
                    <a:cubicBezTo>
                      <a:pt x="359" y="2015"/>
                      <a:pt x="444" y="2047"/>
                      <a:pt x="538" y="2110"/>
                    </a:cubicBezTo>
                    <a:cubicBezTo>
                      <a:pt x="538" y="1382"/>
                      <a:pt x="275" y="739"/>
                      <a:pt x="233" y="64"/>
                    </a:cubicBezTo>
                    <a:cubicBezTo>
                      <a:pt x="233" y="43"/>
                      <a:pt x="159" y="22"/>
                      <a:pt x="1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3"/>
              <p:cNvSpPr/>
              <p:nvPr/>
            </p:nvSpPr>
            <p:spPr>
              <a:xfrm>
                <a:off x="2021925" y="4799575"/>
                <a:ext cx="14775" cy="44875"/>
              </a:xfrm>
              <a:custGeom>
                <a:avLst/>
                <a:gdLst/>
                <a:ahLst/>
                <a:cxnLst/>
                <a:rect l="l" t="t" r="r" b="b"/>
                <a:pathLst>
                  <a:path w="591" h="1795" extrusionOk="0">
                    <a:moveTo>
                      <a:pt x="0" y="0"/>
                    </a:moveTo>
                    <a:lnTo>
                      <a:pt x="0" y="0"/>
                    </a:lnTo>
                    <a:cubicBezTo>
                      <a:pt x="137" y="633"/>
                      <a:pt x="242" y="1150"/>
                      <a:pt x="359" y="1657"/>
                    </a:cubicBezTo>
                    <a:cubicBezTo>
                      <a:pt x="379" y="1739"/>
                      <a:pt x="417" y="1794"/>
                      <a:pt x="476" y="1794"/>
                    </a:cubicBezTo>
                    <a:cubicBezTo>
                      <a:pt x="508" y="1794"/>
                      <a:pt x="546" y="1778"/>
                      <a:pt x="591" y="1741"/>
                    </a:cubicBezTo>
                    <a:cubicBezTo>
                      <a:pt x="316" y="222"/>
                      <a:pt x="316" y="222"/>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3"/>
              <p:cNvSpPr/>
              <p:nvPr/>
            </p:nvSpPr>
            <p:spPr>
              <a:xfrm>
                <a:off x="2278975" y="4961475"/>
                <a:ext cx="10850" cy="49575"/>
              </a:xfrm>
              <a:custGeom>
                <a:avLst/>
                <a:gdLst/>
                <a:ahLst/>
                <a:cxnLst/>
                <a:rect l="l" t="t" r="r" b="b"/>
                <a:pathLst>
                  <a:path w="434" h="1983" extrusionOk="0">
                    <a:moveTo>
                      <a:pt x="54" y="0"/>
                    </a:moveTo>
                    <a:cubicBezTo>
                      <a:pt x="43" y="138"/>
                      <a:pt x="1" y="264"/>
                      <a:pt x="12" y="380"/>
                    </a:cubicBezTo>
                    <a:cubicBezTo>
                      <a:pt x="75" y="918"/>
                      <a:pt x="117" y="1467"/>
                      <a:pt x="349" y="1983"/>
                    </a:cubicBezTo>
                    <a:cubicBezTo>
                      <a:pt x="433" y="1340"/>
                      <a:pt x="265" y="707"/>
                      <a:pt x="201" y="74"/>
                    </a:cubicBezTo>
                    <a:cubicBezTo>
                      <a:pt x="201" y="53"/>
                      <a:pt x="138" y="32"/>
                      <a:pt x="5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3"/>
              <p:cNvSpPr/>
              <p:nvPr/>
            </p:nvSpPr>
            <p:spPr>
              <a:xfrm>
                <a:off x="2512325" y="5090125"/>
                <a:ext cx="46700" cy="15625"/>
              </a:xfrm>
              <a:custGeom>
                <a:avLst/>
                <a:gdLst/>
                <a:ahLst/>
                <a:cxnLst/>
                <a:rect l="l" t="t" r="r" b="b"/>
                <a:pathLst>
                  <a:path w="1868" h="625" extrusionOk="0">
                    <a:moveTo>
                      <a:pt x="34" y="1"/>
                    </a:moveTo>
                    <a:cubicBezTo>
                      <a:pt x="23" y="1"/>
                      <a:pt x="12" y="1"/>
                      <a:pt x="1" y="1"/>
                    </a:cubicBezTo>
                    <a:cubicBezTo>
                      <a:pt x="74" y="85"/>
                      <a:pt x="106" y="170"/>
                      <a:pt x="149" y="181"/>
                    </a:cubicBezTo>
                    <a:cubicBezTo>
                      <a:pt x="676" y="338"/>
                      <a:pt x="1213" y="486"/>
                      <a:pt x="1741" y="624"/>
                    </a:cubicBezTo>
                    <a:cubicBezTo>
                      <a:pt x="1742" y="624"/>
                      <a:pt x="1744" y="625"/>
                      <a:pt x="1746" y="625"/>
                    </a:cubicBezTo>
                    <a:cubicBezTo>
                      <a:pt x="1769" y="625"/>
                      <a:pt x="1809" y="576"/>
                      <a:pt x="1867" y="518"/>
                    </a:cubicBezTo>
                    <a:cubicBezTo>
                      <a:pt x="1741" y="455"/>
                      <a:pt x="1635" y="370"/>
                      <a:pt x="1520" y="349"/>
                    </a:cubicBezTo>
                    <a:cubicBezTo>
                      <a:pt x="1033" y="246"/>
                      <a:pt x="588" y="1"/>
                      <a:pt x="3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3"/>
              <p:cNvSpPr/>
              <p:nvPr/>
            </p:nvSpPr>
            <p:spPr>
              <a:xfrm>
                <a:off x="1894300" y="4734450"/>
                <a:ext cx="10050" cy="50375"/>
              </a:xfrm>
              <a:custGeom>
                <a:avLst/>
                <a:gdLst/>
                <a:ahLst/>
                <a:cxnLst/>
                <a:rect l="l" t="t" r="r" b="b"/>
                <a:pathLst>
                  <a:path w="402" h="2015" extrusionOk="0">
                    <a:moveTo>
                      <a:pt x="74" y="1"/>
                    </a:moveTo>
                    <a:lnTo>
                      <a:pt x="74" y="1"/>
                    </a:lnTo>
                    <a:cubicBezTo>
                      <a:pt x="0" y="718"/>
                      <a:pt x="148" y="1351"/>
                      <a:pt x="338" y="2015"/>
                    </a:cubicBezTo>
                    <a:cubicBezTo>
                      <a:pt x="359" y="1962"/>
                      <a:pt x="401" y="1909"/>
                      <a:pt x="401" y="1857"/>
                    </a:cubicBezTo>
                    <a:cubicBezTo>
                      <a:pt x="359" y="1287"/>
                      <a:pt x="306" y="718"/>
                      <a:pt x="243" y="159"/>
                    </a:cubicBezTo>
                    <a:cubicBezTo>
                      <a:pt x="243" y="116"/>
                      <a:pt x="169" y="85"/>
                      <a:pt x="7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3"/>
              <p:cNvSpPr/>
              <p:nvPr/>
            </p:nvSpPr>
            <p:spPr>
              <a:xfrm>
                <a:off x="1570250" y="4649275"/>
                <a:ext cx="8975" cy="40900"/>
              </a:xfrm>
              <a:custGeom>
                <a:avLst/>
                <a:gdLst/>
                <a:ahLst/>
                <a:cxnLst/>
                <a:rect l="l" t="t" r="r" b="b"/>
                <a:pathLst>
                  <a:path w="359" h="1636" extrusionOk="0">
                    <a:moveTo>
                      <a:pt x="138" y="1"/>
                    </a:moveTo>
                    <a:cubicBezTo>
                      <a:pt x="0" y="486"/>
                      <a:pt x="159" y="982"/>
                      <a:pt x="169" y="1467"/>
                    </a:cubicBezTo>
                    <a:cubicBezTo>
                      <a:pt x="169" y="1509"/>
                      <a:pt x="243" y="1552"/>
                      <a:pt x="327" y="1636"/>
                    </a:cubicBezTo>
                    <a:cubicBezTo>
                      <a:pt x="338" y="1498"/>
                      <a:pt x="359" y="1414"/>
                      <a:pt x="359" y="1330"/>
                    </a:cubicBezTo>
                    <a:cubicBezTo>
                      <a:pt x="338" y="898"/>
                      <a:pt x="306" y="455"/>
                      <a:pt x="285" y="12"/>
                    </a:cubicBezTo>
                    <a:cubicBezTo>
                      <a:pt x="232" y="12"/>
                      <a:pt x="180" y="1"/>
                      <a:pt x="13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3"/>
              <p:cNvSpPr/>
              <p:nvPr/>
            </p:nvSpPr>
            <p:spPr>
              <a:xfrm>
                <a:off x="2100200" y="5096475"/>
                <a:ext cx="16125" cy="34825"/>
              </a:xfrm>
              <a:custGeom>
                <a:avLst/>
                <a:gdLst/>
                <a:ahLst/>
                <a:cxnLst/>
                <a:rect l="l" t="t" r="r" b="b"/>
                <a:pathLst>
                  <a:path w="645" h="1393" extrusionOk="0">
                    <a:moveTo>
                      <a:pt x="85" y="0"/>
                    </a:moveTo>
                    <a:cubicBezTo>
                      <a:pt x="1" y="370"/>
                      <a:pt x="202" y="907"/>
                      <a:pt x="645" y="1392"/>
                    </a:cubicBezTo>
                    <a:cubicBezTo>
                      <a:pt x="507" y="675"/>
                      <a:pt x="371" y="338"/>
                      <a:pt x="8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3"/>
              <p:cNvSpPr/>
              <p:nvPr/>
            </p:nvSpPr>
            <p:spPr>
              <a:xfrm>
                <a:off x="2320900" y="5113350"/>
                <a:ext cx="14800" cy="39825"/>
              </a:xfrm>
              <a:custGeom>
                <a:avLst/>
                <a:gdLst/>
                <a:ahLst/>
                <a:cxnLst/>
                <a:rect l="l" t="t" r="r" b="b"/>
                <a:pathLst>
                  <a:path w="592" h="1593" extrusionOk="0">
                    <a:moveTo>
                      <a:pt x="74" y="0"/>
                    </a:moveTo>
                    <a:cubicBezTo>
                      <a:pt x="43" y="63"/>
                      <a:pt x="1" y="105"/>
                      <a:pt x="11" y="138"/>
                    </a:cubicBezTo>
                    <a:cubicBezTo>
                      <a:pt x="117" y="506"/>
                      <a:pt x="233" y="886"/>
                      <a:pt x="349" y="1256"/>
                    </a:cubicBezTo>
                    <a:cubicBezTo>
                      <a:pt x="391" y="1371"/>
                      <a:pt x="391" y="1519"/>
                      <a:pt x="592" y="1593"/>
                    </a:cubicBezTo>
                    <a:cubicBezTo>
                      <a:pt x="402" y="1045"/>
                      <a:pt x="486" y="454"/>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3"/>
              <p:cNvSpPr/>
              <p:nvPr/>
            </p:nvSpPr>
            <p:spPr>
              <a:xfrm>
                <a:off x="1529375" y="4550425"/>
                <a:ext cx="7425" cy="49850"/>
              </a:xfrm>
              <a:custGeom>
                <a:avLst/>
                <a:gdLst/>
                <a:ahLst/>
                <a:cxnLst/>
                <a:rect l="l" t="t" r="r" b="b"/>
                <a:pathLst>
                  <a:path w="297" h="1994" extrusionOk="0">
                    <a:moveTo>
                      <a:pt x="137" y="0"/>
                    </a:moveTo>
                    <a:lnTo>
                      <a:pt x="137" y="0"/>
                    </a:lnTo>
                    <a:cubicBezTo>
                      <a:pt x="1" y="570"/>
                      <a:pt x="11" y="1139"/>
                      <a:pt x="22" y="1709"/>
                    </a:cubicBezTo>
                    <a:cubicBezTo>
                      <a:pt x="22" y="1782"/>
                      <a:pt x="64" y="1856"/>
                      <a:pt x="106" y="1993"/>
                    </a:cubicBezTo>
                    <a:cubicBezTo>
                      <a:pt x="264" y="1508"/>
                      <a:pt x="296" y="580"/>
                      <a:pt x="13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3"/>
              <p:cNvSpPr/>
              <p:nvPr/>
            </p:nvSpPr>
            <p:spPr>
              <a:xfrm>
                <a:off x="1913275" y="4750275"/>
                <a:ext cx="8725" cy="37200"/>
              </a:xfrm>
              <a:custGeom>
                <a:avLst/>
                <a:gdLst/>
                <a:ahLst/>
                <a:cxnLst/>
                <a:rect l="l" t="t" r="r" b="b"/>
                <a:pathLst>
                  <a:path w="349" h="1488" extrusionOk="0">
                    <a:moveTo>
                      <a:pt x="191" y="1"/>
                    </a:moveTo>
                    <a:lnTo>
                      <a:pt x="191" y="1"/>
                    </a:lnTo>
                    <a:cubicBezTo>
                      <a:pt x="11" y="454"/>
                      <a:pt x="1" y="707"/>
                      <a:pt x="137" y="1487"/>
                    </a:cubicBezTo>
                    <a:cubicBezTo>
                      <a:pt x="338" y="887"/>
                      <a:pt x="348" y="285"/>
                      <a:pt x="19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3"/>
              <p:cNvSpPr/>
              <p:nvPr/>
            </p:nvSpPr>
            <p:spPr>
              <a:xfrm>
                <a:off x="2509950" y="5133125"/>
                <a:ext cx="17950" cy="30600"/>
              </a:xfrm>
              <a:custGeom>
                <a:avLst/>
                <a:gdLst/>
                <a:ahLst/>
                <a:cxnLst/>
                <a:rect l="l" t="t" r="r" b="b"/>
                <a:pathLst>
                  <a:path w="718" h="1224" extrusionOk="0">
                    <a:moveTo>
                      <a:pt x="1" y="0"/>
                    </a:moveTo>
                    <a:lnTo>
                      <a:pt x="1" y="0"/>
                    </a:lnTo>
                    <a:cubicBezTo>
                      <a:pt x="169" y="401"/>
                      <a:pt x="233" y="854"/>
                      <a:pt x="718" y="1224"/>
                    </a:cubicBezTo>
                    <a:cubicBezTo>
                      <a:pt x="602" y="654"/>
                      <a:pt x="359" y="296"/>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3"/>
              <p:cNvSpPr/>
              <p:nvPr/>
            </p:nvSpPr>
            <p:spPr>
              <a:xfrm>
                <a:off x="1943150" y="5031875"/>
                <a:ext cx="15500" cy="28500"/>
              </a:xfrm>
              <a:custGeom>
                <a:avLst/>
                <a:gdLst/>
                <a:ahLst/>
                <a:cxnLst/>
                <a:rect l="l" t="t" r="r" b="b"/>
                <a:pathLst>
                  <a:path w="620" h="1140" extrusionOk="0">
                    <a:moveTo>
                      <a:pt x="60" y="1"/>
                    </a:moveTo>
                    <a:cubicBezTo>
                      <a:pt x="67" y="7"/>
                      <a:pt x="73" y="13"/>
                      <a:pt x="80" y="19"/>
                    </a:cubicBezTo>
                    <a:lnTo>
                      <a:pt x="80" y="19"/>
                    </a:lnTo>
                    <a:cubicBezTo>
                      <a:pt x="80" y="16"/>
                      <a:pt x="81" y="13"/>
                      <a:pt x="82" y="11"/>
                    </a:cubicBezTo>
                    <a:lnTo>
                      <a:pt x="60" y="1"/>
                    </a:lnTo>
                    <a:close/>
                    <a:moveTo>
                      <a:pt x="80" y="19"/>
                    </a:moveTo>
                    <a:cubicBezTo>
                      <a:pt x="0" y="437"/>
                      <a:pt x="230" y="751"/>
                      <a:pt x="430" y="1076"/>
                    </a:cubicBezTo>
                    <a:cubicBezTo>
                      <a:pt x="451" y="1107"/>
                      <a:pt x="524" y="1107"/>
                      <a:pt x="620" y="1140"/>
                    </a:cubicBezTo>
                    <a:cubicBezTo>
                      <a:pt x="506" y="695"/>
                      <a:pt x="382" y="312"/>
                      <a:pt x="80" y="19"/>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3"/>
              <p:cNvSpPr/>
              <p:nvPr/>
            </p:nvSpPr>
            <p:spPr>
              <a:xfrm>
                <a:off x="2415300" y="5080925"/>
                <a:ext cx="11625" cy="34300"/>
              </a:xfrm>
              <a:custGeom>
                <a:avLst/>
                <a:gdLst/>
                <a:ahLst/>
                <a:cxnLst/>
                <a:rect l="l" t="t" r="r" b="b"/>
                <a:pathLst>
                  <a:path w="465" h="1372" extrusionOk="0">
                    <a:moveTo>
                      <a:pt x="22" y="0"/>
                    </a:moveTo>
                    <a:cubicBezTo>
                      <a:pt x="11" y="169"/>
                      <a:pt x="1" y="263"/>
                      <a:pt x="1" y="369"/>
                    </a:cubicBezTo>
                    <a:cubicBezTo>
                      <a:pt x="11" y="538"/>
                      <a:pt x="32" y="717"/>
                      <a:pt x="43" y="886"/>
                    </a:cubicBezTo>
                    <a:lnTo>
                      <a:pt x="43" y="865"/>
                    </a:lnTo>
                    <a:cubicBezTo>
                      <a:pt x="169" y="1013"/>
                      <a:pt x="137" y="1297"/>
                      <a:pt x="465" y="1371"/>
                    </a:cubicBezTo>
                    <a:cubicBezTo>
                      <a:pt x="390" y="949"/>
                      <a:pt x="317" y="559"/>
                      <a:pt x="201" y="190"/>
                    </a:cubicBezTo>
                    <a:cubicBezTo>
                      <a:pt x="180" y="137"/>
                      <a:pt x="116" y="95"/>
                      <a:pt x="2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3"/>
              <p:cNvSpPr/>
              <p:nvPr/>
            </p:nvSpPr>
            <p:spPr>
              <a:xfrm>
                <a:off x="1550200" y="4296500"/>
                <a:ext cx="25875" cy="17425"/>
              </a:xfrm>
              <a:custGeom>
                <a:avLst/>
                <a:gdLst/>
                <a:ahLst/>
                <a:cxnLst/>
                <a:rect l="l" t="t" r="r" b="b"/>
                <a:pathLst>
                  <a:path w="1035" h="697" extrusionOk="0">
                    <a:moveTo>
                      <a:pt x="1024" y="0"/>
                    </a:moveTo>
                    <a:cubicBezTo>
                      <a:pt x="676" y="180"/>
                      <a:pt x="380" y="317"/>
                      <a:pt x="85" y="475"/>
                    </a:cubicBezTo>
                    <a:cubicBezTo>
                      <a:pt x="1" y="528"/>
                      <a:pt x="12" y="623"/>
                      <a:pt x="106" y="696"/>
                    </a:cubicBezTo>
                    <a:cubicBezTo>
                      <a:pt x="476" y="654"/>
                      <a:pt x="718" y="370"/>
                      <a:pt x="1024" y="201"/>
                    </a:cubicBezTo>
                    <a:cubicBezTo>
                      <a:pt x="1034" y="190"/>
                      <a:pt x="1024" y="127"/>
                      <a:pt x="102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3"/>
              <p:cNvSpPr/>
              <p:nvPr/>
            </p:nvSpPr>
            <p:spPr>
              <a:xfrm>
                <a:off x="1791475" y="4595500"/>
                <a:ext cx="6350" cy="28500"/>
              </a:xfrm>
              <a:custGeom>
                <a:avLst/>
                <a:gdLst/>
                <a:ahLst/>
                <a:cxnLst/>
                <a:rect l="l" t="t" r="r" b="b"/>
                <a:pathLst>
                  <a:path w="254" h="1140" extrusionOk="0">
                    <a:moveTo>
                      <a:pt x="158" y="0"/>
                    </a:moveTo>
                    <a:cubicBezTo>
                      <a:pt x="74" y="117"/>
                      <a:pt x="10" y="159"/>
                      <a:pt x="10" y="211"/>
                    </a:cubicBezTo>
                    <a:cubicBezTo>
                      <a:pt x="0" y="475"/>
                      <a:pt x="0" y="739"/>
                      <a:pt x="10" y="992"/>
                    </a:cubicBezTo>
                    <a:cubicBezTo>
                      <a:pt x="19" y="1062"/>
                      <a:pt x="43" y="1139"/>
                      <a:pt x="141" y="1139"/>
                    </a:cubicBezTo>
                    <a:cubicBezTo>
                      <a:pt x="161" y="1139"/>
                      <a:pt x="184" y="1136"/>
                      <a:pt x="211" y="1129"/>
                    </a:cubicBezTo>
                    <a:cubicBezTo>
                      <a:pt x="221" y="781"/>
                      <a:pt x="253" y="433"/>
                      <a:pt x="15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3"/>
              <p:cNvSpPr/>
              <p:nvPr/>
            </p:nvSpPr>
            <p:spPr>
              <a:xfrm>
                <a:off x="1654350" y="4252125"/>
                <a:ext cx="33500" cy="6050"/>
              </a:xfrm>
              <a:custGeom>
                <a:avLst/>
                <a:gdLst/>
                <a:ahLst/>
                <a:cxnLst/>
                <a:rect l="l" t="t" r="r" b="b"/>
                <a:pathLst>
                  <a:path w="1340" h="242" extrusionOk="0">
                    <a:moveTo>
                      <a:pt x="1023" y="0"/>
                    </a:moveTo>
                    <a:cubicBezTo>
                      <a:pt x="663" y="0"/>
                      <a:pt x="329" y="57"/>
                      <a:pt x="1" y="172"/>
                    </a:cubicBezTo>
                    <a:cubicBezTo>
                      <a:pt x="246" y="218"/>
                      <a:pt x="445" y="242"/>
                      <a:pt x="615" y="242"/>
                    </a:cubicBezTo>
                    <a:cubicBezTo>
                      <a:pt x="914" y="242"/>
                      <a:pt x="1125" y="169"/>
                      <a:pt x="1340" y="14"/>
                    </a:cubicBezTo>
                    <a:cubicBezTo>
                      <a:pt x="1232" y="5"/>
                      <a:pt x="1126" y="0"/>
                      <a:pt x="102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3"/>
              <p:cNvSpPr/>
              <p:nvPr/>
            </p:nvSpPr>
            <p:spPr>
              <a:xfrm>
                <a:off x="1668325" y="4486075"/>
                <a:ext cx="7400" cy="34025"/>
              </a:xfrm>
              <a:custGeom>
                <a:avLst/>
                <a:gdLst/>
                <a:ahLst/>
                <a:cxnLst/>
                <a:rect l="l" t="t" r="r" b="b"/>
                <a:pathLst>
                  <a:path w="296" h="1361" extrusionOk="0">
                    <a:moveTo>
                      <a:pt x="127" y="1"/>
                    </a:moveTo>
                    <a:cubicBezTo>
                      <a:pt x="85" y="496"/>
                      <a:pt x="0" y="918"/>
                      <a:pt x="106" y="1361"/>
                    </a:cubicBezTo>
                    <a:cubicBezTo>
                      <a:pt x="169" y="1319"/>
                      <a:pt x="233" y="1298"/>
                      <a:pt x="233" y="1266"/>
                    </a:cubicBezTo>
                    <a:cubicBezTo>
                      <a:pt x="265" y="897"/>
                      <a:pt x="286" y="528"/>
                      <a:pt x="296" y="159"/>
                    </a:cubicBezTo>
                    <a:cubicBezTo>
                      <a:pt x="296" y="116"/>
                      <a:pt x="222" y="85"/>
                      <a:pt x="1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3"/>
              <p:cNvSpPr/>
              <p:nvPr/>
            </p:nvSpPr>
            <p:spPr>
              <a:xfrm>
                <a:off x="1771950" y="4597350"/>
                <a:ext cx="8200" cy="29275"/>
              </a:xfrm>
              <a:custGeom>
                <a:avLst/>
                <a:gdLst/>
                <a:ahLst/>
                <a:cxnLst/>
                <a:rect l="l" t="t" r="r" b="b"/>
                <a:pathLst>
                  <a:path w="328" h="1171" extrusionOk="0">
                    <a:moveTo>
                      <a:pt x="222" y="0"/>
                    </a:moveTo>
                    <a:lnTo>
                      <a:pt x="222" y="0"/>
                    </a:lnTo>
                    <a:cubicBezTo>
                      <a:pt x="53" y="390"/>
                      <a:pt x="1" y="770"/>
                      <a:pt x="159" y="1171"/>
                    </a:cubicBezTo>
                    <a:cubicBezTo>
                      <a:pt x="306" y="791"/>
                      <a:pt x="327" y="401"/>
                      <a:pt x="22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3"/>
              <p:cNvSpPr/>
              <p:nvPr/>
            </p:nvSpPr>
            <p:spPr>
              <a:xfrm>
                <a:off x="1542050" y="4372950"/>
                <a:ext cx="8175" cy="23225"/>
              </a:xfrm>
              <a:custGeom>
                <a:avLst/>
                <a:gdLst/>
                <a:ahLst/>
                <a:cxnLst/>
                <a:rect l="l" t="t" r="r" b="b"/>
                <a:pathLst>
                  <a:path w="327" h="929" extrusionOk="0">
                    <a:moveTo>
                      <a:pt x="221" y="1"/>
                    </a:moveTo>
                    <a:lnTo>
                      <a:pt x="221" y="1"/>
                    </a:lnTo>
                    <a:cubicBezTo>
                      <a:pt x="10" y="349"/>
                      <a:pt x="0" y="465"/>
                      <a:pt x="116" y="929"/>
                    </a:cubicBezTo>
                    <a:cubicBezTo>
                      <a:pt x="305" y="591"/>
                      <a:pt x="327" y="434"/>
                      <a:pt x="22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3"/>
              <p:cNvSpPr/>
              <p:nvPr/>
            </p:nvSpPr>
            <p:spPr>
              <a:xfrm>
                <a:off x="1774600" y="4355825"/>
                <a:ext cx="27175" cy="9825"/>
              </a:xfrm>
              <a:custGeom>
                <a:avLst/>
                <a:gdLst/>
                <a:ahLst/>
                <a:cxnLst/>
                <a:rect l="l" t="t" r="r" b="b"/>
                <a:pathLst>
                  <a:path w="1087" h="393" extrusionOk="0">
                    <a:moveTo>
                      <a:pt x="1037" y="0"/>
                    </a:moveTo>
                    <a:cubicBezTo>
                      <a:pt x="628" y="0"/>
                      <a:pt x="310" y="130"/>
                      <a:pt x="22" y="372"/>
                    </a:cubicBezTo>
                    <a:lnTo>
                      <a:pt x="22" y="372"/>
                    </a:lnTo>
                    <a:cubicBezTo>
                      <a:pt x="15" y="371"/>
                      <a:pt x="7" y="370"/>
                      <a:pt x="0" y="369"/>
                    </a:cubicBezTo>
                    <a:lnTo>
                      <a:pt x="0" y="390"/>
                    </a:lnTo>
                    <a:cubicBezTo>
                      <a:pt x="7" y="384"/>
                      <a:pt x="15" y="378"/>
                      <a:pt x="22" y="372"/>
                    </a:cubicBezTo>
                    <a:lnTo>
                      <a:pt x="22" y="372"/>
                    </a:lnTo>
                    <a:cubicBezTo>
                      <a:pt x="125" y="385"/>
                      <a:pt x="215" y="392"/>
                      <a:pt x="296" y="392"/>
                    </a:cubicBezTo>
                    <a:cubicBezTo>
                      <a:pt x="592" y="392"/>
                      <a:pt x="776" y="294"/>
                      <a:pt x="1086" y="1"/>
                    </a:cubicBezTo>
                    <a:cubicBezTo>
                      <a:pt x="1070" y="0"/>
                      <a:pt x="1053" y="0"/>
                      <a:pt x="103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3"/>
              <p:cNvSpPr/>
              <p:nvPr/>
            </p:nvSpPr>
            <p:spPr>
              <a:xfrm>
                <a:off x="1783800" y="4719175"/>
                <a:ext cx="9000" cy="25050"/>
              </a:xfrm>
              <a:custGeom>
                <a:avLst/>
                <a:gdLst/>
                <a:ahLst/>
                <a:cxnLst/>
                <a:rect l="l" t="t" r="r" b="b"/>
                <a:pathLst>
                  <a:path w="360" h="1002" extrusionOk="0">
                    <a:moveTo>
                      <a:pt x="170" y="0"/>
                    </a:moveTo>
                    <a:cubicBezTo>
                      <a:pt x="64" y="338"/>
                      <a:pt x="1" y="664"/>
                      <a:pt x="170" y="1002"/>
                    </a:cubicBezTo>
                    <a:cubicBezTo>
                      <a:pt x="307" y="696"/>
                      <a:pt x="360" y="380"/>
                      <a:pt x="307" y="42"/>
                    </a:cubicBezTo>
                    <a:cubicBezTo>
                      <a:pt x="307" y="31"/>
                      <a:pt x="244" y="21"/>
                      <a:pt x="17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3"/>
              <p:cNvSpPr/>
              <p:nvPr/>
            </p:nvSpPr>
            <p:spPr>
              <a:xfrm>
                <a:off x="1931750" y="5003925"/>
                <a:ext cx="13450" cy="28225"/>
              </a:xfrm>
              <a:custGeom>
                <a:avLst/>
                <a:gdLst/>
                <a:ahLst/>
                <a:cxnLst/>
                <a:rect l="l" t="t" r="r" b="b"/>
                <a:pathLst>
                  <a:path w="538" h="1129" extrusionOk="0">
                    <a:moveTo>
                      <a:pt x="0" y="1"/>
                    </a:moveTo>
                    <a:cubicBezTo>
                      <a:pt x="124" y="475"/>
                      <a:pt x="167" y="869"/>
                      <a:pt x="514" y="1113"/>
                    </a:cubicBezTo>
                    <a:lnTo>
                      <a:pt x="514" y="1113"/>
                    </a:lnTo>
                    <a:cubicBezTo>
                      <a:pt x="442" y="935"/>
                      <a:pt x="389" y="758"/>
                      <a:pt x="305" y="580"/>
                    </a:cubicBezTo>
                    <a:cubicBezTo>
                      <a:pt x="242" y="411"/>
                      <a:pt x="211" y="233"/>
                      <a:pt x="0" y="1"/>
                    </a:cubicBezTo>
                    <a:close/>
                    <a:moveTo>
                      <a:pt x="514" y="1113"/>
                    </a:moveTo>
                    <a:lnTo>
                      <a:pt x="514" y="1113"/>
                    </a:lnTo>
                    <a:cubicBezTo>
                      <a:pt x="515" y="1115"/>
                      <a:pt x="516" y="1117"/>
                      <a:pt x="516" y="1119"/>
                    </a:cubicBezTo>
                    <a:lnTo>
                      <a:pt x="538" y="1129"/>
                    </a:lnTo>
                    <a:cubicBezTo>
                      <a:pt x="530" y="1123"/>
                      <a:pt x="522" y="1118"/>
                      <a:pt x="514" y="1113"/>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3"/>
              <p:cNvSpPr/>
              <p:nvPr/>
            </p:nvSpPr>
            <p:spPr>
              <a:xfrm>
                <a:off x="1559700" y="4385075"/>
                <a:ext cx="7400" cy="19300"/>
              </a:xfrm>
              <a:custGeom>
                <a:avLst/>
                <a:gdLst/>
                <a:ahLst/>
                <a:cxnLst/>
                <a:rect l="l" t="t" r="r" b="b"/>
                <a:pathLst>
                  <a:path w="296" h="772" extrusionOk="0">
                    <a:moveTo>
                      <a:pt x="159" y="1"/>
                    </a:moveTo>
                    <a:lnTo>
                      <a:pt x="159" y="1"/>
                    </a:lnTo>
                    <a:cubicBezTo>
                      <a:pt x="0" y="265"/>
                      <a:pt x="11" y="497"/>
                      <a:pt x="75" y="771"/>
                    </a:cubicBezTo>
                    <a:cubicBezTo>
                      <a:pt x="296" y="528"/>
                      <a:pt x="296" y="528"/>
                      <a:pt x="15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3"/>
              <p:cNvSpPr/>
              <p:nvPr/>
            </p:nvSpPr>
            <p:spPr>
              <a:xfrm>
                <a:off x="2215450" y="4810425"/>
                <a:ext cx="9775" cy="5275"/>
              </a:xfrm>
              <a:custGeom>
                <a:avLst/>
                <a:gdLst/>
                <a:ahLst/>
                <a:cxnLst/>
                <a:rect l="l" t="t" r="r" b="b"/>
                <a:pathLst>
                  <a:path w="391" h="211" extrusionOk="0">
                    <a:moveTo>
                      <a:pt x="304" y="1"/>
                    </a:moveTo>
                    <a:cubicBezTo>
                      <a:pt x="155" y="1"/>
                      <a:pt x="82" y="89"/>
                      <a:pt x="15" y="189"/>
                    </a:cubicBezTo>
                    <a:lnTo>
                      <a:pt x="15" y="189"/>
                    </a:lnTo>
                    <a:cubicBezTo>
                      <a:pt x="155" y="186"/>
                      <a:pt x="268" y="142"/>
                      <a:pt x="390" y="9"/>
                    </a:cubicBezTo>
                    <a:cubicBezTo>
                      <a:pt x="359" y="3"/>
                      <a:pt x="330" y="1"/>
                      <a:pt x="304" y="1"/>
                    </a:cubicBezTo>
                    <a:close/>
                    <a:moveTo>
                      <a:pt x="15" y="189"/>
                    </a:moveTo>
                    <a:cubicBezTo>
                      <a:pt x="10" y="189"/>
                      <a:pt x="5" y="189"/>
                      <a:pt x="0" y="189"/>
                    </a:cubicBezTo>
                    <a:lnTo>
                      <a:pt x="0" y="210"/>
                    </a:lnTo>
                    <a:cubicBezTo>
                      <a:pt x="5" y="203"/>
                      <a:pt x="10" y="196"/>
                      <a:pt x="15" y="189"/>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3"/>
              <p:cNvSpPr/>
              <p:nvPr/>
            </p:nvSpPr>
            <p:spPr>
              <a:xfrm>
                <a:off x="2255250" y="4815750"/>
                <a:ext cx="7400" cy="2300"/>
              </a:xfrm>
              <a:custGeom>
                <a:avLst/>
                <a:gdLst/>
                <a:ahLst/>
                <a:cxnLst/>
                <a:rect l="l" t="t" r="r" b="b"/>
                <a:pathLst>
                  <a:path w="296" h="92" extrusionOk="0">
                    <a:moveTo>
                      <a:pt x="176" y="1"/>
                    </a:moveTo>
                    <a:cubicBezTo>
                      <a:pt x="124" y="1"/>
                      <a:pt x="76" y="27"/>
                      <a:pt x="34" y="68"/>
                    </a:cubicBezTo>
                    <a:lnTo>
                      <a:pt x="34" y="68"/>
                    </a:lnTo>
                    <a:cubicBezTo>
                      <a:pt x="110" y="58"/>
                      <a:pt x="187" y="42"/>
                      <a:pt x="264" y="25"/>
                    </a:cubicBezTo>
                    <a:lnTo>
                      <a:pt x="264" y="25"/>
                    </a:lnTo>
                    <a:cubicBezTo>
                      <a:pt x="271" y="30"/>
                      <a:pt x="278" y="34"/>
                      <a:pt x="286" y="39"/>
                    </a:cubicBezTo>
                    <a:lnTo>
                      <a:pt x="296" y="18"/>
                    </a:lnTo>
                    <a:lnTo>
                      <a:pt x="296" y="18"/>
                    </a:lnTo>
                    <a:cubicBezTo>
                      <a:pt x="285" y="21"/>
                      <a:pt x="274" y="23"/>
                      <a:pt x="264" y="25"/>
                    </a:cubicBezTo>
                    <a:lnTo>
                      <a:pt x="264" y="25"/>
                    </a:lnTo>
                    <a:cubicBezTo>
                      <a:pt x="233" y="9"/>
                      <a:pt x="204" y="1"/>
                      <a:pt x="176" y="1"/>
                    </a:cubicBezTo>
                    <a:close/>
                    <a:moveTo>
                      <a:pt x="34" y="68"/>
                    </a:moveTo>
                    <a:lnTo>
                      <a:pt x="34" y="68"/>
                    </a:lnTo>
                    <a:cubicBezTo>
                      <a:pt x="26" y="69"/>
                      <a:pt x="19" y="70"/>
                      <a:pt x="11" y="71"/>
                    </a:cubicBezTo>
                    <a:cubicBezTo>
                      <a:pt x="0" y="71"/>
                      <a:pt x="11" y="92"/>
                      <a:pt x="11" y="92"/>
                    </a:cubicBezTo>
                    <a:cubicBezTo>
                      <a:pt x="19" y="83"/>
                      <a:pt x="26" y="75"/>
                      <a:pt x="34" y="68"/>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3"/>
              <p:cNvSpPr/>
              <p:nvPr/>
            </p:nvSpPr>
            <p:spPr>
              <a:xfrm>
                <a:off x="2262375" y="4814625"/>
                <a:ext cx="1850" cy="2125"/>
              </a:xfrm>
              <a:custGeom>
                <a:avLst/>
                <a:gdLst/>
                <a:ahLst/>
                <a:cxnLst/>
                <a:rect l="l" t="t" r="r" b="b"/>
                <a:pathLst>
                  <a:path w="74" h="85" extrusionOk="0">
                    <a:moveTo>
                      <a:pt x="74" y="0"/>
                    </a:moveTo>
                    <a:lnTo>
                      <a:pt x="11" y="63"/>
                    </a:lnTo>
                    <a:lnTo>
                      <a:pt x="1" y="84"/>
                    </a:lnTo>
                    <a:cubicBezTo>
                      <a:pt x="32" y="52"/>
                      <a:pt x="53" y="31"/>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522"/>
        <p:cNvGrpSpPr/>
        <p:nvPr/>
      </p:nvGrpSpPr>
      <p:grpSpPr>
        <a:xfrm>
          <a:off x="0" y="0"/>
          <a:ext cx="0" cy="0"/>
          <a:chOff x="0" y="0"/>
          <a:chExt cx="0" cy="0"/>
        </a:xfrm>
      </p:grpSpPr>
      <p:sp>
        <p:nvSpPr>
          <p:cNvPr id="523" name="Google Shape;523;p4"/>
          <p:cNvSpPr txBox="1">
            <a:spLocks noGrp="1"/>
          </p:cNvSpPr>
          <p:nvPr>
            <p:ph type="body" idx="1"/>
          </p:nvPr>
        </p:nvSpPr>
        <p:spPr>
          <a:xfrm>
            <a:off x="720000" y="1152475"/>
            <a:ext cx="7704000" cy="34164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Font typeface="Work Sans"/>
              <a:buAutoNum type="arabicPeriod"/>
              <a:defRPr sz="1150"/>
            </a:lvl1pPr>
            <a:lvl2pPr marL="914400" lvl="1" indent="-304800" rtl="0">
              <a:lnSpc>
                <a:spcPct val="115000"/>
              </a:lnSpc>
              <a:spcBef>
                <a:spcPts val="0"/>
              </a:spcBef>
              <a:spcAft>
                <a:spcPts val="0"/>
              </a:spcAft>
              <a:buSzPts val="1200"/>
              <a:buFont typeface="Work Sans"/>
              <a:buAutoNum type="alphaLcPeriod"/>
              <a:defRPr/>
            </a:lvl2pPr>
            <a:lvl3pPr marL="1371600" lvl="2" indent="-304800" rtl="0">
              <a:lnSpc>
                <a:spcPct val="115000"/>
              </a:lnSpc>
              <a:spcBef>
                <a:spcPts val="0"/>
              </a:spcBef>
              <a:spcAft>
                <a:spcPts val="0"/>
              </a:spcAft>
              <a:buSzPts val="1200"/>
              <a:buFont typeface="Work Sans"/>
              <a:buAutoNum type="romanLcPeriod"/>
              <a:defRPr/>
            </a:lvl3pPr>
            <a:lvl4pPr marL="1828800" lvl="3" indent="-304800" rtl="0">
              <a:lnSpc>
                <a:spcPct val="115000"/>
              </a:lnSpc>
              <a:spcBef>
                <a:spcPts val="0"/>
              </a:spcBef>
              <a:spcAft>
                <a:spcPts val="0"/>
              </a:spcAft>
              <a:buSzPts val="1200"/>
              <a:buFont typeface="Work Sans"/>
              <a:buAutoNum type="arabicPeriod"/>
              <a:defRPr/>
            </a:lvl4pPr>
            <a:lvl5pPr marL="2286000" lvl="4" indent="-304800" rtl="0">
              <a:lnSpc>
                <a:spcPct val="115000"/>
              </a:lnSpc>
              <a:spcBef>
                <a:spcPts val="0"/>
              </a:spcBef>
              <a:spcAft>
                <a:spcPts val="0"/>
              </a:spcAft>
              <a:buSzPts val="1200"/>
              <a:buFont typeface="Work Sans"/>
              <a:buAutoNum type="alphaLcPeriod"/>
              <a:defRPr/>
            </a:lvl5pPr>
            <a:lvl6pPr marL="2743200" lvl="5" indent="-304800" rtl="0">
              <a:lnSpc>
                <a:spcPct val="115000"/>
              </a:lnSpc>
              <a:spcBef>
                <a:spcPts val="0"/>
              </a:spcBef>
              <a:spcAft>
                <a:spcPts val="0"/>
              </a:spcAft>
              <a:buSzPts val="1200"/>
              <a:buFont typeface="Work Sans"/>
              <a:buAutoNum type="romanLcPeriod"/>
              <a:defRPr/>
            </a:lvl6pPr>
            <a:lvl7pPr marL="3200400" lvl="6" indent="-304800" rtl="0">
              <a:lnSpc>
                <a:spcPct val="115000"/>
              </a:lnSpc>
              <a:spcBef>
                <a:spcPts val="0"/>
              </a:spcBef>
              <a:spcAft>
                <a:spcPts val="0"/>
              </a:spcAft>
              <a:buSzPts val="1200"/>
              <a:buFont typeface="Work Sans"/>
              <a:buAutoNum type="arabicPeriod"/>
              <a:defRPr/>
            </a:lvl7pPr>
            <a:lvl8pPr marL="3657600" lvl="7" indent="-304800" rtl="0">
              <a:lnSpc>
                <a:spcPct val="115000"/>
              </a:lnSpc>
              <a:spcBef>
                <a:spcPts val="0"/>
              </a:spcBef>
              <a:spcAft>
                <a:spcPts val="0"/>
              </a:spcAft>
              <a:buSzPts val="1200"/>
              <a:buFont typeface="Work Sans"/>
              <a:buAutoNum type="alphaLcPeriod"/>
              <a:defRPr/>
            </a:lvl8pPr>
            <a:lvl9pPr marL="4114800" lvl="8" indent="-304800" rtl="0">
              <a:lnSpc>
                <a:spcPct val="115000"/>
              </a:lnSpc>
              <a:spcBef>
                <a:spcPts val="0"/>
              </a:spcBef>
              <a:spcAft>
                <a:spcPts val="0"/>
              </a:spcAft>
              <a:buSzPts val="1200"/>
              <a:buFont typeface="Work Sans"/>
              <a:buAutoNum type="romanLcPeriod"/>
              <a:defRPr/>
            </a:lvl9pPr>
          </a:lstStyle>
          <a:p>
            <a:endParaRPr/>
          </a:p>
        </p:txBody>
      </p:sp>
      <p:sp>
        <p:nvSpPr>
          <p:cNvPr id="524" name="Google Shape;524;p4"/>
          <p:cNvSpPr txBox="1">
            <a:spLocks noGrp="1"/>
          </p:cNvSpPr>
          <p:nvPr>
            <p:ph type="title"/>
          </p:nvPr>
        </p:nvSpPr>
        <p:spPr>
          <a:xfrm>
            <a:off x="720000" y="361250"/>
            <a:ext cx="7704000" cy="7023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sz="3200"/>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grpSp>
        <p:nvGrpSpPr>
          <p:cNvPr id="525" name="Google Shape;525;p4"/>
          <p:cNvGrpSpPr/>
          <p:nvPr/>
        </p:nvGrpSpPr>
        <p:grpSpPr>
          <a:xfrm>
            <a:off x="6767217" y="-684780"/>
            <a:ext cx="3111258" cy="3411394"/>
            <a:chOff x="6767217" y="-684780"/>
            <a:chExt cx="3111258" cy="3411394"/>
          </a:xfrm>
        </p:grpSpPr>
        <p:pic>
          <p:nvPicPr>
            <p:cNvPr id="526" name="Google Shape;526;p4"/>
            <p:cNvPicPr preferRelativeResize="0"/>
            <p:nvPr/>
          </p:nvPicPr>
          <p:blipFill>
            <a:blip r:embed="rId2">
              <a:alphaModFix/>
            </a:blip>
            <a:stretch>
              <a:fillRect/>
            </a:stretch>
          </p:blipFill>
          <p:spPr>
            <a:xfrm rot="-1941398" flipH="1">
              <a:off x="7383538" y="-403191"/>
              <a:ext cx="1878616" cy="2848215"/>
            </a:xfrm>
            <a:prstGeom prst="rect">
              <a:avLst/>
            </a:prstGeom>
            <a:noFill/>
            <a:ln>
              <a:noFill/>
            </a:ln>
          </p:spPr>
        </p:pic>
        <p:pic>
          <p:nvPicPr>
            <p:cNvPr id="527" name="Google Shape;527;p4"/>
            <p:cNvPicPr preferRelativeResize="0"/>
            <p:nvPr/>
          </p:nvPicPr>
          <p:blipFill>
            <a:blip r:embed="rId3">
              <a:alphaModFix/>
            </a:blip>
            <a:stretch>
              <a:fillRect/>
            </a:stretch>
          </p:blipFill>
          <p:spPr>
            <a:xfrm rot="-7140387" flipH="1">
              <a:off x="8652159" y="1161965"/>
              <a:ext cx="346013" cy="875625"/>
            </a:xfrm>
            <a:prstGeom prst="rect">
              <a:avLst/>
            </a:prstGeom>
            <a:noFill/>
            <a:ln>
              <a:noFill/>
            </a:ln>
          </p:spPr>
        </p:pic>
      </p:grpSp>
      <p:pic>
        <p:nvPicPr>
          <p:cNvPr id="528" name="Google Shape;528;p4"/>
          <p:cNvPicPr preferRelativeResize="0"/>
          <p:nvPr/>
        </p:nvPicPr>
        <p:blipFill>
          <a:blip r:embed="rId4">
            <a:alphaModFix/>
          </a:blip>
          <a:stretch>
            <a:fillRect/>
          </a:stretch>
        </p:blipFill>
        <p:spPr>
          <a:xfrm>
            <a:off x="-568227" y="2194550"/>
            <a:ext cx="1996953" cy="302763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529"/>
        <p:cNvGrpSpPr/>
        <p:nvPr/>
      </p:nvGrpSpPr>
      <p:grpSpPr>
        <a:xfrm>
          <a:off x="0" y="0"/>
          <a:ext cx="0" cy="0"/>
          <a:chOff x="0" y="0"/>
          <a:chExt cx="0" cy="0"/>
        </a:xfrm>
      </p:grpSpPr>
      <p:grpSp>
        <p:nvGrpSpPr>
          <p:cNvPr id="530" name="Google Shape;530;p5"/>
          <p:cNvGrpSpPr/>
          <p:nvPr/>
        </p:nvGrpSpPr>
        <p:grpSpPr>
          <a:xfrm>
            <a:off x="-174816" y="-961055"/>
            <a:ext cx="7558967" cy="7547093"/>
            <a:chOff x="-174816" y="-961055"/>
            <a:chExt cx="7558967" cy="7547093"/>
          </a:xfrm>
        </p:grpSpPr>
        <p:grpSp>
          <p:nvGrpSpPr>
            <p:cNvPr id="531" name="Google Shape;531;p5"/>
            <p:cNvGrpSpPr/>
            <p:nvPr/>
          </p:nvGrpSpPr>
          <p:grpSpPr>
            <a:xfrm rot="3684367" flipH="1">
              <a:off x="5007005" y="4340451"/>
              <a:ext cx="2180646" cy="1742523"/>
              <a:chOff x="1340325" y="4148525"/>
              <a:chExt cx="1340250" cy="1070975"/>
            </a:xfrm>
          </p:grpSpPr>
          <p:sp>
            <p:nvSpPr>
              <p:cNvPr id="532" name="Google Shape;532;p5"/>
              <p:cNvSpPr/>
              <p:nvPr/>
            </p:nvSpPr>
            <p:spPr>
              <a:xfrm>
                <a:off x="2109700" y="4564650"/>
                <a:ext cx="162725" cy="32025"/>
              </a:xfrm>
              <a:custGeom>
                <a:avLst/>
                <a:gdLst/>
                <a:ahLst/>
                <a:cxnLst/>
                <a:rect l="l" t="t" r="r" b="b"/>
                <a:pathLst>
                  <a:path w="6509" h="1281" extrusionOk="0">
                    <a:moveTo>
                      <a:pt x="5728" y="1"/>
                    </a:moveTo>
                    <a:cubicBezTo>
                      <a:pt x="4641" y="22"/>
                      <a:pt x="3565" y="148"/>
                      <a:pt x="2511" y="423"/>
                    </a:cubicBezTo>
                    <a:cubicBezTo>
                      <a:pt x="2110" y="528"/>
                      <a:pt x="1699" y="655"/>
                      <a:pt x="1287" y="728"/>
                    </a:cubicBezTo>
                    <a:cubicBezTo>
                      <a:pt x="823" y="812"/>
                      <a:pt x="412" y="1013"/>
                      <a:pt x="1" y="1245"/>
                    </a:cubicBezTo>
                    <a:cubicBezTo>
                      <a:pt x="76" y="1270"/>
                      <a:pt x="148" y="1281"/>
                      <a:pt x="218" y="1281"/>
                    </a:cubicBezTo>
                    <a:cubicBezTo>
                      <a:pt x="410" y="1281"/>
                      <a:pt x="585" y="1202"/>
                      <a:pt x="771" y="1140"/>
                    </a:cubicBezTo>
                    <a:cubicBezTo>
                      <a:pt x="1045" y="1065"/>
                      <a:pt x="1330" y="1002"/>
                      <a:pt x="1604" y="929"/>
                    </a:cubicBezTo>
                    <a:cubicBezTo>
                      <a:pt x="1857" y="855"/>
                      <a:pt x="2110" y="781"/>
                      <a:pt x="2374" y="718"/>
                    </a:cubicBezTo>
                    <a:cubicBezTo>
                      <a:pt x="2648" y="655"/>
                      <a:pt x="2933" y="612"/>
                      <a:pt x="3218" y="549"/>
                    </a:cubicBezTo>
                    <a:cubicBezTo>
                      <a:pt x="3471" y="496"/>
                      <a:pt x="3734" y="444"/>
                      <a:pt x="3998" y="401"/>
                    </a:cubicBezTo>
                    <a:cubicBezTo>
                      <a:pt x="4283" y="359"/>
                      <a:pt x="4568" y="327"/>
                      <a:pt x="4852" y="296"/>
                    </a:cubicBezTo>
                    <a:cubicBezTo>
                      <a:pt x="5116" y="275"/>
                      <a:pt x="5379" y="285"/>
                      <a:pt x="5644" y="233"/>
                    </a:cubicBezTo>
                    <a:cubicBezTo>
                      <a:pt x="5686" y="226"/>
                      <a:pt x="5729" y="224"/>
                      <a:pt x="5772" y="224"/>
                    </a:cubicBezTo>
                    <a:cubicBezTo>
                      <a:pt x="5901" y="224"/>
                      <a:pt x="6031" y="246"/>
                      <a:pt x="6167" y="246"/>
                    </a:cubicBezTo>
                    <a:cubicBezTo>
                      <a:pt x="6276" y="246"/>
                      <a:pt x="6389" y="231"/>
                      <a:pt x="6508" y="180"/>
                    </a:cubicBezTo>
                    <a:cubicBezTo>
                      <a:pt x="6413" y="106"/>
                      <a:pt x="6371" y="43"/>
                      <a:pt x="6329" y="43"/>
                    </a:cubicBezTo>
                    <a:cubicBezTo>
                      <a:pt x="6129" y="11"/>
                      <a:pt x="5928" y="1"/>
                      <a:pt x="572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5"/>
              <p:cNvSpPr/>
              <p:nvPr/>
            </p:nvSpPr>
            <p:spPr>
              <a:xfrm>
                <a:off x="2006625" y="4422950"/>
                <a:ext cx="145825" cy="39150"/>
              </a:xfrm>
              <a:custGeom>
                <a:avLst/>
                <a:gdLst/>
                <a:ahLst/>
                <a:cxnLst/>
                <a:rect l="l" t="t" r="r" b="b"/>
                <a:pathLst>
                  <a:path w="5833" h="1566" extrusionOk="0">
                    <a:moveTo>
                      <a:pt x="5420" y="1"/>
                    </a:moveTo>
                    <a:cubicBezTo>
                      <a:pt x="5388" y="1"/>
                      <a:pt x="5357" y="2"/>
                      <a:pt x="5326" y="5"/>
                    </a:cubicBezTo>
                    <a:cubicBezTo>
                      <a:pt x="4419" y="79"/>
                      <a:pt x="3533" y="279"/>
                      <a:pt x="2658" y="501"/>
                    </a:cubicBezTo>
                    <a:cubicBezTo>
                      <a:pt x="2204" y="616"/>
                      <a:pt x="1761" y="775"/>
                      <a:pt x="1318" y="923"/>
                    </a:cubicBezTo>
                    <a:cubicBezTo>
                      <a:pt x="971" y="1049"/>
                      <a:pt x="612" y="1176"/>
                      <a:pt x="264" y="1323"/>
                    </a:cubicBezTo>
                    <a:cubicBezTo>
                      <a:pt x="200" y="1345"/>
                      <a:pt x="148" y="1418"/>
                      <a:pt x="0" y="1566"/>
                    </a:cubicBezTo>
                    <a:cubicBezTo>
                      <a:pt x="232" y="1545"/>
                      <a:pt x="338" y="1555"/>
                      <a:pt x="432" y="1523"/>
                    </a:cubicBezTo>
                    <a:cubicBezTo>
                      <a:pt x="1097" y="1270"/>
                      <a:pt x="1772" y="1059"/>
                      <a:pt x="2447" y="848"/>
                    </a:cubicBezTo>
                    <a:cubicBezTo>
                      <a:pt x="3017" y="670"/>
                      <a:pt x="3596" y="522"/>
                      <a:pt x="4187" y="416"/>
                    </a:cubicBezTo>
                    <a:cubicBezTo>
                      <a:pt x="4704" y="321"/>
                      <a:pt x="5220" y="248"/>
                      <a:pt x="5832" y="142"/>
                    </a:cubicBezTo>
                    <a:cubicBezTo>
                      <a:pt x="5717" y="68"/>
                      <a:pt x="5685" y="26"/>
                      <a:pt x="5653" y="16"/>
                    </a:cubicBezTo>
                    <a:cubicBezTo>
                      <a:pt x="5578" y="8"/>
                      <a:pt x="5498" y="1"/>
                      <a:pt x="542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5"/>
              <p:cNvSpPr/>
              <p:nvPr/>
            </p:nvSpPr>
            <p:spPr>
              <a:xfrm>
                <a:off x="1869525" y="4325725"/>
                <a:ext cx="129475" cy="37825"/>
              </a:xfrm>
              <a:custGeom>
                <a:avLst/>
                <a:gdLst/>
                <a:ahLst/>
                <a:cxnLst/>
                <a:rect l="l" t="t" r="r" b="b"/>
                <a:pathLst>
                  <a:path w="5179" h="1513" extrusionOk="0">
                    <a:moveTo>
                      <a:pt x="1413" y="793"/>
                    </a:moveTo>
                    <a:cubicBezTo>
                      <a:pt x="1417" y="795"/>
                      <a:pt x="1420" y="796"/>
                      <a:pt x="1423" y="798"/>
                    </a:cubicBezTo>
                    <a:lnTo>
                      <a:pt x="1423" y="798"/>
                    </a:lnTo>
                    <a:cubicBezTo>
                      <a:pt x="1427" y="796"/>
                      <a:pt x="1431" y="795"/>
                      <a:pt x="1434" y="793"/>
                    </a:cubicBezTo>
                    <a:close/>
                    <a:moveTo>
                      <a:pt x="5006" y="0"/>
                    </a:moveTo>
                    <a:cubicBezTo>
                      <a:pt x="5000" y="0"/>
                      <a:pt x="4994" y="1"/>
                      <a:pt x="4988" y="2"/>
                    </a:cubicBezTo>
                    <a:cubicBezTo>
                      <a:pt x="4493" y="108"/>
                      <a:pt x="3997" y="202"/>
                      <a:pt x="3512" y="329"/>
                    </a:cubicBezTo>
                    <a:cubicBezTo>
                      <a:pt x="2995" y="455"/>
                      <a:pt x="2499" y="603"/>
                      <a:pt x="1983" y="751"/>
                    </a:cubicBezTo>
                    <a:cubicBezTo>
                      <a:pt x="1855" y="786"/>
                      <a:pt x="1733" y="841"/>
                      <a:pt x="1605" y="841"/>
                    </a:cubicBezTo>
                    <a:cubicBezTo>
                      <a:pt x="1546" y="841"/>
                      <a:pt x="1486" y="829"/>
                      <a:pt x="1423" y="798"/>
                    </a:cubicBezTo>
                    <a:lnTo>
                      <a:pt x="1423" y="798"/>
                    </a:lnTo>
                    <a:cubicBezTo>
                      <a:pt x="1184" y="912"/>
                      <a:pt x="946" y="1006"/>
                      <a:pt x="706" y="1120"/>
                    </a:cubicBezTo>
                    <a:cubicBezTo>
                      <a:pt x="495" y="1236"/>
                      <a:pt x="232" y="1247"/>
                      <a:pt x="0" y="1458"/>
                    </a:cubicBezTo>
                    <a:cubicBezTo>
                      <a:pt x="108" y="1497"/>
                      <a:pt x="204" y="1512"/>
                      <a:pt x="292" y="1512"/>
                    </a:cubicBezTo>
                    <a:cubicBezTo>
                      <a:pt x="419" y="1512"/>
                      <a:pt x="531" y="1480"/>
                      <a:pt x="643" y="1437"/>
                    </a:cubicBezTo>
                    <a:cubicBezTo>
                      <a:pt x="886" y="1352"/>
                      <a:pt x="1139" y="1247"/>
                      <a:pt x="1392" y="1184"/>
                    </a:cubicBezTo>
                    <a:cubicBezTo>
                      <a:pt x="2278" y="941"/>
                      <a:pt x="3174" y="709"/>
                      <a:pt x="4071" y="477"/>
                    </a:cubicBezTo>
                    <a:cubicBezTo>
                      <a:pt x="4366" y="392"/>
                      <a:pt x="4672" y="340"/>
                      <a:pt x="4967" y="255"/>
                    </a:cubicBezTo>
                    <a:cubicBezTo>
                      <a:pt x="5062" y="234"/>
                      <a:pt x="5178" y="192"/>
                      <a:pt x="5115" y="34"/>
                    </a:cubicBezTo>
                    <a:cubicBezTo>
                      <a:pt x="5079" y="25"/>
                      <a:pt x="5042" y="0"/>
                      <a:pt x="500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5"/>
              <p:cNvSpPr/>
              <p:nvPr/>
            </p:nvSpPr>
            <p:spPr>
              <a:xfrm>
                <a:off x="2142400" y="4545925"/>
                <a:ext cx="106550" cy="22450"/>
              </a:xfrm>
              <a:custGeom>
                <a:avLst/>
                <a:gdLst/>
                <a:ahLst/>
                <a:cxnLst/>
                <a:rect l="l" t="t" r="r" b="b"/>
                <a:pathLst>
                  <a:path w="4262" h="898" extrusionOk="0">
                    <a:moveTo>
                      <a:pt x="4019" y="0"/>
                    </a:moveTo>
                    <a:cubicBezTo>
                      <a:pt x="2679" y="64"/>
                      <a:pt x="1404" y="391"/>
                      <a:pt x="138" y="771"/>
                    </a:cubicBezTo>
                    <a:cubicBezTo>
                      <a:pt x="85" y="792"/>
                      <a:pt x="43" y="855"/>
                      <a:pt x="0" y="897"/>
                    </a:cubicBezTo>
                    <a:cubicBezTo>
                      <a:pt x="1425" y="675"/>
                      <a:pt x="2785" y="317"/>
                      <a:pt x="4188" y="180"/>
                    </a:cubicBezTo>
                    <a:cubicBezTo>
                      <a:pt x="4209" y="180"/>
                      <a:pt x="4219" y="117"/>
                      <a:pt x="4261" y="54"/>
                    </a:cubicBezTo>
                    <a:cubicBezTo>
                      <a:pt x="4177" y="33"/>
                      <a:pt x="4093" y="0"/>
                      <a:pt x="401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5"/>
              <p:cNvSpPr/>
              <p:nvPr/>
            </p:nvSpPr>
            <p:spPr>
              <a:xfrm>
                <a:off x="2266075" y="4664100"/>
                <a:ext cx="95200" cy="10525"/>
              </a:xfrm>
              <a:custGeom>
                <a:avLst/>
                <a:gdLst/>
                <a:ahLst/>
                <a:cxnLst/>
                <a:rect l="l" t="t" r="r" b="b"/>
                <a:pathLst>
                  <a:path w="3808" h="421" extrusionOk="0">
                    <a:moveTo>
                      <a:pt x="1227" y="0"/>
                    </a:moveTo>
                    <a:cubicBezTo>
                      <a:pt x="937" y="0"/>
                      <a:pt x="648" y="12"/>
                      <a:pt x="359" y="41"/>
                    </a:cubicBezTo>
                    <a:cubicBezTo>
                      <a:pt x="253" y="52"/>
                      <a:pt x="169" y="115"/>
                      <a:pt x="0" y="167"/>
                    </a:cubicBezTo>
                    <a:cubicBezTo>
                      <a:pt x="127" y="230"/>
                      <a:pt x="179" y="284"/>
                      <a:pt x="232" y="284"/>
                    </a:cubicBezTo>
                    <a:cubicBezTo>
                      <a:pt x="509" y="269"/>
                      <a:pt x="785" y="262"/>
                      <a:pt x="1062" y="262"/>
                    </a:cubicBezTo>
                    <a:cubicBezTo>
                      <a:pt x="1956" y="262"/>
                      <a:pt x="2850" y="332"/>
                      <a:pt x="3744" y="420"/>
                    </a:cubicBezTo>
                    <a:cubicBezTo>
                      <a:pt x="3765" y="420"/>
                      <a:pt x="3786" y="357"/>
                      <a:pt x="3807" y="315"/>
                    </a:cubicBezTo>
                    <a:cubicBezTo>
                      <a:pt x="3660" y="146"/>
                      <a:pt x="3449" y="178"/>
                      <a:pt x="3270" y="157"/>
                    </a:cubicBezTo>
                    <a:cubicBezTo>
                      <a:pt x="2589" y="68"/>
                      <a:pt x="1908" y="0"/>
                      <a:pt x="122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5"/>
              <p:cNvSpPr/>
              <p:nvPr/>
            </p:nvSpPr>
            <p:spPr>
              <a:xfrm>
                <a:off x="2152175" y="4521950"/>
                <a:ext cx="91250" cy="22950"/>
              </a:xfrm>
              <a:custGeom>
                <a:avLst/>
                <a:gdLst/>
                <a:ahLst/>
                <a:cxnLst/>
                <a:rect l="l" t="t" r="r" b="b"/>
                <a:pathLst>
                  <a:path w="3650" h="918" extrusionOk="0">
                    <a:moveTo>
                      <a:pt x="3596" y="0"/>
                    </a:moveTo>
                    <a:lnTo>
                      <a:pt x="3596" y="0"/>
                    </a:lnTo>
                    <a:cubicBezTo>
                      <a:pt x="2405" y="190"/>
                      <a:pt x="1266" y="443"/>
                      <a:pt x="137" y="727"/>
                    </a:cubicBezTo>
                    <a:cubicBezTo>
                      <a:pt x="95" y="738"/>
                      <a:pt x="73" y="812"/>
                      <a:pt x="0" y="917"/>
                    </a:cubicBezTo>
                    <a:cubicBezTo>
                      <a:pt x="284" y="886"/>
                      <a:pt x="495" y="875"/>
                      <a:pt x="706" y="833"/>
                    </a:cubicBezTo>
                    <a:cubicBezTo>
                      <a:pt x="1160" y="738"/>
                      <a:pt x="1613" y="633"/>
                      <a:pt x="2067" y="538"/>
                    </a:cubicBezTo>
                    <a:cubicBezTo>
                      <a:pt x="2541" y="432"/>
                      <a:pt x="3016" y="338"/>
                      <a:pt x="3491" y="242"/>
                    </a:cubicBezTo>
                    <a:cubicBezTo>
                      <a:pt x="3586" y="221"/>
                      <a:pt x="3649" y="179"/>
                      <a:pt x="359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5"/>
              <p:cNvSpPr/>
              <p:nvPr/>
            </p:nvSpPr>
            <p:spPr>
              <a:xfrm>
                <a:off x="2248150" y="4640275"/>
                <a:ext cx="74375" cy="10350"/>
              </a:xfrm>
              <a:custGeom>
                <a:avLst/>
                <a:gdLst/>
                <a:ahLst/>
                <a:cxnLst/>
                <a:rect l="l" t="t" r="r" b="b"/>
                <a:pathLst>
                  <a:path w="2975" h="414" extrusionOk="0">
                    <a:moveTo>
                      <a:pt x="2675" y="1"/>
                    </a:moveTo>
                    <a:cubicBezTo>
                      <a:pt x="1910" y="1"/>
                      <a:pt x="475" y="168"/>
                      <a:pt x="0" y="351"/>
                    </a:cubicBezTo>
                    <a:cubicBezTo>
                      <a:pt x="200" y="382"/>
                      <a:pt x="263" y="414"/>
                      <a:pt x="316" y="414"/>
                    </a:cubicBezTo>
                    <a:cubicBezTo>
                      <a:pt x="1170" y="330"/>
                      <a:pt x="2014" y="245"/>
                      <a:pt x="2869" y="150"/>
                    </a:cubicBezTo>
                    <a:cubicBezTo>
                      <a:pt x="2900" y="140"/>
                      <a:pt x="2932" y="65"/>
                      <a:pt x="2974" y="13"/>
                    </a:cubicBezTo>
                    <a:cubicBezTo>
                      <a:pt x="2894" y="5"/>
                      <a:pt x="2792" y="1"/>
                      <a:pt x="267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5"/>
              <p:cNvSpPr/>
              <p:nvPr/>
            </p:nvSpPr>
            <p:spPr>
              <a:xfrm>
                <a:off x="1898250" y="4320575"/>
                <a:ext cx="64875" cy="24975"/>
              </a:xfrm>
              <a:custGeom>
                <a:avLst/>
                <a:gdLst/>
                <a:ahLst/>
                <a:cxnLst/>
                <a:rect l="l" t="t" r="r" b="b"/>
                <a:pathLst>
                  <a:path w="2595" h="999" extrusionOk="0">
                    <a:moveTo>
                      <a:pt x="2417" y="1"/>
                    </a:moveTo>
                    <a:cubicBezTo>
                      <a:pt x="2399" y="1"/>
                      <a:pt x="2380" y="3"/>
                      <a:pt x="2363" y="8"/>
                    </a:cubicBezTo>
                    <a:cubicBezTo>
                      <a:pt x="1656" y="240"/>
                      <a:pt x="949" y="461"/>
                      <a:pt x="243" y="704"/>
                    </a:cubicBezTo>
                    <a:cubicBezTo>
                      <a:pt x="169" y="725"/>
                      <a:pt x="117" y="809"/>
                      <a:pt x="0" y="893"/>
                    </a:cubicBezTo>
                    <a:cubicBezTo>
                      <a:pt x="132" y="944"/>
                      <a:pt x="205" y="966"/>
                      <a:pt x="276" y="995"/>
                    </a:cubicBezTo>
                    <a:lnTo>
                      <a:pt x="276" y="995"/>
                    </a:lnTo>
                    <a:cubicBezTo>
                      <a:pt x="662" y="859"/>
                      <a:pt x="1049" y="702"/>
                      <a:pt x="1435" y="577"/>
                    </a:cubicBezTo>
                    <a:cubicBezTo>
                      <a:pt x="1741" y="461"/>
                      <a:pt x="2057" y="377"/>
                      <a:pt x="2374" y="272"/>
                    </a:cubicBezTo>
                    <a:cubicBezTo>
                      <a:pt x="2468" y="240"/>
                      <a:pt x="2585" y="208"/>
                      <a:pt x="2595" y="29"/>
                    </a:cubicBezTo>
                    <a:cubicBezTo>
                      <a:pt x="2539" y="21"/>
                      <a:pt x="2477" y="1"/>
                      <a:pt x="2417" y="1"/>
                    </a:cubicBezTo>
                    <a:close/>
                    <a:moveTo>
                      <a:pt x="276" y="995"/>
                    </a:moveTo>
                    <a:cubicBezTo>
                      <a:pt x="272" y="996"/>
                      <a:pt x="268" y="998"/>
                      <a:pt x="264" y="999"/>
                    </a:cubicBezTo>
                    <a:lnTo>
                      <a:pt x="285" y="999"/>
                    </a:lnTo>
                    <a:cubicBezTo>
                      <a:pt x="282" y="998"/>
                      <a:pt x="279" y="996"/>
                      <a:pt x="276" y="995"/>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5"/>
              <p:cNvSpPr/>
              <p:nvPr/>
            </p:nvSpPr>
            <p:spPr>
              <a:xfrm>
                <a:off x="1870300" y="4288050"/>
                <a:ext cx="47750" cy="16675"/>
              </a:xfrm>
              <a:custGeom>
                <a:avLst/>
                <a:gdLst/>
                <a:ahLst/>
                <a:cxnLst/>
                <a:rect l="l" t="t" r="r" b="b"/>
                <a:pathLst>
                  <a:path w="1910" h="667" extrusionOk="0">
                    <a:moveTo>
                      <a:pt x="1129" y="1"/>
                    </a:moveTo>
                    <a:cubicBezTo>
                      <a:pt x="813" y="33"/>
                      <a:pt x="485" y="75"/>
                      <a:pt x="159" y="117"/>
                    </a:cubicBezTo>
                    <a:cubicBezTo>
                      <a:pt x="64" y="138"/>
                      <a:pt x="0" y="202"/>
                      <a:pt x="85" y="317"/>
                    </a:cubicBezTo>
                    <a:cubicBezTo>
                      <a:pt x="222" y="317"/>
                      <a:pt x="380" y="296"/>
                      <a:pt x="528" y="296"/>
                    </a:cubicBezTo>
                    <a:cubicBezTo>
                      <a:pt x="533" y="297"/>
                      <a:pt x="539" y="297"/>
                      <a:pt x="545" y="297"/>
                    </a:cubicBezTo>
                    <a:cubicBezTo>
                      <a:pt x="622" y="297"/>
                      <a:pt x="705" y="258"/>
                      <a:pt x="792" y="258"/>
                    </a:cubicBezTo>
                    <a:cubicBezTo>
                      <a:pt x="844" y="258"/>
                      <a:pt x="897" y="272"/>
                      <a:pt x="949" y="317"/>
                    </a:cubicBezTo>
                    <a:cubicBezTo>
                      <a:pt x="837" y="430"/>
                      <a:pt x="744" y="513"/>
                      <a:pt x="652" y="604"/>
                    </a:cubicBezTo>
                    <a:lnTo>
                      <a:pt x="652" y="604"/>
                    </a:lnTo>
                    <a:cubicBezTo>
                      <a:pt x="649" y="604"/>
                      <a:pt x="647" y="603"/>
                      <a:pt x="644" y="602"/>
                    </a:cubicBezTo>
                    <a:lnTo>
                      <a:pt x="644" y="612"/>
                    </a:lnTo>
                    <a:cubicBezTo>
                      <a:pt x="647" y="610"/>
                      <a:pt x="649" y="607"/>
                      <a:pt x="652" y="604"/>
                    </a:cubicBezTo>
                    <a:lnTo>
                      <a:pt x="652" y="604"/>
                    </a:lnTo>
                    <a:cubicBezTo>
                      <a:pt x="727" y="625"/>
                      <a:pt x="809" y="667"/>
                      <a:pt x="877" y="667"/>
                    </a:cubicBezTo>
                    <a:cubicBezTo>
                      <a:pt x="884" y="667"/>
                      <a:pt x="891" y="667"/>
                      <a:pt x="897" y="666"/>
                    </a:cubicBezTo>
                    <a:cubicBezTo>
                      <a:pt x="1214" y="591"/>
                      <a:pt x="1540" y="507"/>
                      <a:pt x="1856" y="413"/>
                    </a:cubicBezTo>
                    <a:cubicBezTo>
                      <a:pt x="1878" y="402"/>
                      <a:pt x="1889" y="317"/>
                      <a:pt x="1910" y="244"/>
                    </a:cubicBezTo>
                    <a:lnTo>
                      <a:pt x="1910" y="244"/>
                    </a:lnTo>
                    <a:cubicBezTo>
                      <a:pt x="1760" y="255"/>
                      <a:pt x="1652" y="264"/>
                      <a:pt x="1569" y="264"/>
                    </a:cubicBezTo>
                    <a:cubicBezTo>
                      <a:pt x="1353" y="264"/>
                      <a:pt x="1304" y="207"/>
                      <a:pt x="112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5"/>
              <p:cNvSpPr/>
              <p:nvPr/>
            </p:nvSpPr>
            <p:spPr>
              <a:xfrm>
                <a:off x="2169050" y="4478725"/>
                <a:ext cx="66975" cy="9225"/>
              </a:xfrm>
              <a:custGeom>
                <a:avLst/>
                <a:gdLst/>
                <a:ahLst/>
                <a:cxnLst/>
                <a:rect l="l" t="t" r="r" b="b"/>
                <a:pathLst>
                  <a:path w="2679" h="369" extrusionOk="0">
                    <a:moveTo>
                      <a:pt x="2153" y="0"/>
                    </a:moveTo>
                    <a:cubicBezTo>
                      <a:pt x="1960" y="0"/>
                      <a:pt x="1771" y="15"/>
                      <a:pt x="1582" y="21"/>
                    </a:cubicBezTo>
                    <a:cubicBezTo>
                      <a:pt x="1055" y="42"/>
                      <a:pt x="527" y="52"/>
                      <a:pt x="21" y="221"/>
                    </a:cubicBezTo>
                    <a:cubicBezTo>
                      <a:pt x="0" y="221"/>
                      <a:pt x="10" y="295"/>
                      <a:pt x="0" y="368"/>
                    </a:cubicBezTo>
                    <a:cubicBezTo>
                      <a:pt x="875" y="305"/>
                      <a:pt x="1751" y="242"/>
                      <a:pt x="2616" y="178"/>
                    </a:cubicBezTo>
                    <a:cubicBezTo>
                      <a:pt x="2626" y="178"/>
                      <a:pt x="2637" y="147"/>
                      <a:pt x="2679" y="52"/>
                    </a:cubicBezTo>
                    <a:cubicBezTo>
                      <a:pt x="2500" y="12"/>
                      <a:pt x="2325" y="0"/>
                      <a:pt x="215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5"/>
              <p:cNvSpPr/>
              <p:nvPr/>
            </p:nvSpPr>
            <p:spPr>
              <a:xfrm>
                <a:off x="2044325" y="4413175"/>
                <a:ext cx="61700" cy="19950"/>
              </a:xfrm>
              <a:custGeom>
                <a:avLst/>
                <a:gdLst/>
                <a:ahLst/>
                <a:cxnLst/>
                <a:rect l="l" t="t" r="r" b="b"/>
                <a:pathLst>
                  <a:path w="2468" h="798" extrusionOk="0">
                    <a:moveTo>
                      <a:pt x="2269" y="1"/>
                    </a:moveTo>
                    <a:cubicBezTo>
                      <a:pt x="2213" y="1"/>
                      <a:pt x="2155" y="13"/>
                      <a:pt x="2099" y="27"/>
                    </a:cubicBezTo>
                    <a:cubicBezTo>
                      <a:pt x="1720" y="132"/>
                      <a:pt x="1340" y="238"/>
                      <a:pt x="960" y="353"/>
                    </a:cubicBezTo>
                    <a:cubicBezTo>
                      <a:pt x="644" y="449"/>
                      <a:pt x="338" y="575"/>
                      <a:pt x="21" y="681"/>
                    </a:cubicBezTo>
                    <a:cubicBezTo>
                      <a:pt x="11" y="691"/>
                      <a:pt x="11" y="723"/>
                      <a:pt x="0" y="775"/>
                    </a:cubicBezTo>
                    <a:cubicBezTo>
                      <a:pt x="76" y="791"/>
                      <a:pt x="151" y="797"/>
                      <a:pt x="224" y="797"/>
                    </a:cubicBezTo>
                    <a:cubicBezTo>
                      <a:pt x="454" y="797"/>
                      <a:pt x="670" y="731"/>
                      <a:pt x="886" y="660"/>
                    </a:cubicBezTo>
                    <a:cubicBezTo>
                      <a:pt x="1181" y="564"/>
                      <a:pt x="1477" y="491"/>
                      <a:pt x="1772" y="407"/>
                    </a:cubicBezTo>
                    <a:cubicBezTo>
                      <a:pt x="2021" y="334"/>
                      <a:pt x="2280" y="292"/>
                      <a:pt x="2459" y="70"/>
                    </a:cubicBezTo>
                    <a:lnTo>
                      <a:pt x="2459" y="70"/>
                    </a:lnTo>
                    <a:cubicBezTo>
                      <a:pt x="2462" y="73"/>
                      <a:pt x="2465" y="76"/>
                      <a:pt x="2468" y="79"/>
                    </a:cubicBezTo>
                    <a:lnTo>
                      <a:pt x="2468" y="58"/>
                    </a:lnTo>
                    <a:cubicBezTo>
                      <a:pt x="2465" y="62"/>
                      <a:pt x="2462" y="66"/>
                      <a:pt x="2459" y="70"/>
                    </a:cubicBezTo>
                    <a:lnTo>
                      <a:pt x="2459" y="70"/>
                    </a:lnTo>
                    <a:cubicBezTo>
                      <a:pt x="2402" y="18"/>
                      <a:pt x="2336" y="1"/>
                      <a:pt x="226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5"/>
              <p:cNvSpPr/>
              <p:nvPr/>
            </p:nvSpPr>
            <p:spPr>
              <a:xfrm>
                <a:off x="1754800" y="4259100"/>
                <a:ext cx="59100" cy="23450"/>
              </a:xfrm>
              <a:custGeom>
                <a:avLst/>
                <a:gdLst/>
                <a:ahLst/>
                <a:cxnLst/>
                <a:rect l="l" t="t" r="r" b="b"/>
                <a:pathLst>
                  <a:path w="2364" h="938" extrusionOk="0">
                    <a:moveTo>
                      <a:pt x="2201" y="0"/>
                    </a:moveTo>
                    <a:cubicBezTo>
                      <a:pt x="2176" y="0"/>
                      <a:pt x="2152" y="3"/>
                      <a:pt x="2131" y="10"/>
                    </a:cubicBezTo>
                    <a:cubicBezTo>
                      <a:pt x="1667" y="188"/>
                      <a:pt x="1224" y="368"/>
                      <a:pt x="729" y="442"/>
                    </a:cubicBezTo>
                    <a:cubicBezTo>
                      <a:pt x="518" y="463"/>
                      <a:pt x="317" y="589"/>
                      <a:pt x="117" y="674"/>
                    </a:cubicBezTo>
                    <a:cubicBezTo>
                      <a:pt x="75" y="695"/>
                      <a:pt x="64" y="779"/>
                      <a:pt x="1" y="938"/>
                    </a:cubicBezTo>
                    <a:cubicBezTo>
                      <a:pt x="813" y="674"/>
                      <a:pt x="1509" y="463"/>
                      <a:pt x="2195" y="231"/>
                    </a:cubicBezTo>
                    <a:cubicBezTo>
                      <a:pt x="2258" y="221"/>
                      <a:pt x="2300" y="157"/>
                      <a:pt x="2353" y="115"/>
                    </a:cubicBezTo>
                    <a:cubicBezTo>
                      <a:pt x="2363" y="104"/>
                      <a:pt x="2353" y="73"/>
                      <a:pt x="2363" y="10"/>
                    </a:cubicBezTo>
                    <a:cubicBezTo>
                      <a:pt x="2307" y="10"/>
                      <a:pt x="2251" y="0"/>
                      <a:pt x="220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5"/>
              <p:cNvSpPr/>
              <p:nvPr/>
            </p:nvSpPr>
            <p:spPr>
              <a:xfrm>
                <a:off x="2160850" y="4509675"/>
                <a:ext cx="56200" cy="11050"/>
              </a:xfrm>
              <a:custGeom>
                <a:avLst/>
                <a:gdLst/>
                <a:ahLst/>
                <a:cxnLst/>
                <a:rect l="l" t="t" r="r" b="b"/>
                <a:pathLst>
                  <a:path w="2248" h="442" extrusionOk="0">
                    <a:moveTo>
                      <a:pt x="1778" y="0"/>
                    </a:moveTo>
                    <a:cubicBezTo>
                      <a:pt x="1303" y="0"/>
                      <a:pt x="676" y="100"/>
                      <a:pt x="191" y="259"/>
                    </a:cubicBezTo>
                    <a:cubicBezTo>
                      <a:pt x="127" y="280"/>
                      <a:pt x="85" y="354"/>
                      <a:pt x="1" y="438"/>
                    </a:cubicBezTo>
                    <a:cubicBezTo>
                      <a:pt x="33" y="440"/>
                      <a:pt x="69" y="442"/>
                      <a:pt x="108" y="442"/>
                    </a:cubicBezTo>
                    <a:cubicBezTo>
                      <a:pt x="572" y="442"/>
                      <a:pt x="1508" y="271"/>
                      <a:pt x="2248" y="48"/>
                    </a:cubicBezTo>
                    <a:cubicBezTo>
                      <a:pt x="2126" y="15"/>
                      <a:pt x="1963" y="0"/>
                      <a:pt x="177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5"/>
              <p:cNvSpPr/>
              <p:nvPr/>
            </p:nvSpPr>
            <p:spPr>
              <a:xfrm>
                <a:off x="1836550" y="4301575"/>
                <a:ext cx="49875" cy="17625"/>
              </a:xfrm>
              <a:custGeom>
                <a:avLst/>
                <a:gdLst/>
                <a:ahLst/>
                <a:cxnLst/>
                <a:rect l="l" t="t" r="r" b="b"/>
                <a:pathLst>
                  <a:path w="1995" h="705" extrusionOk="0">
                    <a:moveTo>
                      <a:pt x="1745" y="0"/>
                    </a:moveTo>
                    <a:cubicBezTo>
                      <a:pt x="1594" y="0"/>
                      <a:pt x="1448" y="66"/>
                      <a:pt x="1298" y="114"/>
                    </a:cubicBezTo>
                    <a:cubicBezTo>
                      <a:pt x="886" y="261"/>
                      <a:pt x="464" y="399"/>
                      <a:pt x="42" y="546"/>
                    </a:cubicBezTo>
                    <a:cubicBezTo>
                      <a:pt x="21" y="557"/>
                      <a:pt x="21" y="620"/>
                      <a:pt x="0" y="704"/>
                    </a:cubicBezTo>
                    <a:cubicBezTo>
                      <a:pt x="725" y="620"/>
                      <a:pt x="1386" y="443"/>
                      <a:pt x="1986" y="67"/>
                    </a:cubicBezTo>
                    <a:lnTo>
                      <a:pt x="1986" y="67"/>
                    </a:lnTo>
                    <a:cubicBezTo>
                      <a:pt x="1989" y="68"/>
                      <a:pt x="1991" y="70"/>
                      <a:pt x="1994" y="71"/>
                    </a:cubicBezTo>
                    <a:lnTo>
                      <a:pt x="1994" y="61"/>
                    </a:lnTo>
                    <a:cubicBezTo>
                      <a:pt x="1991" y="63"/>
                      <a:pt x="1989" y="65"/>
                      <a:pt x="1986" y="67"/>
                    </a:cubicBezTo>
                    <a:lnTo>
                      <a:pt x="1986" y="67"/>
                    </a:lnTo>
                    <a:cubicBezTo>
                      <a:pt x="1903" y="18"/>
                      <a:pt x="1823" y="0"/>
                      <a:pt x="174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5"/>
              <p:cNvSpPr/>
              <p:nvPr/>
            </p:nvSpPr>
            <p:spPr>
              <a:xfrm>
                <a:off x="2340950" y="4767925"/>
                <a:ext cx="53825" cy="7750"/>
              </a:xfrm>
              <a:custGeom>
                <a:avLst/>
                <a:gdLst/>
                <a:ahLst/>
                <a:cxnLst/>
                <a:rect l="l" t="t" r="r" b="b"/>
                <a:pathLst>
                  <a:path w="2153" h="310" extrusionOk="0">
                    <a:moveTo>
                      <a:pt x="1993" y="1"/>
                    </a:moveTo>
                    <a:cubicBezTo>
                      <a:pt x="1382" y="33"/>
                      <a:pt x="760" y="64"/>
                      <a:pt x="148" y="106"/>
                    </a:cubicBezTo>
                    <a:cubicBezTo>
                      <a:pt x="116" y="117"/>
                      <a:pt x="85" y="191"/>
                      <a:pt x="1" y="275"/>
                    </a:cubicBezTo>
                    <a:cubicBezTo>
                      <a:pt x="139" y="292"/>
                      <a:pt x="235" y="310"/>
                      <a:pt x="324" y="310"/>
                    </a:cubicBezTo>
                    <a:cubicBezTo>
                      <a:pt x="343" y="310"/>
                      <a:pt x="361" y="309"/>
                      <a:pt x="380" y="307"/>
                    </a:cubicBezTo>
                    <a:cubicBezTo>
                      <a:pt x="918" y="275"/>
                      <a:pt x="1466" y="244"/>
                      <a:pt x="2015" y="202"/>
                    </a:cubicBezTo>
                    <a:cubicBezTo>
                      <a:pt x="2047" y="191"/>
                      <a:pt x="2078" y="148"/>
                      <a:pt x="2152" y="64"/>
                    </a:cubicBezTo>
                    <a:cubicBezTo>
                      <a:pt x="2068" y="33"/>
                      <a:pt x="2025" y="1"/>
                      <a:pt x="199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5"/>
              <p:cNvSpPr/>
              <p:nvPr/>
            </p:nvSpPr>
            <p:spPr>
              <a:xfrm>
                <a:off x="2363350" y="4784550"/>
                <a:ext cx="39850" cy="6450"/>
              </a:xfrm>
              <a:custGeom>
                <a:avLst/>
                <a:gdLst/>
                <a:ahLst/>
                <a:cxnLst/>
                <a:rect l="l" t="t" r="r" b="b"/>
                <a:pathLst>
                  <a:path w="1594" h="258" extrusionOk="0">
                    <a:moveTo>
                      <a:pt x="1530" y="1"/>
                    </a:moveTo>
                    <a:cubicBezTo>
                      <a:pt x="1045" y="22"/>
                      <a:pt x="560" y="32"/>
                      <a:pt x="75" y="64"/>
                    </a:cubicBezTo>
                    <a:cubicBezTo>
                      <a:pt x="54" y="64"/>
                      <a:pt x="33" y="148"/>
                      <a:pt x="1" y="201"/>
                    </a:cubicBezTo>
                    <a:cubicBezTo>
                      <a:pt x="237" y="239"/>
                      <a:pt x="490" y="258"/>
                      <a:pt x="729" y="258"/>
                    </a:cubicBezTo>
                    <a:cubicBezTo>
                      <a:pt x="1014" y="258"/>
                      <a:pt x="1278" y="231"/>
                      <a:pt x="1467" y="180"/>
                    </a:cubicBezTo>
                    <a:cubicBezTo>
                      <a:pt x="1509" y="158"/>
                      <a:pt x="1551" y="95"/>
                      <a:pt x="1594" y="53"/>
                    </a:cubicBezTo>
                    <a:cubicBezTo>
                      <a:pt x="1561" y="22"/>
                      <a:pt x="1540" y="1"/>
                      <a:pt x="153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5"/>
              <p:cNvSpPr/>
              <p:nvPr/>
            </p:nvSpPr>
            <p:spPr>
              <a:xfrm>
                <a:off x="2307200" y="4683300"/>
                <a:ext cx="44050" cy="6075"/>
              </a:xfrm>
              <a:custGeom>
                <a:avLst/>
                <a:gdLst/>
                <a:ahLst/>
                <a:cxnLst/>
                <a:rect l="l" t="t" r="r" b="b"/>
                <a:pathLst>
                  <a:path w="1762" h="243" extrusionOk="0">
                    <a:moveTo>
                      <a:pt x="158" y="1"/>
                    </a:moveTo>
                    <a:cubicBezTo>
                      <a:pt x="64" y="1"/>
                      <a:pt x="1" y="43"/>
                      <a:pt x="32" y="191"/>
                    </a:cubicBezTo>
                    <a:cubicBezTo>
                      <a:pt x="591" y="212"/>
                      <a:pt x="1161" y="233"/>
                      <a:pt x="1730" y="243"/>
                    </a:cubicBezTo>
                    <a:lnTo>
                      <a:pt x="1761" y="116"/>
                    </a:lnTo>
                    <a:cubicBezTo>
                      <a:pt x="1667" y="85"/>
                      <a:pt x="1583" y="32"/>
                      <a:pt x="1487" y="22"/>
                    </a:cubicBezTo>
                    <a:cubicBezTo>
                      <a:pt x="1044" y="11"/>
                      <a:pt x="601" y="1"/>
                      <a:pt x="15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5"/>
              <p:cNvSpPr/>
              <p:nvPr/>
            </p:nvSpPr>
            <p:spPr>
              <a:xfrm>
                <a:off x="2048000" y="4386950"/>
                <a:ext cx="37750" cy="9400"/>
              </a:xfrm>
              <a:custGeom>
                <a:avLst/>
                <a:gdLst/>
                <a:ahLst/>
                <a:cxnLst/>
                <a:rect l="l" t="t" r="r" b="b"/>
                <a:pathLst>
                  <a:path w="1510" h="376" extrusionOk="0">
                    <a:moveTo>
                      <a:pt x="1509" y="0"/>
                    </a:moveTo>
                    <a:cubicBezTo>
                      <a:pt x="1341" y="21"/>
                      <a:pt x="1172" y="31"/>
                      <a:pt x="1003" y="63"/>
                    </a:cubicBezTo>
                    <a:cubicBezTo>
                      <a:pt x="813" y="85"/>
                      <a:pt x="612" y="106"/>
                      <a:pt x="434" y="169"/>
                    </a:cubicBezTo>
                    <a:cubicBezTo>
                      <a:pt x="401" y="179"/>
                      <a:pt x="364" y="181"/>
                      <a:pt x="325" y="181"/>
                    </a:cubicBezTo>
                    <a:cubicBezTo>
                      <a:pt x="305" y="181"/>
                      <a:pt x="284" y="180"/>
                      <a:pt x="264" y="180"/>
                    </a:cubicBezTo>
                    <a:cubicBezTo>
                      <a:pt x="156" y="180"/>
                      <a:pt x="48" y="193"/>
                      <a:pt x="1" y="348"/>
                    </a:cubicBezTo>
                    <a:cubicBezTo>
                      <a:pt x="146" y="365"/>
                      <a:pt x="277" y="375"/>
                      <a:pt x="400" y="375"/>
                    </a:cubicBezTo>
                    <a:cubicBezTo>
                      <a:pt x="793" y="375"/>
                      <a:pt x="1099" y="274"/>
                      <a:pt x="150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5"/>
              <p:cNvSpPr/>
              <p:nvPr/>
            </p:nvSpPr>
            <p:spPr>
              <a:xfrm>
                <a:off x="2182225" y="4464125"/>
                <a:ext cx="34825" cy="6125"/>
              </a:xfrm>
              <a:custGeom>
                <a:avLst/>
                <a:gdLst/>
                <a:ahLst/>
                <a:cxnLst/>
                <a:rect l="l" t="t" r="r" b="b"/>
                <a:pathLst>
                  <a:path w="1393" h="245" extrusionOk="0">
                    <a:moveTo>
                      <a:pt x="745" y="1"/>
                    </a:moveTo>
                    <a:cubicBezTo>
                      <a:pt x="415" y="1"/>
                      <a:pt x="214" y="69"/>
                      <a:pt x="0" y="214"/>
                    </a:cubicBezTo>
                    <a:cubicBezTo>
                      <a:pt x="142" y="235"/>
                      <a:pt x="279" y="245"/>
                      <a:pt x="412" y="245"/>
                    </a:cubicBezTo>
                    <a:cubicBezTo>
                      <a:pt x="758" y="245"/>
                      <a:pt x="1080" y="178"/>
                      <a:pt x="1393" y="56"/>
                    </a:cubicBezTo>
                    <a:cubicBezTo>
                      <a:pt x="1127" y="20"/>
                      <a:pt x="918" y="1"/>
                      <a:pt x="74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5"/>
              <p:cNvSpPr/>
              <p:nvPr/>
            </p:nvSpPr>
            <p:spPr>
              <a:xfrm>
                <a:off x="1783800" y="4271175"/>
                <a:ext cx="33000" cy="11375"/>
              </a:xfrm>
              <a:custGeom>
                <a:avLst/>
                <a:gdLst/>
                <a:ahLst/>
                <a:cxnLst/>
                <a:rect l="l" t="t" r="r" b="b"/>
                <a:pathLst>
                  <a:path w="1320" h="455" extrusionOk="0">
                    <a:moveTo>
                      <a:pt x="1203" y="1"/>
                    </a:moveTo>
                    <a:cubicBezTo>
                      <a:pt x="835" y="75"/>
                      <a:pt x="476" y="148"/>
                      <a:pt x="117" y="244"/>
                    </a:cubicBezTo>
                    <a:cubicBezTo>
                      <a:pt x="22" y="275"/>
                      <a:pt x="1" y="380"/>
                      <a:pt x="85" y="455"/>
                    </a:cubicBezTo>
                    <a:cubicBezTo>
                      <a:pt x="307" y="423"/>
                      <a:pt x="528" y="402"/>
                      <a:pt x="739" y="359"/>
                    </a:cubicBezTo>
                    <a:cubicBezTo>
                      <a:pt x="950" y="317"/>
                      <a:pt x="1172" y="286"/>
                      <a:pt x="1320" y="96"/>
                    </a:cubicBezTo>
                    <a:cubicBezTo>
                      <a:pt x="1267" y="54"/>
                      <a:pt x="1224" y="1"/>
                      <a:pt x="120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5"/>
              <p:cNvSpPr/>
              <p:nvPr/>
            </p:nvSpPr>
            <p:spPr>
              <a:xfrm>
                <a:off x="1907725" y="4314700"/>
                <a:ext cx="35650" cy="10825"/>
              </a:xfrm>
              <a:custGeom>
                <a:avLst/>
                <a:gdLst/>
                <a:ahLst/>
                <a:cxnLst/>
                <a:rect l="l" t="t" r="r" b="b"/>
                <a:pathLst>
                  <a:path w="1426" h="433" extrusionOk="0">
                    <a:moveTo>
                      <a:pt x="1425" y="0"/>
                    </a:moveTo>
                    <a:cubicBezTo>
                      <a:pt x="971" y="64"/>
                      <a:pt x="518" y="116"/>
                      <a:pt x="85" y="243"/>
                    </a:cubicBezTo>
                    <a:cubicBezTo>
                      <a:pt x="64" y="254"/>
                      <a:pt x="54" y="317"/>
                      <a:pt x="1" y="432"/>
                    </a:cubicBezTo>
                    <a:cubicBezTo>
                      <a:pt x="286" y="411"/>
                      <a:pt x="507" y="411"/>
                      <a:pt x="708" y="369"/>
                    </a:cubicBezTo>
                    <a:cubicBezTo>
                      <a:pt x="940" y="317"/>
                      <a:pt x="1172" y="232"/>
                      <a:pt x="1393" y="148"/>
                    </a:cubicBezTo>
                    <a:cubicBezTo>
                      <a:pt x="1414" y="148"/>
                      <a:pt x="1414" y="85"/>
                      <a:pt x="142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5"/>
              <p:cNvSpPr/>
              <p:nvPr/>
            </p:nvSpPr>
            <p:spPr>
              <a:xfrm>
                <a:off x="2432700" y="4866275"/>
                <a:ext cx="33775" cy="6025"/>
              </a:xfrm>
              <a:custGeom>
                <a:avLst/>
                <a:gdLst/>
                <a:ahLst/>
                <a:cxnLst/>
                <a:rect l="l" t="t" r="r" b="b"/>
                <a:pathLst>
                  <a:path w="1351" h="241" extrusionOk="0">
                    <a:moveTo>
                      <a:pt x="606" y="1"/>
                    </a:moveTo>
                    <a:cubicBezTo>
                      <a:pt x="390" y="1"/>
                      <a:pt x="191" y="56"/>
                      <a:pt x="1" y="170"/>
                    </a:cubicBezTo>
                    <a:cubicBezTo>
                      <a:pt x="297" y="207"/>
                      <a:pt x="565" y="240"/>
                      <a:pt x="821" y="240"/>
                    </a:cubicBezTo>
                    <a:cubicBezTo>
                      <a:pt x="1001" y="240"/>
                      <a:pt x="1176" y="224"/>
                      <a:pt x="1351" y="180"/>
                    </a:cubicBezTo>
                    <a:cubicBezTo>
                      <a:pt x="1076" y="61"/>
                      <a:pt x="831" y="1"/>
                      <a:pt x="60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5"/>
              <p:cNvSpPr/>
              <p:nvPr/>
            </p:nvSpPr>
            <p:spPr>
              <a:xfrm>
                <a:off x="2444550" y="4882050"/>
                <a:ext cx="28500" cy="6675"/>
              </a:xfrm>
              <a:custGeom>
                <a:avLst/>
                <a:gdLst/>
                <a:ahLst/>
                <a:cxnLst/>
                <a:rect l="l" t="t" r="r" b="b"/>
                <a:pathLst>
                  <a:path w="1140" h="267" extrusionOk="0">
                    <a:moveTo>
                      <a:pt x="519" y="1"/>
                    </a:moveTo>
                    <a:cubicBezTo>
                      <a:pt x="349" y="1"/>
                      <a:pt x="178" y="30"/>
                      <a:pt x="1" y="87"/>
                    </a:cubicBezTo>
                    <a:cubicBezTo>
                      <a:pt x="54" y="130"/>
                      <a:pt x="96" y="182"/>
                      <a:pt x="149" y="193"/>
                    </a:cubicBezTo>
                    <a:cubicBezTo>
                      <a:pt x="423" y="224"/>
                      <a:pt x="708" y="245"/>
                      <a:pt x="992" y="266"/>
                    </a:cubicBezTo>
                    <a:cubicBezTo>
                      <a:pt x="1024" y="266"/>
                      <a:pt x="1067" y="193"/>
                      <a:pt x="1140" y="130"/>
                    </a:cubicBezTo>
                    <a:cubicBezTo>
                      <a:pt x="927" y="43"/>
                      <a:pt x="724" y="1"/>
                      <a:pt x="51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5"/>
              <p:cNvSpPr/>
              <p:nvPr/>
            </p:nvSpPr>
            <p:spPr>
              <a:xfrm>
                <a:off x="2052750" y="4405725"/>
                <a:ext cx="32200" cy="10775"/>
              </a:xfrm>
              <a:custGeom>
                <a:avLst/>
                <a:gdLst/>
                <a:ahLst/>
                <a:cxnLst/>
                <a:rect l="l" t="t" r="r" b="b"/>
                <a:pathLst>
                  <a:path w="1288" h="431" extrusionOk="0">
                    <a:moveTo>
                      <a:pt x="1102" y="0"/>
                    </a:moveTo>
                    <a:cubicBezTo>
                      <a:pt x="1046" y="0"/>
                      <a:pt x="987" y="15"/>
                      <a:pt x="929" y="30"/>
                    </a:cubicBezTo>
                    <a:cubicBezTo>
                      <a:pt x="676" y="93"/>
                      <a:pt x="422" y="156"/>
                      <a:pt x="169" y="230"/>
                    </a:cubicBezTo>
                    <a:cubicBezTo>
                      <a:pt x="75" y="262"/>
                      <a:pt x="1" y="304"/>
                      <a:pt x="85" y="430"/>
                    </a:cubicBezTo>
                    <a:cubicBezTo>
                      <a:pt x="505" y="388"/>
                      <a:pt x="956" y="430"/>
                      <a:pt x="1283" y="77"/>
                    </a:cubicBezTo>
                    <a:lnTo>
                      <a:pt x="1283" y="77"/>
                    </a:lnTo>
                    <a:cubicBezTo>
                      <a:pt x="1284" y="79"/>
                      <a:pt x="1286" y="80"/>
                      <a:pt x="1287" y="82"/>
                    </a:cubicBezTo>
                    <a:lnTo>
                      <a:pt x="1287" y="72"/>
                    </a:lnTo>
                    <a:cubicBezTo>
                      <a:pt x="1286" y="74"/>
                      <a:pt x="1284" y="75"/>
                      <a:pt x="1283" y="77"/>
                    </a:cubicBezTo>
                    <a:lnTo>
                      <a:pt x="1283" y="77"/>
                    </a:lnTo>
                    <a:cubicBezTo>
                      <a:pt x="1227" y="19"/>
                      <a:pt x="1166" y="0"/>
                      <a:pt x="110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5"/>
              <p:cNvSpPr/>
              <p:nvPr/>
            </p:nvSpPr>
            <p:spPr>
              <a:xfrm>
                <a:off x="2330650" y="4695625"/>
                <a:ext cx="23500" cy="6275"/>
              </a:xfrm>
              <a:custGeom>
                <a:avLst/>
                <a:gdLst/>
                <a:ahLst/>
                <a:cxnLst/>
                <a:rect l="l" t="t" r="r" b="b"/>
                <a:pathLst>
                  <a:path w="940" h="251" extrusionOk="0">
                    <a:moveTo>
                      <a:pt x="286" y="0"/>
                    </a:moveTo>
                    <a:cubicBezTo>
                      <a:pt x="209" y="0"/>
                      <a:pt x="132" y="8"/>
                      <a:pt x="54" y="24"/>
                    </a:cubicBezTo>
                    <a:cubicBezTo>
                      <a:pt x="33" y="35"/>
                      <a:pt x="22" y="98"/>
                      <a:pt x="1" y="162"/>
                    </a:cubicBezTo>
                    <a:cubicBezTo>
                      <a:pt x="202" y="202"/>
                      <a:pt x="396" y="251"/>
                      <a:pt x="594" y="251"/>
                    </a:cubicBezTo>
                    <a:cubicBezTo>
                      <a:pt x="707" y="251"/>
                      <a:pt x="821" y="235"/>
                      <a:pt x="940" y="193"/>
                    </a:cubicBezTo>
                    <a:cubicBezTo>
                      <a:pt x="728" y="67"/>
                      <a:pt x="510" y="0"/>
                      <a:pt x="28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5"/>
              <p:cNvSpPr/>
              <p:nvPr/>
            </p:nvSpPr>
            <p:spPr>
              <a:xfrm>
                <a:off x="2084925" y="4400825"/>
                <a:ext cx="20850" cy="7125"/>
              </a:xfrm>
              <a:custGeom>
                <a:avLst/>
                <a:gdLst/>
                <a:ahLst/>
                <a:cxnLst/>
                <a:rect l="l" t="t" r="r" b="b"/>
                <a:pathLst>
                  <a:path w="834" h="285" extrusionOk="0">
                    <a:moveTo>
                      <a:pt x="634" y="1"/>
                    </a:moveTo>
                    <a:cubicBezTo>
                      <a:pt x="390" y="1"/>
                      <a:pt x="202" y="116"/>
                      <a:pt x="23" y="259"/>
                    </a:cubicBezTo>
                    <a:lnTo>
                      <a:pt x="23" y="259"/>
                    </a:lnTo>
                    <a:cubicBezTo>
                      <a:pt x="16" y="259"/>
                      <a:pt x="8" y="258"/>
                      <a:pt x="0" y="257"/>
                    </a:cubicBezTo>
                    <a:lnTo>
                      <a:pt x="0" y="278"/>
                    </a:lnTo>
                    <a:cubicBezTo>
                      <a:pt x="8" y="272"/>
                      <a:pt x="16" y="266"/>
                      <a:pt x="23" y="259"/>
                    </a:cubicBezTo>
                    <a:lnTo>
                      <a:pt x="23" y="259"/>
                    </a:lnTo>
                    <a:cubicBezTo>
                      <a:pt x="161" y="274"/>
                      <a:pt x="259" y="284"/>
                      <a:pt x="337" y="284"/>
                    </a:cubicBezTo>
                    <a:cubicBezTo>
                      <a:pt x="527" y="284"/>
                      <a:pt x="598" y="224"/>
                      <a:pt x="834" y="25"/>
                    </a:cubicBezTo>
                    <a:cubicBezTo>
                      <a:pt x="763" y="8"/>
                      <a:pt x="697" y="1"/>
                      <a:pt x="63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5"/>
              <p:cNvSpPr/>
              <p:nvPr/>
            </p:nvSpPr>
            <p:spPr>
              <a:xfrm>
                <a:off x="2066200" y="4368950"/>
                <a:ext cx="14275" cy="6525"/>
              </a:xfrm>
              <a:custGeom>
                <a:avLst/>
                <a:gdLst/>
                <a:ahLst/>
                <a:cxnLst/>
                <a:rect l="l" t="t" r="r" b="b"/>
                <a:pathLst>
                  <a:path w="571" h="261" extrusionOk="0">
                    <a:moveTo>
                      <a:pt x="387" y="1"/>
                    </a:moveTo>
                    <a:cubicBezTo>
                      <a:pt x="276" y="1"/>
                      <a:pt x="178" y="70"/>
                      <a:pt x="74" y="130"/>
                    </a:cubicBezTo>
                    <a:cubicBezTo>
                      <a:pt x="64" y="140"/>
                      <a:pt x="53" y="172"/>
                      <a:pt x="1" y="245"/>
                    </a:cubicBezTo>
                    <a:cubicBezTo>
                      <a:pt x="93" y="255"/>
                      <a:pt x="173" y="261"/>
                      <a:pt x="241" y="261"/>
                    </a:cubicBezTo>
                    <a:cubicBezTo>
                      <a:pt x="454" y="261"/>
                      <a:pt x="554" y="209"/>
                      <a:pt x="570" y="98"/>
                    </a:cubicBezTo>
                    <a:cubicBezTo>
                      <a:pt x="570" y="76"/>
                      <a:pt x="559" y="45"/>
                      <a:pt x="538" y="45"/>
                    </a:cubicBezTo>
                    <a:cubicBezTo>
                      <a:pt x="485" y="14"/>
                      <a:pt x="435" y="1"/>
                      <a:pt x="38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5"/>
              <p:cNvSpPr/>
              <p:nvPr/>
            </p:nvSpPr>
            <p:spPr>
              <a:xfrm>
                <a:off x="2106000" y="4412475"/>
                <a:ext cx="7950" cy="3750"/>
              </a:xfrm>
              <a:custGeom>
                <a:avLst/>
                <a:gdLst/>
                <a:ahLst/>
                <a:cxnLst/>
                <a:rect l="l" t="t" r="r" b="b"/>
                <a:pathLst>
                  <a:path w="318" h="150" extrusionOk="0">
                    <a:moveTo>
                      <a:pt x="239" y="1"/>
                    </a:moveTo>
                    <a:cubicBezTo>
                      <a:pt x="237" y="1"/>
                      <a:pt x="235" y="1"/>
                      <a:pt x="233" y="2"/>
                    </a:cubicBezTo>
                    <a:cubicBezTo>
                      <a:pt x="158" y="20"/>
                      <a:pt x="92" y="56"/>
                      <a:pt x="26" y="93"/>
                    </a:cubicBezTo>
                    <a:lnTo>
                      <a:pt x="26" y="93"/>
                    </a:lnTo>
                    <a:cubicBezTo>
                      <a:pt x="18" y="91"/>
                      <a:pt x="9" y="88"/>
                      <a:pt x="1" y="86"/>
                    </a:cubicBezTo>
                    <a:lnTo>
                      <a:pt x="1" y="107"/>
                    </a:lnTo>
                    <a:cubicBezTo>
                      <a:pt x="9" y="102"/>
                      <a:pt x="18" y="98"/>
                      <a:pt x="26" y="93"/>
                    </a:cubicBezTo>
                    <a:lnTo>
                      <a:pt x="26" y="93"/>
                    </a:lnTo>
                    <a:cubicBezTo>
                      <a:pt x="102" y="114"/>
                      <a:pt x="178" y="140"/>
                      <a:pt x="254" y="149"/>
                    </a:cubicBezTo>
                    <a:cubicBezTo>
                      <a:pt x="265" y="149"/>
                      <a:pt x="296" y="97"/>
                      <a:pt x="317" y="65"/>
                    </a:cubicBezTo>
                    <a:cubicBezTo>
                      <a:pt x="289" y="46"/>
                      <a:pt x="260" y="1"/>
                      <a:pt x="23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5"/>
              <p:cNvSpPr/>
              <p:nvPr/>
            </p:nvSpPr>
            <p:spPr>
              <a:xfrm>
                <a:off x="1340325" y="4148525"/>
                <a:ext cx="1340250" cy="1070975"/>
              </a:xfrm>
              <a:custGeom>
                <a:avLst/>
                <a:gdLst/>
                <a:ahLst/>
                <a:cxnLst/>
                <a:rect l="l" t="t" r="r" b="b"/>
                <a:pathLst>
                  <a:path w="53610" h="42839" extrusionOk="0">
                    <a:moveTo>
                      <a:pt x="729" y="372"/>
                    </a:moveTo>
                    <a:cubicBezTo>
                      <a:pt x="760" y="446"/>
                      <a:pt x="771" y="477"/>
                      <a:pt x="781" y="519"/>
                    </a:cubicBezTo>
                    <a:cubicBezTo>
                      <a:pt x="707" y="530"/>
                      <a:pt x="633" y="551"/>
                      <a:pt x="549" y="562"/>
                    </a:cubicBezTo>
                    <a:lnTo>
                      <a:pt x="518" y="456"/>
                    </a:lnTo>
                    <a:cubicBezTo>
                      <a:pt x="591" y="425"/>
                      <a:pt x="654" y="393"/>
                      <a:pt x="729" y="372"/>
                    </a:cubicBezTo>
                    <a:close/>
                    <a:moveTo>
                      <a:pt x="9461" y="9673"/>
                    </a:moveTo>
                    <a:lnTo>
                      <a:pt x="9461" y="9673"/>
                    </a:lnTo>
                    <a:cubicBezTo>
                      <a:pt x="9454" y="9673"/>
                      <a:pt x="9447" y="9674"/>
                      <a:pt x="9440" y="9674"/>
                    </a:cubicBezTo>
                    <a:lnTo>
                      <a:pt x="9461" y="9674"/>
                    </a:lnTo>
                    <a:cubicBezTo>
                      <a:pt x="9461" y="9674"/>
                      <a:pt x="9461" y="9673"/>
                      <a:pt x="9461" y="9673"/>
                    </a:cubicBezTo>
                    <a:close/>
                    <a:moveTo>
                      <a:pt x="1287" y="709"/>
                    </a:moveTo>
                    <a:cubicBezTo>
                      <a:pt x="1446" y="899"/>
                      <a:pt x="1593" y="1058"/>
                      <a:pt x="1730" y="1237"/>
                    </a:cubicBezTo>
                    <a:cubicBezTo>
                      <a:pt x="2532" y="2302"/>
                      <a:pt x="3450" y="3261"/>
                      <a:pt x="4451" y="4137"/>
                    </a:cubicBezTo>
                    <a:cubicBezTo>
                      <a:pt x="4768" y="4422"/>
                      <a:pt x="5074" y="4707"/>
                      <a:pt x="5379" y="4991"/>
                    </a:cubicBezTo>
                    <a:lnTo>
                      <a:pt x="9872" y="8947"/>
                    </a:lnTo>
                    <a:cubicBezTo>
                      <a:pt x="10031" y="9094"/>
                      <a:pt x="10221" y="9221"/>
                      <a:pt x="10389" y="9357"/>
                    </a:cubicBezTo>
                    <a:cubicBezTo>
                      <a:pt x="10516" y="9453"/>
                      <a:pt x="10631" y="9547"/>
                      <a:pt x="10748" y="9653"/>
                    </a:cubicBezTo>
                    <a:cubicBezTo>
                      <a:pt x="10917" y="9790"/>
                      <a:pt x="10948" y="9917"/>
                      <a:pt x="10863" y="9980"/>
                    </a:cubicBezTo>
                    <a:cubicBezTo>
                      <a:pt x="10821" y="10010"/>
                      <a:pt x="10782" y="10022"/>
                      <a:pt x="10746" y="10022"/>
                    </a:cubicBezTo>
                    <a:cubicBezTo>
                      <a:pt x="10656" y="10022"/>
                      <a:pt x="10583" y="9948"/>
                      <a:pt x="10516" y="9896"/>
                    </a:cubicBezTo>
                    <a:cubicBezTo>
                      <a:pt x="10336" y="9758"/>
                      <a:pt x="10178" y="9611"/>
                      <a:pt x="10010" y="9463"/>
                    </a:cubicBezTo>
                    <a:cubicBezTo>
                      <a:pt x="9567" y="9083"/>
                      <a:pt x="9145" y="8704"/>
                      <a:pt x="8702" y="8335"/>
                    </a:cubicBezTo>
                    <a:cubicBezTo>
                      <a:pt x="7921" y="7670"/>
                      <a:pt x="7141" y="7016"/>
                      <a:pt x="6360" y="6373"/>
                    </a:cubicBezTo>
                    <a:cubicBezTo>
                      <a:pt x="5770" y="5888"/>
                      <a:pt x="5158" y="5455"/>
                      <a:pt x="4589" y="4960"/>
                    </a:cubicBezTo>
                    <a:cubicBezTo>
                      <a:pt x="3375" y="3884"/>
                      <a:pt x="2205" y="2766"/>
                      <a:pt x="1182" y="1511"/>
                    </a:cubicBezTo>
                    <a:cubicBezTo>
                      <a:pt x="1066" y="1374"/>
                      <a:pt x="971" y="1226"/>
                      <a:pt x="823" y="1026"/>
                    </a:cubicBezTo>
                    <a:cubicBezTo>
                      <a:pt x="1013" y="899"/>
                      <a:pt x="1129" y="815"/>
                      <a:pt x="1287" y="709"/>
                    </a:cubicBezTo>
                    <a:close/>
                    <a:moveTo>
                      <a:pt x="29985" y="25779"/>
                    </a:moveTo>
                    <a:lnTo>
                      <a:pt x="29985" y="25779"/>
                    </a:lnTo>
                    <a:cubicBezTo>
                      <a:pt x="30016" y="25800"/>
                      <a:pt x="30037" y="25821"/>
                      <a:pt x="30058" y="25853"/>
                    </a:cubicBezTo>
                    <a:cubicBezTo>
                      <a:pt x="30037" y="25842"/>
                      <a:pt x="30016" y="25842"/>
                      <a:pt x="30006" y="25831"/>
                    </a:cubicBezTo>
                    <a:cubicBezTo>
                      <a:pt x="29995" y="25821"/>
                      <a:pt x="29995" y="25789"/>
                      <a:pt x="29985" y="25779"/>
                    </a:cubicBezTo>
                    <a:close/>
                    <a:moveTo>
                      <a:pt x="31431" y="26915"/>
                    </a:moveTo>
                    <a:lnTo>
                      <a:pt x="31431" y="26915"/>
                    </a:lnTo>
                    <a:cubicBezTo>
                      <a:pt x="31459" y="26934"/>
                      <a:pt x="31487" y="26953"/>
                      <a:pt x="31514" y="26981"/>
                    </a:cubicBezTo>
                    <a:cubicBezTo>
                      <a:pt x="31535" y="26992"/>
                      <a:pt x="31546" y="27003"/>
                      <a:pt x="31567" y="27013"/>
                    </a:cubicBezTo>
                    <a:cubicBezTo>
                      <a:pt x="31535" y="27003"/>
                      <a:pt x="31504" y="27003"/>
                      <a:pt x="31493" y="26992"/>
                    </a:cubicBezTo>
                    <a:cubicBezTo>
                      <a:pt x="31467" y="26974"/>
                      <a:pt x="31449" y="26943"/>
                      <a:pt x="31431" y="26915"/>
                    </a:cubicBezTo>
                    <a:close/>
                    <a:moveTo>
                      <a:pt x="32653" y="27931"/>
                    </a:moveTo>
                    <a:cubicBezTo>
                      <a:pt x="32822" y="28015"/>
                      <a:pt x="32948" y="28057"/>
                      <a:pt x="33054" y="28142"/>
                    </a:cubicBezTo>
                    <a:cubicBezTo>
                      <a:pt x="33824" y="28732"/>
                      <a:pt x="34583" y="29333"/>
                      <a:pt x="35374" y="29945"/>
                    </a:cubicBezTo>
                    <a:cubicBezTo>
                      <a:pt x="34773" y="29808"/>
                      <a:pt x="33412" y="28796"/>
                      <a:pt x="32653" y="27931"/>
                    </a:cubicBezTo>
                    <a:close/>
                    <a:moveTo>
                      <a:pt x="38538" y="31875"/>
                    </a:moveTo>
                    <a:lnTo>
                      <a:pt x="38538" y="31875"/>
                    </a:lnTo>
                    <a:cubicBezTo>
                      <a:pt x="39076" y="31949"/>
                      <a:pt x="39508" y="32202"/>
                      <a:pt x="39836" y="32635"/>
                    </a:cubicBezTo>
                    <a:cubicBezTo>
                      <a:pt x="39351" y="32487"/>
                      <a:pt x="38950" y="32170"/>
                      <a:pt x="38538" y="31875"/>
                    </a:cubicBezTo>
                    <a:close/>
                    <a:moveTo>
                      <a:pt x="41660" y="33974"/>
                    </a:moveTo>
                    <a:cubicBezTo>
                      <a:pt x="41681" y="33974"/>
                      <a:pt x="41702" y="33974"/>
                      <a:pt x="41713" y="33985"/>
                    </a:cubicBezTo>
                    <a:cubicBezTo>
                      <a:pt x="41723" y="34006"/>
                      <a:pt x="41723" y="34027"/>
                      <a:pt x="41734" y="34048"/>
                    </a:cubicBezTo>
                    <a:cubicBezTo>
                      <a:pt x="41713" y="34037"/>
                      <a:pt x="41692" y="34037"/>
                      <a:pt x="41681" y="34027"/>
                    </a:cubicBezTo>
                    <a:cubicBezTo>
                      <a:pt x="41671" y="34006"/>
                      <a:pt x="41671" y="33985"/>
                      <a:pt x="41660" y="33974"/>
                    </a:cubicBezTo>
                    <a:close/>
                    <a:moveTo>
                      <a:pt x="17576" y="2894"/>
                    </a:moveTo>
                    <a:cubicBezTo>
                      <a:pt x="17665" y="2894"/>
                      <a:pt x="17755" y="2897"/>
                      <a:pt x="17845" y="2903"/>
                    </a:cubicBezTo>
                    <a:cubicBezTo>
                      <a:pt x="19122" y="2956"/>
                      <a:pt x="20334" y="3294"/>
                      <a:pt x="21527" y="3737"/>
                    </a:cubicBezTo>
                    <a:cubicBezTo>
                      <a:pt x="22043" y="3926"/>
                      <a:pt x="22549" y="4168"/>
                      <a:pt x="23055" y="4390"/>
                    </a:cubicBezTo>
                    <a:cubicBezTo>
                      <a:pt x="24121" y="4854"/>
                      <a:pt x="25207" y="5234"/>
                      <a:pt x="26357" y="5392"/>
                    </a:cubicBezTo>
                    <a:cubicBezTo>
                      <a:pt x="27084" y="5497"/>
                      <a:pt x="27707" y="5793"/>
                      <a:pt x="28287" y="6236"/>
                    </a:cubicBezTo>
                    <a:cubicBezTo>
                      <a:pt x="28909" y="6732"/>
                      <a:pt x="29563" y="7185"/>
                      <a:pt x="30217" y="7660"/>
                    </a:cubicBezTo>
                    <a:cubicBezTo>
                      <a:pt x="31430" y="8525"/>
                      <a:pt x="32622" y="9400"/>
                      <a:pt x="33729" y="10391"/>
                    </a:cubicBezTo>
                    <a:cubicBezTo>
                      <a:pt x="33930" y="10571"/>
                      <a:pt x="34140" y="10740"/>
                      <a:pt x="34362" y="10887"/>
                    </a:cubicBezTo>
                    <a:cubicBezTo>
                      <a:pt x="35564" y="11731"/>
                      <a:pt x="36651" y="12711"/>
                      <a:pt x="37621" y="13819"/>
                    </a:cubicBezTo>
                    <a:cubicBezTo>
                      <a:pt x="37769" y="13988"/>
                      <a:pt x="37916" y="14157"/>
                      <a:pt x="38043" y="14336"/>
                    </a:cubicBezTo>
                    <a:cubicBezTo>
                      <a:pt x="38528" y="15043"/>
                      <a:pt x="39013" y="15760"/>
                      <a:pt x="39498" y="16477"/>
                    </a:cubicBezTo>
                    <a:cubicBezTo>
                      <a:pt x="39593" y="16625"/>
                      <a:pt x="39677" y="16782"/>
                      <a:pt x="39730" y="16951"/>
                    </a:cubicBezTo>
                    <a:cubicBezTo>
                      <a:pt x="39920" y="17457"/>
                      <a:pt x="40204" y="17900"/>
                      <a:pt x="40500" y="18354"/>
                    </a:cubicBezTo>
                    <a:cubicBezTo>
                      <a:pt x="40858" y="18913"/>
                      <a:pt x="41217" y="19472"/>
                      <a:pt x="41470" y="20084"/>
                    </a:cubicBezTo>
                    <a:cubicBezTo>
                      <a:pt x="41597" y="20410"/>
                      <a:pt x="41776" y="20727"/>
                      <a:pt x="41955" y="21033"/>
                    </a:cubicBezTo>
                    <a:cubicBezTo>
                      <a:pt x="42261" y="21528"/>
                      <a:pt x="42451" y="22067"/>
                      <a:pt x="42693" y="22594"/>
                    </a:cubicBezTo>
                    <a:cubicBezTo>
                      <a:pt x="42947" y="23142"/>
                      <a:pt x="43316" y="23617"/>
                      <a:pt x="43717" y="24060"/>
                    </a:cubicBezTo>
                    <a:cubicBezTo>
                      <a:pt x="44275" y="24692"/>
                      <a:pt x="44782" y="25357"/>
                      <a:pt x="45214" y="26085"/>
                    </a:cubicBezTo>
                    <a:cubicBezTo>
                      <a:pt x="45447" y="26464"/>
                      <a:pt x="45636" y="26865"/>
                      <a:pt x="45847" y="27256"/>
                    </a:cubicBezTo>
                    <a:cubicBezTo>
                      <a:pt x="46638" y="28774"/>
                      <a:pt x="47345" y="30324"/>
                      <a:pt x="47914" y="31938"/>
                    </a:cubicBezTo>
                    <a:cubicBezTo>
                      <a:pt x="48104" y="32455"/>
                      <a:pt x="48252" y="32993"/>
                      <a:pt x="48378" y="33531"/>
                    </a:cubicBezTo>
                    <a:cubicBezTo>
                      <a:pt x="48611" y="34480"/>
                      <a:pt x="48821" y="35429"/>
                      <a:pt x="49117" y="36357"/>
                    </a:cubicBezTo>
                    <a:cubicBezTo>
                      <a:pt x="49222" y="36674"/>
                      <a:pt x="49307" y="37001"/>
                      <a:pt x="49359" y="37317"/>
                    </a:cubicBezTo>
                    <a:cubicBezTo>
                      <a:pt x="49485" y="38056"/>
                      <a:pt x="49802" y="38720"/>
                      <a:pt x="50055" y="39406"/>
                    </a:cubicBezTo>
                    <a:cubicBezTo>
                      <a:pt x="50097" y="39500"/>
                      <a:pt x="50150" y="39606"/>
                      <a:pt x="50224" y="39690"/>
                    </a:cubicBezTo>
                    <a:cubicBezTo>
                      <a:pt x="50825" y="40460"/>
                      <a:pt x="51458" y="41198"/>
                      <a:pt x="52312" y="41715"/>
                    </a:cubicBezTo>
                    <a:cubicBezTo>
                      <a:pt x="52565" y="41884"/>
                      <a:pt x="52850" y="42031"/>
                      <a:pt x="52998" y="42316"/>
                    </a:cubicBezTo>
                    <a:cubicBezTo>
                      <a:pt x="52908" y="42468"/>
                      <a:pt x="52783" y="42502"/>
                      <a:pt x="52654" y="42502"/>
                    </a:cubicBezTo>
                    <a:cubicBezTo>
                      <a:pt x="52585" y="42502"/>
                      <a:pt x="52516" y="42493"/>
                      <a:pt x="52450" y="42485"/>
                    </a:cubicBezTo>
                    <a:cubicBezTo>
                      <a:pt x="51880" y="42432"/>
                      <a:pt x="51310" y="42348"/>
                      <a:pt x="50730" y="42284"/>
                    </a:cubicBezTo>
                    <a:cubicBezTo>
                      <a:pt x="50118" y="42221"/>
                      <a:pt x="49496" y="42148"/>
                      <a:pt x="48874" y="42137"/>
                    </a:cubicBezTo>
                    <a:cubicBezTo>
                      <a:pt x="48300" y="42126"/>
                      <a:pt x="47724" y="42124"/>
                      <a:pt x="47147" y="42124"/>
                    </a:cubicBezTo>
                    <a:cubicBezTo>
                      <a:pt x="46548" y="42124"/>
                      <a:pt x="45948" y="42127"/>
                      <a:pt x="45351" y="42127"/>
                    </a:cubicBezTo>
                    <a:cubicBezTo>
                      <a:pt x="45236" y="42127"/>
                      <a:pt x="45130" y="42127"/>
                      <a:pt x="45014" y="42116"/>
                    </a:cubicBezTo>
                    <a:cubicBezTo>
                      <a:pt x="44659" y="42085"/>
                      <a:pt x="44305" y="42072"/>
                      <a:pt x="43951" y="42072"/>
                    </a:cubicBezTo>
                    <a:cubicBezTo>
                      <a:pt x="42844" y="42072"/>
                      <a:pt x="41740" y="42197"/>
                      <a:pt x="40637" y="42284"/>
                    </a:cubicBezTo>
                    <a:cubicBezTo>
                      <a:pt x="40373" y="42305"/>
                      <a:pt x="40110" y="42369"/>
                      <a:pt x="39846" y="42380"/>
                    </a:cubicBezTo>
                    <a:cubicBezTo>
                      <a:pt x="39509" y="42393"/>
                      <a:pt x="39169" y="42411"/>
                      <a:pt x="38829" y="42411"/>
                    </a:cubicBezTo>
                    <a:cubicBezTo>
                      <a:pt x="38637" y="42411"/>
                      <a:pt x="38444" y="42405"/>
                      <a:pt x="38254" y="42390"/>
                    </a:cubicBezTo>
                    <a:cubicBezTo>
                      <a:pt x="37326" y="42305"/>
                      <a:pt x="36397" y="42158"/>
                      <a:pt x="35479" y="42042"/>
                    </a:cubicBezTo>
                    <a:cubicBezTo>
                      <a:pt x="34172" y="41873"/>
                      <a:pt x="32927" y="41452"/>
                      <a:pt x="31683" y="41072"/>
                    </a:cubicBezTo>
                    <a:cubicBezTo>
                      <a:pt x="30913" y="40840"/>
                      <a:pt x="30154" y="40597"/>
                      <a:pt x="29383" y="40386"/>
                    </a:cubicBezTo>
                    <a:cubicBezTo>
                      <a:pt x="27759" y="39943"/>
                      <a:pt x="26273" y="39237"/>
                      <a:pt x="24902" y="38256"/>
                    </a:cubicBezTo>
                    <a:cubicBezTo>
                      <a:pt x="23931" y="37549"/>
                      <a:pt x="22961" y="36842"/>
                      <a:pt x="22033" y="36083"/>
                    </a:cubicBezTo>
                    <a:cubicBezTo>
                      <a:pt x="20683" y="34965"/>
                      <a:pt x="19333" y="33847"/>
                      <a:pt x="17951" y="32771"/>
                    </a:cubicBezTo>
                    <a:cubicBezTo>
                      <a:pt x="16306" y="31485"/>
                      <a:pt x="14555" y="30345"/>
                      <a:pt x="12720" y="29344"/>
                    </a:cubicBezTo>
                    <a:cubicBezTo>
                      <a:pt x="11960" y="28932"/>
                      <a:pt x="11233" y="28458"/>
                      <a:pt x="10589" y="27867"/>
                    </a:cubicBezTo>
                    <a:cubicBezTo>
                      <a:pt x="9450" y="26802"/>
                      <a:pt x="8660" y="25515"/>
                      <a:pt x="8142" y="24039"/>
                    </a:cubicBezTo>
                    <a:cubicBezTo>
                      <a:pt x="7446" y="22035"/>
                      <a:pt x="7120" y="19967"/>
                      <a:pt x="6940" y="17858"/>
                    </a:cubicBezTo>
                    <a:cubicBezTo>
                      <a:pt x="6740" y="15580"/>
                      <a:pt x="6719" y="13302"/>
                      <a:pt x="6856" y="11014"/>
                    </a:cubicBezTo>
                    <a:cubicBezTo>
                      <a:pt x="6909" y="10011"/>
                      <a:pt x="6898" y="9020"/>
                      <a:pt x="6677" y="8040"/>
                    </a:cubicBezTo>
                    <a:cubicBezTo>
                      <a:pt x="6593" y="7670"/>
                      <a:pt x="6476" y="7322"/>
                      <a:pt x="6360" y="6932"/>
                    </a:cubicBezTo>
                    <a:cubicBezTo>
                      <a:pt x="6394" y="6932"/>
                      <a:pt x="6425" y="6930"/>
                      <a:pt x="6453" y="6930"/>
                    </a:cubicBezTo>
                    <a:cubicBezTo>
                      <a:pt x="6496" y="6930"/>
                      <a:pt x="6531" y="6934"/>
                      <a:pt x="6550" y="6953"/>
                    </a:cubicBezTo>
                    <a:cubicBezTo>
                      <a:pt x="7362" y="7607"/>
                      <a:pt x="8164" y="8282"/>
                      <a:pt x="8976" y="8925"/>
                    </a:cubicBezTo>
                    <a:cubicBezTo>
                      <a:pt x="9229" y="9125"/>
                      <a:pt x="9398" y="9357"/>
                      <a:pt x="9461" y="9673"/>
                    </a:cubicBezTo>
                    <a:lnTo>
                      <a:pt x="9461" y="9673"/>
                    </a:lnTo>
                    <a:cubicBezTo>
                      <a:pt x="9485" y="9672"/>
                      <a:pt x="9508" y="9671"/>
                      <a:pt x="9531" y="9671"/>
                    </a:cubicBezTo>
                    <a:cubicBezTo>
                      <a:pt x="9858" y="9671"/>
                      <a:pt x="10013" y="9784"/>
                      <a:pt x="10052" y="10075"/>
                    </a:cubicBezTo>
                    <a:cubicBezTo>
                      <a:pt x="10073" y="10254"/>
                      <a:pt x="10062" y="10433"/>
                      <a:pt x="10062" y="10613"/>
                    </a:cubicBezTo>
                    <a:cubicBezTo>
                      <a:pt x="10031" y="11720"/>
                      <a:pt x="9989" y="12828"/>
                      <a:pt x="9956" y="13935"/>
                    </a:cubicBezTo>
                    <a:cubicBezTo>
                      <a:pt x="9946" y="14251"/>
                      <a:pt x="9967" y="14557"/>
                      <a:pt x="9978" y="14874"/>
                    </a:cubicBezTo>
                    <a:cubicBezTo>
                      <a:pt x="9989" y="14947"/>
                      <a:pt x="10020" y="15022"/>
                      <a:pt x="10073" y="15179"/>
                    </a:cubicBezTo>
                    <a:cubicBezTo>
                      <a:pt x="10252" y="14853"/>
                      <a:pt x="10167" y="14589"/>
                      <a:pt x="10189" y="14336"/>
                    </a:cubicBezTo>
                    <a:cubicBezTo>
                      <a:pt x="10210" y="14072"/>
                      <a:pt x="10199" y="13808"/>
                      <a:pt x="10210" y="13545"/>
                    </a:cubicBezTo>
                    <a:cubicBezTo>
                      <a:pt x="10221" y="13250"/>
                      <a:pt x="10242" y="12964"/>
                      <a:pt x="10263" y="12680"/>
                    </a:cubicBezTo>
                    <a:cubicBezTo>
                      <a:pt x="10273" y="12406"/>
                      <a:pt x="10284" y="12142"/>
                      <a:pt x="10294" y="11879"/>
                    </a:cubicBezTo>
                    <a:cubicBezTo>
                      <a:pt x="10305" y="11614"/>
                      <a:pt x="10294" y="11340"/>
                      <a:pt x="10315" y="11077"/>
                    </a:cubicBezTo>
                    <a:cubicBezTo>
                      <a:pt x="10336" y="10824"/>
                      <a:pt x="10252" y="10550"/>
                      <a:pt x="10389" y="10307"/>
                    </a:cubicBezTo>
                    <a:cubicBezTo>
                      <a:pt x="10917" y="10518"/>
                      <a:pt x="11053" y="10655"/>
                      <a:pt x="11074" y="11098"/>
                    </a:cubicBezTo>
                    <a:cubicBezTo>
                      <a:pt x="11085" y="11488"/>
                      <a:pt x="11074" y="11889"/>
                      <a:pt x="11053" y="12289"/>
                    </a:cubicBezTo>
                    <a:cubicBezTo>
                      <a:pt x="10969" y="13956"/>
                      <a:pt x="10853" y="15612"/>
                      <a:pt x="10800" y="17279"/>
                    </a:cubicBezTo>
                    <a:cubicBezTo>
                      <a:pt x="10748" y="18807"/>
                      <a:pt x="10758" y="20337"/>
                      <a:pt x="10885" y="21866"/>
                    </a:cubicBezTo>
                    <a:cubicBezTo>
                      <a:pt x="10938" y="22435"/>
                      <a:pt x="11001" y="23005"/>
                      <a:pt x="11128" y="23553"/>
                    </a:cubicBezTo>
                    <a:cubicBezTo>
                      <a:pt x="11146" y="23556"/>
                      <a:pt x="11163" y="23557"/>
                      <a:pt x="11178" y="23557"/>
                    </a:cubicBezTo>
                    <a:cubicBezTo>
                      <a:pt x="11292" y="23557"/>
                      <a:pt x="11315" y="23490"/>
                      <a:pt x="11296" y="23406"/>
                    </a:cubicBezTo>
                    <a:cubicBezTo>
                      <a:pt x="10917" y="20464"/>
                      <a:pt x="11064" y="17511"/>
                      <a:pt x="11212" y="14568"/>
                    </a:cubicBezTo>
                    <a:cubicBezTo>
                      <a:pt x="11254" y="13503"/>
                      <a:pt x="11328" y="12437"/>
                      <a:pt x="11391" y="11372"/>
                    </a:cubicBezTo>
                    <a:cubicBezTo>
                      <a:pt x="11391" y="11319"/>
                      <a:pt x="11433" y="11267"/>
                      <a:pt x="11465" y="11172"/>
                    </a:cubicBezTo>
                    <a:cubicBezTo>
                      <a:pt x="11792" y="11309"/>
                      <a:pt x="12003" y="11488"/>
                      <a:pt x="11971" y="11868"/>
                    </a:cubicBezTo>
                    <a:cubicBezTo>
                      <a:pt x="11918" y="12511"/>
                      <a:pt x="11887" y="13154"/>
                      <a:pt x="11845" y="13787"/>
                    </a:cubicBezTo>
                    <a:cubicBezTo>
                      <a:pt x="11781" y="14694"/>
                      <a:pt x="11707" y="15601"/>
                      <a:pt x="11655" y="16519"/>
                    </a:cubicBezTo>
                    <a:cubicBezTo>
                      <a:pt x="11644" y="16656"/>
                      <a:pt x="11602" y="16814"/>
                      <a:pt x="11718" y="16930"/>
                    </a:cubicBezTo>
                    <a:cubicBezTo>
                      <a:pt x="11771" y="16920"/>
                      <a:pt x="11792" y="16909"/>
                      <a:pt x="11803" y="16899"/>
                    </a:cubicBezTo>
                    <a:cubicBezTo>
                      <a:pt x="11824" y="16888"/>
                      <a:pt x="11834" y="16867"/>
                      <a:pt x="11845" y="16846"/>
                    </a:cubicBezTo>
                    <a:cubicBezTo>
                      <a:pt x="11855" y="16825"/>
                      <a:pt x="11855" y="16803"/>
                      <a:pt x="11866" y="16782"/>
                    </a:cubicBezTo>
                    <a:cubicBezTo>
                      <a:pt x="11876" y="16677"/>
                      <a:pt x="11876" y="16561"/>
                      <a:pt x="11887" y="16456"/>
                    </a:cubicBezTo>
                    <a:cubicBezTo>
                      <a:pt x="12014" y="14947"/>
                      <a:pt x="12129" y="13450"/>
                      <a:pt x="12256" y="11942"/>
                    </a:cubicBezTo>
                    <a:cubicBezTo>
                      <a:pt x="12256" y="11921"/>
                      <a:pt x="12277" y="11910"/>
                      <a:pt x="12288" y="11889"/>
                    </a:cubicBezTo>
                    <a:cubicBezTo>
                      <a:pt x="12320" y="11881"/>
                      <a:pt x="12358" y="11861"/>
                      <a:pt x="12383" y="11861"/>
                    </a:cubicBezTo>
                    <a:cubicBezTo>
                      <a:pt x="12391" y="11861"/>
                      <a:pt x="12398" y="11863"/>
                      <a:pt x="12403" y="11868"/>
                    </a:cubicBezTo>
                    <a:cubicBezTo>
                      <a:pt x="13226" y="12395"/>
                      <a:pt x="13985" y="12997"/>
                      <a:pt x="14713" y="13629"/>
                    </a:cubicBezTo>
                    <a:cubicBezTo>
                      <a:pt x="13859" y="17616"/>
                      <a:pt x="13870" y="21592"/>
                      <a:pt x="14323" y="25578"/>
                    </a:cubicBezTo>
                    <a:cubicBezTo>
                      <a:pt x="14323" y="25632"/>
                      <a:pt x="14397" y="25674"/>
                      <a:pt x="14449" y="25747"/>
                    </a:cubicBezTo>
                    <a:cubicBezTo>
                      <a:pt x="14566" y="25526"/>
                      <a:pt x="14503" y="25336"/>
                      <a:pt x="14492" y="25135"/>
                    </a:cubicBezTo>
                    <a:cubicBezTo>
                      <a:pt x="14281" y="22531"/>
                      <a:pt x="14238" y="19915"/>
                      <a:pt x="14492" y="17300"/>
                    </a:cubicBezTo>
                    <a:cubicBezTo>
                      <a:pt x="14576" y="16414"/>
                      <a:pt x="14702" y="15538"/>
                      <a:pt x="14819" y="14652"/>
                    </a:cubicBezTo>
                    <a:cubicBezTo>
                      <a:pt x="14850" y="14420"/>
                      <a:pt x="14861" y="14167"/>
                      <a:pt x="15040" y="13946"/>
                    </a:cubicBezTo>
                    <a:cubicBezTo>
                      <a:pt x="15145" y="14009"/>
                      <a:pt x="15251" y="14040"/>
                      <a:pt x="15335" y="14104"/>
                    </a:cubicBezTo>
                    <a:cubicBezTo>
                      <a:pt x="16896" y="15380"/>
                      <a:pt x="18499" y="16625"/>
                      <a:pt x="19976" y="18017"/>
                    </a:cubicBezTo>
                    <a:cubicBezTo>
                      <a:pt x="19966" y="18207"/>
                      <a:pt x="19976" y="18375"/>
                      <a:pt x="19955" y="18554"/>
                    </a:cubicBezTo>
                    <a:cubicBezTo>
                      <a:pt x="19723" y="20021"/>
                      <a:pt x="19659" y="21507"/>
                      <a:pt x="19691" y="22995"/>
                    </a:cubicBezTo>
                    <a:cubicBezTo>
                      <a:pt x="19734" y="25178"/>
                      <a:pt x="19797" y="27350"/>
                      <a:pt x="19870" y="29523"/>
                    </a:cubicBezTo>
                    <a:cubicBezTo>
                      <a:pt x="19891" y="30071"/>
                      <a:pt x="19997" y="30620"/>
                      <a:pt x="20092" y="31158"/>
                    </a:cubicBezTo>
                    <a:cubicBezTo>
                      <a:pt x="20123" y="31358"/>
                      <a:pt x="20219" y="31538"/>
                      <a:pt x="20271" y="31706"/>
                    </a:cubicBezTo>
                    <a:cubicBezTo>
                      <a:pt x="20278" y="31707"/>
                      <a:pt x="20285" y="31707"/>
                      <a:pt x="20292" y="31707"/>
                    </a:cubicBezTo>
                    <a:cubicBezTo>
                      <a:pt x="20460" y="31707"/>
                      <a:pt x="20450" y="31588"/>
                      <a:pt x="20430" y="31527"/>
                    </a:cubicBezTo>
                    <a:cubicBezTo>
                      <a:pt x="20102" y="30409"/>
                      <a:pt x="20081" y="29249"/>
                      <a:pt x="20060" y="28099"/>
                    </a:cubicBezTo>
                    <a:cubicBezTo>
                      <a:pt x="20018" y="25410"/>
                      <a:pt x="19955" y="22731"/>
                      <a:pt x="20092" y="20042"/>
                    </a:cubicBezTo>
                    <a:cubicBezTo>
                      <a:pt x="20123" y="19599"/>
                      <a:pt x="20156" y="19156"/>
                      <a:pt x="20198" y="18723"/>
                    </a:cubicBezTo>
                    <a:cubicBezTo>
                      <a:pt x="20208" y="18618"/>
                      <a:pt x="20261" y="18523"/>
                      <a:pt x="20303" y="18385"/>
                    </a:cubicBezTo>
                    <a:cubicBezTo>
                      <a:pt x="20409" y="18439"/>
                      <a:pt x="20493" y="18470"/>
                      <a:pt x="20556" y="18523"/>
                    </a:cubicBezTo>
                    <a:cubicBezTo>
                      <a:pt x="21780" y="19557"/>
                      <a:pt x="22992" y="20600"/>
                      <a:pt x="24216" y="21634"/>
                    </a:cubicBezTo>
                    <a:cubicBezTo>
                      <a:pt x="24269" y="21676"/>
                      <a:pt x="24311" y="21718"/>
                      <a:pt x="24363" y="21760"/>
                    </a:cubicBezTo>
                    <a:cubicBezTo>
                      <a:pt x="24606" y="21929"/>
                      <a:pt x="24691" y="22151"/>
                      <a:pt x="24648" y="22446"/>
                    </a:cubicBezTo>
                    <a:cubicBezTo>
                      <a:pt x="24585" y="23005"/>
                      <a:pt x="24532" y="23553"/>
                      <a:pt x="24511" y="24113"/>
                    </a:cubicBezTo>
                    <a:cubicBezTo>
                      <a:pt x="24448" y="25599"/>
                      <a:pt x="24585" y="27076"/>
                      <a:pt x="24817" y="28553"/>
                    </a:cubicBezTo>
                    <a:cubicBezTo>
                      <a:pt x="24996" y="29734"/>
                      <a:pt x="25218" y="30905"/>
                      <a:pt x="25460" y="32075"/>
                    </a:cubicBezTo>
                    <a:cubicBezTo>
                      <a:pt x="25640" y="32993"/>
                      <a:pt x="25945" y="33868"/>
                      <a:pt x="26262" y="34744"/>
                    </a:cubicBezTo>
                    <a:cubicBezTo>
                      <a:pt x="26336" y="34944"/>
                      <a:pt x="26399" y="35166"/>
                      <a:pt x="26684" y="35429"/>
                    </a:cubicBezTo>
                    <a:cubicBezTo>
                      <a:pt x="25323" y="31126"/>
                      <a:pt x="24595" y="26876"/>
                      <a:pt x="24933" y="22499"/>
                    </a:cubicBezTo>
                    <a:cubicBezTo>
                      <a:pt x="24964" y="22496"/>
                      <a:pt x="24993" y="22495"/>
                      <a:pt x="25020" y="22495"/>
                    </a:cubicBezTo>
                    <a:cubicBezTo>
                      <a:pt x="25207" y="22495"/>
                      <a:pt x="25276" y="22561"/>
                      <a:pt x="25239" y="22700"/>
                    </a:cubicBezTo>
                    <a:cubicBezTo>
                      <a:pt x="24902" y="23902"/>
                      <a:pt x="25038" y="25114"/>
                      <a:pt x="25144" y="26328"/>
                    </a:cubicBezTo>
                    <a:cubicBezTo>
                      <a:pt x="25218" y="27235"/>
                      <a:pt x="25387" y="28131"/>
                      <a:pt x="25523" y="29028"/>
                    </a:cubicBezTo>
                    <a:cubicBezTo>
                      <a:pt x="25544" y="29185"/>
                      <a:pt x="25577" y="29375"/>
                      <a:pt x="25798" y="29492"/>
                    </a:cubicBezTo>
                    <a:cubicBezTo>
                      <a:pt x="25809" y="29386"/>
                      <a:pt x="25840" y="29302"/>
                      <a:pt x="25819" y="29238"/>
                    </a:cubicBezTo>
                    <a:cubicBezTo>
                      <a:pt x="25429" y="27498"/>
                      <a:pt x="25291" y="25737"/>
                      <a:pt x="25323" y="23954"/>
                    </a:cubicBezTo>
                    <a:cubicBezTo>
                      <a:pt x="25323" y="23585"/>
                      <a:pt x="25302" y="23206"/>
                      <a:pt x="25481" y="22805"/>
                    </a:cubicBezTo>
                    <a:cubicBezTo>
                      <a:pt x="25619" y="22889"/>
                      <a:pt x="25734" y="22942"/>
                      <a:pt x="25830" y="23016"/>
                    </a:cubicBezTo>
                    <a:cubicBezTo>
                      <a:pt x="27063" y="23996"/>
                      <a:pt x="28287" y="24988"/>
                      <a:pt x="29531" y="25969"/>
                    </a:cubicBezTo>
                    <a:cubicBezTo>
                      <a:pt x="29816" y="26190"/>
                      <a:pt x="29943" y="26433"/>
                      <a:pt x="29953" y="26802"/>
                    </a:cubicBezTo>
                    <a:cubicBezTo>
                      <a:pt x="30006" y="27931"/>
                      <a:pt x="30206" y="29049"/>
                      <a:pt x="30449" y="30156"/>
                    </a:cubicBezTo>
                    <a:cubicBezTo>
                      <a:pt x="30660" y="31168"/>
                      <a:pt x="30892" y="32181"/>
                      <a:pt x="31145" y="33193"/>
                    </a:cubicBezTo>
                    <a:cubicBezTo>
                      <a:pt x="31314" y="33858"/>
                      <a:pt x="31567" y="34501"/>
                      <a:pt x="31736" y="35166"/>
                    </a:cubicBezTo>
                    <a:cubicBezTo>
                      <a:pt x="31968" y="36136"/>
                      <a:pt x="32379" y="37053"/>
                      <a:pt x="32727" y="37992"/>
                    </a:cubicBezTo>
                    <a:cubicBezTo>
                      <a:pt x="32854" y="38340"/>
                      <a:pt x="33023" y="38677"/>
                      <a:pt x="33360" y="39089"/>
                    </a:cubicBezTo>
                    <a:cubicBezTo>
                      <a:pt x="33159" y="38266"/>
                      <a:pt x="32875" y="37634"/>
                      <a:pt x="32611" y="36990"/>
                    </a:cubicBezTo>
                    <a:cubicBezTo>
                      <a:pt x="32348" y="36326"/>
                      <a:pt x="32168" y="35640"/>
                      <a:pt x="31947" y="34965"/>
                    </a:cubicBezTo>
                    <a:cubicBezTo>
                      <a:pt x="31725" y="34290"/>
                      <a:pt x="31567" y="33605"/>
                      <a:pt x="31408" y="32919"/>
                    </a:cubicBezTo>
                    <a:cubicBezTo>
                      <a:pt x="31251" y="32244"/>
                      <a:pt x="31071" y="31590"/>
                      <a:pt x="30934" y="30915"/>
                    </a:cubicBezTo>
                    <a:cubicBezTo>
                      <a:pt x="30787" y="30219"/>
                      <a:pt x="30660" y="29523"/>
                      <a:pt x="30533" y="28827"/>
                    </a:cubicBezTo>
                    <a:cubicBezTo>
                      <a:pt x="30417" y="28142"/>
                      <a:pt x="30259" y="27446"/>
                      <a:pt x="30248" y="26728"/>
                    </a:cubicBezTo>
                    <a:lnTo>
                      <a:pt x="30248" y="26728"/>
                    </a:lnTo>
                    <a:cubicBezTo>
                      <a:pt x="30860" y="26907"/>
                      <a:pt x="31176" y="27224"/>
                      <a:pt x="31240" y="27741"/>
                    </a:cubicBezTo>
                    <a:cubicBezTo>
                      <a:pt x="31430" y="29502"/>
                      <a:pt x="31767" y="31242"/>
                      <a:pt x="32062" y="32982"/>
                    </a:cubicBezTo>
                    <a:cubicBezTo>
                      <a:pt x="32115" y="33288"/>
                      <a:pt x="32200" y="33584"/>
                      <a:pt x="32273" y="33889"/>
                    </a:cubicBezTo>
                    <a:cubicBezTo>
                      <a:pt x="32294" y="33952"/>
                      <a:pt x="32379" y="33995"/>
                      <a:pt x="32537" y="34153"/>
                    </a:cubicBezTo>
                    <a:cubicBezTo>
                      <a:pt x="32379" y="33320"/>
                      <a:pt x="32252" y="32635"/>
                      <a:pt x="32126" y="31949"/>
                    </a:cubicBezTo>
                    <a:cubicBezTo>
                      <a:pt x="32010" y="31252"/>
                      <a:pt x="31894" y="30556"/>
                      <a:pt x="31788" y="29850"/>
                    </a:cubicBezTo>
                    <a:cubicBezTo>
                      <a:pt x="31694" y="29154"/>
                      <a:pt x="31535" y="28468"/>
                      <a:pt x="31514" y="27783"/>
                    </a:cubicBezTo>
                    <a:cubicBezTo>
                      <a:pt x="31567" y="27742"/>
                      <a:pt x="31611" y="27726"/>
                      <a:pt x="31651" y="27726"/>
                    </a:cubicBezTo>
                    <a:cubicBezTo>
                      <a:pt x="31722" y="27726"/>
                      <a:pt x="31776" y="27777"/>
                      <a:pt x="31830" y="27825"/>
                    </a:cubicBezTo>
                    <a:cubicBezTo>
                      <a:pt x="32294" y="28205"/>
                      <a:pt x="32748" y="28585"/>
                      <a:pt x="33212" y="28974"/>
                    </a:cubicBezTo>
                    <a:cubicBezTo>
                      <a:pt x="33729" y="29396"/>
                      <a:pt x="34235" y="29818"/>
                      <a:pt x="34826" y="30146"/>
                    </a:cubicBezTo>
                    <a:cubicBezTo>
                      <a:pt x="34973" y="30230"/>
                      <a:pt x="35111" y="30345"/>
                      <a:pt x="35269" y="30451"/>
                    </a:cubicBezTo>
                    <a:cubicBezTo>
                      <a:pt x="34879" y="32813"/>
                      <a:pt x="34900" y="35134"/>
                      <a:pt x="35859" y="37391"/>
                    </a:cubicBezTo>
                    <a:cubicBezTo>
                      <a:pt x="36039" y="37275"/>
                      <a:pt x="35933" y="37170"/>
                      <a:pt x="35912" y="37095"/>
                    </a:cubicBezTo>
                    <a:cubicBezTo>
                      <a:pt x="35479" y="35640"/>
                      <a:pt x="35269" y="34153"/>
                      <a:pt x="35311" y="32635"/>
                    </a:cubicBezTo>
                    <a:cubicBezTo>
                      <a:pt x="35322" y="32149"/>
                      <a:pt x="35374" y="31664"/>
                      <a:pt x="35427" y="31179"/>
                    </a:cubicBezTo>
                    <a:cubicBezTo>
                      <a:pt x="35448" y="31031"/>
                      <a:pt x="35522" y="30894"/>
                      <a:pt x="35585" y="30704"/>
                    </a:cubicBezTo>
                    <a:cubicBezTo>
                      <a:pt x="35733" y="30767"/>
                      <a:pt x="35849" y="30821"/>
                      <a:pt x="35965" y="30884"/>
                    </a:cubicBezTo>
                    <a:cubicBezTo>
                      <a:pt x="36060" y="30936"/>
                      <a:pt x="36133" y="31010"/>
                      <a:pt x="36239" y="31074"/>
                    </a:cubicBezTo>
                    <a:cubicBezTo>
                      <a:pt x="36313" y="32750"/>
                      <a:pt x="36461" y="34395"/>
                      <a:pt x="36735" y="36041"/>
                    </a:cubicBezTo>
                    <a:cubicBezTo>
                      <a:pt x="36745" y="36094"/>
                      <a:pt x="36777" y="36146"/>
                      <a:pt x="36819" y="36242"/>
                    </a:cubicBezTo>
                    <a:cubicBezTo>
                      <a:pt x="36967" y="36031"/>
                      <a:pt x="36914" y="35841"/>
                      <a:pt x="36893" y="35651"/>
                    </a:cubicBezTo>
                    <a:cubicBezTo>
                      <a:pt x="36777" y="34395"/>
                      <a:pt x="36661" y="33141"/>
                      <a:pt x="36555" y="31875"/>
                    </a:cubicBezTo>
                    <a:cubicBezTo>
                      <a:pt x="36545" y="31717"/>
                      <a:pt x="36482" y="31527"/>
                      <a:pt x="36661" y="31348"/>
                    </a:cubicBezTo>
                    <a:cubicBezTo>
                      <a:pt x="36745" y="31369"/>
                      <a:pt x="36862" y="31390"/>
                      <a:pt x="36946" y="31432"/>
                    </a:cubicBezTo>
                    <a:cubicBezTo>
                      <a:pt x="37905" y="32002"/>
                      <a:pt x="38854" y="32571"/>
                      <a:pt x="39804" y="33130"/>
                    </a:cubicBezTo>
                    <a:cubicBezTo>
                      <a:pt x="40215" y="33373"/>
                      <a:pt x="40352" y="33699"/>
                      <a:pt x="40405" y="34163"/>
                    </a:cubicBezTo>
                    <a:cubicBezTo>
                      <a:pt x="40563" y="35588"/>
                      <a:pt x="40764" y="37022"/>
                      <a:pt x="40975" y="38445"/>
                    </a:cubicBezTo>
                    <a:cubicBezTo>
                      <a:pt x="41069" y="39036"/>
                      <a:pt x="41207" y="39616"/>
                      <a:pt x="41470" y="40165"/>
                    </a:cubicBezTo>
                    <a:cubicBezTo>
                      <a:pt x="41502" y="40238"/>
                      <a:pt x="41575" y="40291"/>
                      <a:pt x="41639" y="40344"/>
                    </a:cubicBezTo>
                    <a:cubicBezTo>
                      <a:pt x="41639" y="40346"/>
                      <a:pt x="41640" y="40347"/>
                      <a:pt x="41642" y="40347"/>
                    </a:cubicBezTo>
                    <a:cubicBezTo>
                      <a:pt x="41653" y="40347"/>
                      <a:pt x="41683" y="40331"/>
                      <a:pt x="41734" y="40323"/>
                    </a:cubicBezTo>
                    <a:cubicBezTo>
                      <a:pt x="41723" y="40249"/>
                      <a:pt x="41744" y="40165"/>
                      <a:pt x="41713" y="40091"/>
                    </a:cubicBezTo>
                    <a:cubicBezTo>
                      <a:pt x="41291" y="39120"/>
                      <a:pt x="41175" y="38087"/>
                      <a:pt x="41027" y="37053"/>
                    </a:cubicBezTo>
                    <a:cubicBezTo>
                      <a:pt x="40900" y="36136"/>
                      <a:pt x="40785" y="35208"/>
                      <a:pt x="40668" y="34290"/>
                    </a:cubicBezTo>
                    <a:cubicBezTo>
                      <a:pt x="40658" y="34163"/>
                      <a:pt x="40658" y="34027"/>
                      <a:pt x="40647" y="33889"/>
                    </a:cubicBezTo>
                    <a:lnTo>
                      <a:pt x="40647" y="33889"/>
                    </a:lnTo>
                    <a:cubicBezTo>
                      <a:pt x="41101" y="34006"/>
                      <a:pt x="41186" y="34058"/>
                      <a:pt x="41186" y="34374"/>
                    </a:cubicBezTo>
                    <a:cubicBezTo>
                      <a:pt x="41175" y="35335"/>
                      <a:pt x="41439" y="36252"/>
                      <a:pt x="41660" y="37180"/>
                    </a:cubicBezTo>
                    <a:cubicBezTo>
                      <a:pt x="41840" y="37918"/>
                      <a:pt x="42135" y="38604"/>
                      <a:pt x="42377" y="39321"/>
                    </a:cubicBezTo>
                    <a:cubicBezTo>
                      <a:pt x="42451" y="39553"/>
                      <a:pt x="42536" y="39795"/>
                      <a:pt x="42810" y="40070"/>
                    </a:cubicBezTo>
                    <a:cubicBezTo>
                      <a:pt x="42672" y="39616"/>
                      <a:pt x="42557" y="39289"/>
                      <a:pt x="42451" y="38963"/>
                    </a:cubicBezTo>
                    <a:cubicBezTo>
                      <a:pt x="42356" y="38646"/>
                      <a:pt x="42240" y="38330"/>
                      <a:pt x="42156" y="38002"/>
                    </a:cubicBezTo>
                    <a:cubicBezTo>
                      <a:pt x="41966" y="37254"/>
                      <a:pt x="41776" y="36505"/>
                      <a:pt x="41608" y="35756"/>
                    </a:cubicBezTo>
                    <a:cubicBezTo>
                      <a:pt x="41533" y="35450"/>
                      <a:pt x="41491" y="35145"/>
                      <a:pt x="41449" y="34838"/>
                    </a:cubicBezTo>
                    <a:cubicBezTo>
                      <a:pt x="41439" y="34733"/>
                      <a:pt x="41470" y="34627"/>
                      <a:pt x="41491" y="34459"/>
                    </a:cubicBezTo>
                    <a:cubicBezTo>
                      <a:pt x="41629" y="34522"/>
                      <a:pt x="41734" y="34554"/>
                      <a:pt x="41797" y="34617"/>
                    </a:cubicBezTo>
                    <a:cubicBezTo>
                      <a:pt x="42525" y="35239"/>
                      <a:pt x="43232" y="35872"/>
                      <a:pt x="43959" y="36495"/>
                    </a:cubicBezTo>
                    <a:cubicBezTo>
                      <a:pt x="44275" y="36769"/>
                      <a:pt x="44444" y="37095"/>
                      <a:pt x="44497" y="37517"/>
                    </a:cubicBezTo>
                    <a:cubicBezTo>
                      <a:pt x="44582" y="38182"/>
                      <a:pt x="44718" y="38825"/>
                      <a:pt x="44845" y="39479"/>
                    </a:cubicBezTo>
                    <a:cubicBezTo>
                      <a:pt x="44887" y="39669"/>
                      <a:pt x="44982" y="39849"/>
                      <a:pt x="45046" y="40017"/>
                    </a:cubicBezTo>
                    <a:cubicBezTo>
                      <a:pt x="45055" y="40018"/>
                      <a:pt x="45064" y="40018"/>
                      <a:pt x="45073" y="40018"/>
                    </a:cubicBezTo>
                    <a:cubicBezTo>
                      <a:pt x="45257" y="40018"/>
                      <a:pt x="45265" y="39917"/>
                      <a:pt x="45225" y="39806"/>
                    </a:cubicBezTo>
                    <a:cubicBezTo>
                      <a:pt x="45014" y="39268"/>
                      <a:pt x="44950" y="38698"/>
                      <a:pt x="44835" y="38129"/>
                    </a:cubicBezTo>
                    <a:cubicBezTo>
                      <a:pt x="44793" y="37918"/>
                      <a:pt x="44782" y="37697"/>
                      <a:pt x="44761" y="37507"/>
                    </a:cubicBezTo>
                    <a:cubicBezTo>
                      <a:pt x="44815" y="37467"/>
                      <a:pt x="44860" y="37452"/>
                      <a:pt x="44900" y="37452"/>
                    </a:cubicBezTo>
                    <a:cubicBezTo>
                      <a:pt x="44977" y="37452"/>
                      <a:pt x="45032" y="37508"/>
                      <a:pt x="45088" y="37549"/>
                    </a:cubicBezTo>
                    <a:cubicBezTo>
                      <a:pt x="45236" y="37676"/>
                      <a:pt x="45383" y="37824"/>
                      <a:pt x="45531" y="37950"/>
                    </a:cubicBezTo>
                    <a:cubicBezTo>
                      <a:pt x="45679" y="38087"/>
                      <a:pt x="45805" y="38234"/>
                      <a:pt x="45752" y="38466"/>
                    </a:cubicBezTo>
                    <a:cubicBezTo>
                      <a:pt x="45731" y="38551"/>
                      <a:pt x="45763" y="38646"/>
                      <a:pt x="45794" y="38731"/>
                    </a:cubicBezTo>
                    <a:cubicBezTo>
                      <a:pt x="45984" y="39226"/>
                      <a:pt x="46174" y="39722"/>
                      <a:pt x="46375" y="40217"/>
                    </a:cubicBezTo>
                    <a:cubicBezTo>
                      <a:pt x="46396" y="40280"/>
                      <a:pt x="46480" y="40313"/>
                      <a:pt x="46628" y="40439"/>
                    </a:cubicBezTo>
                    <a:cubicBezTo>
                      <a:pt x="46564" y="39711"/>
                      <a:pt x="46164" y="39195"/>
                      <a:pt x="46047" y="38541"/>
                    </a:cubicBezTo>
                    <a:lnTo>
                      <a:pt x="46047" y="38541"/>
                    </a:lnTo>
                    <a:cubicBezTo>
                      <a:pt x="46269" y="38562"/>
                      <a:pt x="46396" y="38688"/>
                      <a:pt x="46532" y="38773"/>
                    </a:cubicBezTo>
                    <a:lnTo>
                      <a:pt x="48368" y="39975"/>
                    </a:lnTo>
                    <a:cubicBezTo>
                      <a:pt x="48522" y="40071"/>
                      <a:pt x="48685" y="40168"/>
                      <a:pt x="48889" y="40168"/>
                    </a:cubicBezTo>
                    <a:cubicBezTo>
                      <a:pt x="48908" y="40168"/>
                      <a:pt x="48928" y="40167"/>
                      <a:pt x="48948" y="40165"/>
                    </a:cubicBezTo>
                    <a:cubicBezTo>
                      <a:pt x="48927" y="40091"/>
                      <a:pt x="48916" y="40017"/>
                      <a:pt x="48885" y="39985"/>
                    </a:cubicBezTo>
                    <a:cubicBezTo>
                      <a:pt x="48578" y="39690"/>
                      <a:pt x="48273" y="39406"/>
                      <a:pt x="47967" y="39131"/>
                    </a:cubicBezTo>
                    <a:cubicBezTo>
                      <a:pt x="47661" y="38857"/>
                      <a:pt x="47376" y="38583"/>
                      <a:pt x="47050" y="38361"/>
                    </a:cubicBezTo>
                    <a:cubicBezTo>
                      <a:pt x="46385" y="37908"/>
                      <a:pt x="45742" y="37433"/>
                      <a:pt x="45151" y="36895"/>
                    </a:cubicBezTo>
                    <a:cubicBezTo>
                      <a:pt x="45056" y="36811"/>
                      <a:pt x="44929" y="36748"/>
                      <a:pt x="44824" y="36684"/>
                    </a:cubicBezTo>
                    <a:cubicBezTo>
                      <a:pt x="44729" y="36621"/>
                      <a:pt x="44729" y="36621"/>
                      <a:pt x="44697" y="36315"/>
                    </a:cubicBezTo>
                    <a:cubicBezTo>
                      <a:pt x="45393" y="36273"/>
                      <a:pt x="46100" y="36294"/>
                      <a:pt x="46849" y="36188"/>
                    </a:cubicBezTo>
                    <a:cubicBezTo>
                      <a:pt x="46654" y="36054"/>
                      <a:pt x="46598" y="36015"/>
                      <a:pt x="46236" y="36015"/>
                    </a:cubicBezTo>
                    <a:cubicBezTo>
                      <a:pt x="46087" y="36015"/>
                      <a:pt x="45887" y="36021"/>
                      <a:pt x="45604" y="36031"/>
                    </a:cubicBezTo>
                    <a:cubicBezTo>
                      <a:pt x="45204" y="36052"/>
                      <a:pt x="44814" y="36062"/>
                      <a:pt x="44381" y="36073"/>
                    </a:cubicBezTo>
                    <a:cubicBezTo>
                      <a:pt x="43579" y="35556"/>
                      <a:pt x="43000" y="34702"/>
                      <a:pt x="41997" y="34290"/>
                    </a:cubicBezTo>
                    <a:cubicBezTo>
                      <a:pt x="42207" y="34150"/>
                      <a:pt x="42403" y="34140"/>
                      <a:pt x="42591" y="34140"/>
                    </a:cubicBezTo>
                    <a:cubicBezTo>
                      <a:pt x="42623" y="34140"/>
                      <a:pt x="42655" y="34140"/>
                      <a:pt x="42686" y="34140"/>
                    </a:cubicBezTo>
                    <a:cubicBezTo>
                      <a:pt x="42749" y="34140"/>
                      <a:pt x="42811" y="34139"/>
                      <a:pt x="42873" y="34132"/>
                    </a:cubicBezTo>
                    <a:cubicBezTo>
                      <a:pt x="43179" y="34090"/>
                      <a:pt x="43485" y="34090"/>
                      <a:pt x="43801" y="34069"/>
                    </a:cubicBezTo>
                    <a:cubicBezTo>
                      <a:pt x="44086" y="34058"/>
                      <a:pt x="44371" y="34037"/>
                      <a:pt x="44666" y="34037"/>
                    </a:cubicBezTo>
                    <a:cubicBezTo>
                      <a:pt x="44950" y="34027"/>
                      <a:pt x="45236" y="34027"/>
                      <a:pt x="45510" y="34027"/>
                    </a:cubicBezTo>
                    <a:cubicBezTo>
                      <a:pt x="45552" y="33868"/>
                      <a:pt x="45468" y="33826"/>
                      <a:pt x="45383" y="33826"/>
                    </a:cubicBezTo>
                    <a:cubicBezTo>
                      <a:pt x="45060" y="33826"/>
                      <a:pt x="44731" y="33821"/>
                      <a:pt x="44405" y="33821"/>
                    </a:cubicBezTo>
                    <a:cubicBezTo>
                      <a:pt x="44241" y="33821"/>
                      <a:pt x="44079" y="33823"/>
                      <a:pt x="43917" y="33826"/>
                    </a:cubicBezTo>
                    <a:cubicBezTo>
                      <a:pt x="43495" y="33837"/>
                      <a:pt x="43073" y="33858"/>
                      <a:pt x="42662" y="33910"/>
                    </a:cubicBezTo>
                    <a:cubicBezTo>
                      <a:pt x="42594" y="33919"/>
                      <a:pt x="42528" y="33923"/>
                      <a:pt x="42464" y="33923"/>
                    </a:cubicBezTo>
                    <a:cubicBezTo>
                      <a:pt x="42118" y="33923"/>
                      <a:pt x="41823" y="33802"/>
                      <a:pt x="41565" y="33563"/>
                    </a:cubicBezTo>
                    <a:cubicBezTo>
                      <a:pt x="41491" y="33488"/>
                      <a:pt x="41418" y="33404"/>
                      <a:pt x="41301" y="33288"/>
                    </a:cubicBezTo>
                    <a:cubicBezTo>
                      <a:pt x="41653" y="33176"/>
                      <a:pt x="41986" y="33162"/>
                      <a:pt x="42309" y="33162"/>
                    </a:cubicBezTo>
                    <a:cubicBezTo>
                      <a:pt x="42419" y="33162"/>
                      <a:pt x="42528" y="33163"/>
                      <a:pt x="42636" y="33163"/>
                    </a:cubicBezTo>
                    <a:cubicBezTo>
                      <a:pt x="42687" y="33163"/>
                      <a:pt x="42738" y="33163"/>
                      <a:pt x="42789" y="33162"/>
                    </a:cubicBezTo>
                    <a:cubicBezTo>
                      <a:pt x="43253" y="33162"/>
                      <a:pt x="43717" y="33183"/>
                      <a:pt x="44181" y="33225"/>
                    </a:cubicBezTo>
                    <a:cubicBezTo>
                      <a:pt x="44666" y="33267"/>
                      <a:pt x="45151" y="33352"/>
                      <a:pt x="45636" y="33425"/>
                    </a:cubicBezTo>
                    <a:cubicBezTo>
                      <a:pt x="46079" y="33499"/>
                      <a:pt x="46522" y="33615"/>
                      <a:pt x="47050" y="33731"/>
                    </a:cubicBezTo>
                    <a:cubicBezTo>
                      <a:pt x="46881" y="33415"/>
                      <a:pt x="46649" y="33415"/>
                      <a:pt x="46480" y="33373"/>
                    </a:cubicBezTo>
                    <a:cubicBezTo>
                      <a:pt x="45447" y="33120"/>
                      <a:pt x="44392" y="32930"/>
                      <a:pt x="43326" y="32919"/>
                    </a:cubicBezTo>
                    <a:cubicBezTo>
                      <a:pt x="43250" y="32918"/>
                      <a:pt x="43174" y="32917"/>
                      <a:pt x="43098" y="32917"/>
                    </a:cubicBezTo>
                    <a:cubicBezTo>
                      <a:pt x="42438" y="32917"/>
                      <a:pt x="41785" y="32954"/>
                      <a:pt x="41132" y="32982"/>
                    </a:cubicBezTo>
                    <a:cubicBezTo>
                      <a:pt x="41123" y="32982"/>
                      <a:pt x="41114" y="32983"/>
                      <a:pt x="41104" y="32983"/>
                    </a:cubicBezTo>
                    <a:cubicBezTo>
                      <a:pt x="40716" y="32983"/>
                      <a:pt x="40389" y="32761"/>
                      <a:pt x="40173" y="32318"/>
                    </a:cubicBezTo>
                    <a:cubicBezTo>
                      <a:pt x="40479" y="32170"/>
                      <a:pt x="40816" y="32181"/>
                      <a:pt x="41132" y="32138"/>
                    </a:cubicBezTo>
                    <a:cubicBezTo>
                      <a:pt x="41439" y="32096"/>
                      <a:pt x="41755" y="32054"/>
                      <a:pt x="42061" y="32033"/>
                    </a:cubicBezTo>
                    <a:cubicBezTo>
                      <a:pt x="42388" y="32002"/>
                      <a:pt x="42725" y="31970"/>
                      <a:pt x="43052" y="31960"/>
                    </a:cubicBezTo>
                    <a:cubicBezTo>
                      <a:pt x="43276" y="31952"/>
                      <a:pt x="43496" y="31944"/>
                      <a:pt x="43717" y="31944"/>
                    </a:cubicBezTo>
                    <a:cubicBezTo>
                      <a:pt x="43808" y="31944"/>
                      <a:pt x="43899" y="31946"/>
                      <a:pt x="43991" y="31949"/>
                    </a:cubicBezTo>
                    <a:cubicBezTo>
                      <a:pt x="44318" y="31949"/>
                      <a:pt x="44655" y="31970"/>
                      <a:pt x="44982" y="32002"/>
                    </a:cubicBezTo>
                    <a:cubicBezTo>
                      <a:pt x="45243" y="32020"/>
                      <a:pt x="45504" y="32113"/>
                      <a:pt x="45771" y="32113"/>
                    </a:cubicBezTo>
                    <a:cubicBezTo>
                      <a:pt x="45807" y="32113"/>
                      <a:pt x="45843" y="32111"/>
                      <a:pt x="45878" y="32107"/>
                    </a:cubicBezTo>
                    <a:cubicBezTo>
                      <a:pt x="45857" y="31906"/>
                      <a:pt x="45721" y="31906"/>
                      <a:pt x="45625" y="31885"/>
                    </a:cubicBezTo>
                    <a:cubicBezTo>
                      <a:pt x="45172" y="31812"/>
                      <a:pt x="44708" y="31717"/>
                      <a:pt x="44254" y="31685"/>
                    </a:cubicBezTo>
                    <a:cubicBezTo>
                      <a:pt x="43971" y="31670"/>
                      <a:pt x="43687" y="31662"/>
                      <a:pt x="43405" y="31662"/>
                    </a:cubicBezTo>
                    <a:cubicBezTo>
                      <a:pt x="42311" y="31662"/>
                      <a:pt x="41225" y="31777"/>
                      <a:pt x="40152" y="32012"/>
                    </a:cubicBezTo>
                    <a:cubicBezTo>
                      <a:pt x="40056" y="32033"/>
                      <a:pt x="39967" y="32043"/>
                      <a:pt x="39883" y="32043"/>
                    </a:cubicBezTo>
                    <a:cubicBezTo>
                      <a:pt x="39589" y="32043"/>
                      <a:pt x="39361" y="31917"/>
                      <a:pt x="39140" y="31695"/>
                    </a:cubicBezTo>
                    <a:cubicBezTo>
                      <a:pt x="39646" y="31411"/>
                      <a:pt x="40015" y="31327"/>
                      <a:pt x="41755" y="31084"/>
                    </a:cubicBezTo>
                    <a:cubicBezTo>
                      <a:pt x="42630" y="30968"/>
                      <a:pt x="43506" y="30842"/>
                      <a:pt x="44371" y="30725"/>
                    </a:cubicBezTo>
                    <a:cubicBezTo>
                      <a:pt x="44379" y="30560"/>
                      <a:pt x="44302" y="30546"/>
                      <a:pt x="44209" y="30546"/>
                    </a:cubicBezTo>
                    <a:cubicBezTo>
                      <a:pt x="44189" y="30546"/>
                      <a:pt x="44169" y="30546"/>
                      <a:pt x="44149" y="30546"/>
                    </a:cubicBezTo>
                    <a:cubicBezTo>
                      <a:pt x="43021" y="30620"/>
                      <a:pt x="41903" y="30778"/>
                      <a:pt x="40795" y="30989"/>
                    </a:cubicBezTo>
                    <a:cubicBezTo>
                      <a:pt x="40036" y="31126"/>
                      <a:pt x="39287" y="31306"/>
                      <a:pt x="38517" y="31474"/>
                    </a:cubicBezTo>
                    <a:cubicBezTo>
                      <a:pt x="38106" y="31252"/>
                      <a:pt x="37673" y="31020"/>
                      <a:pt x="37241" y="30810"/>
                    </a:cubicBezTo>
                    <a:cubicBezTo>
                      <a:pt x="37074" y="30726"/>
                      <a:pt x="36918" y="30637"/>
                      <a:pt x="36729" y="30637"/>
                    </a:cubicBezTo>
                    <a:cubicBezTo>
                      <a:pt x="36656" y="30637"/>
                      <a:pt x="36578" y="30651"/>
                      <a:pt x="36492" y="30683"/>
                    </a:cubicBezTo>
                    <a:cubicBezTo>
                      <a:pt x="36464" y="30694"/>
                      <a:pt x="36437" y="30699"/>
                      <a:pt x="36409" y="30699"/>
                    </a:cubicBezTo>
                    <a:cubicBezTo>
                      <a:pt x="36246" y="30699"/>
                      <a:pt x="36077" y="30526"/>
                      <a:pt x="35870" y="30345"/>
                    </a:cubicBezTo>
                    <a:lnTo>
                      <a:pt x="35870" y="30345"/>
                    </a:lnTo>
                    <a:cubicBezTo>
                      <a:pt x="36165" y="30409"/>
                      <a:pt x="36355" y="30451"/>
                      <a:pt x="36545" y="30483"/>
                    </a:cubicBezTo>
                    <a:cubicBezTo>
                      <a:pt x="36640" y="30378"/>
                      <a:pt x="36587" y="30314"/>
                      <a:pt x="36503" y="30272"/>
                    </a:cubicBezTo>
                    <a:cubicBezTo>
                      <a:pt x="35733" y="29881"/>
                      <a:pt x="35047" y="29354"/>
                      <a:pt x="34351" y="28838"/>
                    </a:cubicBezTo>
                    <a:cubicBezTo>
                      <a:pt x="34277" y="28796"/>
                      <a:pt x="34246" y="28700"/>
                      <a:pt x="34204" y="28648"/>
                    </a:cubicBezTo>
                    <a:cubicBezTo>
                      <a:pt x="34267" y="28426"/>
                      <a:pt x="34436" y="28342"/>
                      <a:pt x="34594" y="28278"/>
                    </a:cubicBezTo>
                    <a:cubicBezTo>
                      <a:pt x="35479" y="27941"/>
                      <a:pt x="36344" y="27530"/>
                      <a:pt x="37283" y="27319"/>
                    </a:cubicBezTo>
                    <a:cubicBezTo>
                      <a:pt x="37800" y="27203"/>
                      <a:pt x="38306" y="27024"/>
                      <a:pt x="38812" y="26886"/>
                    </a:cubicBezTo>
                    <a:cubicBezTo>
                      <a:pt x="39002" y="26834"/>
                      <a:pt x="39203" y="26802"/>
                      <a:pt x="39393" y="26749"/>
                    </a:cubicBezTo>
                    <a:cubicBezTo>
                      <a:pt x="39435" y="26738"/>
                      <a:pt x="39456" y="26665"/>
                      <a:pt x="39519" y="26560"/>
                    </a:cubicBezTo>
                    <a:lnTo>
                      <a:pt x="39519" y="26560"/>
                    </a:lnTo>
                    <a:cubicBezTo>
                      <a:pt x="39266" y="26581"/>
                      <a:pt x="39076" y="26581"/>
                      <a:pt x="38886" y="26623"/>
                    </a:cubicBezTo>
                    <a:cubicBezTo>
                      <a:pt x="38411" y="26738"/>
                      <a:pt x="37947" y="26865"/>
                      <a:pt x="37473" y="26992"/>
                    </a:cubicBezTo>
                    <a:cubicBezTo>
                      <a:pt x="36787" y="27181"/>
                      <a:pt x="36112" y="27371"/>
                      <a:pt x="35458" y="27646"/>
                    </a:cubicBezTo>
                    <a:cubicBezTo>
                      <a:pt x="35069" y="27814"/>
                      <a:pt x="34668" y="27941"/>
                      <a:pt x="34319" y="28194"/>
                    </a:cubicBezTo>
                    <a:cubicBezTo>
                      <a:pt x="34187" y="28287"/>
                      <a:pt x="34060" y="28335"/>
                      <a:pt x="33931" y="28335"/>
                    </a:cubicBezTo>
                    <a:cubicBezTo>
                      <a:pt x="33783" y="28335"/>
                      <a:pt x="33634" y="28271"/>
                      <a:pt x="33476" y="28142"/>
                    </a:cubicBezTo>
                    <a:cubicBezTo>
                      <a:pt x="32812" y="27582"/>
                      <a:pt x="32115" y="27076"/>
                      <a:pt x="31430" y="26549"/>
                    </a:cubicBezTo>
                    <a:cubicBezTo>
                      <a:pt x="31366" y="26496"/>
                      <a:pt x="31282" y="26464"/>
                      <a:pt x="31219" y="26433"/>
                    </a:cubicBezTo>
                    <a:cubicBezTo>
                      <a:pt x="31082" y="26517"/>
                      <a:pt x="31145" y="26602"/>
                      <a:pt x="31198" y="26665"/>
                    </a:cubicBezTo>
                    <a:cubicBezTo>
                      <a:pt x="31257" y="26745"/>
                      <a:pt x="31336" y="26825"/>
                      <a:pt x="31408" y="26896"/>
                    </a:cubicBezTo>
                    <a:lnTo>
                      <a:pt x="31408" y="26896"/>
                    </a:lnTo>
                    <a:cubicBezTo>
                      <a:pt x="31067" y="26849"/>
                      <a:pt x="30890" y="26599"/>
                      <a:pt x="30691" y="26391"/>
                    </a:cubicBezTo>
                    <a:cubicBezTo>
                      <a:pt x="30702" y="26127"/>
                      <a:pt x="30892" y="26021"/>
                      <a:pt x="31050" y="25916"/>
                    </a:cubicBezTo>
                    <a:cubicBezTo>
                      <a:pt x="32337" y="25083"/>
                      <a:pt x="33687" y="24387"/>
                      <a:pt x="35184" y="23975"/>
                    </a:cubicBezTo>
                    <a:cubicBezTo>
                      <a:pt x="36081" y="23733"/>
                      <a:pt x="36977" y="23490"/>
                      <a:pt x="37905" y="23364"/>
                    </a:cubicBezTo>
                    <a:cubicBezTo>
                      <a:pt x="38538" y="23290"/>
                      <a:pt x="39182" y="23258"/>
                      <a:pt x="39825" y="23195"/>
                    </a:cubicBezTo>
                    <a:cubicBezTo>
                      <a:pt x="39941" y="23185"/>
                      <a:pt x="40057" y="23164"/>
                      <a:pt x="40258" y="23132"/>
                    </a:cubicBezTo>
                    <a:cubicBezTo>
                      <a:pt x="40018" y="23022"/>
                      <a:pt x="39776" y="22972"/>
                      <a:pt x="39406" y="22972"/>
                    </a:cubicBezTo>
                    <a:cubicBezTo>
                      <a:pt x="39026" y="22972"/>
                      <a:pt x="38512" y="23025"/>
                      <a:pt x="37726" y="23121"/>
                    </a:cubicBezTo>
                    <a:cubicBezTo>
                      <a:pt x="36862" y="23227"/>
                      <a:pt x="36028" y="23427"/>
                      <a:pt x="35195" y="23670"/>
                    </a:cubicBezTo>
                    <a:cubicBezTo>
                      <a:pt x="34394" y="23912"/>
                      <a:pt x="33592" y="24197"/>
                      <a:pt x="32833" y="24556"/>
                    </a:cubicBezTo>
                    <a:cubicBezTo>
                      <a:pt x="32073" y="24903"/>
                      <a:pt x="31366" y="25378"/>
                      <a:pt x="30618" y="25810"/>
                    </a:cubicBezTo>
                    <a:cubicBezTo>
                      <a:pt x="30164" y="25536"/>
                      <a:pt x="29742" y="25199"/>
                      <a:pt x="29362" y="24735"/>
                    </a:cubicBezTo>
                    <a:cubicBezTo>
                      <a:pt x="29753" y="24471"/>
                      <a:pt x="30143" y="24260"/>
                      <a:pt x="30544" y="24092"/>
                    </a:cubicBezTo>
                    <a:cubicBezTo>
                      <a:pt x="31282" y="23785"/>
                      <a:pt x="32031" y="23511"/>
                      <a:pt x="32801" y="23290"/>
                    </a:cubicBezTo>
                    <a:cubicBezTo>
                      <a:pt x="33855" y="22974"/>
                      <a:pt x="34931" y="22710"/>
                      <a:pt x="36018" y="22541"/>
                    </a:cubicBezTo>
                    <a:cubicBezTo>
                      <a:pt x="36070" y="22531"/>
                      <a:pt x="36112" y="22457"/>
                      <a:pt x="36144" y="22414"/>
                    </a:cubicBezTo>
                    <a:cubicBezTo>
                      <a:pt x="36154" y="22404"/>
                      <a:pt x="36133" y="22383"/>
                      <a:pt x="36112" y="22330"/>
                    </a:cubicBezTo>
                    <a:cubicBezTo>
                      <a:pt x="35416" y="22383"/>
                      <a:pt x="34731" y="22510"/>
                      <a:pt x="34045" y="22689"/>
                    </a:cubicBezTo>
                    <a:cubicBezTo>
                      <a:pt x="33412" y="22857"/>
                      <a:pt x="32758" y="23005"/>
                      <a:pt x="32137" y="23216"/>
                    </a:cubicBezTo>
                    <a:cubicBezTo>
                      <a:pt x="31483" y="23438"/>
                      <a:pt x="30850" y="23722"/>
                      <a:pt x="30217" y="23986"/>
                    </a:cubicBezTo>
                    <a:cubicBezTo>
                      <a:pt x="29848" y="24134"/>
                      <a:pt x="29500" y="24313"/>
                      <a:pt x="29109" y="24481"/>
                    </a:cubicBezTo>
                    <a:cubicBezTo>
                      <a:pt x="27991" y="23501"/>
                      <a:pt x="26905" y="22541"/>
                      <a:pt x="25777" y="21550"/>
                    </a:cubicBezTo>
                    <a:cubicBezTo>
                      <a:pt x="25872" y="21307"/>
                      <a:pt x="26114" y="21191"/>
                      <a:pt x="26346" y="21075"/>
                    </a:cubicBezTo>
                    <a:cubicBezTo>
                      <a:pt x="27412" y="20485"/>
                      <a:pt x="28540" y="20031"/>
                      <a:pt x="29732" y="19725"/>
                    </a:cubicBezTo>
                    <a:cubicBezTo>
                      <a:pt x="30354" y="19567"/>
                      <a:pt x="30955" y="19325"/>
                      <a:pt x="31577" y="19177"/>
                    </a:cubicBezTo>
                    <a:cubicBezTo>
                      <a:pt x="32653" y="18913"/>
                      <a:pt x="33740" y="18681"/>
                      <a:pt x="34826" y="18481"/>
                    </a:cubicBezTo>
                    <a:cubicBezTo>
                      <a:pt x="35448" y="18354"/>
                      <a:pt x="36091" y="18312"/>
                      <a:pt x="36735" y="18238"/>
                    </a:cubicBezTo>
                    <a:cubicBezTo>
                      <a:pt x="36840" y="18228"/>
                      <a:pt x="36967" y="18249"/>
                      <a:pt x="37009" y="18059"/>
                    </a:cubicBezTo>
                    <a:cubicBezTo>
                      <a:pt x="36914" y="18038"/>
                      <a:pt x="36808" y="18017"/>
                      <a:pt x="36714" y="18017"/>
                    </a:cubicBezTo>
                    <a:cubicBezTo>
                      <a:pt x="35744" y="18048"/>
                      <a:pt x="34773" y="18186"/>
                      <a:pt x="33824" y="18385"/>
                    </a:cubicBezTo>
                    <a:cubicBezTo>
                      <a:pt x="32843" y="18586"/>
                      <a:pt x="31872" y="18776"/>
                      <a:pt x="30913" y="19039"/>
                    </a:cubicBezTo>
                    <a:cubicBezTo>
                      <a:pt x="30101" y="19250"/>
                      <a:pt x="29289" y="19482"/>
                      <a:pt x="28498" y="19799"/>
                    </a:cubicBezTo>
                    <a:cubicBezTo>
                      <a:pt x="27454" y="20232"/>
                      <a:pt x="26378" y="20590"/>
                      <a:pt x="25523" y="21307"/>
                    </a:cubicBezTo>
                    <a:cubicBezTo>
                      <a:pt x="25515" y="21308"/>
                      <a:pt x="25507" y="21308"/>
                      <a:pt x="25500" y="21308"/>
                    </a:cubicBezTo>
                    <a:cubicBezTo>
                      <a:pt x="25220" y="21308"/>
                      <a:pt x="25076" y="21135"/>
                      <a:pt x="24902" y="21012"/>
                    </a:cubicBezTo>
                    <a:cubicBezTo>
                      <a:pt x="24543" y="20727"/>
                      <a:pt x="24173" y="20421"/>
                      <a:pt x="23815" y="20136"/>
                    </a:cubicBezTo>
                    <a:cubicBezTo>
                      <a:pt x="23688" y="20052"/>
                      <a:pt x="23552" y="19978"/>
                      <a:pt x="23414" y="19904"/>
                    </a:cubicBezTo>
                    <a:cubicBezTo>
                      <a:pt x="23404" y="19904"/>
                      <a:pt x="23372" y="19925"/>
                      <a:pt x="23320" y="19946"/>
                    </a:cubicBezTo>
                    <a:cubicBezTo>
                      <a:pt x="23404" y="20052"/>
                      <a:pt x="23467" y="20157"/>
                      <a:pt x="23562" y="20242"/>
                    </a:cubicBezTo>
                    <a:lnTo>
                      <a:pt x="24796" y="21254"/>
                    </a:lnTo>
                    <a:cubicBezTo>
                      <a:pt x="25270" y="21655"/>
                      <a:pt x="25809" y="21971"/>
                      <a:pt x="26283" y="22351"/>
                    </a:cubicBezTo>
                    <a:cubicBezTo>
                      <a:pt x="26705" y="22678"/>
                      <a:pt x="27095" y="23037"/>
                      <a:pt x="27496" y="23396"/>
                    </a:cubicBezTo>
                    <a:cubicBezTo>
                      <a:pt x="27707" y="23585"/>
                      <a:pt x="27907" y="23796"/>
                      <a:pt x="28129" y="23986"/>
                    </a:cubicBezTo>
                    <a:cubicBezTo>
                      <a:pt x="28603" y="24408"/>
                      <a:pt x="29025" y="24882"/>
                      <a:pt x="29447" y="25367"/>
                    </a:cubicBezTo>
                    <a:cubicBezTo>
                      <a:pt x="28867" y="25030"/>
                      <a:pt x="28361" y="24608"/>
                      <a:pt x="27855" y="24186"/>
                    </a:cubicBezTo>
                    <a:cubicBezTo>
                      <a:pt x="26188" y="22815"/>
                      <a:pt x="24532" y="21444"/>
                      <a:pt x="22898" y="20052"/>
                    </a:cubicBezTo>
                    <a:cubicBezTo>
                      <a:pt x="21695" y="19029"/>
                      <a:pt x="20524" y="17975"/>
                      <a:pt x="19322" y="16951"/>
                    </a:cubicBezTo>
                    <a:cubicBezTo>
                      <a:pt x="18204" y="16002"/>
                      <a:pt x="17055" y="15085"/>
                      <a:pt x="15937" y="14157"/>
                    </a:cubicBezTo>
                    <a:cubicBezTo>
                      <a:pt x="14724" y="13144"/>
                      <a:pt x="13458" y="12205"/>
                      <a:pt x="12182" y="11288"/>
                    </a:cubicBezTo>
                    <a:cubicBezTo>
                      <a:pt x="11897" y="11077"/>
                      <a:pt x="11634" y="10834"/>
                      <a:pt x="11370" y="10592"/>
                    </a:cubicBezTo>
                    <a:cubicBezTo>
                      <a:pt x="11243" y="10475"/>
                      <a:pt x="11117" y="10349"/>
                      <a:pt x="11180" y="10096"/>
                    </a:cubicBezTo>
                    <a:lnTo>
                      <a:pt x="11180" y="10096"/>
                    </a:lnTo>
                    <a:cubicBezTo>
                      <a:pt x="11254" y="10117"/>
                      <a:pt x="11349" y="10117"/>
                      <a:pt x="11402" y="10159"/>
                    </a:cubicBezTo>
                    <a:cubicBezTo>
                      <a:pt x="11992" y="10634"/>
                      <a:pt x="12572" y="11108"/>
                      <a:pt x="13153" y="11583"/>
                    </a:cubicBezTo>
                    <a:cubicBezTo>
                      <a:pt x="13395" y="11783"/>
                      <a:pt x="13627" y="11994"/>
                      <a:pt x="13891" y="12163"/>
                    </a:cubicBezTo>
                    <a:cubicBezTo>
                      <a:pt x="14903" y="12796"/>
                      <a:pt x="15820" y="13566"/>
                      <a:pt x="16749" y="14336"/>
                    </a:cubicBezTo>
                    <a:cubicBezTo>
                      <a:pt x="17498" y="14958"/>
                      <a:pt x="18267" y="15559"/>
                      <a:pt x="19017" y="16182"/>
                    </a:cubicBezTo>
                    <a:cubicBezTo>
                      <a:pt x="19417" y="16529"/>
                      <a:pt x="19797" y="16909"/>
                      <a:pt x="20177" y="17279"/>
                    </a:cubicBezTo>
                    <a:cubicBezTo>
                      <a:pt x="20208" y="17310"/>
                      <a:pt x="20229" y="17352"/>
                      <a:pt x="20261" y="17384"/>
                    </a:cubicBezTo>
                    <a:lnTo>
                      <a:pt x="22729" y="19503"/>
                    </a:lnTo>
                    <a:cubicBezTo>
                      <a:pt x="22781" y="19536"/>
                      <a:pt x="22856" y="19557"/>
                      <a:pt x="22919" y="19588"/>
                    </a:cubicBezTo>
                    <a:cubicBezTo>
                      <a:pt x="23098" y="19514"/>
                      <a:pt x="23130" y="19293"/>
                      <a:pt x="23362" y="19229"/>
                    </a:cubicBezTo>
                    <a:cubicBezTo>
                      <a:pt x="23973" y="19060"/>
                      <a:pt x="24585" y="18839"/>
                      <a:pt x="25186" y="18618"/>
                    </a:cubicBezTo>
                    <a:cubicBezTo>
                      <a:pt x="25661" y="18449"/>
                      <a:pt x="26125" y="18259"/>
                      <a:pt x="26589" y="18048"/>
                    </a:cubicBezTo>
                    <a:lnTo>
                      <a:pt x="26589" y="18048"/>
                    </a:lnTo>
                    <a:cubicBezTo>
                      <a:pt x="25935" y="18069"/>
                      <a:pt x="25323" y="18270"/>
                      <a:pt x="24722" y="18512"/>
                    </a:cubicBezTo>
                    <a:cubicBezTo>
                      <a:pt x="24110" y="18765"/>
                      <a:pt x="23488" y="18997"/>
                      <a:pt x="22834" y="19250"/>
                    </a:cubicBezTo>
                    <a:cubicBezTo>
                      <a:pt x="22655" y="19103"/>
                      <a:pt x="22465" y="18955"/>
                      <a:pt x="22275" y="18807"/>
                    </a:cubicBezTo>
                    <a:cubicBezTo>
                      <a:pt x="22233" y="18765"/>
                      <a:pt x="22212" y="18692"/>
                      <a:pt x="22159" y="18596"/>
                    </a:cubicBezTo>
                    <a:cubicBezTo>
                      <a:pt x="22275" y="18533"/>
                      <a:pt x="22380" y="18460"/>
                      <a:pt x="22497" y="18407"/>
                    </a:cubicBezTo>
                    <a:cubicBezTo>
                      <a:pt x="23119" y="18164"/>
                      <a:pt x="23741" y="17932"/>
                      <a:pt x="24363" y="17689"/>
                    </a:cubicBezTo>
                    <a:cubicBezTo>
                      <a:pt x="24522" y="17626"/>
                      <a:pt x="24670" y="17542"/>
                      <a:pt x="24817" y="17468"/>
                    </a:cubicBezTo>
                    <a:cubicBezTo>
                      <a:pt x="24802" y="17349"/>
                      <a:pt x="24746" y="17319"/>
                      <a:pt x="24687" y="17319"/>
                    </a:cubicBezTo>
                    <a:cubicBezTo>
                      <a:pt x="24663" y="17319"/>
                      <a:pt x="24638" y="17325"/>
                      <a:pt x="24616" y="17331"/>
                    </a:cubicBezTo>
                    <a:cubicBezTo>
                      <a:pt x="24427" y="17384"/>
                      <a:pt x="24237" y="17457"/>
                      <a:pt x="24058" y="17521"/>
                    </a:cubicBezTo>
                    <a:cubicBezTo>
                      <a:pt x="23414" y="17774"/>
                      <a:pt x="22771" y="18027"/>
                      <a:pt x="22127" y="18270"/>
                    </a:cubicBezTo>
                    <a:cubicBezTo>
                      <a:pt x="22025" y="18305"/>
                      <a:pt x="21955" y="18328"/>
                      <a:pt x="21899" y="18328"/>
                    </a:cubicBezTo>
                    <a:cubicBezTo>
                      <a:pt x="21787" y="18328"/>
                      <a:pt x="21726" y="18241"/>
                      <a:pt x="21558" y="17996"/>
                    </a:cubicBezTo>
                    <a:cubicBezTo>
                      <a:pt x="21611" y="17943"/>
                      <a:pt x="21663" y="17858"/>
                      <a:pt x="21738" y="17827"/>
                    </a:cubicBezTo>
                    <a:cubicBezTo>
                      <a:pt x="22106" y="17679"/>
                      <a:pt x="22476" y="17542"/>
                      <a:pt x="22856" y="17415"/>
                    </a:cubicBezTo>
                    <a:cubicBezTo>
                      <a:pt x="23341" y="17257"/>
                      <a:pt x="23826" y="17110"/>
                      <a:pt x="24321" y="16962"/>
                    </a:cubicBezTo>
                    <a:cubicBezTo>
                      <a:pt x="24511" y="16899"/>
                      <a:pt x="24701" y="16857"/>
                      <a:pt x="24902" y="16814"/>
                    </a:cubicBezTo>
                    <a:cubicBezTo>
                      <a:pt x="25165" y="16761"/>
                      <a:pt x="25165" y="16761"/>
                      <a:pt x="25492" y="16498"/>
                    </a:cubicBezTo>
                    <a:cubicBezTo>
                      <a:pt x="25417" y="16475"/>
                      <a:pt x="25344" y="16466"/>
                      <a:pt x="25275" y="16466"/>
                    </a:cubicBezTo>
                    <a:cubicBezTo>
                      <a:pt x="24956" y="16466"/>
                      <a:pt x="24690" y="16665"/>
                      <a:pt x="24395" y="16709"/>
                    </a:cubicBezTo>
                    <a:cubicBezTo>
                      <a:pt x="24037" y="16751"/>
                      <a:pt x="23688" y="16930"/>
                      <a:pt x="23330" y="17057"/>
                    </a:cubicBezTo>
                    <a:cubicBezTo>
                      <a:pt x="22992" y="17173"/>
                      <a:pt x="22655" y="17300"/>
                      <a:pt x="22328" y="17415"/>
                    </a:cubicBezTo>
                    <a:cubicBezTo>
                      <a:pt x="21970" y="17532"/>
                      <a:pt x="21611" y="17658"/>
                      <a:pt x="21231" y="17785"/>
                    </a:cubicBezTo>
                    <a:cubicBezTo>
                      <a:pt x="21094" y="17668"/>
                      <a:pt x="20967" y="17563"/>
                      <a:pt x="20852" y="17457"/>
                    </a:cubicBezTo>
                    <a:cubicBezTo>
                      <a:pt x="20883" y="17384"/>
                      <a:pt x="20894" y="17321"/>
                      <a:pt x="20915" y="17310"/>
                    </a:cubicBezTo>
                    <a:cubicBezTo>
                      <a:pt x="21073" y="17225"/>
                      <a:pt x="21231" y="17152"/>
                      <a:pt x="21400" y="17089"/>
                    </a:cubicBezTo>
                    <a:cubicBezTo>
                      <a:pt x="22106" y="16814"/>
                      <a:pt x="22802" y="16529"/>
                      <a:pt x="23509" y="16276"/>
                    </a:cubicBezTo>
                    <a:cubicBezTo>
                      <a:pt x="24448" y="15939"/>
                      <a:pt x="25397" y="15612"/>
                      <a:pt x="26336" y="15296"/>
                    </a:cubicBezTo>
                    <a:cubicBezTo>
                      <a:pt x="26462" y="15254"/>
                      <a:pt x="26599" y="15254"/>
                      <a:pt x="26737" y="15221"/>
                    </a:cubicBezTo>
                    <a:cubicBezTo>
                      <a:pt x="26894" y="15179"/>
                      <a:pt x="27053" y="15127"/>
                      <a:pt x="27211" y="15074"/>
                    </a:cubicBezTo>
                    <a:cubicBezTo>
                      <a:pt x="27211" y="14935"/>
                      <a:pt x="27154" y="14897"/>
                      <a:pt x="27089" y="14897"/>
                    </a:cubicBezTo>
                    <a:cubicBezTo>
                      <a:pt x="27070" y="14897"/>
                      <a:pt x="27051" y="14900"/>
                      <a:pt x="27032" y="14905"/>
                    </a:cubicBezTo>
                    <a:cubicBezTo>
                      <a:pt x="26409" y="15064"/>
                      <a:pt x="25798" y="15232"/>
                      <a:pt x="25186" y="15432"/>
                    </a:cubicBezTo>
                    <a:cubicBezTo>
                      <a:pt x="23688" y="15939"/>
                      <a:pt x="22212" y="16487"/>
                      <a:pt x="20746" y="17057"/>
                    </a:cubicBezTo>
                    <a:cubicBezTo>
                      <a:pt x="20662" y="17078"/>
                      <a:pt x="20577" y="17089"/>
                      <a:pt x="20472" y="17110"/>
                    </a:cubicBezTo>
                    <a:cubicBezTo>
                      <a:pt x="20113" y="16782"/>
                      <a:pt x="19755" y="16456"/>
                      <a:pt x="19385" y="16128"/>
                    </a:cubicBezTo>
                    <a:cubicBezTo>
                      <a:pt x="19048" y="15833"/>
                      <a:pt x="18626" y="15612"/>
                      <a:pt x="18299" y="15243"/>
                    </a:cubicBezTo>
                    <a:cubicBezTo>
                      <a:pt x="18541" y="14989"/>
                      <a:pt x="18827" y="14958"/>
                      <a:pt x="19101" y="14874"/>
                    </a:cubicBezTo>
                    <a:cubicBezTo>
                      <a:pt x="19375" y="14789"/>
                      <a:pt x="19649" y="14715"/>
                      <a:pt x="19924" y="14631"/>
                    </a:cubicBezTo>
                    <a:cubicBezTo>
                      <a:pt x="20018" y="14600"/>
                      <a:pt x="20071" y="14536"/>
                      <a:pt x="20018" y="14431"/>
                    </a:cubicBezTo>
                    <a:cubicBezTo>
                      <a:pt x="20008" y="14420"/>
                      <a:pt x="19987" y="14389"/>
                      <a:pt x="19966" y="14389"/>
                    </a:cubicBezTo>
                    <a:cubicBezTo>
                      <a:pt x="19902" y="14399"/>
                      <a:pt x="19839" y="14399"/>
                      <a:pt x="19776" y="14420"/>
                    </a:cubicBezTo>
                    <a:cubicBezTo>
                      <a:pt x="19206" y="14610"/>
                      <a:pt x="18647" y="14811"/>
                      <a:pt x="18046" y="15022"/>
                    </a:cubicBezTo>
                    <a:cubicBezTo>
                      <a:pt x="17508" y="14610"/>
                      <a:pt x="16949" y="14230"/>
                      <a:pt x="16453" y="13682"/>
                    </a:cubicBezTo>
                    <a:cubicBezTo>
                      <a:pt x="16591" y="13587"/>
                      <a:pt x="16675" y="13482"/>
                      <a:pt x="16781" y="13439"/>
                    </a:cubicBezTo>
                    <a:cubicBezTo>
                      <a:pt x="17202" y="13281"/>
                      <a:pt x="17624" y="13154"/>
                      <a:pt x="18035" y="12975"/>
                    </a:cubicBezTo>
                    <a:cubicBezTo>
                      <a:pt x="19038" y="12554"/>
                      <a:pt x="20102" y="12332"/>
                      <a:pt x="21147" y="12047"/>
                    </a:cubicBezTo>
                    <a:cubicBezTo>
                      <a:pt x="21727" y="11900"/>
                      <a:pt x="22317" y="11825"/>
                      <a:pt x="22908" y="11710"/>
                    </a:cubicBezTo>
                    <a:cubicBezTo>
                      <a:pt x="23055" y="11678"/>
                      <a:pt x="23193" y="11614"/>
                      <a:pt x="23320" y="11572"/>
                    </a:cubicBezTo>
                    <a:cubicBezTo>
                      <a:pt x="23312" y="11453"/>
                      <a:pt x="23251" y="11428"/>
                      <a:pt x="23190" y="11428"/>
                    </a:cubicBezTo>
                    <a:cubicBezTo>
                      <a:pt x="23165" y="11428"/>
                      <a:pt x="23140" y="11432"/>
                      <a:pt x="23119" y="11436"/>
                    </a:cubicBezTo>
                    <a:cubicBezTo>
                      <a:pt x="22075" y="11614"/>
                      <a:pt x="21041" y="11815"/>
                      <a:pt x="20008" y="12068"/>
                    </a:cubicBezTo>
                    <a:cubicBezTo>
                      <a:pt x="19449" y="12195"/>
                      <a:pt x="18900" y="12395"/>
                      <a:pt x="18352" y="12543"/>
                    </a:cubicBezTo>
                    <a:cubicBezTo>
                      <a:pt x="17709" y="12722"/>
                      <a:pt x="17076" y="12933"/>
                      <a:pt x="16495" y="13271"/>
                    </a:cubicBezTo>
                    <a:cubicBezTo>
                      <a:pt x="16390" y="13344"/>
                      <a:pt x="16253" y="13376"/>
                      <a:pt x="16127" y="13429"/>
                    </a:cubicBezTo>
                    <a:cubicBezTo>
                      <a:pt x="15736" y="13229"/>
                      <a:pt x="15441" y="12922"/>
                      <a:pt x="15082" y="12648"/>
                    </a:cubicBezTo>
                    <a:cubicBezTo>
                      <a:pt x="15167" y="12522"/>
                      <a:pt x="15220" y="12395"/>
                      <a:pt x="15304" y="12322"/>
                    </a:cubicBezTo>
                    <a:cubicBezTo>
                      <a:pt x="15842" y="11847"/>
                      <a:pt x="16485" y="11520"/>
                      <a:pt x="17128" y="11225"/>
                    </a:cubicBezTo>
                    <a:cubicBezTo>
                      <a:pt x="17645" y="10993"/>
                      <a:pt x="18215" y="10845"/>
                      <a:pt x="18752" y="10665"/>
                    </a:cubicBezTo>
                    <a:cubicBezTo>
                      <a:pt x="18942" y="10602"/>
                      <a:pt x="19143" y="10550"/>
                      <a:pt x="19333" y="10497"/>
                    </a:cubicBezTo>
                    <a:cubicBezTo>
                      <a:pt x="20008" y="10307"/>
                      <a:pt x="20693" y="10107"/>
                      <a:pt x="21379" y="9927"/>
                    </a:cubicBezTo>
                    <a:cubicBezTo>
                      <a:pt x="21716" y="9833"/>
                      <a:pt x="22054" y="9737"/>
                      <a:pt x="22402" y="9664"/>
                    </a:cubicBezTo>
                    <a:cubicBezTo>
                      <a:pt x="23109" y="9495"/>
                      <a:pt x="23826" y="9347"/>
                      <a:pt x="24543" y="9189"/>
                    </a:cubicBezTo>
                    <a:cubicBezTo>
                      <a:pt x="24627" y="9168"/>
                      <a:pt x="24701" y="9125"/>
                      <a:pt x="24680" y="8968"/>
                    </a:cubicBezTo>
                    <a:cubicBezTo>
                      <a:pt x="24448" y="8968"/>
                      <a:pt x="24216" y="8978"/>
                      <a:pt x="23984" y="9031"/>
                    </a:cubicBezTo>
                    <a:cubicBezTo>
                      <a:pt x="23161" y="9210"/>
                      <a:pt x="22328" y="9357"/>
                      <a:pt x="21527" y="9590"/>
                    </a:cubicBezTo>
                    <a:cubicBezTo>
                      <a:pt x="20503" y="9896"/>
                      <a:pt x="19470" y="10128"/>
                      <a:pt x="18447" y="10433"/>
                    </a:cubicBezTo>
                    <a:cubicBezTo>
                      <a:pt x="17318" y="10771"/>
                      <a:pt x="16263" y="11277"/>
                      <a:pt x="15314" y="11994"/>
                    </a:cubicBezTo>
                    <a:cubicBezTo>
                      <a:pt x="15135" y="12132"/>
                      <a:pt x="14956" y="12247"/>
                      <a:pt x="14787" y="12353"/>
                    </a:cubicBezTo>
                    <a:cubicBezTo>
                      <a:pt x="14534" y="12289"/>
                      <a:pt x="14344" y="12205"/>
                      <a:pt x="14196" y="11973"/>
                    </a:cubicBezTo>
                    <a:cubicBezTo>
                      <a:pt x="14735" y="11436"/>
                      <a:pt x="15399" y="11150"/>
                      <a:pt x="16052" y="10855"/>
                    </a:cubicBezTo>
                    <a:cubicBezTo>
                      <a:pt x="16052" y="10722"/>
                      <a:pt x="16000" y="10677"/>
                      <a:pt x="15929" y="10677"/>
                    </a:cubicBezTo>
                    <a:cubicBezTo>
                      <a:pt x="15899" y="10677"/>
                      <a:pt x="15866" y="10685"/>
                      <a:pt x="15831" y="10697"/>
                    </a:cubicBezTo>
                    <a:cubicBezTo>
                      <a:pt x="15663" y="10750"/>
                      <a:pt x="15494" y="10813"/>
                      <a:pt x="15346" y="10897"/>
                    </a:cubicBezTo>
                    <a:cubicBezTo>
                      <a:pt x="14903" y="11161"/>
                      <a:pt x="14481" y="11436"/>
                      <a:pt x="14049" y="11699"/>
                    </a:cubicBezTo>
                    <a:cubicBezTo>
                      <a:pt x="13994" y="11734"/>
                      <a:pt x="13935" y="11764"/>
                      <a:pt x="13880" y="11764"/>
                    </a:cubicBezTo>
                    <a:cubicBezTo>
                      <a:pt x="13818" y="11764"/>
                      <a:pt x="13761" y="11726"/>
                      <a:pt x="13722" y="11614"/>
                    </a:cubicBezTo>
                    <a:cubicBezTo>
                      <a:pt x="14028" y="11204"/>
                      <a:pt x="14597" y="11140"/>
                      <a:pt x="14935" y="10729"/>
                    </a:cubicBezTo>
                    <a:cubicBezTo>
                      <a:pt x="14923" y="10728"/>
                      <a:pt x="14911" y="10728"/>
                      <a:pt x="14899" y="10728"/>
                    </a:cubicBezTo>
                    <a:cubicBezTo>
                      <a:pt x="14688" y="10728"/>
                      <a:pt x="14465" y="10812"/>
                      <a:pt x="14175" y="10982"/>
                    </a:cubicBezTo>
                    <a:cubicBezTo>
                      <a:pt x="13933" y="11129"/>
                      <a:pt x="13680" y="11267"/>
                      <a:pt x="13427" y="11404"/>
                    </a:cubicBezTo>
                    <a:cubicBezTo>
                      <a:pt x="13120" y="11256"/>
                      <a:pt x="12888" y="11077"/>
                      <a:pt x="12731" y="10750"/>
                    </a:cubicBezTo>
                    <a:cubicBezTo>
                      <a:pt x="12973" y="10581"/>
                      <a:pt x="13195" y="10391"/>
                      <a:pt x="13448" y="10265"/>
                    </a:cubicBezTo>
                    <a:cubicBezTo>
                      <a:pt x="14049" y="9980"/>
                      <a:pt x="14650" y="9695"/>
                      <a:pt x="15262" y="9442"/>
                    </a:cubicBezTo>
                    <a:cubicBezTo>
                      <a:pt x="15567" y="9315"/>
                      <a:pt x="15895" y="9242"/>
                      <a:pt x="16221" y="9147"/>
                    </a:cubicBezTo>
                    <a:cubicBezTo>
                      <a:pt x="16617" y="9022"/>
                      <a:pt x="17024" y="8928"/>
                      <a:pt x="17359" y="8671"/>
                    </a:cubicBezTo>
                    <a:lnTo>
                      <a:pt x="17359" y="8671"/>
                    </a:lnTo>
                    <a:cubicBezTo>
                      <a:pt x="17363" y="8675"/>
                      <a:pt x="17367" y="8678"/>
                      <a:pt x="17371" y="8682"/>
                    </a:cubicBezTo>
                    <a:lnTo>
                      <a:pt x="17371" y="8661"/>
                    </a:lnTo>
                    <a:cubicBezTo>
                      <a:pt x="17367" y="8665"/>
                      <a:pt x="17363" y="8668"/>
                      <a:pt x="17359" y="8671"/>
                    </a:cubicBezTo>
                    <a:lnTo>
                      <a:pt x="17359" y="8671"/>
                    </a:lnTo>
                    <a:cubicBezTo>
                      <a:pt x="17295" y="8613"/>
                      <a:pt x="17223" y="8593"/>
                      <a:pt x="17149" y="8593"/>
                    </a:cubicBezTo>
                    <a:cubicBezTo>
                      <a:pt x="17079" y="8593"/>
                      <a:pt x="17008" y="8610"/>
                      <a:pt x="16938" y="8630"/>
                    </a:cubicBezTo>
                    <a:cubicBezTo>
                      <a:pt x="16422" y="8778"/>
                      <a:pt x="15916" y="8925"/>
                      <a:pt x="15410" y="9094"/>
                    </a:cubicBezTo>
                    <a:cubicBezTo>
                      <a:pt x="14513" y="9411"/>
                      <a:pt x="13638" y="9790"/>
                      <a:pt x="12836" y="10328"/>
                    </a:cubicBezTo>
                    <a:cubicBezTo>
                      <a:pt x="12710" y="10412"/>
                      <a:pt x="12572" y="10475"/>
                      <a:pt x="12424" y="10560"/>
                    </a:cubicBezTo>
                    <a:cubicBezTo>
                      <a:pt x="12066" y="10465"/>
                      <a:pt x="11855" y="10159"/>
                      <a:pt x="11571" y="9948"/>
                    </a:cubicBezTo>
                    <a:cubicBezTo>
                      <a:pt x="11285" y="9737"/>
                      <a:pt x="11022" y="9505"/>
                      <a:pt x="10737" y="9284"/>
                    </a:cubicBezTo>
                    <a:cubicBezTo>
                      <a:pt x="10463" y="9062"/>
                      <a:pt x="10178" y="8851"/>
                      <a:pt x="9914" y="8619"/>
                    </a:cubicBezTo>
                    <a:cubicBezTo>
                      <a:pt x="9640" y="8398"/>
                      <a:pt x="9387" y="8155"/>
                      <a:pt x="9092" y="7892"/>
                    </a:cubicBezTo>
                    <a:cubicBezTo>
                      <a:pt x="9260" y="7754"/>
                      <a:pt x="9377" y="7618"/>
                      <a:pt x="9524" y="7533"/>
                    </a:cubicBezTo>
                    <a:cubicBezTo>
                      <a:pt x="9893" y="7333"/>
                      <a:pt x="10263" y="7143"/>
                      <a:pt x="10642" y="6964"/>
                    </a:cubicBezTo>
                    <a:cubicBezTo>
                      <a:pt x="11264" y="6668"/>
                      <a:pt x="11887" y="6383"/>
                      <a:pt x="12625" y="6046"/>
                    </a:cubicBezTo>
                    <a:cubicBezTo>
                      <a:pt x="12564" y="6038"/>
                      <a:pt x="12507" y="6034"/>
                      <a:pt x="12454" y="6034"/>
                    </a:cubicBezTo>
                    <a:cubicBezTo>
                      <a:pt x="12157" y="6034"/>
                      <a:pt x="11969" y="6145"/>
                      <a:pt x="11781" y="6226"/>
                    </a:cubicBezTo>
                    <a:cubicBezTo>
                      <a:pt x="11528" y="6320"/>
                      <a:pt x="11275" y="6415"/>
                      <a:pt x="11032" y="6521"/>
                    </a:cubicBezTo>
                    <a:cubicBezTo>
                      <a:pt x="10779" y="6647"/>
                      <a:pt x="10526" y="6784"/>
                      <a:pt x="10273" y="6911"/>
                    </a:cubicBezTo>
                    <a:cubicBezTo>
                      <a:pt x="10031" y="7037"/>
                      <a:pt x="9788" y="7143"/>
                      <a:pt x="9556" y="7269"/>
                    </a:cubicBezTo>
                    <a:cubicBezTo>
                      <a:pt x="9324" y="7386"/>
                      <a:pt x="9092" y="7522"/>
                      <a:pt x="8881" y="7628"/>
                    </a:cubicBezTo>
                    <a:cubicBezTo>
                      <a:pt x="8248" y="7269"/>
                      <a:pt x="7985" y="7027"/>
                      <a:pt x="7732" y="6573"/>
                    </a:cubicBezTo>
                    <a:cubicBezTo>
                      <a:pt x="7805" y="6500"/>
                      <a:pt x="7879" y="6415"/>
                      <a:pt x="7964" y="6362"/>
                    </a:cubicBezTo>
                    <a:cubicBezTo>
                      <a:pt x="8543" y="5940"/>
                      <a:pt x="9166" y="5603"/>
                      <a:pt x="9841" y="5382"/>
                    </a:cubicBezTo>
                    <a:cubicBezTo>
                      <a:pt x="10010" y="5329"/>
                      <a:pt x="10010" y="5319"/>
                      <a:pt x="10178" y="5065"/>
                    </a:cubicBezTo>
                    <a:lnTo>
                      <a:pt x="10178" y="5065"/>
                    </a:lnTo>
                    <a:cubicBezTo>
                      <a:pt x="10073" y="5076"/>
                      <a:pt x="9989" y="5065"/>
                      <a:pt x="9914" y="5086"/>
                    </a:cubicBezTo>
                    <a:cubicBezTo>
                      <a:pt x="9250" y="5297"/>
                      <a:pt x="8639" y="5593"/>
                      <a:pt x="8079" y="5994"/>
                    </a:cubicBezTo>
                    <a:cubicBezTo>
                      <a:pt x="7900" y="6120"/>
                      <a:pt x="7699" y="6236"/>
                      <a:pt x="7510" y="6341"/>
                    </a:cubicBezTo>
                    <a:cubicBezTo>
                      <a:pt x="7500" y="6346"/>
                      <a:pt x="7488" y="6348"/>
                      <a:pt x="7475" y="6348"/>
                    </a:cubicBezTo>
                    <a:cubicBezTo>
                      <a:pt x="7428" y="6348"/>
                      <a:pt x="7364" y="6322"/>
                      <a:pt x="7331" y="6289"/>
                    </a:cubicBezTo>
                    <a:cubicBezTo>
                      <a:pt x="7299" y="6257"/>
                      <a:pt x="7267" y="6162"/>
                      <a:pt x="7299" y="6120"/>
                    </a:cubicBezTo>
                    <a:cubicBezTo>
                      <a:pt x="7436" y="5930"/>
                      <a:pt x="7563" y="5719"/>
                      <a:pt x="7742" y="5551"/>
                    </a:cubicBezTo>
                    <a:cubicBezTo>
                      <a:pt x="7985" y="5297"/>
                      <a:pt x="8269" y="5076"/>
                      <a:pt x="8543" y="4843"/>
                    </a:cubicBezTo>
                    <a:cubicBezTo>
                      <a:pt x="9124" y="4348"/>
                      <a:pt x="9841" y="4074"/>
                      <a:pt x="10568" y="3884"/>
                    </a:cubicBezTo>
                    <a:cubicBezTo>
                      <a:pt x="11354" y="3686"/>
                      <a:pt x="12163" y="3533"/>
                      <a:pt x="12981" y="3533"/>
                    </a:cubicBezTo>
                    <a:cubicBezTo>
                      <a:pt x="13119" y="3533"/>
                      <a:pt x="13257" y="3538"/>
                      <a:pt x="13395" y="3547"/>
                    </a:cubicBezTo>
                    <a:cubicBezTo>
                      <a:pt x="13527" y="3555"/>
                      <a:pt x="13660" y="3559"/>
                      <a:pt x="13791" y="3559"/>
                    </a:cubicBezTo>
                    <a:cubicBezTo>
                      <a:pt x="14685" y="3559"/>
                      <a:pt x="15555" y="3377"/>
                      <a:pt x="16401" y="3083"/>
                    </a:cubicBezTo>
                    <a:cubicBezTo>
                      <a:pt x="16789" y="2953"/>
                      <a:pt x="17177" y="2894"/>
                      <a:pt x="17576" y="2894"/>
                    </a:cubicBezTo>
                    <a:close/>
                    <a:moveTo>
                      <a:pt x="524" y="1"/>
                    </a:moveTo>
                    <a:cubicBezTo>
                      <a:pt x="498" y="1"/>
                      <a:pt x="471" y="2"/>
                      <a:pt x="443" y="3"/>
                    </a:cubicBezTo>
                    <a:cubicBezTo>
                      <a:pt x="380" y="13"/>
                      <a:pt x="317" y="34"/>
                      <a:pt x="232" y="66"/>
                    </a:cubicBezTo>
                    <a:cubicBezTo>
                      <a:pt x="159" y="214"/>
                      <a:pt x="85" y="362"/>
                      <a:pt x="0" y="540"/>
                    </a:cubicBezTo>
                    <a:cubicBezTo>
                      <a:pt x="338" y="962"/>
                      <a:pt x="633" y="1311"/>
                      <a:pt x="907" y="1679"/>
                    </a:cubicBezTo>
                    <a:cubicBezTo>
                      <a:pt x="1425" y="2387"/>
                      <a:pt x="2025" y="3008"/>
                      <a:pt x="2669" y="3589"/>
                    </a:cubicBezTo>
                    <a:cubicBezTo>
                      <a:pt x="3471" y="4327"/>
                      <a:pt x="4282" y="5044"/>
                      <a:pt x="5105" y="5761"/>
                    </a:cubicBezTo>
                    <a:cubicBezTo>
                      <a:pt x="5696" y="6268"/>
                      <a:pt x="6107" y="6890"/>
                      <a:pt x="6276" y="7649"/>
                    </a:cubicBezTo>
                    <a:cubicBezTo>
                      <a:pt x="6455" y="8429"/>
                      <a:pt x="6571" y="9221"/>
                      <a:pt x="6539" y="10022"/>
                    </a:cubicBezTo>
                    <a:cubicBezTo>
                      <a:pt x="6518" y="10813"/>
                      <a:pt x="6466" y="11614"/>
                      <a:pt x="6434" y="12416"/>
                    </a:cubicBezTo>
                    <a:cubicBezTo>
                      <a:pt x="6339" y="14747"/>
                      <a:pt x="6466" y="17068"/>
                      <a:pt x="6719" y="19388"/>
                    </a:cubicBezTo>
                    <a:cubicBezTo>
                      <a:pt x="6898" y="21118"/>
                      <a:pt x="7289" y="22794"/>
                      <a:pt x="7889" y="24429"/>
                    </a:cubicBezTo>
                    <a:cubicBezTo>
                      <a:pt x="8058" y="24882"/>
                      <a:pt x="8248" y="25336"/>
                      <a:pt x="8480" y="25768"/>
                    </a:cubicBezTo>
                    <a:cubicBezTo>
                      <a:pt x="9398" y="27446"/>
                      <a:pt x="10737" y="28711"/>
                      <a:pt x="12414" y="29618"/>
                    </a:cubicBezTo>
                    <a:cubicBezTo>
                      <a:pt x="14217" y="30588"/>
                      <a:pt x="15937" y="31695"/>
                      <a:pt x="17550" y="32951"/>
                    </a:cubicBezTo>
                    <a:cubicBezTo>
                      <a:pt x="18668" y="33816"/>
                      <a:pt x="19755" y="34733"/>
                      <a:pt x="20862" y="35619"/>
                    </a:cubicBezTo>
                    <a:cubicBezTo>
                      <a:pt x="22075" y="36589"/>
                      <a:pt x="23287" y="37559"/>
                      <a:pt x="24553" y="38466"/>
                    </a:cubicBezTo>
                    <a:cubicBezTo>
                      <a:pt x="26041" y="39521"/>
                      <a:pt x="27633" y="40302"/>
                      <a:pt x="29394" y="40766"/>
                    </a:cubicBezTo>
                    <a:cubicBezTo>
                      <a:pt x="30323" y="41009"/>
                      <a:pt x="31230" y="41304"/>
                      <a:pt x="32137" y="41588"/>
                    </a:cubicBezTo>
                    <a:cubicBezTo>
                      <a:pt x="33307" y="41947"/>
                      <a:pt x="34478" y="42284"/>
                      <a:pt x="35690" y="42432"/>
                    </a:cubicBezTo>
                    <a:cubicBezTo>
                      <a:pt x="36513" y="42527"/>
                      <a:pt x="37326" y="42654"/>
                      <a:pt x="38137" y="42727"/>
                    </a:cubicBezTo>
                    <a:cubicBezTo>
                      <a:pt x="38409" y="42750"/>
                      <a:pt x="38685" y="42761"/>
                      <a:pt x="38960" y="42761"/>
                    </a:cubicBezTo>
                    <a:cubicBezTo>
                      <a:pt x="39196" y="42761"/>
                      <a:pt x="39433" y="42753"/>
                      <a:pt x="39667" y="42738"/>
                    </a:cubicBezTo>
                    <a:cubicBezTo>
                      <a:pt x="40700" y="42664"/>
                      <a:pt x="41744" y="42537"/>
                      <a:pt x="42778" y="42464"/>
                    </a:cubicBezTo>
                    <a:cubicBezTo>
                      <a:pt x="43148" y="42436"/>
                      <a:pt x="43524" y="42431"/>
                      <a:pt x="43901" y="42431"/>
                    </a:cubicBezTo>
                    <a:cubicBezTo>
                      <a:pt x="44082" y="42431"/>
                      <a:pt x="44263" y="42432"/>
                      <a:pt x="44444" y="42432"/>
                    </a:cubicBezTo>
                    <a:cubicBezTo>
                      <a:pt x="44908" y="42432"/>
                      <a:pt x="45372" y="42453"/>
                      <a:pt x="45836" y="42453"/>
                    </a:cubicBezTo>
                    <a:cubicBezTo>
                      <a:pt x="46233" y="42451"/>
                      <a:pt x="46630" y="42448"/>
                      <a:pt x="47027" y="42448"/>
                    </a:cubicBezTo>
                    <a:cubicBezTo>
                      <a:pt x="48426" y="42448"/>
                      <a:pt x="49827" y="42483"/>
                      <a:pt x="51215" y="42696"/>
                    </a:cubicBezTo>
                    <a:cubicBezTo>
                      <a:pt x="51679" y="42770"/>
                      <a:pt x="52143" y="42802"/>
                      <a:pt x="52607" y="42833"/>
                    </a:cubicBezTo>
                    <a:cubicBezTo>
                      <a:pt x="52654" y="42837"/>
                      <a:pt x="52702" y="42839"/>
                      <a:pt x="52749" y="42839"/>
                    </a:cubicBezTo>
                    <a:cubicBezTo>
                      <a:pt x="52965" y="42839"/>
                      <a:pt x="53178" y="42794"/>
                      <a:pt x="53378" y="42664"/>
                    </a:cubicBezTo>
                    <a:cubicBezTo>
                      <a:pt x="53567" y="42537"/>
                      <a:pt x="53610" y="42338"/>
                      <a:pt x="53430" y="42169"/>
                    </a:cubicBezTo>
                    <a:cubicBezTo>
                      <a:pt x="53198" y="41958"/>
                      <a:pt x="52966" y="41757"/>
                      <a:pt x="52703" y="41588"/>
                    </a:cubicBezTo>
                    <a:cubicBezTo>
                      <a:pt x="51996" y="41124"/>
                      <a:pt x="51374" y="40566"/>
                      <a:pt x="50825" y="39912"/>
                    </a:cubicBezTo>
                    <a:cubicBezTo>
                      <a:pt x="50509" y="39532"/>
                      <a:pt x="50266" y="39110"/>
                      <a:pt x="50118" y="38646"/>
                    </a:cubicBezTo>
                    <a:cubicBezTo>
                      <a:pt x="49792" y="37549"/>
                      <a:pt x="49475" y="36441"/>
                      <a:pt x="49169" y="35335"/>
                    </a:cubicBezTo>
                    <a:cubicBezTo>
                      <a:pt x="49053" y="34944"/>
                      <a:pt x="48958" y="34554"/>
                      <a:pt x="48874" y="34174"/>
                    </a:cubicBezTo>
                    <a:cubicBezTo>
                      <a:pt x="48632" y="33109"/>
                      <a:pt x="48389" y="32044"/>
                      <a:pt x="47978" y="31042"/>
                    </a:cubicBezTo>
                    <a:cubicBezTo>
                      <a:pt x="47524" y="29956"/>
                      <a:pt x="47018" y="28901"/>
                      <a:pt x="46522" y="27835"/>
                    </a:cubicBezTo>
                    <a:cubicBezTo>
                      <a:pt x="46354" y="27477"/>
                      <a:pt x="46121" y="27139"/>
                      <a:pt x="45963" y="26771"/>
                    </a:cubicBezTo>
                    <a:cubicBezTo>
                      <a:pt x="45489" y="25663"/>
                      <a:pt x="44761" y="24714"/>
                      <a:pt x="43959" y="23817"/>
                    </a:cubicBezTo>
                    <a:cubicBezTo>
                      <a:pt x="43590" y="23396"/>
                      <a:pt x="43242" y="22974"/>
                      <a:pt x="43031" y="22446"/>
                    </a:cubicBezTo>
                    <a:cubicBezTo>
                      <a:pt x="42515" y="21202"/>
                      <a:pt x="41882" y="20000"/>
                      <a:pt x="41217" y="18828"/>
                    </a:cubicBezTo>
                    <a:cubicBezTo>
                      <a:pt x="40806" y="18090"/>
                      <a:pt x="40342" y="17394"/>
                      <a:pt x="39962" y="16635"/>
                    </a:cubicBezTo>
                    <a:cubicBezTo>
                      <a:pt x="39508" y="15728"/>
                      <a:pt x="38875" y="14916"/>
                      <a:pt x="38275" y="14093"/>
                    </a:cubicBezTo>
                    <a:cubicBezTo>
                      <a:pt x="37357" y="12849"/>
                      <a:pt x="36218" y="11825"/>
                      <a:pt x="35005" y="10887"/>
                    </a:cubicBezTo>
                    <a:cubicBezTo>
                      <a:pt x="34499" y="10497"/>
                      <a:pt x="33993" y="10086"/>
                      <a:pt x="33487" y="9695"/>
                    </a:cubicBezTo>
                    <a:cubicBezTo>
                      <a:pt x="32737" y="9104"/>
                      <a:pt x="31999" y="8514"/>
                      <a:pt x="31230" y="7934"/>
                    </a:cubicBezTo>
                    <a:cubicBezTo>
                      <a:pt x="30449" y="7354"/>
                      <a:pt x="29616" y="6837"/>
                      <a:pt x="28867" y="6204"/>
                    </a:cubicBezTo>
                    <a:cubicBezTo>
                      <a:pt x="28044" y="5518"/>
                      <a:pt x="27148" y="5086"/>
                      <a:pt x="26072" y="4939"/>
                    </a:cubicBezTo>
                    <a:cubicBezTo>
                      <a:pt x="24965" y="4791"/>
                      <a:pt x="23931" y="4358"/>
                      <a:pt x="22929" y="3873"/>
                    </a:cubicBezTo>
                    <a:cubicBezTo>
                      <a:pt x="21705" y="3283"/>
                      <a:pt x="20409" y="2882"/>
                      <a:pt x="19080" y="2619"/>
                    </a:cubicBezTo>
                    <a:cubicBezTo>
                      <a:pt x="18602" y="2528"/>
                      <a:pt x="18126" y="2472"/>
                      <a:pt x="17653" y="2472"/>
                    </a:cubicBezTo>
                    <a:cubicBezTo>
                      <a:pt x="17072" y="2472"/>
                      <a:pt x="16496" y="2557"/>
                      <a:pt x="15926" y="2766"/>
                    </a:cubicBezTo>
                    <a:cubicBezTo>
                      <a:pt x="15268" y="3007"/>
                      <a:pt x="14602" y="3109"/>
                      <a:pt x="13920" y="3109"/>
                    </a:cubicBezTo>
                    <a:cubicBezTo>
                      <a:pt x="13826" y="3109"/>
                      <a:pt x="13732" y="3107"/>
                      <a:pt x="13638" y="3104"/>
                    </a:cubicBezTo>
                    <a:cubicBezTo>
                      <a:pt x="13531" y="3100"/>
                      <a:pt x="13425" y="3098"/>
                      <a:pt x="13318" y="3098"/>
                    </a:cubicBezTo>
                    <a:cubicBezTo>
                      <a:pt x="12467" y="3098"/>
                      <a:pt x="11625" y="3209"/>
                      <a:pt x="10800" y="3378"/>
                    </a:cubicBezTo>
                    <a:cubicBezTo>
                      <a:pt x="10347" y="3472"/>
                      <a:pt x="9872" y="3568"/>
                      <a:pt x="9461" y="3779"/>
                    </a:cubicBezTo>
                    <a:cubicBezTo>
                      <a:pt x="8449" y="4285"/>
                      <a:pt x="7510" y="4897"/>
                      <a:pt x="7035" y="6004"/>
                    </a:cubicBezTo>
                    <a:cubicBezTo>
                      <a:pt x="6761" y="5983"/>
                      <a:pt x="6635" y="5783"/>
                      <a:pt x="6476" y="5635"/>
                    </a:cubicBezTo>
                    <a:cubicBezTo>
                      <a:pt x="5664" y="4886"/>
                      <a:pt x="4852" y="4126"/>
                      <a:pt x="4029" y="3388"/>
                    </a:cubicBezTo>
                    <a:cubicBezTo>
                      <a:pt x="3481" y="2893"/>
                      <a:pt x="2996" y="2354"/>
                      <a:pt x="2532" y="1785"/>
                    </a:cubicBezTo>
                    <a:cubicBezTo>
                      <a:pt x="2173" y="1332"/>
                      <a:pt x="1793" y="889"/>
                      <a:pt x="1435" y="446"/>
                    </a:cubicBezTo>
                    <a:cubicBezTo>
                      <a:pt x="1198" y="140"/>
                      <a:pt x="898" y="1"/>
                      <a:pt x="52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5"/>
              <p:cNvSpPr/>
              <p:nvPr/>
            </p:nvSpPr>
            <p:spPr>
              <a:xfrm>
                <a:off x="1841575" y="4460850"/>
                <a:ext cx="307975" cy="99825"/>
              </a:xfrm>
              <a:custGeom>
                <a:avLst/>
                <a:gdLst/>
                <a:ahLst/>
                <a:cxnLst/>
                <a:rect l="l" t="t" r="r" b="b"/>
                <a:pathLst>
                  <a:path w="12319" h="3993" extrusionOk="0">
                    <a:moveTo>
                      <a:pt x="12033" y="0"/>
                    </a:moveTo>
                    <a:cubicBezTo>
                      <a:pt x="12002" y="0"/>
                      <a:pt x="11970" y="2"/>
                      <a:pt x="11939" y="7"/>
                    </a:cubicBezTo>
                    <a:cubicBezTo>
                      <a:pt x="11011" y="176"/>
                      <a:pt x="10072" y="345"/>
                      <a:pt x="9144" y="535"/>
                    </a:cubicBezTo>
                    <a:cubicBezTo>
                      <a:pt x="8363" y="703"/>
                      <a:pt x="7594" y="893"/>
                      <a:pt x="6823" y="1104"/>
                    </a:cubicBezTo>
                    <a:cubicBezTo>
                      <a:pt x="6233" y="1252"/>
                      <a:pt x="5642" y="1442"/>
                      <a:pt x="5052" y="1621"/>
                    </a:cubicBezTo>
                    <a:cubicBezTo>
                      <a:pt x="4545" y="1779"/>
                      <a:pt x="4039" y="1959"/>
                      <a:pt x="3533" y="2138"/>
                    </a:cubicBezTo>
                    <a:cubicBezTo>
                      <a:pt x="3122" y="2286"/>
                      <a:pt x="2710" y="2433"/>
                      <a:pt x="2299" y="2602"/>
                    </a:cubicBezTo>
                    <a:cubicBezTo>
                      <a:pt x="2014" y="2728"/>
                      <a:pt x="1730" y="2866"/>
                      <a:pt x="1456" y="3003"/>
                    </a:cubicBezTo>
                    <a:cubicBezTo>
                      <a:pt x="1107" y="3193"/>
                      <a:pt x="748" y="3372"/>
                      <a:pt x="411" y="3572"/>
                    </a:cubicBezTo>
                    <a:cubicBezTo>
                      <a:pt x="274" y="3668"/>
                      <a:pt x="169" y="3815"/>
                      <a:pt x="0" y="3973"/>
                    </a:cubicBezTo>
                    <a:cubicBezTo>
                      <a:pt x="94" y="3981"/>
                      <a:pt x="159" y="3993"/>
                      <a:pt x="204" y="3993"/>
                    </a:cubicBezTo>
                    <a:cubicBezTo>
                      <a:pt x="224" y="3993"/>
                      <a:pt x="240" y="3990"/>
                      <a:pt x="253" y="3984"/>
                    </a:cubicBezTo>
                    <a:cubicBezTo>
                      <a:pt x="1034" y="3414"/>
                      <a:pt x="1930" y="3098"/>
                      <a:pt x="2827" y="2771"/>
                    </a:cubicBezTo>
                    <a:cubicBezTo>
                      <a:pt x="3533" y="2507"/>
                      <a:pt x="4240" y="2243"/>
                      <a:pt x="4957" y="2011"/>
                    </a:cubicBezTo>
                    <a:cubicBezTo>
                      <a:pt x="5642" y="1779"/>
                      <a:pt x="6349" y="1579"/>
                      <a:pt x="7045" y="1378"/>
                    </a:cubicBezTo>
                    <a:cubicBezTo>
                      <a:pt x="7899" y="1146"/>
                      <a:pt x="8754" y="914"/>
                      <a:pt x="9608" y="714"/>
                    </a:cubicBezTo>
                    <a:cubicBezTo>
                      <a:pt x="10378" y="525"/>
                      <a:pt x="11169" y="398"/>
                      <a:pt x="11949" y="239"/>
                    </a:cubicBezTo>
                    <a:cubicBezTo>
                      <a:pt x="12065" y="218"/>
                      <a:pt x="12192" y="176"/>
                      <a:pt x="12319" y="155"/>
                    </a:cubicBezTo>
                    <a:lnTo>
                      <a:pt x="12319" y="18"/>
                    </a:lnTo>
                    <a:cubicBezTo>
                      <a:pt x="12223" y="18"/>
                      <a:pt x="12128" y="0"/>
                      <a:pt x="1203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5"/>
              <p:cNvSpPr/>
              <p:nvPr/>
            </p:nvSpPr>
            <p:spPr>
              <a:xfrm>
                <a:off x="2229925" y="4820250"/>
                <a:ext cx="201225" cy="61875"/>
              </a:xfrm>
              <a:custGeom>
                <a:avLst/>
                <a:gdLst/>
                <a:ahLst/>
                <a:cxnLst/>
                <a:rect l="l" t="t" r="r" b="b"/>
                <a:pathLst>
                  <a:path w="8049" h="2475" extrusionOk="0">
                    <a:moveTo>
                      <a:pt x="7257" y="0"/>
                    </a:moveTo>
                    <a:cubicBezTo>
                      <a:pt x="7107" y="0"/>
                      <a:pt x="6956" y="4"/>
                      <a:pt x="6804" y="17"/>
                    </a:cubicBezTo>
                    <a:cubicBezTo>
                      <a:pt x="5591" y="144"/>
                      <a:pt x="4420" y="460"/>
                      <a:pt x="3270" y="861"/>
                    </a:cubicBezTo>
                    <a:cubicBezTo>
                      <a:pt x="2279" y="1209"/>
                      <a:pt x="1320" y="1599"/>
                      <a:pt x="392" y="2084"/>
                    </a:cubicBezTo>
                    <a:cubicBezTo>
                      <a:pt x="233" y="2169"/>
                      <a:pt x="75" y="2232"/>
                      <a:pt x="1" y="2475"/>
                    </a:cubicBezTo>
                    <a:cubicBezTo>
                      <a:pt x="402" y="2401"/>
                      <a:pt x="729" y="2232"/>
                      <a:pt x="1067" y="2074"/>
                    </a:cubicBezTo>
                    <a:cubicBezTo>
                      <a:pt x="1531" y="1873"/>
                      <a:pt x="1984" y="1641"/>
                      <a:pt x="2459" y="1462"/>
                    </a:cubicBezTo>
                    <a:cubicBezTo>
                      <a:pt x="3059" y="1241"/>
                      <a:pt x="3682" y="1072"/>
                      <a:pt x="4283" y="851"/>
                    </a:cubicBezTo>
                    <a:cubicBezTo>
                      <a:pt x="4831" y="650"/>
                      <a:pt x="5391" y="544"/>
                      <a:pt x="5949" y="418"/>
                    </a:cubicBezTo>
                    <a:cubicBezTo>
                      <a:pt x="6561" y="281"/>
                      <a:pt x="7173" y="228"/>
                      <a:pt x="7795" y="228"/>
                    </a:cubicBezTo>
                    <a:cubicBezTo>
                      <a:pt x="7901" y="218"/>
                      <a:pt x="8027" y="249"/>
                      <a:pt x="8048" y="70"/>
                    </a:cubicBezTo>
                    <a:cubicBezTo>
                      <a:pt x="7985" y="49"/>
                      <a:pt x="7932" y="7"/>
                      <a:pt x="7869" y="7"/>
                    </a:cubicBezTo>
                    <a:cubicBezTo>
                      <a:pt x="7663" y="7"/>
                      <a:pt x="7460" y="0"/>
                      <a:pt x="725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5"/>
              <p:cNvSpPr/>
              <p:nvPr/>
            </p:nvSpPr>
            <p:spPr>
              <a:xfrm>
                <a:off x="1860025" y="4649925"/>
                <a:ext cx="17675" cy="195550"/>
              </a:xfrm>
              <a:custGeom>
                <a:avLst/>
                <a:gdLst/>
                <a:ahLst/>
                <a:cxnLst/>
                <a:rect l="l" t="t" r="r" b="b"/>
                <a:pathLst>
                  <a:path w="707" h="7822" extrusionOk="0">
                    <a:moveTo>
                      <a:pt x="171" y="1"/>
                    </a:moveTo>
                    <a:cubicBezTo>
                      <a:pt x="143" y="1"/>
                      <a:pt x="108" y="9"/>
                      <a:pt x="64" y="28"/>
                    </a:cubicBezTo>
                    <a:cubicBezTo>
                      <a:pt x="64" y="165"/>
                      <a:pt x="43" y="323"/>
                      <a:pt x="43" y="471"/>
                    </a:cubicBezTo>
                    <a:cubicBezTo>
                      <a:pt x="32" y="1294"/>
                      <a:pt x="0" y="2105"/>
                      <a:pt x="10" y="2928"/>
                    </a:cubicBezTo>
                    <a:cubicBezTo>
                      <a:pt x="32" y="4489"/>
                      <a:pt x="127" y="6061"/>
                      <a:pt x="432" y="7600"/>
                    </a:cubicBezTo>
                    <a:cubicBezTo>
                      <a:pt x="453" y="7716"/>
                      <a:pt x="507" y="7811"/>
                      <a:pt x="654" y="7822"/>
                    </a:cubicBezTo>
                    <a:cubicBezTo>
                      <a:pt x="664" y="7769"/>
                      <a:pt x="707" y="7706"/>
                      <a:pt x="696" y="7643"/>
                    </a:cubicBezTo>
                    <a:cubicBezTo>
                      <a:pt x="633" y="7273"/>
                      <a:pt x="559" y="6915"/>
                      <a:pt x="507" y="6546"/>
                    </a:cubicBezTo>
                    <a:cubicBezTo>
                      <a:pt x="317" y="5133"/>
                      <a:pt x="285" y="3719"/>
                      <a:pt x="275" y="2306"/>
                    </a:cubicBezTo>
                    <a:cubicBezTo>
                      <a:pt x="275" y="1578"/>
                      <a:pt x="275" y="851"/>
                      <a:pt x="264" y="122"/>
                    </a:cubicBezTo>
                    <a:cubicBezTo>
                      <a:pt x="264" y="48"/>
                      <a:pt x="238" y="1"/>
                      <a:pt x="17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5"/>
              <p:cNvSpPr/>
              <p:nvPr/>
            </p:nvSpPr>
            <p:spPr>
              <a:xfrm>
                <a:off x="1707875" y="4518775"/>
                <a:ext cx="28250" cy="164550"/>
              </a:xfrm>
              <a:custGeom>
                <a:avLst/>
                <a:gdLst/>
                <a:ahLst/>
                <a:cxnLst/>
                <a:rect l="l" t="t" r="r" b="b"/>
                <a:pathLst>
                  <a:path w="1130" h="6582" extrusionOk="0">
                    <a:moveTo>
                      <a:pt x="982" y="1"/>
                    </a:moveTo>
                    <a:cubicBezTo>
                      <a:pt x="918" y="74"/>
                      <a:pt x="876" y="116"/>
                      <a:pt x="855" y="169"/>
                    </a:cubicBezTo>
                    <a:cubicBezTo>
                      <a:pt x="792" y="317"/>
                      <a:pt x="739" y="465"/>
                      <a:pt x="708" y="612"/>
                    </a:cubicBezTo>
                    <a:cubicBezTo>
                      <a:pt x="602" y="1140"/>
                      <a:pt x="497" y="1656"/>
                      <a:pt x="412" y="2183"/>
                    </a:cubicBezTo>
                    <a:cubicBezTo>
                      <a:pt x="190" y="3491"/>
                      <a:pt x="33" y="4810"/>
                      <a:pt x="0" y="6149"/>
                    </a:cubicBezTo>
                    <a:cubicBezTo>
                      <a:pt x="0" y="6286"/>
                      <a:pt x="33" y="6423"/>
                      <a:pt x="43" y="6582"/>
                    </a:cubicBezTo>
                    <a:cubicBezTo>
                      <a:pt x="233" y="6518"/>
                      <a:pt x="211" y="6392"/>
                      <a:pt x="222" y="6286"/>
                    </a:cubicBezTo>
                    <a:cubicBezTo>
                      <a:pt x="254" y="5843"/>
                      <a:pt x="265" y="5400"/>
                      <a:pt x="307" y="4968"/>
                    </a:cubicBezTo>
                    <a:cubicBezTo>
                      <a:pt x="454" y="3439"/>
                      <a:pt x="654" y="1930"/>
                      <a:pt x="992" y="433"/>
                    </a:cubicBezTo>
                    <a:cubicBezTo>
                      <a:pt x="1024" y="306"/>
                      <a:pt x="1129" y="158"/>
                      <a:pt x="98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5"/>
              <p:cNvSpPr/>
              <p:nvPr/>
            </p:nvSpPr>
            <p:spPr>
              <a:xfrm>
                <a:off x="1719475" y="4752375"/>
                <a:ext cx="25075" cy="144525"/>
              </a:xfrm>
              <a:custGeom>
                <a:avLst/>
                <a:gdLst/>
                <a:ahLst/>
                <a:cxnLst/>
                <a:rect l="l" t="t" r="r" b="b"/>
                <a:pathLst>
                  <a:path w="1003" h="5781" extrusionOk="0">
                    <a:moveTo>
                      <a:pt x="254" y="1"/>
                    </a:moveTo>
                    <a:lnTo>
                      <a:pt x="254" y="1"/>
                    </a:lnTo>
                    <a:cubicBezTo>
                      <a:pt x="64" y="32"/>
                      <a:pt x="54" y="159"/>
                      <a:pt x="54" y="254"/>
                    </a:cubicBezTo>
                    <a:cubicBezTo>
                      <a:pt x="33" y="770"/>
                      <a:pt x="1" y="1277"/>
                      <a:pt x="22" y="1783"/>
                    </a:cubicBezTo>
                    <a:cubicBezTo>
                      <a:pt x="85" y="3102"/>
                      <a:pt x="486" y="4346"/>
                      <a:pt x="844" y="5591"/>
                    </a:cubicBezTo>
                    <a:cubicBezTo>
                      <a:pt x="865" y="5664"/>
                      <a:pt x="940" y="5717"/>
                      <a:pt x="992" y="5781"/>
                    </a:cubicBezTo>
                    <a:cubicBezTo>
                      <a:pt x="1003" y="5274"/>
                      <a:pt x="813" y="4831"/>
                      <a:pt x="750" y="4367"/>
                    </a:cubicBezTo>
                    <a:cubicBezTo>
                      <a:pt x="676" y="3882"/>
                      <a:pt x="518" y="3418"/>
                      <a:pt x="444" y="2943"/>
                    </a:cubicBezTo>
                    <a:cubicBezTo>
                      <a:pt x="359" y="2448"/>
                      <a:pt x="307" y="1942"/>
                      <a:pt x="254" y="1435"/>
                    </a:cubicBezTo>
                    <a:cubicBezTo>
                      <a:pt x="211" y="960"/>
                      <a:pt x="307" y="475"/>
                      <a:pt x="25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5"/>
              <p:cNvSpPr/>
              <p:nvPr/>
            </p:nvSpPr>
            <p:spPr>
              <a:xfrm>
                <a:off x="1633800" y="4689350"/>
                <a:ext cx="21900" cy="135300"/>
              </a:xfrm>
              <a:custGeom>
                <a:avLst/>
                <a:gdLst/>
                <a:ahLst/>
                <a:cxnLst/>
                <a:rect l="l" t="t" r="r" b="b"/>
                <a:pathLst>
                  <a:path w="876" h="5412" extrusionOk="0">
                    <a:moveTo>
                      <a:pt x="127" y="1"/>
                    </a:moveTo>
                    <a:cubicBezTo>
                      <a:pt x="10" y="486"/>
                      <a:pt x="0" y="1320"/>
                      <a:pt x="137" y="2438"/>
                    </a:cubicBezTo>
                    <a:cubicBezTo>
                      <a:pt x="264" y="3439"/>
                      <a:pt x="359" y="4452"/>
                      <a:pt x="707" y="5412"/>
                    </a:cubicBezTo>
                    <a:cubicBezTo>
                      <a:pt x="749" y="5412"/>
                      <a:pt x="802" y="5401"/>
                      <a:pt x="854" y="5401"/>
                    </a:cubicBezTo>
                    <a:cubicBezTo>
                      <a:pt x="854" y="5295"/>
                      <a:pt x="875" y="5180"/>
                      <a:pt x="844" y="5095"/>
                    </a:cubicBezTo>
                    <a:cubicBezTo>
                      <a:pt x="643" y="4526"/>
                      <a:pt x="591" y="3924"/>
                      <a:pt x="496" y="3334"/>
                    </a:cubicBezTo>
                    <a:cubicBezTo>
                      <a:pt x="338" y="2311"/>
                      <a:pt x="285" y="1266"/>
                      <a:pt x="264" y="223"/>
                    </a:cubicBezTo>
                    <a:cubicBezTo>
                      <a:pt x="264" y="127"/>
                      <a:pt x="296" y="1"/>
                      <a:pt x="1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5"/>
              <p:cNvSpPr/>
              <p:nvPr/>
            </p:nvSpPr>
            <p:spPr>
              <a:xfrm>
                <a:off x="1748225" y="4565425"/>
                <a:ext cx="16900" cy="75725"/>
              </a:xfrm>
              <a:custGeom>
                <a:avLst/>
                <a:gdLst/>
                <a:ahLst/>
                <a:cxnLst/>
                <a:rect l="l" t="t" r="r" b="b"/>
                <a:pathLst>
                  <a:path w="676" h="3029" extrusionOk="0">
                    <a:moveTo>
                      <a:pt x="317" y="1"/>
                    </a:moveTo>
                    <a:cubicBezTo>
                      <a:pt x="264" y="127"/>
                      <a:pt x="211" y="202"/>
                      <a:pt x="201" y="275"/>
                    </a:cubicBezTo>
                    <a:cubicBezTo>
                      <a:pt x="127" y="982"/>
                      <a:pt x="64" y="1688"/>
                      <a:pt x="1" y="2384"/>
                    </a:cubicBezTo>
                    <a:cubicBezTo>
                      <a:pt x="1" y="2427"/>
                      <a:pt x="32" y="2469"/>
                      <a:pt x="53" y="2511"/>
                    </a:cubicBezTo>
                    <a:cubicBezTo>
                      <a:pt x="85" y="2490"/>
                      <a:pt x="116" y="2469"/>
                      <a:pt x="158" y="2448"/>
                    </a:cubicBezTo>
                    <a:cubicBezTo>
                      <a:pt x="179" y="2427"/>
                      <a:pt x="211" y="2406"/>
                      <a:pt x="233" y="2395"/>
                    </a:cubicBezTo>
                    <a:lnTo>
                      <a:pt x="233" y="2395"/>
                    </a:lnTo>
                    <a:cubicBezTo>
                      <a:pt x="211" y="2417"/>
                      <a:pt x="179" y="2438"/>
                      <a:pt x="158" y="2459"/>
                    </a:cubicBezTo>
                    <a:cubicBezTo>
                      <a:pt x="390" y="2543"/>
                      <a:pt x="233" y="2860"/>
                      <a:pt x="496" y="3028"/>
                    </a:cubicBezTo>
                    <a:cubicBezTo>
                      <a:pt x="643" y="2269"/>
                      <a:pt x="612" y="1562"/>
                      <a:pt x="676" y="877"/>
                    </a:cubicBezTo>
                    <a:cubicBezTo>
                      <a:pt x="580" y="802"/>
                      <a:pt x="496" y="739"/>
                      <a:pt x="422" y="676"/>
                    </a:cubicBezTo>
                    <a:cubicBezTo>
                      <a:pt x="348" y="476"/>
                      <a:pt x="517" y="244"/>
                      <a:pt x="31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5"/>
              <p:cNvSpPr/>
              <p:nvPr/>
            </p:nvSpPr>
            <p:spPr>
              <a:xfrm>
                <a:off x="1874500" y="4925875"/>
                <a:ext cx="44600" cy="126075"/>
              </a:xfrm>
              <a:custGeom>
                <a:avLst/>
                <a:gdLst/>
                <a:ahLst/>
                <a:cxnLst/>
                <a:rect l="l" t="t" r="r" b="b"/>
                <a:pathLst>
                  <a:path w="1784" h="5043" extrusionOk="0">
                    <a:moveTo>
                      <a:pt x="33" y="1"/>
                    </a:moveTo>
                    <a:cubicBezTo>
                      <a:pt x="22" y="85"/>
                      <a:pt x="1" y="158"/>
                      <a:pt x="1" y="243"/>
                    </a:cubicBezTo>
                    <a:cubicBezTo>
                      <a:pt x="54" y="1013"/>
                      <a:pt x="286" y="1751"/>
                      <a:pt x="518" y="2479"/>
                    </a:cubicBezTo>
                    <a:cubicBezTo>
                      <a:pt x="771" y="3301"/>
                      <a:pt x="1067" y="4114"/>
                      <a:pt x="1552" y="4831"/>
                    </a:cubicBezTo>
                    <a:cubicBezTo>
                      <a:pt x="1583" y="4894"/>
                      <a:pt x="1646" y="4926"/>
                      <a:pt x="1784" y="5042"/>
                    </a:cubicBezTo>
                    <a:cubicBezTo>
                      <a:pt x="1425" y="4135"/>
                      <a:pt x="1119" y="3333"/>
                      <a:pt x="803" y="2542"/>
                    </a:cubicBezTo>
                    <a:cubicBezTo>
                      <a:pt x="476" y="1730"/>
                      <a:pt x="360" y="855"/>
                      <a:pt x="17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5"/>
              <p:cNvSpPr/>
              <p:nvPr/>
            </p:nvSpPr>
            <p:spPr>
              <a:xfrm>
                <a:off x="2022175" y="4999100"/>
                <a:ext cx="54075" cy="121650"/>
              </a:xfrm>
              <a:custGeom>
                <a:avLst/>
                <a:gdLst/>
                <a:ahLst/>
                <a:cxnLst/>
                <a:rect l="l" t="t" r="r" b="b"/>
                <a:pathLst>
                  <a:path w="2163" h="4866" extrusionOk="0">
                    <a:moveTo>
                      <a:pt x="150" y="1"/>
                    </a:moveTo>
                    <a:cubicBezTo>
                      <a:pt x="140" y="1"/>
                      <a:pt x="129" y="2"/>
                      <a:pt x="117" y="4"/>
                    </a:cubicBezTo>
                    <a:cubicBezTo>
                      <a:pt x="0" y="299"/>
                      <a:pt x="117" y="562"/>
                      <a:pt x="222" y="836"/>
                    </a:cubicBezTo>
                    <a:cubicBezTo>
                      <a:pt x="475" y="1469"/>
                      <a:pt x="707" y="2123"/>
                      <a:pt x="970" y="2756"/>
                    </a:cubicBezTo>
                    <a:cubicBezTo>
                      <a:pt x="1245" y="3400"/>
                      <a:pt x="1551" y="4043"/>
                      <a:pt x="1846" y="4675"/>
                    </a:cubicBezTo>
                    <a:cubicBezTo>
                      <a:pt x="1877" y="4750"/>
                      <a:pt x="1952" y="4792"/>
                      <a:pt x="2025" y="4865"/>
                    </a:cubicBezTo>
                    <a:cubicBezTo>
                      <a:pt x="2163" y="4602"/>
                      <a:pt x="1994" y="4443"/>
                      <a:pt x="1920" y="4275"/>
                    </a:cubicBezTo>
                    <a:cubicBezTo>
                      <a:pt x="1762" y="3927"/>
                      <a:pt x="1593" y="3600"/>
                      <a:pt x="1445" y="3252"/>
                    </a:cubicBezTo>
                    <a:cubicBezTo>
                      <a:pt x="1329" y="2988"/>
                      <a:pt x="1256" y="2704"/>
                      <a:pt x="1118" y="2461"/>
                    </a:cubicBezTo>
                    <a:cubicBezTo>
                      <a:pt x="728" y="1733"/>
                      <a:pt x="506" y="942"/>
                      <a:pt x="264" y="161"/>
                    </a:cubicBezTo>
                    <a:cubicBezTo>
                      <a:pt x="245" y="85"/>
                      <a:pt x="243" y="1"/>
                      <a:pt x="15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5"/>
              <p:cNvSpPr/>
              <p:nvPr/>
            </p:nvSpPr>
            <p:spPr>
              <a:xfrm>
                <a:off x="1700250" y="4252400"/>
                <a:ext cx="107600" cy="34150"/>
              </a:xfrm>
              <a:custGeom>
                <a:avLst/>
                <a:gdLst/>
                <a:ahLst/>
                <a:cxnLst/>
                <a:rect l="l" t="t" r="r" b="b"/>
                <a:pathLst>
                  <a:path w="4304" h="1366" extrusionOk="0">
                    <a:moveTo>
                      <a:pt x="4047" y="1"/>
                    </a:moveTo>
                    <a:cubicBezTo>
                      <a:pt x="3306" y="1"/>
                      <a:pt x="2631" y="309"/>
                      <a:pt x="1941" y="499"/>
                    </a:cubicBezTo>
                    <a:cubicBezTo>
                      <a:pt x="1287" y="667"/>
                      <a:pt x="664" y="974"/>
                      <a:pt x="21" y="1216"/>
                    </a:cubicBezTo>
                    <a:cubicBezTo>
                      <a:pt x="0" y="1227"/>
                      <a:pt x="10" y="1290"/>
                      <a:pt x="0" y="1321"/>
                    </a:cubicBezTo>
                    <a:cubicBezTo>
                      <a:pt x="27" y="1339"/>
                      <a:pt x="62" y="1366"/>
                      <a:pt x="98" y="1366"/>
                    </a:cubicBezTo>
                    <a:cubicBezTo>
                      <a:pt x="104" y="1366"/>
                      <a:pt x="110" y="1365"/>
                      <a:pt x="116" y="1363"/>
                    </a:cubicBezTo>
                    <a:cubicBezTo>
                      <a:pt x="284" y="1321"/>
                      <a:pt x="453" y="1290"/>
                      <a:pt x="622" y="1227"/>
                    </a:cubicBezTo>
                    <a:cubicBezTo>
                      <a:pt x="1055" y="1068"/>
                      <a:pt x="1487" y="889"/>
                      <a:pt x="1920" y="721"/>
                    </a:cubicBezTo>
                    <a:cubicBezTo>
                      <a:pt x="2130" y="646"/>
                      <a:pt x="2341" y="594"/>
                      <a:pt x="2552" y="531"/>
                    </a:cubicBezTo>
                    <a:cubicBezTo>
                      <a:pt x="3080" y="393"/>
                      <a:pt x="3607" y="256"/>
                      <a:pt x="4144" y="109"/>
                    </a:cubicBezTo>
                    <a:cubicBezTo>
                      <a:pt x="4198" y="98"/>
                      <a:pt x="4250" y="46"/>
                      <a:pt x="4303" y="13"/>
                    </a:cubicBezTo>
                    <a:cubicBezTo>
                      <a:pt x="4217" y="5"/>
                      <a:pt x="4132" y="1"/>
                      <a:pt x="404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5"/>
              <p:cNvSpPr/>
              <p:nvPr/>
            </p:nvSpPr>
            <p:spPr>
              <a:xfrm>
                <a:off x="1773275" y="4474875"/>
                <a:ext cx="67250" cy="33900"/>
              </a:xfrm>
              <a:custGeom>
                <a:avLst/>
                <a:gdLst/>
                <a:ahLst/>
                <a:cxnLst/>
                <a:rect l="l" t="t" r="r" b="b"/>
                <a:pathLst>
                  <a:path w="2690" h="1356" extrusionOk="0">
                    <a:moveTo>
                      <a:pt x="1864" y="0"/>
                    </a:moveTo>
                    <a:cubicBezTo>
                      <a:pt x="1850" y="0"/>
                      <a:pt x="1837" y="2"/>
                      <a:pt x="1825" y="6"/>
                    </a:cubicBezTo>
                    <a:cubicBezTo>
                      <a:pt x="1160" y="196"/>
                      <a:pt x="527" y="438"/>
                      <a:pt x="0" y="934"/>
                    </a:cubicBezTo>
                    <a:cubicBezTo>
                      <a:pt x="74" y="1071"/>
                      <a:pt x="148" y="1208"/>
                      <a:pt x="232" y="1356"/>
                    </a:cubicBezTo>
                    <a:cubicBezTo>
                      <a:pt x="675" y="1250"/>
                      <a:pt x="1076" y="1166"/>
                      <a:pt x="1488" y="1060"/>
                    </a:cubicBezTo>
                    <a:cubicBezTo>
                      <a:pt x="1888" y="965"/>
                      <a:pt x="2289" y="850"/>
                      <a:pt x="2690" y="744"/>
                    </a:cubicBezTo>
                    <a:lnTo>
                      <a:pt x="2690" y="639"/>
                    </a:lnTo>
                    <a:cubicBezTo>
                      <a:pt x="2627" y="628"/>
                      <a:pt x="2563" y="607"/>
                      <a:pt x="2510" y="607"/>
                    </a:cubicBezTo>
                    <a:cubicBezTo>
                      <a:pt x="1888" y="681"/>
                      <a:pt x="1308" y="881"/>
                      <a:pt x="707" y="1039"/>
                    </a:cubicBezTo>
                    <a:cubicBezTo>
                      <a:pt x="669" y="1048"/>
                      <a:pt x="627" y="1062"/>
                      <a:pt x="584" y="1062"/>
                    </a:cubicBezTo>
                    <a:cubicBezTo>
                      <a:pt x="520" y="1062"/>
                      <a:pt x="454" y="1032"/>
                      <a:pt x="391" y="913"/>
                    </a:cubicBezTo>
                    <a:cubicBezTo>
                      <a:pt x="865" y="491"/>
                      <a:pt x="1561" y="480"/>
                      <a:pt x="2141" y="48"/>
                    </a:cubicBezTo>
                    <a:cubicBezTo>
                      <a:pt x="2005" y="31"/>
                      <a:pt x="1924" y="0"/>
                      <a:pt x="18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5"/>
              <p:cNvSpPr/>
              <p:nvPr/>
            </p:nvSpPr>
            <p:spPr>
              <a:xfrm>
                <a:off x="1959675" y="4625575"/>
                <a:ext cx="90200" cy="37450"/>
              </a:xfrm>
              <a:custGeom>
                <a:avLst/>
                <a:gdLst/>
                <a:ahLst/>
                <a:cxnLst/>
                <a:rect l="l" t="t" r="r" b="b"/>
                <a:pathLst>
                  <a:path w="3608" h="1498" extrusionOk="0">
                    <a:moveTo>
                      <a:pt x="3427" y="1"/>
                    </a:moveTo>
                    <a:cubicBezTo>
                      <a:pt x="3321" y="1"/>
                      <a:pt x="3217" y="54"/>
                      <a:pt x="3123" y="95"/>
                    </a:cubicBezTo>
                    <a:cubicBezTo>
                      <a:pt x="2300" y="400"/>
                      <a:pt x="1467" y="728"/>
                      <a:pt x="644" y="1044"/>
                    </a:cubicBezTo>
                    <a:cubicBezTo>
                      <a:pt x="486" y="1107"/>
                      <a:pt x="328" y="1192"/>
                      <a:pt x="170" y="1276"/>
                    </a:cubicBezTo>
                    <a:cubicBezTo>
                      <a:pt x="95" y="1307"/>
                      <a:pt x="1" y="1350"/>
                      <a:pt x="74" y="1497"/>
                    </a:cubicBezTo>
                    <a:cubicBezTo>
                      <a:pt x="149" y="1476"/>
                      <a:pt x="233" y="1476"/>
                      <a:pt x="317" y="1445"/>
                    </a:cubicBezTo>
                    <a:cubicBezTo>
                      <a:pt x="1382" y="1023"/>
                      <a:pt x="2458" y="611"/>
                      <a:pt x="3524" y="179"/>
                    </a:cubicBezTo>
                    <a:cubicBezTo>
                      <a:pt x="3555" y="168"/>
                      <a:pt x="3576" y="116"/>
                      <a:pt x="3608" y="63"/>
                    </a:cubicBezTo>
                    <a:cubicBezTo>
                      <a:pt x="3547" y="17"/>
                      <a:pt x="3487" y="1"/>
                      <a:pt x="34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5"/>
              <p:cNvSpPr/>
              <p:nvPr/>
            </p:nvSpPr>
            <p:spPr>
              <a:xfrm>
                <a:off x="2057775" y="4700425"/>
                <a:ext cx="96775" cy="36750"/>
              </a:xfrm>
              <a:custGeom>
                <a:avLst/>
                <a:gdLst/>
                <a:ahLst/>
                <a:cxnLst/>
                <a:rect l="l" t="t" r="r" b="b"/>
                <a:pathLst>
                  <a:path w="3871" h="1470" extrusionOk="0">
                    <a:moveTo>
                      <a:pt x="3765" y="1"/>
                    </a:moveTo>
                    <a:cubicBezTo>
                      <a:pt x="3343" y="106"/>
                      <a:pt x="2921" y="202"/>
                      <a:pt x="2500" y="328"/>
                    </a:cubicBezTo>
                    <a:cubicBezTo>
                      <a:pt x="2057" y="476"/>
                      <a:pt x="1635" y="645"/>
                      <a:pt x="1203" y="834"/>
                    </a:cubicBezTo>
                    <a:cubicBezTo>
                      <a:pt x="812" y="1003"/>
                      <a:pt x="369" y="1066"/>
                      <a:pt x="0" y="1414"/>
                    </a:cubicBezTo>
                    <a:cubicBezTo>
                      <a:pt x="110" y="1442"/>
                      <a:pt x="173" y="1469"/>
                      <a:pt x="221" y="1469"/>
                    </a:cubicBezTo>
                    <a:cubicBezTo>
                      <a:pt x="229" y="1469"/>
                      <a:pt x="236" y="1469"/>
                      <a:pt x="243" y="1467"/>
                    </a:cubicBezTo>
                    <a:cubicBezTo>
                      <a:pt x="390" y="1425"/>
                      <a:pt x="538" y="1362"/>
                      <a:pt x="685" y="1309"/>
                    </a:cubicBezTo>
                    <a:cubicBezTo>
                      <a:pt x="1719" y="950"/>
                      <a:pt x="2700" y="444"/>
                      <a:pt x="3786" y="212"/>
                    </a:cubicBezTo>
                    <a:cubicBezTo>
                      <a:pt x="3871" y="191"/>
                      <a:pt x="3871" y="75"/>
                      <a:pt x="376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5"/>
              <p:cNvSpPr/>
              <p:nvPr/>
            </p:nvSpPr>
            <p:spPr>
              <a:xfrm>
                <a:off x="1730825" y="4544625"/>
                <a:ext cx="17950" cy="97300"/>
              </a:xfrm>
              <a:custGeom>
                <a:avLst/>
                <a:gdLst/>
                <a:ahLst/>
                <a:cxnLst/>
                <a:rect l="l" t="t" r="r" b="b"/>
                <a:pathLst>
                  <a:path w="718" h="3892" extrusionOk="0">
                    <a:moveTo>
                      <a:pt x="633" y="0"/>
                    </a:moveTo>
                    <a:cubicBezTo>
                      <a:pt x="580" y="63"/>
                      <a:pt x="496" y="116"/>
                      <a:pt x="486" y="190"/>
                    </a:cubicBezTo>
                    <a:cubicBezTo>
                      <a:pt x="179" y="1329"/>
                      <a:pt x="85" y="2499"/>
                      <a:pt x="0" y="3670"/>
                    </a:cubicBezTo>
                    <a:cubicBezTo>
                      <a:pt x="0" y="3713"/>
                      <a:pt x="53" y="3765"/>
                      <a:pt x="116" y="3891"/>
                    </a:cubicBezTo>
                    <a:cubicBezTo>
                      <a:pt x="327" y="3206"/>
                      <a:pt x="306" y="2563"/>
                      <a:pt x="411" y="1941"/>
                    </a:cubicBezTo>
                    <a:cubicBezTo>
                      <a:pt x="507" y="1308"/>
                      <a:pt x="612" y="685"/>
                      <a:pt x="718" y="52"/>
                    </a:cubicBezTo>
                    <a:cubicBezTo>
                      <a:pt x="686" y="42"/>
                      <a:pt x="664" y="21"/>
                      <a:pt x="63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5"/>
              <p:cNvSpPr/>
              <p:nvPr/>
            </p:nvSpPr>
            <p:spPr>
              <a:xfrm>
                <a:off x="1742150" y="4793000"/>
                <a:ext cx="19000" cy="95475"/>
              </a:xfrm>
              <a:custGeom>
                <a:avLst/>
                <a:gdLst/>
                <a:ahLst/>
                <a:cxnLst/>
                <a:rect l="l" t="t" r="r" b="b"/>
                <a:pathLst>
                  <a:path w="760" h="3819" extrusionOk="0">
                    <a:moveTo>
                      <a:pt x="33" y="0"/>
                    </a:moveTo>
                    <a:cubicBezTo>
                      <a:pt x="22" y="95"/>
                      <a:pt x="1" y="179"/>
                      <a:pt x="1" y="253"/>
                    </a:cubicBezTo>
                    <a:cubicBezTo>
                      <a:pt x="64" y="1381"/>
                      <a:pt x="338" y="2478"/>
                      <a:pt x="528" y="3586"/>
                    </a:cubicBezTo>
                    <a:cubicBezTo>
                      <a:pt x="539" y="3638"/>
                      <a:pt x="591" y="3692"/>
                      <a:pt x="665" y="3818"/>
                    </a:cubicBezTo>
                    <a:cubicBezTo>
                      <a:pt x="718" y="3702"/>
                      <a:pt x="760" y="3659"/>
                      <a:pt x="750" y="3628"/>
                    </a:cubicBezTo>
                    <a:cubicBezTo>
                      <a:pt x="560" y="2436"/>
                      <a:pt x="370" y="1234"/>
                      <a:pt x="169" y="42"/>
                    </a:cubicBezTo>
                    <a:cubicBezTo>
                      <a:pt x="169" y="31"/>
                      <a:pt x="106" y="21"/>
                      <a:pt x="3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5"/>
              <p:cNvSpPr/>
              <p:nvPr/>
            </p:nvSpPr>
            <p:spPr>
              <a:xfrm>
                <a:off x="1648275" y="4357925"/>
                <a:ext cx="81250" cy="38775"/>
              </a:xfrm>
              <a:custGeom>
                <a:avLst/>
                <a:gdLst/>
                <a:ahLst/>
                <a:cxnLst/>
                <a:rect l="l" t="t" r="r" b="b"/>
                <a:pathLst>
                  <a:path w="3250" h="1551" extrusionOk="0">
                    <a:moveTo>
                      <a:pt x="3052" y="1"/>
                    </a:moveTo>
                    <a:cubicBezTo>
                      <a:pt x="2959" y="1"/>
                      <a:pt x="2874" y="49"/>
                      <a:pt x="2785" y="74"/>
                    </a:cubicBezTo>
                    <a:cubicBezTo>
                      <a:pt x="1952" y="328"/>
                      <a:pt x="1224" y="803"/>
                      <a:pt x="423" y="1129"/>
                    </a:cubicBezTo>
                    <a:cubicBezTo>
                      <a:pt x="338" y="1161"/>
                      <a:pt x="265" y="1214"/>
                      <a:pt x="202" y="1277"/>
                    </a:cubicBezTo>
                    <a:cubicBezTo>
                      <a:pt x="138" y="1351"/>
                      <a:pt x="1" y="1351"/>
                      <a:pt x="12" y="1551"/>
                    </a:cubicBezTo>
                    <a:cubicBezTo>
                      <a:pt x="360" y="1414"/>
                      <a:pt x="708" y="1319"/>
                      <a:pt x="1003" y="1140"/>
                    </a:cubicBezTo>
                    <a:cubicBezTo>
                      <a:pt x="1341" y="929"/>
                      <a:pt x="1710" y="792"/>
                      <a:pt x="2079" y="634"/>
                    </a:cubicBezTo>
                    <a:cubicBezTo>
                      <a:pt x="2406" y="507"/>
                      <a:pt x="2743" y="381"/>
                      <a:pt x="3070" y="243"/>
                    </a:cubicBezTo>
                    <a:cubicBezTo>
                      <a:pt x="3144" y="212"/>
                      <a:pt x="3186" y="149"/>
                      <a:pt x="3249" y="85"/>
                    </a:cubicBezTo>
                    <a:cubicBezTo>
                      <a:pt x="3178" y="22"/>
                      <a:pt x="3113" y="1"/>
                      <a:pt x="305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5"/>
              <p:cNvSpPr/>
              <p:nvPr/>
            </p:nvSpPr>
            <p:spPr>
              <a:xfrm>
                <a:off x="1625075" y="4343375"/>
                <a:ext cx="93375" cy="44125"/>
              </a:xfrm>
              <a:custGeom>
                <a:avLst/>
                <a:gdLst/>
                <a:ahLst/>
                <a:cxnLst/>
                <a:rect l="l" t="t" r="r" b="b"/>
                <a:pathLst>
                  <a:path w="3735" h="1765" extrusionOk="0">
                    <a:moveTo>
                      <a:pt x="3632" y="1"/>
                    </a:moveTo>
                    <a:cubicBezTo>
                      <a:pt x="3627" y="1"/>
                      <a:pt x="3623" y="1"/>
                      <a:pt x="3619" y="3"/>
                    </a:cubicBezTo>
                    <a:cubicBezTo>
                      <a:pt x="2448" y="509"/>
                      <a:pt x="1277" y="1015"/>
                      <a:pt x="127" y="1574"/>
                    </a:cubicBezTo>
                    <a:cubicBezTo>
                      <a:pt x="96" y="1585"/>
                      <a:pt x="75" y="1638"/>
                      <a:pt x="1" y="1764"/>
                    </a:cubicBezTo>
                    <a:cubicBezTo>
                      <a:pt x="42" y="1761"/>
                      <a:pt x="78" y="1761"/>
                      <a:pt x="111" y="1761"/>
                    </a:cubicBezTo>
                    <a:cubicBezTo>
                      <a:pt x="140" y="1761"/>
                      <a:pt x="167" y="1761"/>
                      <a:pt x="191" y="1761"/>
                    </a:cubicBezTo>
                    <a:cubicBezTo>
                      <a:pt x="241" y="1761"/>
                      <a:pt x="281" y="1759"/>
                      <a:pt x="317" y="1743"/>
                    </a:cubicBezTo>
                    <a:cubicBezTo>
                      <a:pt x="1456" y="1216"/>
                      <a:pt x="2585" y="678"/>
                      <a:pt x="3724" y="140"/>
                    </a:cubicBezTo>
                    <a:cubicBezTo>
                      <a:pt x="3734" y="129"/>
                      <a:pt x="3734" y="66"/>
                      <a:pt x="3734" y="35"/>
                    </a:cubicBezTo>
                    <a:cubicBezTo>
                      <a:pt x="3698" y="25"/>
                      <a:pt x="3661" y="1"/>
                      <a:pt x="363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5"/>
              <p:cNvSpPr/>
              <p:nvPr/>
            </p:nvSpPr>
            <p:spPr>
              <a:xfrm>
                <a:off x="1944650" y="4609475"/>
                <a:ext cx="82550" cy="38000"/>
              </a:xfrm>
              <a:custGeom>
                <a:avLst/>
                <a:gdLst/>
                <a:ahLst/>
                <a:cxnLst/>
                <a:rect l="l" t="t" r="r" b="b"/>
                <a:pathLst>
                  <a:path w="3302" h="1520" extrusionOk="0">
                    <a:moveTo>
                      <a:pt x="3302" y="1"/>
                    </a:moveTo>
                    <a:lnTo>
                      <a:pt x="3302" y="1"/>
                    </a:lnTo>
                    <a:cubicBezTo>
                      <a:pt x="3175" y="11"/>
                      <a:pt x="3059" y="1"/>
                      <a:pt x="2953" y="32"/>
                    </a:cubicBezTo>
                    <a:cubicBezTo>
                      <a:pt x="1952" y="348"/>
                      <a:pt x="1045" y="865"/>
                      <a:pt x="106" y="1276"/>
                    </a:cubicBezTo>
                    <a:cubicBezTo>
                      <a:pt x="0" y="1330"/>
                      <a:pt x="11" y="1414"/>
                      <a:pt x="127" y="1519"/>
                    </a:cubicBezTo>
                    <a:cubicBezTo>
                      <a:pt x="286" y="1456"/>
                      <a:pt x="497" y="1414"/>
                      <a:pt x="654" y="1308"/>
                    </a:cubicBezTo>
                    <a:cubicBezTo>
                      <a:pt x="1076" y="1002"/>
                      <a:pt x="1561" y="855"/>
                      <a:pt x="2036" y="665"/>
                    </a:cubicBezTo>
                    <a:cubicBezTo>
                      <a:pt x="2384" y="528"/>
                      <a:pt x="2732" y="401"/>
                      <a:pt x="3080" y="264"/>
                    </a:cubicBezTo>
                    <a:cubicBezTo>
                      <a:pt x="3175" y="222"/>
                      <a:pt x="3291" y="190"/>
                      <a:pt x="330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5"/>
              <p:cNvSpPr/>
              <p:nvPr/>
            </p:nvSpPr>
            <p:spPr>
              <a:xfrm>
                <a:off x="2297700" y="4900300"/>
                <a:ext cx="97600" cy="25250"/>
              </a:xfrm>
              <a:custGeom>
                <a:avLst/>
                <a:gdLst/>
                <a:ahLst/>
                <a:cxnLst/>
                <a:rect l="l" t="t" r="r" b="b"/>
                <a:pathLst>
                  <a:path w="3904" h="1010" extrusionOk="0">
                    <a:moveTo>
                      <a:pt x="3903" y="0"/>
                    </a:moveTo>
                    <a:cubicBezTo>
                      <a:pt x="2827" y="0"/>
                      <a:pt x="1888" y="349"/>
                      <a:pt x="929" y="528"/>
                    </a:cubicBezTo>
                    <a:cubicBezTo>
                      <a:pt x="634" y="581"/>
                      <a:pt x="327" y="675"/>
                      <a:pt x="1" y="1003"/>
                    </a:cubicBezTo>
                    <a:cubicBezTo>
                      <a:pt x="48" y="1007"/>
                      <a:pt x="92" y="1010"/>
                      <a:pt x="135" y="1010"/>
                    </a:cubicBezTo>
                    <a:cubicBezTo>
                      <a:pt x="463" y="1010"/>
                      <a:pt x="663" y="878"/>
                      <a:pt x="887" y="813"/>
                    </a:cubicBezTo>
                    <a:cubicBezTo>
                      <a:pt x="1140" y="739"/>
                      <a:pt x="1393" y="686"/>
                      <a:pt x="1656" y="623"/>
                    </a:cubicBezTo>
                    <a:cubicBezTo>
                      <a:pt x="1888" y="570"/>
                      <a:pt x="2120" y="507"/>
                      <a:pt x="2363" y="454"/>
                    </a:cubicBezTo>
                    <a:cubicBezTo>
                      <a:pt x="2616" y="401"/>
                      <a:pt x="2891" y="380"/>
                      <a:pt x="3144" y="296"/>
                    </a:cubicBezTo>
                    <a:cubicBezTo>
                      <a:pt x="3365" y="211"/>
                      <a:pt x="3671" y="338"/>
                      <a:pt x="390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5"/>
              <p:cNvSpPr/>
              <p:nvPr/>
            </p:nvSpPr>
            <p:spPr>
              <a:xfrm>
                <a:off x="1536500" y="4669325"/>
                <a:ext cx="36400" cy="88075"/>
              </a:xfrm>
              <a:custGeom>
                <a:avLst/>
                <a:gdLst/>
                <a:ahLst/>
                <a:cxnLst/>
                <a:rect l="l" t="t" r="r" b="b"/>
                <a:pathLst>
                  <a:path w="1456" h="3523" extrusionOk="0">
                    <a:moveTo>
                      <a:pt x="0" y="0"/>
                    </a:moveTo>
                    <a:lnTo>
                      <a:pt x="0" y="0"/>
                    </a:lnTo>
                    <a:cubicBezTo>
                      <a:pt x="21" y="127"/>
                      <a:pt x="32" y="253"/>
                      <a:pt x="74" y="370"/>
                    </a:cubicBezTo>
                    <a:cubicBezTo>
                      <a:pt x="148" y="602"/>
                      <a:pt x="274" y="823"/>
                      <a:pt x="317" y="1055"/>
                    </a:cubicBezTo>
                    <a:cubicBezTo>
                      <a:pt x="391" y="1593"/>
                      <a:pt x="612" y="2067"/>
                      <a:pt x="802" y="2564"/>
                    </a:cubicBezTo>
                    <a:cubicBezTo>
                      <a:pt x="928" y="2901"/>
                      <a:pt x="1129" y="3175"/>
                      <a:pt x="1413" y="3523"/>
                    </a:cubicBezTo>
                    <a:cubicBezTo>
                      <a:pt x="1456" y="3080"/>
                      <a:pt x="1171" y="2890"/>
                      <a:pt x="1097" y="2606"/>
                    </a:cubicBezTo>
                    <a:cubicBezTo>
                      <a:pt x="1013" y="2310"/>
                      <a:pt x="865" y="2025"/>
                      <a:pt x="770" y="1741"/>
                    </a:cubicBezTo>
                    <a:cubicBezTo>
                      <a:pt x="665" y="1425"/>
                      <a:pt x="581" y="1097"/>
                      <a:pt x="464" y="792"/>
                    </a:cubicBezTo>
                    <a:cubicBezTo>
                      <a:pt x="370" y="507"/>
                      <a:pt x="359" y="190"/>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5"/>
              <p:cNvSpPr/>
              <p:nvPr/>
            </p:nvSpPr>
            <p:spPr>
              <a:xfrm>
                <a:off x="1763000" y="4824625"/>
                <a:ext cx="19000" cy="91800"/>
              </a:xfrm>
              <a:custGeom>
                <a:avLst/>
                <a:gdLst/>
                <a:ahLst/>
                <a:cxnLst/>
                <a:rect l="l" t="t" r="r" b="b"/>
                <a:pathLst>
                  <a:path w="760" h="3672" extrusionOk="0">
                    <a:moveTo>
                      <a:pt x="52" y="1"/>
                    </a:moveTo>
                    <a:cubicBezTo>
                      <a:pt x="0" y="580"/>
                      <a:pt x="380" y="2774"/>
                      <a:pt x="717" y="3671"/>
                    </a:cubicBezTo>
                    <a:cubicBezTo>
                      <a:pt x="760" y="3259"/>
                      <a:pt x="369" y="812"/>
                      <a:pt x="158" y="43"/>
                    </a:cubicBezTo>
                    <a:cubicBezTo>
                      <a:pt x="158" y="22"/>
                      <a:pt x="95" y="11"/>
                      <a:pt x="5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5"/>
              <p:cNvSpPr/>
              <p:nvPr/>
            </p:nvSpPr>
            <p:spPr>
              <a:xfrm>
                <a:off x="2276350" y="5085125"/>
                <a:ext cx="37975" cy="88500"/>
              </a:xfrm>
              <a:custGeom>
                <a:avLst/>
                <a:gdLst/>
                <a:ahLst/>
                <a:cxnLst/>
                <a:rect l="l" t="t" r="r" b="b"/>
                <a:pathLst>
                  <a:path w="1519" h="3540" extrusionOk="0">
                    <a:moveTo>
                      <a:pt x="159" y="1"/>
                    </a:moveTo>
                    <a:cubicBezTo>
                      <a:pt x="0" y="444"/>
                      <a:pt x="42" y="760"/>
                      <a:pt x="127" y="1045"/>
                    </a:cubicBezTo>
                    <a:cubicBezTo>
                      <a:pt x="391" y="1909"/>
                      <a:pt x="760" y="2732"/>
                      <a:pt x="1308" y="3460"/>
                    </a:cubicBezTo>
                    <a:cubicBezTo>
                      <a:pt x="1344" y="3508"/>
                      <a:pt x="1384" y="3539"/>
                      <a:pt x="1425" y="3539"/>
                    </a:cubicBezTo>
                    <a:cubicBezTo>
                      <a:pt x="1456" y="3539"/>
                      <a:pt x="1487" y="3522"/>
                      <a:pt x="1519" y="3481"/>
                    </a:cubicBezTo>
                    <a:cubicBezTo>
                      <a:pt x="454" y="1382"/>
                      <a:pt x="538" y="1625"/>
                      <a:pt x="15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5"/>
              <p:cNvSpPr/>
              <p:nvPr/>
            </p:nvSpPr>
            <p:spPr>
              <a:xfrm>
                <a:off x="1621675" y="4338400"/>
                <a:ext cx="77775" cy="34850"/>
              </a:xfrm>
              <a:custGeom>
                <a:avLst/>
                <a:gdLst/>
                <a:ahLst/>
                <a:cxnLst/>
                <a:rect l="l" t="t" r="r" b="b"/>
                <a:pathLst>
                  <a:path w="3111" h="1394" extrusionOk="0">
                    <a:moveTo>
                      <a:pt x="2902" y="0"/>
                    </a:moveTo>
                    <a:cubicBezTo>
                      <a:pt x="2898" y="0"/>
                      <a:pt x="2894" y="1"/>
                      <a:pt x="2890" y="2"/>
                    </a:cubicBezTo>
                    <a:cubicBezTo>
                      <a:pt x="1866" y="328"/>
                      <a:pt x="875" y="719"/>
                      <a:pt x="0" y="1394"/>
                    </a:cubicBezTo>
                    <a:cubicBezTo>
                      <a:pt x="85" y="1383"/>
                      <a:pt x="169" y="1394"/>
                      <a:pt x="242" y="1362"/>
                    </a:cubicBezTo>
                    <a:cubicBezTo>
                      <a:pt x="643" y="1183"/>
                      <a:pt x="1044" y="993"/>
                      <a:pt x="1445" y="824"/>
                    </a:cubicBezTo>
                    <a:cubicBezTo>
                      <a:pt x="1888" y="634"/>
                      <a:pt x="2352" y="466"/>
                      <a:pt x="2806" y="286"/>
                    </a:cubicBezTo>
                    <a:cubicBezTo>
                      <a:pt x="2890" y="255"/>
                      <a:pt x="2974" y="180"/>
                      <a:pt x="3111" y="96"/>
                    </a:cubicBezTo>
                    <a:cubicBezTo>
                      <a:pt x="3006" y="48"/>
                      <a:pt x="2944" y="0"/>
                      <a:pt x="290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5"/>
              <p:cNvSpPr/>
              <p:nvPr/>
            </p:nvSpPr>
            <p:spPr>
              <a:xfrm>
                <a:off x="2290850" y="4883100"/>
                <a:ext cx="81250" cy="19600"/>
              </a:xfrm>
              <a:custGeom>
                <a:avLst/>
                <a:gdLst/>
                <a:ahLst/>
                <a:cxnLst/>
                <a:rect l="l" t="t" r="r" b="b"/>
                <a:pathLst>
                  <a:path w="3250" h="784" extrusionOk="0">
                    <a:moveTo>
                      <a:pt x="3015" y="0"/>
                    </a:moveTo>
                    <a:cubicBezTo>
                      <a:pt x="2943" y="0"/>
                      <a:pt x="2873" y="3"/>
                      <a:pt x="2806" y="13"/>
                    </a:cubicBezTo>
                    <a:cubicBezTo>
                      <a:pt x="1878" y="203"/>
                      <a:pt x="939" y="309"/>
                      <a:pt x="32" y="583"/>
                    </a:cubicBezTo>
                    <a:cubicBezTo>
                      <a:pt x="22" y="583"/>
                      <a:pt x="11" y="615"/>
                      <a:pt x="11" y="636"/>
                    </a:cubicBezTo>
                    <a:cubicBezTo>
                      <a:pt x="1" y="657"/>
                      <a:pt x="11" y="678"/>
                      <a:pt x="32" y="784"/>
                    </a:cubicBezTo>
                    <a:cubicBezTo>
                      <a:pt x="1108" y="573"/>
                      <a:pt x="2141" y="362"/>
                      <a:pt x="3175" y="161"/>
                    </a:cubicBezTo>
                    <a:cubicBezTo>
                      <a:pt x="3196" y="151"/>
                      <a:pt x="3217" y="88"/>
                      <a:pt x="3249" y="3"/>
                    </a:cubicBezTo>
                    <a:cubicBezTo>
                      <a:pt x="3168" y="3"/>
                      <a:pt x="3090" y="0"/>
                      <a:pt x="301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5"/>
              <p:cNvSpPr/>
              <p:nvPr/>
            </p:nvSpPr>
            <p:spPr>
              <a:xfrm>
                <a:off x="1902450" y="4967800"/>
                <a:ext cx="31150" cy="77000"/>
              </a:xfrm>
              <a:custGeom>
                <a:avLst/>
                <a:gdLst/>
                <a:ahLst/>
                <a:cxnLst/>
                <a:rect l="l" t="t" r="r" b="b"/>
                <a:pathLst>
                  <a:path w="1246" h="3080" extrusionOk="0">
                    <a:moveTo>
                      <a:pt x="12" y="0"/>
                    </a:moveTo>
                    <a:lnTo>
                      <a:pt x="12" y="0"/>
                    </a:lnTo>
                    <a:cubicBezTo>
                      <a:pt x="22" y="243"/>
                      <a:pt x="1" y="412"/>
                      <a:pt x="54" y="549"/>
                    </a:cubicBezTo>
                    <a:cubicBezTo>
                      <a:pt x="328" y="1361"/>
                      <a:pt x="645" y="2152"/>
                      <a:pt x="1024" y="3080"/>
                    </a:cubicBezTo>
                    <a:cubicBezTo>
                      <a:pt x="1245" y="2711"/>
                      <a:pt x="1067" y="2531"/>
                      <a:pt x="1003" y="2342"/>
                    </a:cubicBezTo>
                    <a:cubicBezTo>
                      <a:pt x="950" y="2152"/>
                      <a:pt x="866" y="1973"/>
                      <a:pt x="792" y="1783"/>
                    </a:cubicBezTo>
                    <a:cubicBezTo>
                      <a:pt x="718" y="1582"/>
                      <a:pt x="634" y="1371"/>
                      <a:pt x="549" y="1171"/>
                    </a:cubicBezTo>
                    <a:cubicBezTo>
                      <a:pt x="486" y="981"/>
                      <a:pt x="423" y="792"/>
                      <a:pt x="338" y="612"/>
                    </a:cubicBezTo>
                    <a:cubicBezTo>
                      <a:pt x="254" y="433"/>
                      <a:pt x="244" y="211"/>
                      <a:pt x="1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5"/>
              <p:cNvSpPr/>
              <p:nvPr/>
            </p:nvSpPr>
            <p:spPr>
              <a:xfrm>
                <a:off x="1802275" y="4703875"/>
                <a:ext cx="10025" cy="83600"/>
              </a:xfrm>
              <a:custGeom>
                <a:avLst/>
                <a:gdLst/>
                <a:ahLst/>
                <a:cxnLst/>
                <a:rect l="l" t="t" r="r" b="b"/>
                <a:pathLst>
                  <a:path w="401" h="3344" extrusionOk="0">
                    <a:moveTo>
                      <a:pt x="243" y="0"/>
                    </a:moveTo>
                    <a:cubicBezTo>
                      <a:pt x="85" y="453"/>
                      <a:pt x="0" y="2457"/>
                      <a:pt x="117" y="3343"/>
                    </a:cubicBezTo>
                    <a:cubicBezTo>
                      <a:pt x="296" y="2774"/>
                      <a:pt x="401" y="960"/>
                      <a:pt x="338" y="53"/>
                    </a:cubicBezTo>
                    <a:cubicBezTo>
                      <a:pt x="338" y="32"/>
                      <a:pt x="274" y="21"/>
                      <a:pt x="24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5"/>
              <p:cNvSpPr/>
              <p:nvPr/>
            </p:nvSpPr>
            <p:spPr>
              <a:xfrm>
                <a:off x="1987625" y="4754500"/>
                <a:ext cx="14000" cy="91250"/>
              </a:xfrm>
              <a:custGeom>
                <a:avLst/>
                <a:gdLst/>
                <a:ahLst/>
                <a:cxnLst/>
                <a:rect l="l" t="t" r="r" b="b"/>
                <a:pathLst>
                  <a:path w="560" h="3650" extrusionOk="0">
                    <a:moveTo>
                      <a:pt x="128" y="0"/>
                    </a:moveTo>
                    <a:cubicBezTo>
                      <a:pt x="53" y="169"/>
                      <a:pt x="1" y="232"/>
                      <a:pt x="11" y="275"/>
                    </a:cubicBezTo>
                    <a:cubicBezTo>
                      <a:pt x="117" y="1350"/>
                      <a:pt x="233" y="2415"/>
                      <a:pt x="349" y="3491"/>
                    </a:cubicBezTo>
                    <a:cubicBezTo>
                      <a:pt x="360" y="3544"/>
                      <a:pt x="423" y="3586"/>
                      <a:pt x="465" y="3650"/>
                    </a:cubicBezTo>
                    <a:cubicBezTo>
                      <a:pt x="560" y="3196"/>
                      <a:pt x="391" y="1234"/>
                      <a:pt x="12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5"/>
              <p:cNvSpPr/>
              <p:nvPr/>
            </p:nvSpPr>
            <p:spPr>
              <a:xfrm>
                <a:off x="1554950" y="4613425"/>
                <a:ext cx="12425" cy="78600"/>
              </a:xfrm>
              <a:custGeom>
                <a:avLst/>
                <a:gdLst/>
                <a:ahLst/>
                <a:cxnLst/>
                <a:rect l="l" t="t" r="r" b="b"/>
                <a:pathLst>
                  <a:path w="497" h="3144" extrusionOk="0">
                    <a:moveTo>
                      <a:pt x="64" y="0"/>
                    </a:moveTo>
                    <a:lnTo>
                      <a:pt x="64" y="0"/>
                    </a:lnTo>
                    <a:cubicBezTo>
                      <a:pt x="0" y="1097"/>
                      <a:pt x="148" y="2100"/>
                      <a:pt x="328" y="3091"/>
                    </a:cubicBezTo>
                    <a:cubicBezTo>
                      <a:pt x="328" y="3112"/>
                      <a:pt x="401" y="3122"/>
                      <a:pt x="443" y="3143"/>
                    </a:cubicBezTo>
                    <a:cubicBezTo>
                      <a:pt x="464" y="3080"/>
                      <a:pt x="497" y="3017"/>
                      <a:pt x="486" y="2954"/>
                    </a:cubicBezTo>
                    <a:cubicBezTo>
                      <a:pt x="412" y="2036"/>
                      <a:pt x="328" y="1108"/>
                      <a:pt x="232" y="180"/>
                    </a:cubicBezTo>
                    <a:cubicBezTo>
                      <a:pt x="232" y="138"/>
                      <a:pt x="159" y="106"/>
                      <a:pt x="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5"/>
              <p:cNvSpPr/>
              <p:nvPr/>
            </p:nvSpPr>
            <p:spPr>
              <a:xfrm>
                <a:off x="1569725" y="4286900"/>
                <a:ext cx="70675" cy="30975"/>
              </a:xfrm>
              <a:custGeom>
                <a:avLst/>
                <a:gdLst/>
                <a:ahLst/>
                <a:cxnLst/>
                <a:rect l="l" t="t" r="r" b="b"/>
                <a:pathLst>
                  <a:path w="2827" h="1239" extrusionOk="0">
                    <a:moveTo>
                      <a:pt x="2737" y="1"/>
                    </a:moveTo>
                    <a:cubicBezTo>
                      <a:pt x="2386" y="1"/>
                      <a:pt x="2084" y="164"/>
                      <a:pt x="1783" y="300"/>
                    </a:cubicBezTo>
                    <a:cubicBezTo>
                      <a:pt x="1382" y="480"/>
                      <a:pt x="981" y="669"/>
                      <a:pt x="581" y="848"/>
                    </a:cubicBezTo>
                    <a:cubicBezTo>
                      <a:pt x="433" y="912"/>
                      <a:pt x="285" y="965"/>
                      <a:pt x="148" y="1028"/>
                    </a:cubicBezTo>
                    <a:cubicBezTo>
                      <a:pt x="74" y="1070"/>
                      <a:pt x="0" y="1133"/>
                      <a:pt x="95" y="1239"/>
                    </a:cubicBezTo>
                    <a:cubicBezTo>
                      <a:pt x="633" y="1144"/>
                      <a:pt x="2173" y="490"/>
                      <a:pt x="2827" y="5"/>
                    </a:cubicBezTo>
                    <a:cubicBezTo>
                      <a:pt x="2796" y="2"/>
                      <a:pt x="2766" y="1"/>
                      <a:pt x="273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5"/>
              <p:cNvSpPr/>
              <p:nvPr/>
            </p:nvSpPr>
            <p:spPr>
              <a:xfrm>
                <a:off x="2077000" y="4687350"/>
                <a:ext cx="75450" cy="26025"/>
              </a:xfrm>
              <a:custGeom>
                <a:avLst/>
                <a:gdLst/>
                <a:ahLst/>
                <a:cxnLst/>
                <a:rect l="l" t="t" r="r" b="b"/>
                <a:pathLst>
                  <a:path w="3018" h="1041" extrusionOk="0">
                    <a:moveTo>
                      <a:pt x="2755" y="1"/>
                    </a:moveTo>
                    <a:cubicBezTo>
                      <a:pt x="2700" y="1"/>
                      <a:pt x="2651" y="4"/>
                      <a:pt x="2606" y="18"/>
                    </a:cubicBezTo>
                    <a:cubicBezTo>
                      <a:pt x="2311" y="113"/>
                      <a:pt x="2026" y="261"/>
                      <a:pt x="1731" y="313"/>
                    </a:cubicBezTo>
                    <a:cubicBezTo>
                      <a:pt x="1203" y="408"/>
                      <a:pt x="718" y="629"/>
                      <a:pt x="233" y="809"/>
                    </a:cubicBezTo>
                    <a:cubicBezTo>
                      <a:pt x="138" y="851"/>
                      <a:pt x="75" y="936"/>
                      <a:pt x="1" y="1009"/>
                    </a:cubicBezTo>
                    <a:cubicBezTo>
                      <a:pt x="77" y="1031"/>
                      <a:pt x="147" y="1041"/>
                      <a:pt x="213" y="1041"/>
                    </a:cubicBezTo>
                    <a:cubicBezTo>
                      <a:pt x="303" y="1041"/>
                      <a:pt x="386" y="1023"/>
                      <a:pt x="465" y="999"/>
                    </a:cubicBezTo>
                    <a:cubicBezTo>
                      <a:pt x="1130" y="767"/>
                      <a:pt x="1752" y="439"/>
                      <a:pt x="2459" y="334"/>
                    </a:cubicBezTo>
                    <a:cubicBezTo>
                      <a:pt x="2648" y="313"/>
                      <a:pt x="2838" y="250"/>
                      <a:pt x="3017" y="7"/>
                    </a:cubicBezTo>
                    <a:cubicBezTo>
                      <a:pt x="2914" y="7"/>
                      <a:pt x="2829" y="1"/>
                      <a:pt x="275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5"/>
              <p:cNvSpPr/>
              <p:nvPr/>
            </p:nvSpPr>
            <p:spPr>
              <a:xfrm>
                <a:off x="1880575" y="4708100"/>
                <a:ext cx="5850" cy="77525"/>
              </a:xfrm>
              <a:custGeom>
                <a:avLst/>
                <a:gdLst/>
                <a:ahLst/>
                <a:cxnLst/>
                <a:rect l="l" t="t" r="r" b="b"/>
                <a:pathLst>
                  <a:path w="234" h="3101" extrusionOk="0">
                    <a:moveTo>
                      <a:pt x="95" y="0"/>
                    </a:moveTo>
                    <a:cubicBezTo>
                      <a:pt x="64" y="31"/>
                      <a:pt x="1" y="52"/>
                      <a:pt x="1" y="74"/>
                    </a:cubicBezTo>
                    <a:lnTo>
                      <a:pt x="32" y="2795"/>
                    </a:lnTo>
                    <a:cubicBezTo>
                      <a:pt x="43" y="2890"/>
                      <a:pt x="85" y="2984"/>
                      <a:pt x="106" y="3101"/>
                    </a:cubicBezTo>
                    <a:cubicBezTo>
                      <a:pt x="180" y="3048"/>
                      <a:pt x="233" y="3027"/>
                      <a:pt x="233" y="2995"/>
                    </a:cubicBezTo>
                    <a:cubicBezTo>
                      <a:pt x="222" y="2025"/>
                      <a:pt x="212" y="1055"/>
                      <a:pt x="191" y="84"/>
                    </a:cubicBezTo>
                    <a:cubicBezTo>
                      <a:pt x="191" y="52"/>
                      <a:pt x="128" y="31"/>
                      <a:pt x="9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5"/>
              <p:cNvSpPr/>
              <p:nvPr/>
            </p:nvSpPr>
            <p:spPr>
              <a:xfrm>
                <a:off x="2417425" y="5013150"/>
                <a:ext cx="73325" cy="5525"/>
              </a:xfrm>
              <a:custGeom>
                <a:avLst/>
                <a:gdLst/>
                <a:ahLst/>
                <a:cxnLst/>
                <a:rect l="l" t="t" r="r" b="b"/>
                <a:pathLst>
                  <a:path w="2933" h="221" extrusionOk="0">
                    <a:moveTo>
                      <a:pt x="137" y="0"/>
                    </a:moveTo>
                    <a:cubicBezTo>
                      <a:pt x="106" y="0"/>
                      <a:pt x="73" y="85"/>
                      <a:pt x="0" y="180"/>
                    </a:cubicBezTo>
                    <a:cubicBezTo>
                      <a:pt x="401" y="210"/>
                      <a:pt x="792" y="221"/>
                      <a:pt x="1184" y="221"/>
                    </a:cubicBezTo>
                    <a:cubicBezTo>
                      <a:pt x="1751" y="221"/>
                      <a:pt x="2321" y="198"/>
                      <a:pt x="2932" y="180"/>
                    </a:cubicBezTo>
                    <a:cubicBezTo>
                      <a:pt x="2773" y="53"/>
                      <a:pt x="2742" y="0"/>
                      <a:pt x="271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5"/>
              <p:cNvSpPr/>
              <p:nvPr/>
            </p:nvSpPr>
            <p:spPr>
              <a:xfrm>
                <a:off x="2181700" y="4817425"/>
                <a:ext cx="73850" cy="29050"/>
              </a:xfrm>
              <a:custGeom>
                <a:avLst/>
                <a:gdLst/>
                <a:ahLst/>
                <a:cxnLst/>
                <a:rect l="l" t="t" r="r" b="b"/>
                <a:pathLst>
                  <a:path w="2954" h="1162" extrusionOk="0">
                    <a:moveTo>
                      <a:pt x="2898" y="1"/>
                    </a:moveTo>
                    <a:cubicBezTo>
                      <a:pt x="2895" y="1"/>
                      <a:pt x="2892" y="2"/>
                      <a:pt x="2890" y="4"/>
                    </a:cubicBezTo>
                    <a:cubicBezTo>
                      <a:pt x="1951" y="320"/>
                      <a:pt x="1013" y="636"/>
                      <a:pt x="74" y="964"/>
                    </a:cubicBezTo>
                    <a:cubicBezTo>
                      <a:pt x="42" y="974"/>
                      <a:pt x="32" y="1058"/>
                      <a:pt x="0" y="1133"/>
                    </a:cubicBezTo>
                    <a:cubicBezTo>
                      <a:pt x="52" y="1153"/>
                      <a:pt x="98" y="1161"/>
                      <a:pt x="143" y="1161"/>
                    </a:cubicBezTo>
                    <a:cubicBezTo>
                      <a:pt x="235" y="1161"/>
                      <a:pt x="316" y="1126"/>
                      <a:pt x="401" y="1090"/>
                    </a:cubicBezTo>
                    <a:cubicBezTo>
                      <a:pt x="1139" y="805"/>
                      <a:pt x="1878" y="510"/>
                      <a:pt x="2616" y="215"/>
                    </a:cubicBezTo>
                    <a:cubicBezTo>
                      <a:pt x="2727" y="164"/>
                      <a:pt x="2829" y="84"/>
                      <a:pt x="2930" y="12"/>
                    </a:cubicBezTo>
                    <a:lnTo>
                      <a:pt x="2930" y="12"/>
                    </a:lnTo>
                    <a:cubicBezTo>
                      <a:pt x="2938" y="17"/>
                      <a:pt x="2946" y="21"/>
                      <a:pt x="2953" y="25"/>
                    </a:cubicBezTo>
                    <a:lnTo>
                      <a:pt x="2942" y="4"/>
                    </a:lnTo>
                    <a:cubicBezTo>
                      <a:pt x="2938" y="7"/>
                      <a:pt x="2934" y="9"/>
                      <a:pt x="2930" y="12"/>
                    </a:cubicBezTo>
                    <a:lnTo>
                      <a:pt x="2930" y="12"/>
                    </a:lnTo>
                    <a:cubicBezTo>
                      <a:pt x="2918" y="6"/>
                      <a:pt x="2906" y="1"/>
                      <a:pt x="289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5"/>
              <p:cNvSpPr/>
              <p:nvPr/>
            </p:nvSpPr>
            <p:spPr>
              <a:xfrm>
                <a:off x="1787775" y="4852825"/>
                <a:ext cx="16100" cy="69400"/>
              </a:xfrm>
              <a:custGeom>
                <a:avLst/>
                <a:gdLst/>
                <a:ahLst/>
                <a:cxnLst/>
                <a:rect l="l" t="t" r="r" b="b"/>
                <a:pathLst>
                  <a:path w="644" h="2776" extrusionOk="0">
                    <a:moveTo>
                      <a:pt x="64" y="1"/>
                    </a:moveTo>
                    <a:cubicBezTo>
                      <a:pt x="43" y="54"/>
                      <a:pt x="1" y="117"/>
                      <a:pt x="11" y="170"/>
                    </a:cubicBezTo>
                    <a:cubicBezTo>
                      <a:pt x="169" y="1045"/>
                      <a:pt x="317" y="1931"/>
                      <a:pt x="601" y="2775"/>
                    </a:cubicBezTo>
                    <a:cubicBezTo>
                      <a:pt x="643" y="1931"/>
                      <a:pt x="390" y="1130"/>
                      <a:pt x="254" y="317"/>
                    </a:cubicBezTo>
                    <a:cubicBezTo>
                      <a:pt x="243" y="212"/>
                      <a:pt x="233" y="54"/>
                      <a:pt x="6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5"/>
              <p:cNvSpPr/>
              <p:nvPr/>
            </p:nvSpPr>
            <p:spPr>
              <a:xfrm>
                <a:off x="2064875" y="5053750"/>
                <a:ext cx="26925" cy="61725"/>
              </a:xfrm>
              <a:custGeom>
                <a:avLst/>
                <a:gdLst/>
                <a:ahLst/>
                <a:cxnLst/>
                <a:rect l="l" t="t" r="r" b="b"/>
                <a:pathLst>
                  <a:path w="1077" h="2469" extrusionOk="0">
                    <a:moveTo>
                      <a:pt x="64" y="0"/>
                    </a:moveTo>
                    <a:cubicBezTo>
                      <a:pt x="43" y="85"/>
                      <a:pt x="1" y="138"/>
                      <a:pt x="12" y="159"/>
                    </a:cubicBezTo>
                    <a:cubicBezTo>
                      <a:pt x="286" y="886"/>
                      <a:pt x="560" y="1615"/>
                      <a:pt x="834" y="2332"/>
                    </a:cubicBezTo>
                    <a:cubicBezTo>
                      <a:pt x="855" y="2384"/>
                      <a:pt x="919" y="2426"/>
                      <a:pt x="961" y="2468"/>
                    </a:cubicBezTo>
                    <a:cubicBezTo>
                      <a:pt x="1003" y="2458"/>
                      <a:pt x="1034" y="2437"/>
                      <a:pt x="1076" y="2426"/>
                    </a:cubicBezTo>
                    <a:cubicBezTo>
                      <a:pt x="1055" y="2332"/>
                      <a:pt x="1045" y="2226"/>
                      <a:pt x="1013" y="2131"/>
                    </a:cubicBezTo>
                    <a:cubicBezTo>
                      <a:pt x="834" y="1657"/>
                      <a:pt x="644" y="1182"/>
                      <a:pt x="465" y="708"/>
                    </a:cubicBezTo>
                    <a:cubicBezTo>
                      <a:pt x="391" y="518"/>
                      <a:pt x="328" y="328"/>
                      <a:pt x="244" y="148"/>
                    </a:cubicBezTo>
                    <a:cubicBezTo>
                      <a:pt x="223" y="85"/>
                      <a:pt x="138" y="54"/>
                      <a:pt x="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5"/>
              <p:cNvSpPr/>
              <p:nvPr/>
            </p:nvSpPr>
            <p:spPr>
              <a:xfrm>
                <a:off x="2298500" y="5098850"/>
                <a:ext cx="23225" cy="61975"/>
              </a:xfrm>
              <a:custGeom>
                <a:avLst/>
                <a:gdLst/>
                <a:ahLst/>
                <a:cxnLst/>
                <a:rect l="l" t="t" r="r" b="b"/>
                <a:pathLst>
                  <a:path w="929" h="2479" extrusionOk="0">
                    <a:moveTo>
                      <a:pt x="95" y="0"/>
                    </a:moveTo>
                    <a:cubicBezTo>
                      <a:pt x="53" y="53"/>
                      <a:pt x="0" y="85"/>
                      <a:pt x="11" y="106"/>
                    </a:cubicBezTo>
                    <a:cubicBezTo>
                      <a:pt x="201" y="791"/>
                      <a:pt x="306" y="1498"/>
                      <a:pt x="633" y="2131"/>
                    </a:cubicBezTo>
                    <a:cubicBezTo>
                      <a:pt x="707" y="2257"/>
                      <a:pt x="802" y="2363"/>
                      <a:pt x="897" y="2478"/>
                    </a:cubicBezTo>
                    <a:cubicBezTo>
                      <a:pt x="928" y="2300"/>
                      <a:pt x="897" y="2152"/>
                      <a:pt x="855" y="2014"/>
                    </a:cubicBezTo>
                    <a:cubicBezTo>
                      <a:pt x="633" y="1382"/>
                      <a:pt x="316" y="791"/>
                      <a:pt x="222" y="127"/>
                    </a:cubicBezTo>
                    <a:cubicBezTo>
                      <a:pt x="211" y="85"/>
                      <a:pt x="138" y="43"/>
                      <a:pt x="9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5"/>
              <p:cNvSpPr/>
              <p:nvPr/>
            </p:nvSpPr>
            <p:spPr>
              <a:xfrm>
                <a:off x="2438750" y="5026925"/>
                <a:ext cx="58850" cy="6275"/>
              </a:xfrm>
              <a:custGeom>
                <a:avLst/>
                <a:gdLst/>
                <a:ahLst/>
                <a:cxnLst/>
                <a:rect l="l" t="t" r="r" b="b"/>
                <a:pathLst>
                  <a:path w="2354" h="251" extrusionOk="0">
                    <a:moveTo>
                      <a:pt x="1041" y="0"/>
                    </a:moveTo>
                    <a:cubicBezTo>
                      <a:pt x="593" y="0"/>
                      <a:pt x="202" y="48"/>
                      <a:pt x="1" y="145"/>
                    </a:cubicBezTo>
                    <a:cubicBezTo>
                      <a:pt x="75" y="177"/>
                      <a:pt x="117" y="220"/>
                      <a:pt x="170" y="220"/>
                    </a:cubicBezTo>
                    <a:cubicBezTo>
                      <a:pt x="856" y="241"/>
                      <a:pt x="1541" y="251"/>
                      <a:pt x="2227" y="251"/>
                    </a:cubicBezTo>
                    <a:cubicBezTo>
                      <a:pt x="2269" y="251"/>
                      <a:pt x="2300" y="177"/>
                      <a:pt x="2353" y="124"/>
                    </a:cubicBezTo>
                    <a:cubicBezTo>
                      <a:pt x="1938" y="42"/>
                      <a:pt x="1464" y="0"/>
                      <a:pt x="104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5"/>
              <p:cNvSpPr/>
              <p:nvPr/>
            </p:nvSpPr>
            <p:spPr>
              <a:xfrm>
                <a:off x="1653025" y="4466300"/>
                <a:ext cx="12150" cy="68050"/>
              </a:xfrm>
              <a:custGeom>
                <a:avLst/>
                <a:gdLst/>
                <a:ahLst/>
                <a:cxnLst/>
                <a:rect l="l" t="t" r="r" b="b"/>
                <a:pathLst>
                  <a:path w="486" h="2722" extrusionOk="0">
                    <a:moveTo>
                      <a:pt x="328" y="0"/>
                    </a:moveTo>
                    <a:lnTo>
                      <a:pt x="328" y="0"/>
                    </a:lnTo>
                    <a:cubicBezTo>
                      <a:pt x="296" y="21"/>
                      <a:pt x="244" y="43"/>
                      <a:pt x="233" y="75"/>
                    </a:cubicBezTo>
                    <a:cubicBezTo>
                      <a:pt x="148" y="928"/>
                      <a:pt x="75" y="1783"/>
                      <a:pt x="1" y="2637"/>
                    </a:cubicBezTo>
                    <a:cubicBezTo>
                      <a:pt x="1" y="2669"/>
                      <a:pt x="54" y="2690"/>
                      <a:pt x="85" y="2721"/>
                    </a:cubicBezTo>
                    <a:cubicBezTo>
                      <a:pt x="338" y="2205"/>
                      <a:pt x="486" y="518"/>
                      <a:pt x="32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5"/>
              <p:cNvSpPr/>
              <p:nvPr/>
            </p:nvSpPr>
            <p:spPr>
              <a:xfrm>
                <a:off x="1573400" y="4390350"/>
                <a:ext cx="7675" cy="76250"/>
              </a:xfrm>
              <a:custGeom>
                <a:avLst/>
                <a:gdLst/>
                <a:ahLst/>
                <a:cxnLst/>
                <a:rect l="l" t="t" r="r" b="b"/>
                <a:pathLst>
                  <a:path w="307" h="3050" extrusionOk="0">
                    <a:moveTo>
                      <a:pt x="117" y="1"/>
                    </a:moveTo>
                    <a:cubicBezTo>
                      <a:pt x="120" y="6"/>
                      <a:pt x="123" y="11"/>
                      <a:pt x="126" y="16"/>
                    </a:cubicBezTo>
                    <a:lnTo>
                      <a:pt x="126" y="16"/>
                    </a:lnTo>
                    <a:cubicBezTo>
                      <a:pt x="130" y="11"/>
                      <a:pt x="134" y="6"/>
                      <a:pt x="138" y="1"/>
                    </a:cubicBezTo>
                    <a:close/>
                    <a:moveTo>
                      <a:pt x="126" y="16"/>
                    </a:moveTo>
                    <a:cubicBezTo>
                      <a:pt x="85" y="66"/>
                      <a:pt x="33" y="122"/>
                      <a:pt x="33" y="170"/>
                    </a:cubicBezTo>
                    <a:lnTo>
                      <a:pt x="1" y="2891"/>
                    </a:lnTo>
                    <a:cubicBezTo>
                      <a:pt x="1" y="2944"/>
                      <a:pt x="64" y="2986"/>
                      <a:pt x="96" y="3049"/>
                    </a:cubicBezTo>
                    <a:cubicBezTo>
                      <a:pt x="138" y="2996"/>
                      <a:pt x="191" y="2975"/>
                      <a:pt x="191" y="2944"/>
                    </a:cubicBezTo>
                    <a:cubicBezTo>
                      <a:pt x="307" y="2037"/>
                      <a:pt x="296" y="1130"/>
                      <a:pt x="244" y="223"/>
                    </a:cubicBezTo>
                    <a:cubicBezTo>
                      <a:pt x="233" y="154"/>
                      <a:pt x="169" y="85"/>
                      <a:pt x="126" y="16"/>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5"/>
              <p:cNvSpPr/>
              <p:nvPr/>
            </p:nvSpPr>
            <p:spPr>
              <a:xfrm>
                <a:off x="1651450" y="4737100"/>
                <a:ext cx="15325" cy="59325"/>
              </a:xfrm>
              <a:custGeom>
                <a:avLst/>
                <a:gdLst/>
                <a:ahLst/>
                <a:cxnLst/>
                <a:rect l="l" t="t" r="r" b="b"/>
                <a:pathLst>
                  <a:path w="613" h="2373" extrusionOk="0">
                    <a:moveTo>
                      <a:pt x="1" y="0"/>
                    </a:moveTo>
                    <a:lnTo>
                      <a:pt x="1" y="0"/>
                    </a:lnTo>
                    <a:cubicBezTo>
                      <a:pt x="75" y="844"/>
                      <a:pt x="296" y="1592"/>
                      <a:pt x="359" y="2373"/>
                    </a:cubicBezTo>
                    <a:cubicBezTo>
                      <a:pt x="433" y="2363"/>
                      <a:pt x="507" y="2352"/>
                      <a:pt x="507" y="2342"/>
                    </a:cubicBezTo>
                    <a:cubicBezTo>
                      <a:pt x="612" y="1582"/>
                      <a:pt x="307" y="875"/>
                      <a:pt x="190" y="148"/>
                    </a:cubicBezTo>
                    <a:cubicBezTo>
                      <a:pt x="190" y="106"/>
                      <a:pt x="106" y="74"/>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5"/>
              <p:cNvSpPr/>
              <p:nvPr/>
            </p:nvSpPr>
            <p:spPr>
              <a:xfrm>
                <a:off x="2498875" y="5070850"/>
                <a:ext cx="53025" cy="9300"/>
              </a:xfrm>
              <a:custGeom>
                <a:avLst/>
                <a:gdLst/>
                <a:ahLst/>
                <a:cxnLst/>
                <a:rect l="l" t="t" r="r" b="b"/>
                <a:pathLst>
                  <a:path w="2121" h="372" extrusionOk="0">
                    <a:moveTo>
                      <a:pt x="76" y="1"/>
                    </a:moveTo>
                    <a:cubicBezTo>
                      <a:pt x="48" y="1"/>
                      <a:pt x="20" y="47"/>
                      <a:pt x="1" y="76"/>
                    </a:cubicBezTo>
                    <a:cubicBezTo>
                      <a:pt x="22" y="108"/>
                      <a:pt x="43" y="171"/>
                      <a:pt x="64" y="171"/>
                    </a:cubicBezTo>
                    <a:cubicBezTo>
                      <a:pt x="718" y="245"/>
                      <a:pt x="1372" y="308"/>
                      <a:pt x="2026" y="371"/>
                    </a:cubicBezTo>
                    <a:cubicBezTo>
                      <a:pt x="2047" y="371"/>
                      <a:pt x="2079" y="319"/>
                      <a:pt x="2121" y="277"/>
                    </a:cubicBezTo>
                    <a:cubicBezTo>
                      <a:pt x="2068" y="245"/>
                      <a:pt x="2026" y="181"/>
                      <a:pt x="1973" y="171"/>
                    </a:cubicBezTo>
                    <a:cubicBezTo>
                      <a:pt x="1340" y="108"/>
                      <a:pt x="718" y="55"/>
                      <a:pt x="85" y="2"/>
                    </a:cubicBezTo>
                    <a:cubicBezTo>
                      <a:pt x="82" y="1"/>
                      <a:pt x="79" y="1"/>
                      <a:pt x="7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5"/>
              <p:cNvSpPr/>
              <p:nvPr/>
            </p:nvSpPr>
            <p:spPr>
              <a:xfrm>
                <a:off x="2158500" y="4884225"/>
                <a:ext cx="11625" cy="54050"/>
              </a:xfrm>
              <a:custGeom>
                <a:avLst/>
                <a:gdLst/>
                <a:ahLst/>
                <a:cxnLst/>
                <a:rect l="l" t="t" r="r" b="b"/>
                <a:pathLst>
                  <a:path w="465" h="2162" extrusionOk="0">
                    <a:moveTo>
                      <a:pt x="42" y="0"/>
                    </a:moveTo>
                    <a:cubicBezTo>
                      <a:pt x="31" y="64"/>
                      <a:pt x="0" y="127"/>
                      <a:pt x="0" y="190"/>
                    </a:cubicBezTo>
                    <a:cubicBezTo>
                      <a:pt x="85" y="812"/>
                      <a:pt x="179" y="1445"/>
                      <a:pt x="274" y="2078"/>
                    </a:cubicBezTo>
                    <a:cubicBezTo>
                      <a:pt x="274" y="2099"/>
                      <a:pt x="369" y="2120"/>
                      <a:pt x="464" y="2162"/>
                    </a:cubicBezTo>
                    <a:cubicBezTo>
                      <a:pt x="369" y="1403"/>
                      <a:pt x="317" y="696"/>
                      <a:pt x="4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5"/>
              <p:cNvSpPr/>
              <p:nvPr/>
            </p:nvSpPr>
            <p:spPr>
              <a:xfrm>
                <a:off x="2141625" y="4861800"/>
                <a:ext cx="12150" cy="55400"/>
              </a:xfrm>
              <a:custGeom>
                <a:avLst/>
                <a:gdLst/>
                <a:ahLst/>
                <a:cxnLst/>
                <a:rect l="l" t="t" r="r" b="b"/>
                <a:pathLst>
                  <a:path w="486" h="2216" extrusionOk="0">
                    <a:moveTo>
                      <a:pt x="169" y="0"/>
                    </a:moveTo>
                    <a:cubicBezTo>
                      <a:pt x="63" y="85"/>
                      <a:pt x="0" y="106"/>
                      <a:pt x="0" y="127"/>
                    </a:cubicBezTo>
                    <a:cubicBezTo>
                      <a:pt x="10" y="781"/>
                      <a:pt x="179" y="1393"/>
                      <a:pt x="306" y="2025"/>
                    </a:cubicBezTo>
                    <a:cubicBezTo>
                      <a:pt x="306" y="2068"/>
                      <a:pt x="380" y="2110"/>
                      <a:pt x="485" y="2215"/>
                    </a:cubicBezTo>
                    <a:cubicBezTo>
                      <a:pt x="485" y="1435"/>
                      <a:pt x="253" y="760"/>
                      <a:pt x="16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5"/>
              <p:cNvSpPr/>
              <p:nvPr/>
            </p:nvSpPr>
            <p:spPr>
              <a:xfrm>
                <a:off x="2263425" y="4944325"/>
                <a:ext cx="11350" cy="57000"/>
              </a:xfrm>
              <a:custGeom>
                <a:avLst/>
                <a:gdLst/>
                <a:ahLst/>
                <a:cxnLst/>
                <a:rect l="l" t="t" r="r" b="b"/>
                <a:pathLst>
                  <a:path w="454" h="2280" extrusionOk="0">
                    <a:moveTo>
                      <a:pt x="43" y="1"/>
                    </a:moveTo>
                    <a:cubicBezTo>
                      <a:pt x="32" y="74"/>
                      <a:pt x="1" y="159"/>
                      <a:pt x="11" y="233"/>
                    </a:cubicBezTo>
                    <a:cubicBezTo>
                      <a:pt x="85" y="866"/>
                      <a:pt x="170" y="1499"/>
                      <a:pt x="264" y="2142"/>
                    </a:cubicBezTo>
                    <a:cubicBezTo>
                      <a:pt x="264" y="2174"/>
                      <a:pt x="338" y="2205"/>
                      <a:pt x="433" y="2279"/>
                    </a:cubicBezTo>
                    <a:cubicBezTo>
                      <a:pt x="454" y="1467"/>
                      <a:pt x="327" y="739"/>
                      <a:pt x="4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5"/>
              <p:cNvSpPr/>
              <p:nvPr/>
            </p:nvSpPr>
            <p:spPr>
              <a:xfrm>
                <a:off x="2395525" y="5056925"/>
                <a:ext cx="20850" cy="50625"/>
              </a:xfrm>
              <a:custGeom>
                <a:avLst/>
                <a:gdLst/>
                <a:ahLst/>
                <a:cxnLst/>
                <a:rect l="l" t="t" r="r" b="b"/>
                <a:pathLst>
                  <a:path w="834" h="2025" extrusionOk="0">
                    <a:moveTo>
                      <a:pt x="85" y="0"/>
                    </a:moveTo>
                    <a:cubicBezTo>
                      <a:pt x="42" y="74"/>
                      <a:pt x="0" y="116"/>
                      <a:pt x="11" y="148"/>
                    </a:cubicBezTo>
                    <a:cubicBezTo>
                      <a:pt x="159" y="696"/>
                      <a:pt x="307" y="1245"/>
                      <a:pt x="464" y="1793"/>
                    </a:cubicBezTo>
                    <a:cubicBezTo>
                      <a:pt x="496" y="1867"/>
                      <a:pt x="560" y="1930"/>
                      <a:pt x="623" y="2025"/>
                    </a:cubicBezTo>
                    <a:cubicBezTo>
                      <a:pt x="713" y="1944"/>
                      <a:pt x="766" y="1883"/>
                      <a:pt x="825" y="1832"/>
                    </a:cubicBezTo>
                    <a:lnTo>
                      <a:pt x="825" y="1832"/>
                    </a:lnTo>
                    <a:cubicBezTo>
                      <a:pt x="828" y="1837"/>
                      <a:pt x="831" y="1841"/>
                      <a:pt x="834" y="1846"/>
                    </a:cubicBezTo>
                    <a:lnTo>
                      <a:pt x="834" y="1825"/>
                    </a:lnTo>
                    <a:cubicBezTo>
                      <a:pt x="831" y="1827"/>
                      <a:pt x="828" y="1830"/>
                      <a:pt x="825" y="1832"/>
                    </a:cubicBezTo>
                    <a:lnTo>
                      <a:pt x="825" y="1832"/>
                    </a:lnTo>
                    <a:cubicBezTo>
                      <a:pt x="598" y="1457"/>
                      <a:pt x="432" y="1070"/>
                      <a:pt x="380" y="623"/>
                    </a:cubicBezTo>
                    <a:cubicBezTo>
                      <a:pt x="359" y="391"/>
                      <a:pt x="307" y="159"/>
                      <a:pt x="8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5"/>
              <p:cNvSpPr/>
              <p:nvPr/>
            </p:nvSpPr>
            <p:spPr>
              <a:xfrm>
                <a:off x="2162175" y="4815075"/>
                <a:ext cx="53300" cy="23025"/>
              </a:xfrm>
              <a:custGeom>
                <a:avLst/>
                <a:gdLst/>
                <a:ahLst/>
                <a:cxnLst/>
                <a:rect l="l" t="t" r="r" b="b"/>
                <a:pathLst>
                  <a:path w="2132" h="921" extrusionOk="0">
                    <a:moveTo>
                      <a:pt x="2025" y="0"/>
                    </a:moveTo>
                    <a:cubicBezTo>
                      <a:pt x="2018" y="0"/>
                      <a:pt x="2011" y="1"/>
                      <a:pt x="2005" y="3"/>
                    </a:cubicBezTo>
                    <a:cubicBezTo>
                      <a:pt x="1403" y="224"/>
                      <a:pt x="813" y="446"/>
                      <a:pt x="212" y="678"/>
                    </a:cubicBezTo>
                    <a:cubicBezTo>
                      <a:pt x="159" y="699"/>
                      <a:pt x="127" y="762"/>
                      <a:pt x="1" y="920"/>
                    </a:cubicBezTo>
                    <a:cubicBezTo>
                      <a:pt x="865" y="774"/>
                      <a:pt x="1504" y="433"/>
                      <a:pt x="2110" y="18"/>
                    </a:cubicBezTo>
                    <a:lnTo>
                      <a:pt x="2110" y="18"/>
                    </a:lnTo>
                    <a:cubicBezTo>
                      <a:pt x="2117" y="20"/>
                      <a:pt x="2124" y="22"/>
                      <a:pt x="2131" y="24"/>
                    </a:cubicBezTo>
                    <a:lnTo>
                      <a:pt x="2131" y="3"/>
                    </a:lnTo>
                    <a:cubicBezTo>
                      <a:pt x="2124" y="8"/>
                      <a:pt x="2117" y="13"/>
                      <a:pt x="2110" y="18"/>
                    </a:cubicBezTo>
                    <a:lnTo>
                      <a:pt x="2110" y="18"/>
                    </a:lnTo>
                    <a:cubicBezTo>
                      <a:pt x="2081" y="10"/>
                      <a:pt x="2050" y="0"/>
                      <a:pt x="202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5"/>
              <p:cNvSpPr/>
              <p:nvPr/>
            </p:nvSpPr>
            <p:spPr>
              <a:xfrm>
                <a:off x="2003450" y="4774525"/>
                <a:ext cx="13475" cy="52775"/>
              </a:xfrm>
              <a:custGeom>
                <a:avLst/>
                <a:gdLst/>
                <a:ahLst/>
                <a:cxnLst/>
                <a:rect l="l" t="t" r="r" b="b"/>
                <a:pathLst>
                  <a:path w="539" h="2111" extrusionOk="0">
                    <a:moveTo>
                      <a:pt x="127" y="1"/>
                    </a:moveTo>
                    <a:lnTo>
                      <a:pt x="127" y="1"/>
                    </a:lnTo>
                    <a:cubicBezTo>
                      <a:pt x="1" y="423"/>
                      <a:pt x="53" y="1002"/>
                      <a:pt x="348" y="1973"/>
                    </a:cubicBezTo>
                    <a:cubicBezTo>
                      <a:pt x="359" y="2015"/>
                      <a:pt x="444" y="2047"/>
                      <a:pt x="538" y="2110"/>
                    </a:cubicBezTo>
                    <a:cubicBezTo>
                      <a:pt x="538" y="1382"/>
                      <a:pt x="275" y="739"/>
                      <a:pt x="233" y="64"/>
                    </a:cubicBezTo>
                    <a:cubicBezTo>
                      <a:pt x="233" y="43"/>
                      <a:pt x="159" y="22"/>
                      <a:pt x="1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5"/>
              <p:cNvSpPr/>
              <p:nvPr/>
            </p:nvSpPr>
            <p:spPr>
              <a:xfrm>
                <a:off x="2021925" y="4799575"/>
                <a:ext cx="14775" cy="44875"/>
              </a:xfrm>
              <a:custGeom>
                <a:avLst/>
                <a:gdLst/>
                <a:ahLst/>
                <a:cxnLst/>
                <a:rect l="l" t="t" r="r" b="b"/>
                <a:pathLst>
                  <a:path w="591" h="1795" extrusionOk="0">
                    <a:moveTo>
                      <a:pt x="0" y="0"/>
                    </a:moveTo>
                    <a:lnTo>
                      <a:pt x="0" y="0"/>
                    </a:lnTo>
                    <a:cubicBezTo>
                      <a:pt x="137" y="633"/>
                      <a:pt x="242" y="1150"/>
                      <a:pt x="359" y="1657"/>
                    </a:cubicBezTo>
                    <a:cubicBezTo>
                      <a:pt x="379" y="1739"/>
                      <a:pt x="417" y="1794"/>
                      <a:pt x="476" y="1794"/>
                    </a:cubicBezTo>
                    <a:cubicBezTo>
                      <a:pt x="508" y="1794"/>
                      <a:pt x="546" y="1778"/>
                      <a:pt x="591" y="1741"/>
                    </a:cubicBezTo>
                    <a:cubicBezTo>
                      <a:pt x="316" y="222"/>
                      <a:pt x="316" y="222"/>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5"/>
              <p:cNvSpPr/>
              <p:nvPr/>
            </p:nvSpPr>
            <p:spPr>
              <a:xfrm>
                <a:off x="2278975" y="4961475"/>
                <a:ext cx="10850" cy="49575"/>
              </a:xfrm>
              <a:custGeom>
                <a:avLst/>
                <a:gdLst/>
                <a:ahLst/>
                <a:cxnLst/>
                <a:rect l="l" t="t" r="r" b="b"/>
                <a:pathLst>
                  <a:path w="434" h="1983" extrusionOk="0">
                    <a:moveTo>
                      <a:pt x="54" y="0"/>
                    </a:moveTo>
                    <a:cubicBezTo>
                      <a:pt x="43" y="138"/>
                      <a:pt x="1" y="264"/>
                      <a:pt x="12" y="380"/>
                    </a:cubicBezTo>
                    <a:cubicBezTo>
                      <a:pt x="75" y="918"/>
                      <a:pt x="117" y="1467"/>
                      <a:pt x="349" y="1983"/>
                    </a:cubicBezTo>
                    <a:cubicBezTo>
                      <a:pt x="433" y="1340"/>
                      <a:pt x="265" y="707"/>
                      <a:pt x="201" y="74"/>
                    </a:cubicBezTo>
                    <a:cubicBezTo>
                      <a:pt x="201" y="53"/>
                      <a:pt x="138" y="32"/>
                      <a:pt x="5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5"/>
              <p:cNvSpPr/>
              <p:nvPr/>
            </p:nvSpPr>
            <p:spPr>
              <a:xfrm>
                <a:off x="2512325" y="5090125"/>
                <a:ext cx="46700" cy="15625"/>
              </a:xfrm>
              <a:custGeom>
                <a:avLst/>
                <a:gdLst/>
                <a:ahLst/>
                <a:cxnLst/>
                <a:rect l="l" t="t" r="r" b="b"/>
                <a:pathLst>
                  <a:path w="1868" h="625" extrusionOk="0">
                    <a:moveTo>
                      <a:pt x="34" y="1"/>
                    </a:moveTo>
                    <a:cubicBezTo>
                      <a:pt x="23" y="1"/>
                      <a:pt x="12" y="1"/>
                      <a:pt x="1" y="1"/>
                    </a:cubicBezTo>
                    <a:cubicBezTo>
                      <a:pt x="74" y="85"/>
                      <a:pt x="106" y="170"/>
                      <a:pt x="149" y="181"/>
                    </a:cubicBezTo>
                    <a:cubicBezTo>
                      <a:pt x="676" y="338"/>
                      <a:pt x="1213" y="486"/>
                      <a:pt x="1741" y="624"/>
                    </a:cubicBezTo>
                    <a:cubicBezTo>
                      <a:pt x="1742" y="624"/>
                      <a:pt x="1744" y="625"/>
                      <a:pt x="1746" y="625"/>
                    </a:cubicBezTo>
                    <a:cubicBezTo>
                      <a:pt x="1769" y="625"/>
                      <a:pt x="1809" y="576"/>
                      <a:pt x="1867" y="518"/>
                    </a:cubicBezTo>
                    <a:cubicBezTo>
                      <a:pt x="1741" y="455"/>
                      <a:pt x="1635" y="370"/>
                      <a:pt x="1520" y="349"/>
                    </a:cubicBezTo>
                    <a:cubicBezTo>
                      <a:pt x="1033" y="246"/>
                      <a:pt x="588" y="1"/>
                      <a:pt x="3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5"/>
              <p:cNvSpPr/>
              <p:nvPr/>
            </p:nvSpPr>
            <p:spPr>
              <a:xfrm>
                <a:off x="1894300" y="4734450"/>
                <a:ext cx="10050" cy="50375"/>
              </a:xfrm>
              <a:custGeom>
                <a:avLst/>
                <a:gdLst/>
                <a:ahLst/>
                <a:cxnLst/>
                <a:rect l="l" t="t" r="r" b="b"/>
                <a:pathLst>
                  <a:path w="402" h="2015" extrusionOk="0">
                    <a:moveTo>
                      <a:pt x="74" y="1"/>
                    </a:moveTo>
                    <a:lnTo>
                      <a:pt x="74" y="1"/>
                    </a:lnTo>
                    <a:cubicBezTo>
                      <a:pt x="0" y="718"/>
                      <a:pt x="148" y="1351"/>
                      <a:pt x="338" y="2015"/>
                    </a:cubicBezTo>
                    <a:cubicBezTo>
                      <a:pt x="359" y="1962"/>
                      <a:pt x="401" y="1909"/>
                      <a:pt x="401" y="1857"/>
                    </a:cubicBezTo>
                    <a:cubicBezTo>
                      <a:pt x="359" y="1287"/>
                      <a:pt x="306" y="718"/>
                      <a:pt x="243" y="159"/>
                    </a:cubicBezTo>
                    <a:cubicBezTo>
                      <a:pt x="243" y="116"/>
                      <a:pt x="169" y="85"/>
                      <a:pt x="7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5"/>
              <p:cNvSpPr/>
              <p:nvPr/>
            </p:nvSpPr>
            <p:spPr>
              <a:xfrm>
                <a:off x="1570250" y="4649275"/>
                <a:ext cx="8975" cy="40900"/>
              </a:xfrm>
              <a:custGeom>
                <a:avLst/>
                <a:gdLst/>
                <a:ahLst/>
                <a:cxnLst/>
                <a:rect l="l" t="t" r="r" b="b"/>
                <a:pathLst>
                  <a:path w="359" h="1636" extrusionOk="0">
                    <a:moveTo>
                      <a:pt x="138" y="1"/>
                    </a:moveTo>
                    <a:cubicBezTo>
                      <a:pt x="0" y="486"/>
                      <a:pt x="159" y="982"/>
                      <a:pt x="169" y="1467"/>
                    </a:cubicBezTo>
                    <a:cubicBezTo>
                      <a:pt x="169" y="1509"/>
                      <a:pt x="243" y="1552"/>
                      <a:pt x="327" y="1636"/>
                    </a:cubicBezTo>
                    <a:cubicBezTo>
                      <a:pt x="338" y="1498"/>
                      <a:pt x="359" y="1414"/>
                      <a:pt x="359" y="1330"/>
                    </a:cubicBezTo>
                    <a:cubicBezTo>
                      <a:pt x="338" y="898"/>
                      <a:pt x="306" y="455"/>
                      <a:pt x="285" y="12"/>
                    </a:cubicBezTo>
                    <a:cubicBezTo>
                      <a:pt x="232" y="12"/>
                      <a:pt x="180" y="1"/>
                      <a:pt x="13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5"/>
              <p:cNvSpPr/>
              <p:nvPr/>
            </p:nvSpPr>
            <p:spPr>
              <a:xfrm>
                <a:off x="2100200" y="5096475"/>
                <a:ext cx="16125" cy="34825"/>
              </a:xfrm>
              <a:custGeom>
                <a:avLst/>
                <a:gdLst/>
                <a:ahLst/>
                <a:cxnLst/>
                <a:rect l="l" t="t" r="r" b="b"/>
                <a:pathLst>
                  <a:path w="645" h="1393" extrusionOk="0">
                    <a:moveTo>
                      <a:pt x="85" y="0"/>
                    </a:moveTo>
                    <a:cubicBezTo>
                      <a:pt x="1" y="370"/>
                      <a:pt x="202" y="907"/>
                      <a:pt x="645" y="1392"/>
                    </a:cubicBezTo>
                    <a:cubicBezTo>
                      <a:pt x="507" y="675"/>
                      <a:pt x="371" y="338"/>
                      <a:pt x="8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5"/>
              <p:cNvSpPr/>
              <p:nvPr/>
            </p:nvSpPr>
            <p:spPr>
              <a:xfrm>
                <a:off x="2320900" y="5113350"/>
                <a:ext cx="14800" cy="39825"/>
              </a:xfrm>
              <a:custGeom>
                <a:avLst/>
                <a:gdLst/>
                <a:ahLst/>
                <a:cxnLst/>
                <a:rect l="l" t="t" r="r" b="b"/>
                <a:pathLst>
                  <a:path w="592" h="1593" extrusionOk="0">
                    <a:moveTo>
                      <a:pt x="74" y="0"/>
                    </a:moveTo>
                    <a:cubicBezTo>
                      <a:pt x="43" y="63"/>
                      <a:pt x="1" y="105"/>
                      <a:pt x="11" y="138"/>
                    </a:cubicBezTo>
                    <a:cubicBezTo>
                      <a:pt x="117" y="506"/>
                      <a:pt x="233" y="886"/>
                      <a:pt x="349" y="1256"/>
                    </a:cubicBezTo>
                    <a:cubicBezTo>
                      <a:pt x="391" y="1371"/>
                      <a:pt x="391" y="1519"/>
                      <a:pt x="592" y="1593"/>
                    </a:cubicBezTo>
                    <a:cubicBezTo>
                      <a:pt x="402" y="1045"/>
                      <a:pt x="486" y="454"/>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5"/>
              <p:cNvSpPr/>
              <p:nvPr/>
            </p:nvSpPr>
            <p:spPr>
              <a:xfrm>
                <a:off x="1529375" y="4550425"/>
                <a:ext cx="7425" cy="49850"/>
              </a:xfrm>
              <a:custGeom>
                <a:avLst/>
                <a:gdLst/>
                <a:ahLst/>
                <a:cxnLst/>
                <a:rect l="l" t="t" r="r" b="b"/>
                <a:pathLst>
                  <a:path w="297" h="1994" extrusionOk="0">
                    <a:moveTo>
                      <a:pt x="137" y="0"/>
                    </a:moveTo>
                    <a:lnTo>
                      <a:pt x="137" y="0"/>
                    </a:lnTo>
                    <a:cubicBezTo>
                      <a:pt x="1" y="570"/>
                      <a:pt x="11" y="1139"/>
                      <a:pt x="22" y="1709"/>
                    </a:cubicBezTo>
                    <a:cubicBezTo>
                      <a:pt x="22" y="1782"/>
                      <a:pt x="64" y="1856"/>
                      <a:pt x="106" y="1993"/>
                    </a:cubicBezTo>
                    <a:cubicBezTo>
                      <a:pt x="264" y="1508"/>
                      <a:pt x="296" y="580"/>
                      <a:pt x="13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5"/>
              <p:cNvSpPr/>
              <p:nvPr/>
            </p:nvSpPr>
            <p:spPr>
              <a:xfrm>
                <a:off x="1913275" y="4750275"/>
                <a:ext cx="8725" cy="37200"/>
              </a:xfrm>
              <a:custGeom>
                <a:avLst/>
                <a:gdLst/>
                <a:ahLst/>
                <a:cxnLst/>
                <a:rect l="l" t="t" r="r" b="b"/>
                <a:pathLst>
                  <a:path w="349" h="1488" extrusionOk="0">
                    <a:moveTo>
                      <a:pt x="191" y="1"/>
                    </a:moveTo>
                    <a:lnTo>
                      <a:pt x="191" y="1"/>
                    </a:lnTo>
                    <a:cubicBezTo>
                      <a:pt x="11" y="454"/>
                      <a:pt x="1" y="707"/>
                      <a:pt x="137" y="1487"/>
                    </a:cubicBezTo>
                    <a:cubicBezTo>
                      <a:pt x="338" y="887"/>
                      <a:pt x="348" y="285"/>
                      <a:pt x="19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5"/>
              <p:cNvSpPr/>
              <p:nvPr/>
            </p:nvSpPr>
            <p:spPr>
              <a:xfrm>
                <a:off x="2509950" y="5133125"/>
                <a:ext cx="17950" cy="30600"/>
              </a:xfrm>
              <a:custGeom>
                <a:avLst/>
                <a:gdLst/>
                <a:ahLst/>
                <a:cxnLst/>
                <a:rect l="l" t="t" r="r" b="b"/>
                <a:pathLst>
                  <a:path w="718" h="1224" extrusionOk="0">
                    <a:moveTo>
                      <a:pt x="1" y="0"/>
                    </a:moveTo>
                    <a:lnTo>
                      <a:pt x="1" y="0"/>
                    </a:lnTo>
                    <a:cubicBezTo>
                      <a:pt x="169" y="401"/>
                      <a:pt x="233" y="854"/>
                      <a:pt x="718" y="1224"/>
                    </a:cubicBezTo>
                    <a:cubicBezTo>
                      <a:pt x="602" y="654"/>
                      <a:pt x="359" y="296"/>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5"/>
              <p:cNvSpPr/>
              <p:nvPr/>
            </p:nvSpPr>
            <p:spPr>
              <a:xfrm>
                <a:off x="1943150" y="5031875"/>
                <a:ext cx="15500" cy="28500"/>
              </a:xfrm>
              <a:custGeom>
                <a:avLst/>
                <a:gdLst/>
                <a:ahLst/>
                <a:cxnLst/>
                <a:rect l="l" t="t" r="r" b="b"/>
                <a:pathLst>
                  <a:path w="620" h="1140" extrusionOk="0">
                    <a:moveTo>
                      <a:pt x="60" y="1"/>
                    </a:moveTo>
                    <a:cubicBezTo>
                      <a:pt x="67" y="7"/>
                      <a:pt x="73" y="13"/>
                      <a:pt x="80" y="19"/>
                    </a:cubicBezTo>
                    <a:lnTo>
                      <a:pt x="80" y="19"/>
                    </a:lnTo>
                    <a:cubicBezTo>
                      <a:pt x="80" y="16"/>
                      <a:pt x="81" y="13"/>
                      <a:pt x="82" y="11"/>
                    </a:cubicBezTo>
                    <a:lnTo>
                      <a:pt x="60" y="1"/>
                    </a:lnTo>
                    <a:close/>
                    <a:moveTo>
                      <a:pt x="80" y="19"/>
                    </a:moveTo>
                    <a:cubicBezTo>
                      <a:pt x="0" y="437"/>
                      <a:pt x="230" y="751"/>
                      <a:pt x="430" y="1076"/>
                    </a:cubicBezTo>
                    <a:cubicBezTo>
                      <a:pt x="451" y="1107"/>
                      <a:pt x="524" y="1107"/>
                      <a:pt x="620" y="1140"/>
                    </a:cubicBezTo>
                    <a:cubicBezTo>
                      <a:pt x="506" y="695"/>
                      <a:pt x="382" y="312"/>
                      <a:pt x="80" y="19"/>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5"/>
              <p:cNvSpPr/>
              <p:nvPr/>
            </p:nvSpPr>
            <p:spPr>
              <a:xfrm>
                <a:off x="2415300" y="5080925"/>
                <a:ext cx="11625" cy="34300"/>
              </a:xfrm>
              <a:custGeom>
                <a:avLst/>
                <a:gdLst/>
                <a:ahLst/>
                <a:cxnLst/>
                <a:rect l="l" t="t" r="r" b="b"/>
                <a:pathLst>
                  <a:path w="465" h="1372" extrusionOk="0">
                    <a:moveTo>
                      <a:pt x="22" y="0"/>
                    </a:moveTo>
                    <a:cubicBezTo>
                      <a:pt x="11" y="169"/>
                      <a:pt x="1" y="263"/>
                      <a:pt x="1" y="369"/>
                    </a:cubicBezTo>
                    <a:cubicBezTo>
                      <a:pt x="11" y="538"/>
                      <a:pt x="32" y="717"/>
                      <a:pt x="43" y="886"/>
                    </a:cubicBezTo>
                    <a:lnTo>
                      <a:pt x="43" y="865"/>
                    </a:lnTo>
                    <a:cubicBezTo>
                      <a:pt x="169" y="1013"/>
                      <a:pt x="137" y="1297"/>
                      <a:pt x="465" y="1371"/>
                    </a:cubicBezTo>
                    <a:cubicBezTo>
                      <a:pt x="390" y="949"/>
                      <a:pt x="317" y="559"/>
                      <a:pt x="201" y="190"/>
                    </a:cubicBezTo>
                    <a:cubicBezTo>
                      <a:pt x="180" y="137"/>
                      <a:pt x="116" y="95"/>
                      <a:pt x="2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5"/>
              <p:cNvSpPr/>
              <p:nvPr/>
            </p:nvSpPr>
            <p:spPr>
              <a:xfrm>
                <a:off x="1550200" y="4296500"/>
                <a:ext cx="25875" cy="17425"/>
              </a:xfrm>
              <a:custGeom>
                <a:avLst/>
                <a:gdLst/>
                <a:ahLst/>
                <a:cxnLst/>
                <a:rect l="l" t="t" r="r" b="b"/>
                <a:pathLst>
                  <a:path w="1035" h="697" extrusionOk="0">
                    <a:moveTo>
                      <a:pt x="1024" y="0"/>
                    </a:moveTo>
                    <a:cubicBezTo>
                      <a:pt x="676" y="180"/>
                      <a:pt x="380" y="317"/>
                      <a:pt x="85" y="475"/>
                    </a:cubicBezTo>
                    <a:cubicBezTo>
                      <a:pt x="1" y="528"/>
                      <a:pt x="12" y="623"/>
                      <a:pt x="106" y="696"/>
                    </a:cubicBezTo>
                    <a:cubicBezTo>
                      <a:pt x="476" y="654"/>
                      <a:pt x="718" y="370"/>
                      <a:pt x="1024" y="201"/>
                    </a:cubicBezTo>
                    <a:cubicBezTo>
                      <a:pt x="1034" y="190"/>
                      <a:pt x="1024" y="127"/>
                      <a:pt x="102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5"/>
              <p:cNvSpPr/>
              <p:nvPr/>
            </p:nvSpPr>
            <p:spPr>
              <a:xfrm>
                <a:off x="1791475" y="4595500"/>
                <a:ext cx="6350" cy="28500"/>
              </a:xfrm>
              <a:custGeom>
                <a:avLst/>
                <a:gdLst/>
                <a:ahLst/>
                <a:cxnLst/>
                <a:rect l="l" t="t" r="r" b="b"/>
                <a:pathLst>
                  <a:path w="254" h="1140" extrusionOk="0">
                    <a:moveTo>
                      <a:pt x="158" y="0"/>
                    </a:moveTo>
                    <a:cubicBezTo>
                      <a:pt x="74" y="117"/>
                      <a:pt x="10" y="159"/>
                      <a:pt x="10" y="211"/>
                    </a:cubicBezTo>
                    <a:cubicBezTo>
                      <a:pt x="0" y="475"/>
                      <a:pt x="0" y="739"/>
                      <a:pt x="10" y="992"/>
                    </a:cubicBezTo>
                    <a:cubicBezTo>
                      <a:pt x="19" y="1062"/>
                      <a:pt x="43" y="1139"/>
                      <a:pt x="141" y="1139"/>
                    </a:cubicBezTo>
                    <a:cubicBezTo>
                      <a:pt x="161" y="1139"/>
                      <a:pt x="184" y="1136"/>
                      <a:pt x="211" y="1129"/>
                    </a:cubicBezTo>
                    <a:cubicBezTo>
                      <a:pt x="221" y="781"/>
                      <a:pt x="253" y="433"/>
                      <a:pt x="15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5"/>
              <p:cNvSpPr/>
              <p:nvPr/>
            </p:nvSpPr>
            <p:spPr>
              <a:xfrm>
                <a:off x="1654350" y="4252125"/>
                <a:ext cx="33500" cy="6050"/>
              </a:xfrm>
              <a:custGeom>
                <a:avLst/>
                <a:gdLst/>
                <a:ahLst/>
                <a:cxnLst/>
                <a:rect l="l" t="t" r="r" b="b"/>
                <a:pathLst>
                  <a:path w="1340" h="242" extrusionOk="0">
                    <a:moveTo>
                      <a:pt x="1023" y="0"/>
                    </a:moveTo>
                    <a:cubicBezTo>
                      <a:pt x="663" y="0"/>
                      <a:pt x="329" y="57"/>
                      <a:pt x="1" y="172"/>
                    </a:cubicBezTo>
                    <a:cubicBezTo>
                      <a:pt x="246" y="218"/>
                      <a:pt x="445" y="242"/>
                      <a:pt x="615" y="242"/>
                    </a:cubicBezTo>
                    <a:cubicBezTo>
                      <a:pt x="914" y="242"/>
                      <a:pt x="1125" y="169"/>
                      <a:pt x="1340" y="14"/>
                    </a:cubicBezTo>
                    <a:cubicBezTo>
                      <a:pt x="1232" y="5"/>
                      <a:pt x="1126" y="0"/>
                      <a:pt x="102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5"/>
              <p:cNvSpPr/>
              <p:nvPr/>
            </p:nvSpPr>
            <p:spPr>
              <a:xfrm>
                <a:off x="1668325" y="4486075"/>
                <a:ext cx="7400" cy="34025"/>
              </a:xfrm>
              <a:custGeom>
                <a:avLst/>
                <a:gdLst/>
                <a:ahLst/>
                <a:cxnLst/>
                <a:rect l="l" t="t" r="r" b="b"/>
                <a:pathLst>
                  <a:path w="296" h="1361" extrusionOk="0">
                    <a:moveTo>
                      <a:pt x="127" y="1"/>
                    </a:moveTo>
                    <a:cubicBezTo>
                      <a:pt x="85" y="496"/>
                      <a:pt x="0" y="918"/>
                      <a:pt x="106" y="1361"/>
                    </a:cubicBezTo>
                    <a:cubicBezTo>
                      <a:pt x="169" y="1319"/>
                      <a:pt x="233" y="1298"/>
                      <a:pt x="233" y="1266"/>
                    </a:cubicBezTo>
                    <a:cubicBezTo>
                      <a:pt x="265" y="897"/>
                      <a:pt x="286" y="528"/>
                      <a:pt x="296" y="159"/>
                    </a:cubicBezTo>
                    <a:cubicBezTo>
                      <a:pt x="296" y="116"/>
                      <a:pt x="222" y="85"/>
                      <a:pt x="1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5"/>
              <p:cNvSpPr/>
              <p:nvPr/>
            </p:nvSpPr>
            <p:spPr>
              <a:xfrm>
                <a:off x="1771950" y="4597350"/>
                <a:ext cx="8200" cy="29275"/>
              </a:xfrm>
              <a:custGeom>
                <a:avLst/>
                <a:gdLst/>
                <a:ahLst/>
                <a:cxnLst/>
                <a:rect l="l" t="t" r="r" b="b"/>
                <a:pathLst>
                  <a:path w="328" h="1171" extrusionOk="0">
                    <a:moveTo>
                      <a:pt x="222" y="0"/>
                    </a:moveTo>
                    <a:lnTo>
                      <a:pt x="222" y="0"/>
                    </a:lnTo>
                    <a:cubicBezTo>
                      <a:pt x="53" y="390"/>
                      <a:pt x="1" y="770"/>
                      <a:pt x="159" y="1171"/>
                    </a:cubicBezTo>
                    <a:cubicBezTo>
                      <a:pt x="306" y="791"/>
                      <a:pt x="327" y="401"/>
                      <a:pt x="22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5"/>
              <p:cNvSpPr/>
              <p:nvPr/>
            </p:nvSpPr>
            <p:spPr>
              <a:xfrm>
                <a:off x="1542050" y="4372950"/>
                <a:ext cx="8175" cy="23225"/>
              </a:xfrm>
              <a:custGeom>
                <a:avLst/>
                <a:gdLst/>
                <a:ahLst/>
                <a:cxnLst/>
                <a:rect l="l" t="t" r="r" b="b"/>
                <a:pathLst>
                  <a:path w="327" h="929" extrusionOk="0">
                    <a:moveTo>
                      <a:pt x="221" y="1"/>
                    </a:moveTo>
                    <a:lnTo>
                      <a:pt x="221" y="1"/>
                    </a:lnTo>
                    <a:cubicBezTo>
                      <a:pt x="10" y="349"/>
                      <a:pt x="0" y="465"/>
                      <a:pt x="116" y="929"/>
                    </a:cubicBezTo>
                    <a:cubicBezTo>
                      <a:pt x="305" y="591"/>
                      <a:pt x="327" y="434"/>
                      <a:pt x="22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5"/>
              <p:cNvSpPr/>
              <p:nvPr/>
            </p:nvSpPr>
            <p:spPr>
              <a:xfrm>
                <a:off x="1774600" y="4355825"/>
                <a:ext cx="27175" cy="9825"/>
              </a:xfrm>
              <a:custGeom>
                <a:avLst/>
                <a:gdLst/>
                <a:ahLst/>
                <a:cxnLst/>
                <a:rect l="l" t="t" r="r" b="b"/>
                <a:pathLst>
                  <a:path w="1087" h="393" extrusionOk="0">
                    <a:moveTo>
                      <a:pt x="1037" y="0"/>
                    </a:moveTo>
                    <a:cubicBezTo>
                      <a:pt x="628" y="0"/>
                      <a:pt x="310" y="130"/>
                      <a:pt x="22" y="372"/>
                    </a:cubicBezTo>
                    <a:lnTo>
                      <a:pt x="22" y="372"/>
                    </a:lnTo>
                    <a:cubicBezTo>
                      <a:pt x="15" y="371"/>
                      <a:pt x="7" y="370"/>
                      <a:pt x="0" y="369"/>
                    </a:cubicBezTo>
                    <a:lnTo>
                      <a:pt x="0" y="390"/>
                    </a:lnTo>
                    <a:cubicBezTo>
                      <a:pt x="7" y="384"/>
                      <a:pt x="15" y="378"/>
                      <a:pt x="22" y="372"/>
                    </a:cubicBezTo>
                    <a:lnTo>
                      <a:pt x="22" y="372"/>
                    </a:lnTo>
                    <a:cubicBezTo>
                      <a:pt x="125" y="385"/>
                      <a:pt x="215" y="392"/>
                      <a:pt x="296" y="392"/>
                    </a:cubicBezTo>
                    <a:cubicBezTo>
                      <a:pt x="592" y="392"/>
                      <a:pt x="776" y="294"/>
                      <a:pt x="1086" y="1"/>
                    </a:cubicBezTo>
                    <a:cubicBezTo>
                      <a:pt x="1070" y="0"/>
                      <a:pt x="1053" y="0"/>
                      <a:pt x="103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5"/>
              <p:cNvSpPr/>
              <p:nvPr/>
            </p:nvSpPr>
            <p:spPr>
              <a:xfrm>
                <a:off x="1783800" y="4719175"/>
                <a:ext cx="9000" cy="25050"/>
              </a:xfrm>
              <a:custGeom>
                <a:avLst/>
                <a:gdLst/>
                <a:ahLst/>
                <a:cxnLst/>
                <a:rect l="l" t="t" r="r" b="b"/>
                <a:pathLst>
                  <a:path w="360" h="1002" extrusionOk="0">
                    <a:moveTo>
                      <a:pt x="170" y="0"/>
                    </a:moveTo>
                    <a:cubicBezTo>
                      <a:pt x="64" y="338"/>
                      <a:pt x="1" y="664"/>
                      <a:pt x="170" y="1002"/>
                    </a:cubicBezTo>
                    <a:cubicBezTo>
                      <a:pt x="307" y="696"/>
                      <a:pt x="360" y="380"/>
                      <a:pt x="307" y="42"/>
                    </a:cubicBezTo>
                    <a:cubicBezTo>
                      <a:pt x="307" y="31"/>
                      <a:pt x="244" y="21"/>
                      <a:pt x="17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5"/>
              <p:cNvSpPr/>
              <p:nvPr/>
            </p:nvSpPr>
            <p:spPr>
              <a:xfrm>
                <a:off x="1931750" y="5003925"/>
                <a:ext cx="13450" cy="28225"/>
              </a:xfrm>
              <a:custGeom>
                <a:avLst/>
                <a:gdLst/>
                <a:ahLst/>
                <a:cxnLst/>
                <a:rect l="l" t="t" r="r" b="b"/>
                <a:pathLst>
                  <a:path w="538" h="1129" extrusionOk="0">
                    <a:moveTo>
                      <a:pt x="0" y="1"/>
                    </a:moveTo>
                    <a:cubicBezTo>
                      <a:pt x="124" y="475"/>
                      <a:pt x="167" y="869"/>
                      <a:pt x="514" y="1113"/>
                    </a:cubicBezTo>
                    <a:lnTo>
                      <a:pt x="514" y="1113"/>
                    </a:lnTo>
                    <a:cubicBezTo>
                      <a:pt x="442" y="935"/>
                      <a:pt x="389" y="758"/>
                      <a:pt x="305" y="580"/>
                    </a:cubicBezTo>
                    <a:cubicBezTo>
                      <a:pt x="242" y="411"/>
                      <a:pt x="211" y="233"/>
                      <a:pt x="0" y="1"/>
                    </a:cubicBezTo>
                    <a:close/>
                    <a:moveTo>
                      <a:pt x="514" y="1113"/>
                    </a:moveTo>
                    <a:lnTo>
                      <a:pt x="514" y="1113"/>
                    </a:lnTo>
                    <a:cubicBezTo>
                      <a:pt x="515" y="1115"/>
                      <a:pt x="516" y="1117"/>
                      <a:pt x="516" y="1119"/>
                    </a:cubicBezTo>
                    <a:lnTo>
                      <a:pt x="538" y="1129"/>
                    </a:lnTo>
                    <a:cubicBezTo>
                      <a:pt x="530" y="1123"/>
                      <a:pt x="522" y="1118"/>
                      <a:pt x="514" y="1113"/>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5"/>
              <p:cNvSpPr/>
              <p:nvPr/>
            </p:nvSpPr>
            <p:spPr>
              <a:xfrm>
                <a:off x="1559700" y="4385075"/>
                <a:ext cx="7400" cy="19300"/>
              </a:xfrm>
              <a:custGeom>
                <a:avLst/>
                <a:gdLst/>
                <a:ahLst/>
                <a:cxnLst/>
                <a:rect l="l" t="t" r="r" b="b"/>
                <a:pathLst>
                  <a:path w="296" h="772" extrusionOk="0">
                    <a:moveTo>
                      <a:pt x="159" y="1"/>
                    </a:moveTo>
                    <a:lnTo>
                      <a:pt x="159" y="1"/>
                    </a:lnTo>
                    <a:cubicBezTo>
                      <a:pt x="0" y="265"/>
                      <a:pt x="11" y="497"/>
                      <a:pt x="75" y="771"/>
                    </a:cubicBezTo>
                    <a:cubicBezTo>
                      <a:pt x="296" y="528"/>
                      <a:pt x="296" y="528"/>
                      <a:pt x="15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5"/>
              <p:cNvSpPr/>
              <p:nvPr/>
            </p:nvSpPr>
            <p:spPr>
              <a:xfrm>
                <a:off x="2215450" y="4810425"/>
                <a:ext cx="9775" cy="5275"/>
              </a:xfrm>
              <a:custGeom>
                <a:avLst/>
                <a:gdLst/>
                <a:ahLst/>
                <a:cxnLst/>
                <a:rect l="l" t="t" r="r" b="b"/>
                <a:pathLst>
                  <a:path w="391" h="211" extrusionOk="0">
                    <a:moveTo>
                      <a:pt x="304" y="1"/>
                    </a:moveTo>
                    <a:cubicBezTo>
                      <a:pt x="155" y="1"/>
                      <a:pt x="82" y="89"/>
                      <a:pt x="15" y="189"/>
                    </a:cubicBezTo>
                    <a:lnTo>
                      <a:pt x="15" y="189"/>
                    </a:lnTo>
                    <a:cubicBezTo>
                      <a:pt x="155" y="186"/>
                      <a:pt x="268" y="142"/>
                      <a:pt x="390" y="9"/>
                    </a:cubicBezTo>
                    <a:cubicBezTo>
                      <a:pt x="359" y="3"/>
                      <a:pt x="330" y="1"/>
                      <a:pt x="304" y="1"/>
                    </a:cubicBezTo>
                    <a:close/>
                    <a:moveTo>
                      <a:pt x="15" y="189"/>
                    </a:moveTo>
                    <a:cubicBezTo>
                      <a:pt x="10" y="189"/>
                      <a:pt x="5" y="189"/>
                      <a:pt x="0" y="189"/>
                    </a:cubicBezTo>
                    <a:lnTo>
                      <a:pt x="0" y="210"/>
                    </a:lnTo>
                    <a:cubicBezTo>
                      <a:pt x="5" y="203"/>
                      <a:pt x="10" y="196"/>
                      <a:pt x="15" y="189"/>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5"/>
              <p:cNvSpPr/>
              <p:nvPr/>
            </p:nvSpPr>
            <p:spPr>
              <a:xfrm>
                <a:off x="2255250" y="4815750"/>
                <a:ext cx="7400" cy="2300"/>
              </a:xfrm>
              <a:custGeom>
                <a:avLst/>
                <a:gdLst/>
                <a:ahLst/>
                <a:cxnLst/>
                <a:rect l="l" t="t" r="r" b="b"/>
                <a:pathLst>
                  <a:path w="296" h="92" extrusionOk="0">
                    <a:moveTo>
                      <a:pt x="176" y="1"/>
                    </a:moveTo>
                    <a:cubicBezTo>
                      <a:pt x="124" y="1"/>
                      <a:pt x="76" y="27"/>
                      <a:pt x="34" y="68"/>
                    </a:cubicBezTo>
                    <a:lnTo>
                      <a:pt x="34" y="68"/>
                    </a:lnTo>
                    <a:cubicBezTo>
                      <a:pt x="110" y="58"/>
                      <a:pt x="187" y="42"/>
                      <a:pt x="264" y="25"/>
                    </a:cubicBezTo>
                    <a:lnTo>
                      <a:pt x="264" y="25"/>
                    </a:lnTo>
                    <a:cubicBezTo>
                      <a:pt x="271" y="30"/>
                      <a:pt x="278" y="34"/>
                      <a:pt x="286" y="39"/>
                    </a:cubicBezTo>
                    <a:lnTo>
                      <a:pt x="296" y="18"/>
                    </a:lnTo>
                    <a:lnTo>
                      <a:pt x="296" y="18"/>
                    </a:lnTo>
                    <a:cubicBezTo>
                      <a:pt x="285" y="21"/>
                      <a:pt x="274" y="23"/>
                      <a:pt x="264" y="25"/>
                    </a:cubicBezTo>
                    <a:lnTo>
                      <a:pt x="264" y="25"/>
                    </a:lnTo>
                    <a:cubicBezTo>
                      <a:pt x="233" y="9"/>
                      <a:pt x="204" y="1"/>
                      <a:pt x="176" y="1"/>
                    </a:cubicBezTo>
                    <a:close/>
                    <a:moveTo>
                      <a:pt x="34" y="68"/>
                    </a:moveTo>
                    <a:lnTo>
                      <a:pt x="34" y="68"/>
                    </a:lnTo>
                    <a:cubicBezTo>
                      <a:pt x="26" y="69"/>
                      <a:pt x="19" y="70"/>
                      <a:pt x="11" y="71"/>
                    </a:cubicBezTo>
                    <a:cubicBezTo>
                      <a:pt x="0" y="71"/>
                      <a:pt x="11" y="92"/>
                      <a:pt x="11" y="92"/>
                    </a:cubicBezTo>
                    <a:cubicBezTo>
                      <a:pt x="19" y="83"/>
                      <a:pt x="26" y="75"/>
                      <a:pt x="34" y="68"/>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5"/>
              <p:cNvSpPr/>
              <p:nvPr/>
            </p:nvSpPr>
            <p:spPr>
              <a:xfrm>
                <a:off x="2262375" y="4814625"/>
                <a:ext cx="1850" cy="2125"/>
              </a:xfrm>
              <a:custGeom>
                <a:avLst/>
                <a:gdLst/>
                <a:ahLst/>
                <a:cxnLst/>
                <a:rect l="l" t="t" r="r" b="b"/>
                <a:pathLst>
                  <a:path w="74" h="85" extrusionOk="0">
                    <a:moveTo>
                      <a:pt x="74" y="0"/>
                    </a:moveTo>
                    <a:lnTo>
                      <a:pt x="11" y="63"/>
                    </a:lnTo>
                    <a:lnTo>
                      <a:pt x="1" y="84"/>
                    </a:lnTo>
                    <a:cubicBezTo>
                      <a:pt x="32" y="52"/>
                      <a:pt x="53" y="31"/>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3" name="Google Shape;633;p5"/>
            <p:cNvGrpSpPr/>
            <p:nvPr/>
          </p:nvGrpSpPr>
          <p:grpSpPr>
            <a:xfrm rot="7943475">
              <a:off x="4978813" y="-755830"/>
              <a:ext cx="1419603" cy="1958222"/>
              <a:chOff x="2763875" y="3698500"/>
              <a:chExt cx="1288825" cy="1777825"/>
            </a:xfrm>
          </p:grpSpPr>
          <p:sp>
            <p:nvSpPr>
              <p:cNvPr id="634" name="Google Shape;634;p5"/>
              <p:cNvSpPr/>
              <p:nvPr/>
            </p:nvSpPr>
            <p:spPr>
              <a:xfrm>
                <a:off x="2838750" y="3757250"/>
                <a:ext cx="1213950" cy="1719075"/>
              </a:xfrm>
              <a:custGeom>
                <a:avLst/>
                <a:gdLst/>
                <a:ahLst/>
                <a:cxnLst/>
                <a:rect l="l" t="t" r="r" b="b"/>
                <a:pathLst>
                  <a:path w="48558" h="68763" extrusionOk="0">
                    <a:moveTo>
                      <a:pt x="13016" y="27278"/>
                    </a:moveTo>
                    <a:lnTo>
                      <a:pt x="13025" y="27287"/>
                    </a:lnTo>
                    <a:lnTo>
                      <a:pt x="13025" y="27392"/>
                    </a:lnTo>
                    <a:cubicBezTo>
                      <a:pt x="13025" y="27350"/>
                      <a:pt x="13025" y="27320"/>
                      <a:pt x="13016" y="27278"/>
                    </a:cubicBezTo>
                    <a:close/>
                    <a:moveTo>
                      <a:pt x="25890" y="29082"/>
                    </a:moveTo>
                    <a:cubicBezTo>
                      <a:pt x="25789" y="29194"/>
                      <a:pt x="25697" y="29316"/>
                      <a:pt x="25596" y="29428"/>
                    </a:cubicBezTo>
                    <a:lnTo>
                      <a:pt x="25596" y="29428"/>
                    </a:lnTo>
                    <a:cubicBezTo>
                      <a:pt x="25594" y="29225"/>
                      <a:pt x="25695" y="29125"/>
                      <a:pt x="25890" y="29082"/>
                    </a:cubicBezTo>
                    <a:close/>
                    <a:moveTo>
                      <a:pt x="37605" y="32908"/>
                    </a:moveTo>
                    <a:cubicBezTo>
                      <a:pt x="38825" y="32908"/>
                      <a:pt x="40017" y="33103"/>
                      <a:pt x="41217" y="33298"/>
                    </a:cubicBezTo>
                    <a:cubicBezTo>
                      <a:pt x="42335" y="33478"/>
                      <a:pt x="43442" y="33720"/>
                      <a:pt x="44550" y="33952"/>
                    </a:cubicBezTo>
                    <a:cubicBezTo>
                      <a:pt x="45383" y="34121"/>
                      <a:pt x="46153" y="34490"/>
                      <a:pt x="46859" y="34944"/>
                    </a:cubicBezTo>
                    <a:cubicBezTo>
                      <a:pt x="47703" y="35492"/>
                      <a:pt x="48009" y="36336"/>
                      <a:pt x="48019" y="37296"/>
                    </a:cubicBezTo>
                    <a:cubicBezTo>
                      <a:pt x="48030" y="37760"/>
                      <a:pt x="47988" y="38224"/>
                      <a:pt x="47977" y="38688"/>
                    </a:cubicBezTo>
                    <a:cubicBezTo>
                      <a:pt x="47967" y="39089"/>
                      <a:pt x="47967" y="39490"/>
                      <a:pt x="47967" y="39879"/>
                    </a:cubicBezTo>
                    <a:cubicBezTo>
                      <a:pt x="47956" y="40017"/>
                      <a:pt x="47935" y="40143"/>
                      <a:pt x="47914" y="40301"/>
                    </a:cubicBezTo>
                    <a:cubicBezTo>
                      <a:pt x="47756" y="40280"/>
                      <a:pt x="47619" y="40280"/>
                      <a:pt x="47503" y="40249"/>
                    </a:cubicBezTo>
                    <a:cubicBezTo>
                      <a:pt x="46169" y="39868"/>
                      <a:pt x="44812" y="39697"/>
                      <a:pt x="43432" y="39697"/>
                    </a:cubicBezTo>
                    <a:cubicBezTo>
                      <a:pt x="43207" y="39697"/>
                      <a:pt x="42983" y="39702"/>
                      <a:pt x="42757" y="39711"/>
                    </a:cubicBezTo>
                    <a:cubicBezTo>
                      <a:pt x="42567" y="39722"/>
                      <a:pt x="42366" y="39743"/>
                      <a:pt x="42166" y="39785"/>
                    </a:cubicBezTo>
                    <a:cubicBezTo>
                      <a:pt x="42124" y="39795"/>
                      <a:pt x="42092" y="39869"/>
                      <a:pt x="42061" y="39911"/>
                    </a:cubicBezTo>
                    <a:cubicBezTo>
                      <a:pt x="42113" y="39943"/>
                      <a:pt x="42155" y="39975"/>
                      <a:pt x="42198" y="39975"/>
                    </a:cubicBezTo>
                    <a:cubicBezTo>
                      <a:pt x="42583" y="39921"/>
                      <a:pt x="42969" y="39898"/>
                      <a:pt x="43355" y="39898"/>
                    </a:cubicBezTo>
                    <a:cubicBezTo>
                      <a:pt x="44182" y="39898"/>
                      <a:pt x="45009" y="40003"/>
                      <a:pt x="45837" y="40132"/>
                    </a:cubicBezTo>
                    <a:cubicBezTo>
                      <a:pt x="46406" y="40217"/>
                      <a:pt x="46965" y="40365"/>
                      <a:pt x="47524" y="40502"/>
                    </a:cubicBezTo>
                    <a:cubicBezTo>
                      <a:pt x="47651" y="40523"/>
                      <a:pt x="47777" y="40586"/>
                      <a:pt x="47883" y="40650"/>
                    </a:cubicBezTo>
                    <a:cubicBezTo>
                      <a:pt x="47925" y="40671"/>
                      <a:pt x="47967" y="40765"/>
                      <a:pt x="47956" y="40818"/>
                    </a:cubicBezTo>
                    <a:cubicBezTo>
                      <a:pt x="47946" y="40861"/>
                      <a:pt x="47883" y="40945"/>
                      <a:pt x="47840" y="40945"/>
                    </a:cubicBezTo>
                    <a:cubicBezTo>
                      <a:pt x="47804" y="40948"/>
                      <a:pt x="47768" y="40949"/>
                      <a:pt x="47733" y="40949"/>
                    </a:cubicBezTo>
                    <a:cubicBezTo>
                      <a:pt x="47635" y="40949"/>
                      <a:pt x="47540" y="40939"/>
                      <a:pt x="47440" y="40924"/>
                    </a:cubicBezTo>
                    <a:cubicBezTo>
                      <a:pt x="46965" y="40850"/>
                      <a:pt x="46479" y="40765"/>
                      <a:pt x="45994" y="40692"/>
                    </a:cubicBezTo>
                    <a:cubicBezTo>
                      <a:pt x="45970" y="40688"/>
                      <a:pt x="45944" y="40687"/>
                      <a:pt x="45918" y="40687"/>
                    </a:cubicBezTo>
                    <a:cubicBezTo>
                      <a:pt x="45866" y="40687"/>
                      <a:pt x="45812" y="40692"/>
                      <a:pt x="45762" y="40692"/>
                    </a:cubicBezTo>
                    <a:cubicBezTo>
                      <a:pt x="45731" y="40850"/>
                      <a:pt x="45826" y="40861"/>
                      <a:pt x="45910" y="40882"/>
                    </a:cubicBezTo>
                    <a:cubicBezTo>
                      <a:pt x="46479" y="40976"/>
                      <a:pt x="47039" y="41082"/>
                      <a:pt x="47608" y="41198"/>
                    </a:cubicBezTo>
                    <a:cubicBezTo>
                      <a:pt x="48040" y="41283"/>
                      <a:pt x="48072" y="41377"/>
                      <a:pt x="47883" y="41862"/>
                    </a:cubicBezTo>
                    <a:cubicBezTo>
                      <a:pt x="47651" y="41820"/>
                      <a:pt x="47419" y="41789"/>
                      <a:pt x="47091" y="41736"/>
                    </a:cubicBezTo>
                    <a:lnTo>
                      <a:pt x="47091" y="41736"/>
                    </a:lnTo>
                    <a:cubicBezTo>
                      <a:pt x="47344" y="42094"/>
                      <a:pt x="47724" y="41979"/>
                      <a:pt x="47977" y="42221"/>
                    </a:cubicBezTo>
                    <a:cubicBezTo>
                      <a:pt x="48083" y="42569"/>
                      <a:pt x="48019" y="42970"/>
                      <a:pt x="47925" y="43350"/>
                    </a:cubicBezTo>
                    <a:cubicBezTo>
                      <a:pt x="47714" y="44215"/>
                      <a:pt x="47440" y="45068"/>
                      <a:pt x="47007" y="45839"/>
                    </a:cubicBezTo>
                    <a:cubicBezTo>
                      <a:pt x="46395" y="46936"/>
                      <a:pt x="45478" y="47663"/>
                      <a:pt x="44286" y="48054"/>
                    </a:cubicBezTo>
                    <a:cubicBezTo>
                      <a:pt x="43369" y="48359"/>
                      <a:pt x="42419" y="48475"/>
                      <a:pt x="41470" y="48539"/>
                    </a:cubicBezTo>
                    <a:cubicBezTo>
                      <a:pt x="40616" y="48602"/>
                      <a:pt x="39751" y="48581"/>
                      <a:pt x="38886" y="48591"/>
                    </a:cubicBezTo>
                    <a:cubicBezTo>
                      <a:pt x="38548" y="48085"/>
                      <a:pt x="38496" y="47969"/>
                      <a:pt x="38412" y="47421"/>
                    </a:cubicBezTo>
                    <a:cubicBezTo>
                      <a:pt x="38577" y="47414"/>
                      <a:pt x="38743" y="47411"/>
                      <a:pt x="38908" y="47411"/>
                    </a:cubicBezTo>
                    <a:cubicBezTo>
                      <a:pt x="39803" y="47411"/>
                      <a:pt x="40697" y="47498"/>
                      <a:pt x="41603" y="47498"/>
                    </a:cubicBezTo>
                    <a:cubicBezTo>
                      <a:pt x="41797" y="47498"/>
                      <a:pt x="41992" y="47494"/>
                      <a:pt x="42187" y="47484"/>
                    </a:cubicBezTo>
                    <a:cubicBezTo>
                      <a:pt x="42090" y="47321"/>
                      <a:pt x="41973" y="47303"/>
                      <a:pt x="41857" y="47303"/>
                    </a:cubicBezTo>
                    <a:cubicBezTo>
                      <a:pt x="41823" y="47303"/>
                      <a:pt x="41788" y="47304"/>
                      <a:pt x="41755" y="47304"/>
                    </a:cubicBezTo>
                    <a:cubicBezTo>
                      <a:pt x="40753" y="47262"/>
                      <a:pt x="39762" y="47220"/>
                      <a:pt x="38770" y="47178"/>
                    </a:cubicBezTo>
                    <a:cubicBezTo>
                      <a:pt x="38569" y="47168"/>
                      <a:pt x="38380" y="47136"/>
                      <a:pt x="38190" y="47114"/>
                    </a:cubicBezTo>
                    <a:cubicBezTo>
                      <a:pt x="37726" y="46313"/>
                      <a:pt x="37273" y="45554"/>
                      <a:pt x="36851" y="44773"/>
                    </a:cubicBezTo>
                    <a:cubicBezTo>
                      <a:pt x="36028" y="43265"/>
                      <a:pt x="34878" y="42042"/>
                      <a:pt x="33645" y="40892"/>
                    </a:cubicBezTo>
                    <a:lnTo>
                      <a:pt x="33202" y="40481"/>
                    </a:lnTo>
                    <a:cubicBezTo>
                      <a:pt x="33191" y="40470"/>
                      <a:pt x="33191" y="40439"/>
                      <a:pt x="33191" y="40418"/>
                    </a:cubicBezTo>
                    <a:cubicBezTo>
                      <a:pt x="33220" y="40314"/>
                      <a:pt x="33292" y="40298"/>
                      <a:pt x="33368" y="40298"/>
                    </a:cubicBezTo>
                    <a:cubicBezTo>
                      <a:pt x="33400" y="40298"/>
                      <a:pt x="33434" y="40301"/>
                      <a:pt x="33465" y="40301"/>
                    </a:cubicBezTo>
                    <a:cubicBezTo>
                      <a:pt x="33887" y="40322"/>
                      <a:pt x="34298" y="40354"/>
                      <a:pt x="34720" y="40375"/>
                    </a:cubicBezTo>
                    <a:cubicBezTo>
                      <a:pt x="34805" y="40375"/>
                      <a:pt x="34878" y="40365"/>
                      <a:pt x="35058" y="40343"/>
                    </a:cubicBezTo>
                    <a:cubicBezTo>
                      <a:pt x="34920" y="40259"/>
                      <a:pt x="34878" y="40196"/>
                      <a:pt x="34826" y="40196"/>
                    </a:cubicBezTo>
                    <a:cubicBezTo>
                      <a:pt x="34214" y="40154"/>
                      <a:pt x="33591" y="40101"/>
                      <a:pt x="32970" y="40080"/>
                    </a:cubicBezTo>
                    <a:cubicBezTo>
                      <a:pt x="32642" y="40069"/>
                      <a:pt x="32379" y="39975"/>
                      <a:pt x="32147" y="39732"/>
                    </a:cubicBezTo>
                    <a:cubicBezTo>
                      <a:pt x="32280" y="39647"/>
                      <a:pt x="32419" y="39627"/>
                      <a:pt x="32559" y="39627"/>
                    </a:cubicBezTo>
                    <a:cubicBezTo>
                      <a:pt x="32686" y="39627"/>
                      <a:pt x="32814" y="39644"/>
                      <a:pt x="32937" y="39644"/>
                    </a:cubicBezTo>
                    <a:cubicBezTo>
                      <a:pt x="33063" y="39644"/>
                      <a:pt x="33185" y="39626"/>
                      <a:pt x="33296" y="39553"/>
                    </a:cubicBezTo>
                    <a:cubicBezTo>
                      <a:pt x="33278" y="39413"/>
                      <a:pt x="33194" y="39405"/>
                      <a:pt x="33124" y="39405"/>
                    </a:cubicBezTo>
                    <a:cubicBezTo>
                      <a:pt x="33114" y="39405"/>
                      <a:pt x="33105" y="39405"/>
                      <a:pt x="33096" y="39405"/>
                    </a:cubicBezTo>
                    <a:cubicBezTo>
                      <a:pt x="32801" y="39405"/>
                      <a:pt x="32516" y="39405"/>
                      <a:pt x="32231" y="39415"/>
                    </a:cubicBezTo>
                    <a:cubicBezTo>
                      <a:pt x="32205" y="39416"/>
                      <a:pt x="32179" y="39417"/>
                      <a:pt x="32153" y="39417"/>
                    </a:cubicBezTo>
                    <a:cubicBezTo>
                      <a:pt x="31562" y="39417"/>
                      <a:pt x="31038" y="39191"/>
                      <a:pt x="30544" y="38878"/>
                    </a:cubicBezTo>
                    <a:cubicBezTo>
                      <a:pt x="30512" y="38857"/>
                      <a:pt x="30512" y="38804"/>
                      <a:pt x="30481" y="38740"/>
                    </a:cubicBezTo>
                    <a:cubicBezTo>
                      <a:pt x="30667" y="38697"/>
                      <a:pt x="30856" y="38685"/>
                      <a:pt x="31045" y="38685"/>
                    </a:cubicBezTo>
                    <a:cubicBezTo>
                      <a:pt x="31272" y="38685"/>
                      <a:pt x="31500" y="38703"/>
                      <a:pt x="31725" y="38709"/>
                    </a:cubicBezTo>
                    <a:cubicBezTo>
                      <a:pt x="32115" y="38709"/>
                      <a:pt x="32516" y="38740"/>
                      <a:pt x="32916" y="38761"/>
                    </a:cubicBezTo>
                    <a:cubicBezTo>
                      <a:pt x="33284" y="38781"/>
                      <a:pt x="33514" y="38794"/>
                      <a:pt x="33669" y="38794"/>
                    </a:cubicBezTo>
                    <a:cubicBezTo>
                      <a:pt x="33927" y="38794"/>
                      <a:pt x="33977" y="38759"/>
                      <a:pt x="34109" y="38667"/>
                    </a:cubicBezTo>
                    <a:cubicBezTo>
                      <a:pt x="34045" y="38635"/>
                      <a:pt x="33992" y="38593"/>
                      <a:pt x="33929" y="38593"/>
                    </a:cubicBezTo>
                    <a:cubicBezTo>
                      <a:pt x="32579" y="38529"/>
                      <a:pt x="31229" y="38456"/>
                      <a:pt x="29879" y="38414"/>
                    </a:cubicBezTo>
                    <a:cubicBezTo>
                      <a:pt x="29605" y="38403"/>
                      <a:pt x="29363" y="38361"/>
                      <a:pt x="29110" y="38245"/>
                    </a:cubicBezTo>
                    <a:cubicBezTo>
                      <a:pt x="28740" y="38086"/>
                      <a:pt x="28371" y="37939"/>
                      <a:pt x="28002" y="37781"/>
                    </a:cubicBezTo>
                    <a:cubicBezTo>
                      <a:pt x="27127" y="37401"/>
                      <a:pt x="26220" y="37106"/>
                      <a:pt x="25281" y="36926"/>
                    </a:cubicBezTo>
                    <a:cubicBezTo>
                      <a:pt x="25154" y="36905"/>
                      <a:pt x="25028" y="36863"/>
                      <a:pt x="24743" y="36800"/>
                    </a:cubicBezTo>
                    <a:cubicBezTo>
                      <a:pt x="25386" y="36642"/>
                      <a:pt x="25913" y="36779"/>
                      <a:pt x="26473" y="36600"/>
                    </a:cubicBezTo>
                    <a:cubicBezTo>
                      <a:pt x="26359" y="36486"/>
                      <a:pt x="26260" y="36463"/>
                      <a:pt x="26168" y="36463"/>
                    </a:cubicBezTo>
                    <a:cubicBezTo>
                      <a:pt x="26106" y="36463"/>
                      <a:pt x="26047" y="36473"/>
                      <a:pt x="25988" y="36473"/>
                    </a:cubicBezTo>
                    <a:cubicBezTo>
                      <a:pt x="25840" y="36473"/>
                      <a:pt x="25681" y="36462"/>
                      <a:pt x="25524" y="36462"/>
                    </a:cubicBezTo>
                    <a:cubicBezTo>
                      <a:pt x="25376" y="36462"/>
                      <a:pt x="25217" y="36462"/>
                      <a:pt x="25060" y="36473"/>
                    </a:cubicBezTo>
                    <a:cubicBezTo>
                      <a:pt x="24912" y="36473"/>
                      <a:pt x="24753" y="36483"/>
                      <a:pt x="24596" y="36483"/>
                    </a:cubicBezTo>
                    <a:cubicBezTo>
                      <a:pt x="24469" y="36473"/>
                      <a:pt x="24331" y="36462"/>
                      <a:pt x="24195" y="36452"/>
                    </a:cubicBezTo>
                    <a:cubicBezTo>
                      <a:pt x="24047" y="36452"/>
                      <a:pt x="23888" y="36452"/>
                      <a:pt x="23731" y="36441"/>
                    </a:cubicBezTo>
                    <a:cubicBezTo>
                      <a:pt x="23583" y="36441"/>
                      <a:pt x="23424" y="36431"/>
                      <a:pt x="23267" y="36431"/>
                    </a:cubicBezTo>
                    <a:cubicBezTo>
                      <a:pt x="23108" y="36420"/>
                      <a:pt x="22960" y="36431"/>
                      <a:pt x="22803" y="36399"/>
                    </a:cubicBezTo>
                    <a:cubicBezTo>
                      <a:pt x="22789" y="36397"/>
                      <a:pt x="22774" y="36396"/>
                      <a:pt x="22759" y="36396"/>
                    </a:cubicBezTo>
                    <a:cubicBezTo>
                      <a:pt x="22708" y="36396"/>
                      <a:pt x="22653" y="36406"/>
                      <a:pt x="22598" y="36406"/>
                    </a:cubicBezTo>
                    <a:cubicBezTo>
                      <a:pt x="22515" y="36406"/>
                      <a:pt x="22433" y="36382"/>
                      <a:pt x="22370" y="36262"/>
                    </a:cubicBezTo>
                    <a:cubicBezTo>
                      <a:pt x="22623" y="36115"/>
                      <a:pt x="22897" y="36083"/>
                      <a:pt x="23171" y="36019"/>
                    </a:cubicBezTo>
                    <a:cubicBezTo>
                      <a:pt x="23467" y="35956"/>
                      <a:pt x="23783" y="35914"/>
                      <a:pt x="24089" y="35851"/>
                    </a:cubicBezTo>
                    <a:cubicBezTo>
                      <a:pt x="24374" y="35808"/>
                      <a:pt x="24648" y="35756"/>
                      <a:pt x="24933" y="35703"/>
                    </a:cubicBezTo>
                    <a:cubicBezTo>
                      <a:pt x="25217" y="35661"/>
                      <a:pt x="25513" y="35618"/>
                      <a:pt x="25798" y="35587"/>
                    </a:cubicBezTo>
                    <a:cubicBezTo>
                      <a:pt x="26082" y="35555"/>
                      <a:pt x="26367" y="35524"/>
                      <a:pt x="26652" y="35503"/>
                    </a:cubicBezTo>
                    <a:cubicBezTo>
                      <a:pt x="26968" y="35482"/>
                      <a:pt x="27274" y="35471"/>
                      <a:pt x="27580" y="35461"/>
                    </a:cubicBezTo>
                    <a:cubicBezTo>
                      <a:pt x="27599" y="35460"/>
                      <a:pt x="27617" y="35460"/>
                      <a:pt x="27636" y="35460"/>
                    </a:cubicBezTo>
                    <a:cubicBezTo>
                      <a:pt x="27750" y="35460"/>
                      <a:pt x="27862" y="35471"/>
                      <a:pt x="27978" y="35471"/>
                    </a:cubicBezTo>
                    <a:cubicBezTo>
                      <a:pt x="28132" y="35471"/>
                      <a:pt x="28291" y="35451"/>
                      <a:pt x="28466" y="35355"/>
                    </a:cubicBezTo>
                    <a:cubicBezTo>
                      <a:pt x="28402" y="35334"/>
                      <a:pt x="28339" y="35313"/>
                      <a:pt x="28276" y="35302"/>
                    </a:cubicBezTo>
                    <a:cubicBezTo>
                      <a:pt x="28013" y="35271"/>
                      <a:pt x="27749" y="35229"/>
                      <a:pt x="27485" y="35229"/>
                    </a:cubicBezTo>
                    <a:cubicBezTo>
                      <a:pt x="26705" y="35250"/>
                      <a:pt x="25935" y="35260"/>
                      <a:pt x="25165" y="35397"/>
                    </a:cubicBezTo>
                    <a:cubicBezTo>
                      <a:pt x="24469" y="35524"/>
                      <a:pt x="23762" y="35597"/>
                      <a:pt x="22981" y="35703"/>
                    </a:cubicBezTo>
                    <a:cubicBezTo>
                      <a:pt x="23045" y="35576"/>
                      <a:pt x="23056" y="35482"/>
                      <a:pt x="23108" y="35450"/>
                    </a:cubicBezTo>
                    <a:cubicBezTo>
                      <a:pt x="23382" y="35250"/>
                      <a:pt x="23656" y="35060"/>
                      <a:pt x="23931" y="34880"/>
                    </a:cubicBezTo>
                    <a:cubicBezTo>
                      <a:pt x="23991" y="34846"/>
                      <a:pt x="24079" y="34811"/>
                      <a:pt x="24144" y="34811"/>
                    </a:cubicBezTo>
                    <a:cubicBezTo>
                      <a:pt x="24159" y="34811"/>
                      <a:pt x="24172" y="34813"/>
                      <a:pt x="24184" y="34817"/>
                    </a:cubicBezTo>
                    <a:cubicBezTo>
                      <a:pt x="24251" y="34842"/>
                      <a:pt x="24316" y="34852"/>
                      <a:pt x="24381" y="34852"/>
                    </a:cubicBezTo>
                    <a:cubicBezTo>
                      <a:pt x="24560" y="34852"/>
                      <a:pt x="24730" y="34777"/>
                      <a:pt x="24901" y="34754"/>
                    </a:cubicBezTo>
                    <a:cubicBezTo>
                      <a:pt x="26145" y="34575"/>
                      <a:pt x="27401" y="34385"/>
                      <a:pt x="28634" y="34153"/>
                    </a:cubicBezTo>
                    <a:cubicBezTo>
                      <a:pt x="30017" y="33900"/>
                      <a:pt x="31377" y="33604"/>
                      <a:pt x="32748" y="33319"/>
                    </a:cubicBezTo>
                    <a:cubicBezTo>
                      <a:pt x="34193" y="33024"/>
                      <a:pt x="35648" y="32993"/>
                      <a:pt x="37114" y="32919"/>
                    </a:cubicBezTo>
                    <a:cubicBezTo>
                      <a:pt x="37278" y="32911"/>
                      <a:pt x="37442" y="32908"/>
                      <a:pt x="37605" y="32908"/>
                    </a:cubicBezTo>
                    <a:close/>
                    <a:moveTo>
                      <a:pt x="31841" y="53949"/>
                    </a:moveTo>
                    <a:cubicBezTo>
                      <a:pt x="31841" y="53981"/>
                      <a:pt x="31852" y="54023"/>
                      <a:pt x="31862" y="54054"/>
                    </a:cubicBezTo>
                    <a:cubicBezTo>
                      <a:pt x="31894" y="54075"/>
                      <a:pt x="31936" y="54086"/>
                      <a:pt x="31967" y="54107"/>
                    </a:cubicBezTo>
                    <a:cubicBezTo>
                      <a:pt x="31978" y="54117"/>
                      <a:pt x="31988" y="54139"/>
                      <a:pt x="31999" y="54160"/>
                    </a:cubicBezTo>
                    <a:cubicBezTo>
                      <a:pt x="31978" y="54150"/>
                      <a:pt x="31946" y="54160"/>
                      <a:pt x="31925" y="54139"/>
                    </a:cubicBezTo>
                    <a:cubicBezTo>
                      <a:pt x="31904" y="54117"/>
                      <a:pt x="31883" y="54086"/>
                      <a:pt x="31852" y="54054"/>
                    </a:cubicBezTo>
                    <a:cubicBezTo>
                      <a:pt x="31852" y="54012"/>
                      <a:pt x="31841" y="53981"/>
                      <a:pt x="31831" y="53949"/>
                    </a:cubicBezTo>
                    <a:close/>
                    <a:moveTo>
                      <a:pt x="32241" y="54666"/>
                    </a:moveTo>
                    <a:cubicBezTo>
                      <a:pt x="32252" y="54687"/>
                      <a:pt x="32263" y="54698"/>
                      <a:pt x="32274" y="54719"/>
                    </a:cubicBezTo>
                    <a:lnTo>
                      <a:pt x="32320" y="54788"/>
                    </a:lnTo>
                    <a:lnTo>
                      <a:pt x="32320" y="54788"/>
                    </a:lnTo>
                    <a:cubicBezTo>
                      <a:pt x="32294" y="54776"/>
                      <a:pt x="32265" y="54766"/>
                      <a:pt x="32241" y="54750"/>
                    </a:cubicBezTo>
                    <a:cubicBezTo>
                      <a:pt x="32231" y="54740"/>
                      <a:pt x="32241" y="54698"/>
                      <a:pt x="32241" y="54666"/>
                    </a:cubicBezTo>
                    <a:close/>
                    <a:moveTo>
                      <a:pt x="32347" y="54830"/>
                    </a:moveTo>
                    <a:lnTo>
                      <a:pt x="32347" y="54830"/>
                    </a:lnTo>
                    <a:cubicBezTo>
                      <a:pt x="32365" y="54859"/>
                      <a:pt x="32382" y="54895"/>
                      <a:pt x="32400" y="54930"/>
                    </a:cubicBezTo>
                    <a:cubicBezTo>
                      <a:pt x="32410" y="54940"/>
                      <a:pt x="32410" y="54961"/>
                      <a:pt x="32410" y="54982"/>
                    </a:cubicBezTo>
                    <a:cubicBezTo>
                      <a:pt x="32389" y="54961"/>
                      <a:pt x="32358" y="54951"/>
                      <a:pt x="32358" y="54930"/>
                    </a:cubicBezTo>
                    <a:cubicBezTo>
                      <a:pt x="32349" y="54897"/>
                      <a:pt x="32347" y="54863"/>
                      <a:pt x="32347" y="54830"/>
                    </a:cubicBezTo>
                    <a:close/>
                    <a:moveTo>
                      <a:pt x="32642" y="55457"/>
                    </a:moveTo>
                    <a:cubicBezTo>
                      <a:pt x="32653" y="55467"/>
                      <a:pt x="32663" y="55489"/>
                      <a:pt x="32663" y="55500"/>
                    </a:cubicBezTo>
                    <a:cubicBezTo>
                      <a:pt x="32663" y="55510"/>
                      <a:pt x="32642" y="55510"/>
                      <a:pt x="32632" y="55521"/>
                    </a:cubicBezTo>
                    <a:cubicBezTo>
                      <a:pt x="32621" y="55510"/>
                      <a:pt x="32611" y="55489"/>
                      <a:pt x="32611" y="55478"/>
                    </a:cubicBezTo>
                    <a:cubicBezTo>
                      <a:pt x="32621" y="55467"/>
                      <a:pt x="32632" y="55467"/>
                      <a:pt x="32642" y="55457"/>
                    </a:cubicBezTo>
                    <a:close/>
                    <a:moveTo>
                      <a:pt x="32822" y="55921"/>
                    </a:moveTo>
                    <a:cubicBezTo>
                      <a:pt x="32843" y="55931"/>
                      <a:pt x="32885" y="55931"/>
                      <a:pt x="32895" y="55953"/>
                    </a:cubicBezTo>
                    <a:cubicBezTo>
                      <a:pt x="32912" y="56003"/>
                      <a:pt x="32916" y="56054"/>
                      <a:pt x="32922" y="56105"/>
                    </a:cubicBezTo>
                    <a:lnTo>
                      <a:pt x="32922" y="56105"/>
                    </a:lnTo>
                    <a:cubicBezTo>
                      <a:pt x="32887" y="56066"/>
                      <a:pt x="32859" y="56020"/>
                      <a:pt x="32822" y="55974"/>
                    </a:cubicBezTo>
                    <a:cubicBezTo>
                      <a:pt x="32811" y="55964"/>
                      <a:pt x="32822" y="55931"/>
                      <a:pt x="32822" y="55921"/>
                    </a:cubicBezTo>
                    <a:close/>
                    <a:moveTo>
                      <a:pt x="14797" y="56238"/>
                    </a:moveTo>
                    <a:cubicBezTo>
                      <a:pt x="14779" y="56300"/>
                      <a:pt x="14769" y="56354"/>
                      <a:pt x="14754" y="56408"/>
                    </a:cubicBezTo>
                    <a:lnTo>
                      <a:pt x="14754" y="56408"/>
                    </a:lnTo>
                    <a:cubicBezTo>
                      <a:pt x="14740" y="56355"/>
                      <a:pt x="14732" y="56296"/>
                      <a:pt x="14724" y="56238"/>
                    </a:cubicBezTo>
                    <a:close/>
                    <a:moveTo>
                      <a:pt x="46849" y="47114"/>
                    </a:moveTo>
                    <a:cubicBezTo>
                      <a:pt x="47176" y="47800"/>
                      <a:pt x="47229" y="49266"/>
                      <a:pt x="46965" y="50068"/>
                    </a:cubicBezTo>
                    <a:cubicBezTo>
                      <a:pt x="46934" y="50070"/>
                      <a:pt x="46904" y="50072"/>
                      <a:pt x="46874" y="50072"/>
                    </a:cubicBezTo>
                    <a:cubicBezTo>
                      <a:pt x="46552" y="50072"/>
                      <a:pt x="46261" y="49924"/>
                      <a:pt x="45952" y="49846"/>
                    </a:cubicBezTo>
                    <a:cubicBezTo>
                      <a:pt x="45583" y="49762"/>
                      <a:pt x="45214" y="49667"/>
                      <a:pt x="44845" y="49582"/>
                    </a:cubicBezTo>
                    <a:cubicBezTo>
                      <a:pt x="44508" y="49498"/>
                      <a:pt x="44180" y="49403"/>
                      <a:pt x="43801" y="49371"/>
                    </a:cubicBezTo>
                    <a:lnTo>
                      <a:pt x="43801" y="49371"/>
                    </a:lnTo>
                    <a:cubicBezTo>
                      <a:pt x="43875" y="49636"/>
                      <a:pt x="44054" y="49614"/>
                      <a:pt x="44191" y="49646"/>
                    </a:cubicBezTo>
                    <a:cubicBezTo>
                      <a:pt x="44930" y="49835"/>
                      <a:pt x="45657" y="50015"/>
                      <a:pt x="46385" y="50205"/>
                    </a:cubicBezTo>
                    <a:cubicBezTo>
                      <a:pt x="46554" y="50247"/>
                      <a:pt x="46722" y="50311"/>
                      <a:pt x="46880" y="50395"/>
                    </a:cubicBezTo>
                    <a:cubicBezTo>
                      <a:pt x="46933" y="50426"/>
                      <a:pt x="46955" y="50543"/>
                      <a:pt x="46944" y="50627"/>
                    </a:cubicBezTo>
                    <a:cubicBezTo>
                      <a:pt x="46933" y="50669"/>
                      <a:pt x="46849" y="50732"/>
                      <a:pt x="46796" y="50743"/>
                    </a:cubicBezTo>
                    <a:cubicBezTo>
                      <a:pt x="46767" y="50745"/>
                      <a:pt x="46738" y="50747"/>
                      <a:pt x="46709" y="50747"/>
                    </a:cubicBezTo>
                    <a:cubicBezTo>
                      <a:pt x="46629" y="50747"/>
                      <a:pt x="46546" y="50737"/>
                      <a:pt x="46469" y="50721"/>
                    </a:cubicBezTo>
                    <a:cubicBezTo>
                      <a:pt x="46100" y="50648"/>
                      <a:pt x="45731" y="50564"/>
                      <a:pt x="45362" y="50489"/>
                    </a:cubicBezTo>
                    <a:cubicBezTo>
                      <a:pt x="45256" y="50468"/>
                      <a:pt x="45151" y="50479"/>
                      <a:pt x="45056" y="50468"/>
                    </a:cubicBezTo>
                    <a:lnTo>
                      <a:pt x="45056" y="50468"/>
                    </a:lnTo>
                    <a:cubicBezTo>
                      <a:pt x="45024" y="50637"/>
                      <a:pt x="45130" y="50648"/>
                      <a:pt x="45204" y="50658"/>
                    </a:cubicBezTo>
                    <a:cubicBezTo>
                      <a:pt x="45551" y="50743"/>
                      <a:pt x="45900" y="50806"/>
                      <a:pt x="46237" y="50890"/>
                    </a:cubicBezTo>
                    <a:cubicBezTo>
                      <a:pt x="46427" y="50932"/>
                      <a:pt x="46648" y="50932"/>
                      <a:pt x="46786" y="51101"/>
                    </a:cubicBezTo>
                    <a:cubicBezTo>
                      <a:pt x="46690" y="52156"/>
                      <a:pt x="45235" y="53791"/>
                      <a:pt x="43854" y="54792"/>
                    </a:cubicBezTo>
                    <a:cubicBezTo>
                      <a:pt x="43484" y="54687"/>
                      <a:pt x="43168" y="54434"/>
                      <a:pt x="42830" y="54234"/>
                    </a:cubicBezTo>
                    <a:cubicBezTo>
                      <a:pt x="42504" y="54023"/>
                      <a:pt x="42230" y="53738"/>
                      <a:pt x="41744" y="53517"/>
                    </a:cubicBezTo>
                    <a:lnTo>
                      <a:pt x="41744" y="53517"/>
                    </a:lnTo>
                    <a:cubicBezTo>
                      <a:pt x="41902" y="53896"/>
                      <a:pt x="42145" y="53970"/>
                      <a:pt x="42324" y="54107"/>
                    </a:cubicBezTo>
                    <a:cubicBezTo>
                      <a:pt x="42535" y="54276"/>
                      <a:pt x="42767" y="54413"/>
                      <a:pt x="42978" y="54571"/>
                    </a:cubicBezTo>
                    <a:cubicBezTo>
                      <a:pt x="43168" y="54719"/>
                      <a:pt x="43390" y="54814"/>
                      <a:pt x="43548" y="55067"/>
                    </a:cubicBezTo>
                    <a:cubicBezTo>
                      <a:pt x="43488" y="55088"/>
                      <a:pt x="43434" y="55098"/>
                      <a:pt x="43384" y="55098"/>
                    </a:cubicBezTo>
                    <a:cubicBezTo>
                      <a:pt x="43167" y="55098"/>
                      <a:pt x="43025" y="54924"/>
                      <a:pt x="42862" y="54856"/>
                    </a:cubicBezTo>
                    <a:cubicBezTo>
                      <a:pt x="42662" y="54771"/>
                      <a:pt x="42483" y="54677"/>
                      <a:pt x="42240" y="54666"/>
                    </a:cubicBezTo>
                    <a:lnTo>
                      <a:pt x="42240" y="54666"/>
                    </a:lnTo>
                    <a:cubicBezTo>
                      <a:pt x="42387" y="54782"/>
                      <a:pt x="42525" y="54909"/>
                      <a:pt x="42683" y="55014"/>
                    </a:cubicBezTo>
                    <a:cubicBezTo>
                      <a:pt x="42841" y="55130"/>
                      <a:pt x="43010" y="55225"/>
                      <a:pt x="43158" y="55320"/>
                    </a:cubicBezTo>
                    <a:cubicBezTo>
                      <a:pt x="43135" y="55424"/>
                      <a:pt x="43091" y="55466"/>
                      <a:pt x="43034" y="55466"/>
                    </a:cubicBezTo>
                    <a:cubicBezTo>
                      <a:pt x="43011" y="55466"/>
                      <a:pt x="42985" y="55459"/>
                      <a:pt x="42957" y="55446"/>
                    </a:cubicBezTo>
                    <a:cubicBezTo>
                      <a:pt x="42673" y="55341"/>
                      <a:pt x="42387" y="55214"/>
                      <a:pt x="42103" y="55099"/>
                    </a:cubicBezTo>
                    <a:cubicBezTo>
                      <a:pt x="42071" y="55141"/>
                      <a:pt x="42050" y="55172"/>
                      <a:pt x="42019" y="55214"/>
                    </a:cubicBezTo>
                    <a:cubicBezTo>
                      <a:pt x="42293" y="55373"/>
                      <a:pt x="42577" y="55531"/>
                      <a:pt x="42851" y="55699"/>
                    </a:cubicBezTo>
                    <a:cubicBezTo>
                      <a:pt x="42525" y="56121"/>
                      <a:pt x="41944" y="56617"/>
                      <a:pt x="41428" y="56913"/>
                    </a:cubicBezTo>
                    <a:cubicBezTo>
                      <a:pt x="40901" y="56828"/>
                      <a:pt x="40648" y="56501"/>
                      <a:pt x="40531" y="55985"/>
                    </a:cubicBezTo>
                    <a:cubicBezTo>
                      <a:pt x="40331" y="55099"/>
                      <a:pt x="40236" y="54192"/>
                      <a:pt x="40205" y="53285"/>
                    </a:cubicBezTo>
                    <a:cubicBezTo>
                      <a:pt x="40184" y="52683"/>
                      <a:pt x="40173" y="52092"/>
                      <a:pt x="40151" y="51450"/>
                    </a:cubicBezTo>
                    <a:lnTo>
                      <a:pt x="40151" y="51450"/>
                    </a:lnTo>
                    <a:cubicBezTo>
                      <a:pt x="40247" y="51460"/>
                      <a:pt x="40352" y="51471"/>
                      <a:pt x="40447" y="51502"/>
                    </a:cubicBezTo>
                    <a:cubicBezTo>
                      <a:pt x="40588" y="51564"/>
                      <a:pt x="40707" y="51699"/>
                      <a:pt x="40920" y="51699"/>
                    </a:cubicBezTo>
                    <a:cubicBezTo>
                      <a:pt x="40962" y="51699"/>
                      <a:pt x="41008" y="51694"/>
                      <a:pt x="41058" y="51682"/>
                    </a:cubicBezTo>
                    <a:cubicBezTo>
                      <a:pt x="40901" y="51565"/>
                      <a:pt x="40805" y="51481"/>
                      <a:pt x="40711" y="51417"/>
                    </a:cubicBezTo>
                    <a:cubicBezTo>
                      <a:pt x="40468" y="51260"/>
                      <a:pt x="40215" y="51112"/>
                      <a:pt x="39983" y="50943"/>
                    </a:cubicBezTo>
                    <a:cubicBezTo>
                      <a:pt x="39835" y="50827"/>
                      <a:pt x="39698" y="50669"/>
                      <a:pt x="39783" y="50395"/>
                    </a:cubicBezTo>
                    <a:lnTo>
                      <a:pt x="39783" y="50395"/>
                    </a:lnTo>
                    <a:cubicBezTo>
                      <a:pt x="40416" y="50606"/>
                      <a:pt x="40911" y="51091"/>
                      <a:pt x="41544" y="51228"/>
                    </a:cubicBezTo>
                    <a:cubicBezTo>
                      <a:pt x="41628" y="51070"/>
                      <a:pt x="41523" y="51049"/>
                      <a:pt x="41459" y="51007"/>
                    </a:cubicBezTo>
                    <a:cubicBezTo>
                      <a:pt x="40922" y="50690"/>
                      <a:pt x="40373" y="50395"/>
                      <a:pt x="39835" y="50078"/>
                    </a:cubicBezTo>
                    <a:cubicBezTo>
                      <a:pt x="39698" y="49994"/>
                      <a:pt x="39530" y="49931"/>
                      <a:pt x="39455" y="49678"/>
                    </a:cubicBezTo>
                    <a:lnTo>
                      <a:pt x="39455" y="49678"/>
                    </a:lnTo>
                    <a:cubicBezTo>
                      <a:pt x="40184" y="49889"/>
                      <a:pt x="40795" y="50247"/>
                      <a:pt x="41438" y="50521"/>
                    </a:cubicBezTo>
                    <a:cubicBezTo>
                      <a:pt x="42061" y="50785"/>
                      <a:pt x="42651" y="51122"/>
                      <a:pt x="43305" y="51354"/>
                    </a:cubicBezTo>
                    <a:cubicBezTo>
                      <a:pt x="43390" y="51175"/>
                      <a:pt x="43252" y="51143"/>
                      <a:pt x="43168" y="51101"/>
                    </a:cubicBezTo>
                    <a:cubicBezTo>
                      <a:pt x="42187" y="50637"/>
                      <a:pt x="41206" y="50173"/>
                      <a:pt x="40215" y="49709"/>
                    </a:cubicBezTo>
                    <a:cubicBezTo>
                      <a:pt x="40025" y="49614"/>
                      <a:pt x="39825" y="49519"/>
                      <a:pt x="39645" y="49435"/>
                    </a:cubicBezTo>
                    <a:cubicBezTo>
                      <a:pt x="39593" y="49193"/>
                      <a:pt x="39741" y="49097"/>
                      <a:pt x="39888" y="49076"/>
                    </a:cubicBezTo>
                    <a:cubicBezTo>
                      <a:pt x="40101" y="49053"/>
                      <a:pt x="40319" y="49041"/>
                      <a:pt x="40535" y="49041"/>
                    </a:cubicBezTo>
                    <a:cubicBezTo>
                      <a:pt x="40608" y="49041"/>
                      <a:pt x="40681" y="49042"/>
                      <a:pt x="40753" y="49045"/>
                    </a:cubicBezTo>
                    <a:cubicBezTo>
                      <a:pt x="40900" y="49052"/>
                      <a:pt x="41046" y="49056"/>
                      <a:pt x="41193" y="49056"/>
                    </a:cubicBezTo>
                    <a:cubicBezTo>
                      <a:pt x="42066" y="49056"/>
                      <a:pt x="42932" y="48927"/>
                      <a:pt x="43790" y="48729"/>
                    </a:cubicBezTo>
                    <a:cubicBezTo>
                      <a:pt x="44318" y="48602"/>
                      <a:pt x="44834" y="48380"/>
                      <a:pt x="45362" y="48190"/>
                    </a:cubicBezTo>
                    <a:cubicBezTo>
                      <a:pt x="45720" y="48054"/>
                      <a:pt x="45994" y="47789"/>
                      <a:pt x="46269" y="47536"/>
                    </a:cubicBezTo>
                    <a:cubicBezTo>
                      <a:pt x="46448" y="47379"/>
                      <a:pt x="46596" y="47168"/>
                      <a:pt x="46849" y="47114"/>
                    </a:cubicBezTo>
                    <a:close/>
                    <a:moveTo>
                      <a:pt x="2764" y="56428"/>
                    </a:moveTo>
                    <a:cubicBezTo>
                      <a:pt x="2795" y="56543"/>
                      <a:pt x="2869" y="56670"/>
                      <a:pt x="2837" y="56786"/>
                    </a:cubicBezTo>
                    <a:cubicBezTo>
                      <a:pt x="2754" y="57181"/>
                      <a:pt x="2661" y="57585"/>
                      <a:pt x="2386" y="57910"/>
                    </a:cubicBezTo>
                    <a:lnTo>
                      <a:pt x="2386" y="57910"/>
                    </a:lnTo>
                    <a:cubicBezTo>
                      <a:pt x="2428" y="57402"/>
                      <a:pt x="2483" y="56894"/>
                      <a:pt x="2764" y="56428"/>
                    </a:cubicBezTo>
                    <a:close/>
                    <a:moveTo>
                      <a:pt x="12298" y="47695"/>
                    </a:moveTo>
                    <a:cubicBezTo>
                      <a:pt x="12477" y="47726"/>
                      <a:pt x="12414" y="47832"/>
                      <a:pt x="12414" y="47895"/>
                    </a:cubicBezTo>
                    <a:cubicBezTo>
                      <a:pt x="12414" y="47958"/>
                      <a:pt x="12404" y="48032"/>
                      <a:pt x="12393" y="48096"/>
                    </a:cubicBezTo>
                    <a:cubicBezTo>
                      <a:pt x="12108" y="49603"/>
                      <a:pt x="11940" y="51122"/>
                      <a:pt x="11813" y="52652"/>
                    </a:cubicBezTo>
                    <a:cubicBezTo>
                      <a:pt x="11792" y="52842"/>
                      <a:pt x="11792" y="53042"/>
                      <a:pt x="11792" y="53243"/>
                    </a:cubicBezTo>
                    <a:cubicBezTo>
                      <a:pt x="11792" y="53253"/>
                      <a:pt x="11823" y="53274"/>
                      <a:pt x="11876" y="53306"/>
                    </a:cubicBezTo>
                    <a:cubicBezTo>
                      <a:pt x="12045" y="53032"/>
                      <a:pt x="12003" y="52715"/>
                      <a:pt x="12055" y="52420"/>
                    </a:cubicBezTo>
                    <a:cubicBezTo>
                      <a:pt x="12108" y="52135"/>
                      <a:pt x="12129" y="51850"/>
                      <a:pt x="12172" y="51565"/>
                    </a:cubicBezTo>
                    <a:cubicBezTo>
                      <a:pt x="12214" y="51249"/>
                      <a:pt x="12245" y="50943"/>
                      <a:pt x="12298" y="50637"/>
                    </a:cubicBezTo>
                    <a:cubicBezTo>
                      <a:pt x="12329" y="50353"/>
                      <a:pt x="12371" y="50068"/>
                      <a:pt x="12425" y="49783"/>
                    </a:cubicBezTo>
                    <a:cubicBezTo>
                      <a:pt x="12477" y="49477"/>
                      <a:pt x="12519" y="49171"/>
                      <a:pt x="12582" y="48865"/>
                    </a:cubicBezTo>
                    <a:cubicBezTo>
                      <a:pt x="12646" y="48591"/>
                      <a:pt x="12657" y="48307"/>
                      <a:pt x="12825" y="48011"/>
                    </a:cubicBezTo>
                    <a:cubicBezTo>
                      <a:pt x="13025" y="48886"/>
                      <a:pt x="13236" y="49699"/>
                      <a:pt x="13405" y="50521"/>
                    </a:cubicBezTo>
                    <a:cubicBezTo>
                      <a:pt x="13564" y="51333"/>
                      <a:pt x="13901" y="52082"/>
                      <a:pt x="14186" y="52831"/>
                    </a:cubicBezTo>
                    <a:cubicBezTo>
                      <a:pt x="13922" y="53475"/>
                      <a:pt x="13890" y="53696"/>
                      <a:pt x="14070" y="54054"/>
                    </a:cubicBezTo>
                    <a:cubicBezTo>
                      <a:pt x="14143" y="53780"/>
                      <a:pt x="14196" y="53538"/>
                      <a:pt x="14260" y="53316"/>
                    </a:cubicBezTo>
                    <a:cubicBezTo>
                      <a:pt x="14273" y="53314"/>
                      <a:pt x="14286" y="53314"/>
                      <a:pt x="14297" y="53314"/>
                    </a:cubicBezTo>
                    <a:cubicBezTo>
                      <a:pt x="14439" y="53314"/>
                      <a:pt x="14439" y="53426"/>
                      <a:pt x="14439" y="53485"/>
                    </a:cubicBezTo>
                    <a:cubicBezTo>
                      <a:pt x="14439" y="53843"/>
                      <a:pt x="14450" y="54202"/>
                      <a:pt x="14407" y="54550"/>
                    </a:cubicBezTo>
                    <a:cubicBezTo>
                      <a:pt x="14239" y="56322"/>
                      <a:pt x="13986" y="58083"/>
                      <a:pt x="13669" y="59824"/>
                    </a:cubicBezTo>
                    <a:cubicBezTo>
                      <a:pt x="13447" y="61015"/>
                      <a:pt x="13025" y="62133"/>
                      <a:pt x="12509" y="63220"/>
                    </a:cubicBezTo>
                    <a:cubicBezTo>
                      <a:pt x="12150" y="63979"/>
                      <a:pt x="11581" y="64570"/>
                      <a:pt x="10927" y="65086"/>
                    </a:cubicBezTo>
                    <a:cubicBezTo>
                      <a:pt x="10684" y="65287"/>
                      <a:pt x="10410" y="65413"/>
                      <a:pt x="10093" y="65477"/>
                    </a:cubicBezTo>
                    <a:cubicBezTo>
                      <a:pt x="9788" y="65529"/>
                      <a:pt x="9482" y="65592"/>
                      <a:pt x="9176" y="65645"/>
                    </a:cubicBezTo>
                    <a:cubicBezTo>
                      <a:pt x="9144" y="65652"/>
                      <a:pt x="9110" y="65654"/>
                      <a:pt x="9076" y="65654"/>
                    </a:cubicBezTo>
                    <a:cubicBezTo>
                      <a:pt x="9000" y="65654"/>
                      <a:pt x="8922" y="65642"/>
                      <a:pt x="8849" y="65634"/>
                    </a:cubicBezTo>
                    <a:cubicBezTo>
                      <a:pt x="8807" y="65624"/>
                      <a:pt x="8775" y="65582"/>
                      <a:pt x="8691" y="65540"/>
                    </a:cubicBezTo>
                    <a:cubicBezTo>
                      <a:pt x="8607" y="63620"/>
                      <a:pt x="9029" y="61743"/>
                      <a:pt x="9355" y="59855"/>
                    </a:cubicBezTo>
                    <a:cubicBezTo>
                      <a:pt x="9319" y="59834"/>
                      <a:pt x="9290" y="59825"/>
                      <a:pt x="9267" y="59825"/>
                    </a:cubicBezTo>
                    <a:cubicBezTo>
                      <a:pt x="9197" y="59825"/>
                      <a:pt x="9181" y="59905"/>
                      <a:pt x="9165" y="59960"/>
                    </a:cubicBezTo>
                    <a:cubicBezTo>
                      <a:pt x="9113" y="60129"/>
                      <a:pt x="9060" y="60298"/>
                      <a:pt x="9029" y="60478"/>
                    </a:cubicBezTo>
                    <a:cubicBezTo>
                      <a:pt x="8860" y="61363"/>
                      <a:pt x="8670" y="62260"/>
                      <a:pt x="8532" y="63156"/>
                    </a:cubicBezTo>
                    <a:cubicBezTo>
                      <a:pt x="8417" y="63831"/>
                      <a:pt x="8406" y="64528"/>
                      <a:pt x="8448" y="65213"/>
                    </a:cubicBezTo>
                    <a:cubicBezTo>
                      <a:pt x="8469" y="65592"/>
                      <a:pt x="8406" y="65656"/>
                      <a:pt x="8026" y="65761"/>
                    </a:cubicBezTo>
                    <a:cubicBezTo>
                      <a:pt x="7784" y="65814"/>
                      <a:pt x="7552" y="65888"/>
                      <a:pt x="7320" y="65962"/>
                    </a:cubicBezTo>
                    <a:cubicBezTo>
                      <a:pt x="6643" y="66169"/>
                      <a:pt x="5943" y="66253"/>
                      <a:pt x="5240" y="66253"/>
                    </a:cubicBezTo>
                    <a:cubicBezTo>
                      <a:pt x="5121" y="66253"/>
                      <a:pt x="5002" y="66251"/>
                      <a:pt x="4883" y="66246"/>
                    </a:cubicBezTo>
                    <a:cubicBezTo>
                      <a:pt x="4061" y="66225"/>
                      <a:pt x="3470" y="65856"/>
                      <a:pt x="3122" y="65065"/>
                    </a:cubicBezTo>
                    <a:cubicBezTo>
                      <a:pt x="2647" y="64031"/>
                      <a:pt x="2331" y="62945"/>
                      <a:pt x="2068" y="61849"/>
                    </a:cubicBezTo>
                    <a:cubicBezTo>
                      <a:pt x="2026" y="61669"/>
                      <a:pt x="2005" y="61500"/>
                      <a:pt x="1951" y="61331"/>
                    </a:cubicBezTo>
                    <a:cubicBezTo>
                      <a:pt x="1825" y="60825"/>
                      <a:pt x="1804" y="60319"/>
                      <a:pt x="1941" y="59813"/>
                    </a:cubicBezTo>
                    <a:cubicBezTo>
                      <a:pt x="2026" y="59496"/>
                      <a:pt x="2068" y="59159"/>
                      <a:pt x="2141" y="58832"/>
                    </a:cubicBezTo>
                    <a:cubicBezTo>
                      <a:pt x="2194" y="58653"/>
                      <a:pt x="2289" y="58474"/>
                      <a:pt x="2363" y="58294"/>
                    </a:cubicBezTo>
                    <a:cubicBezTo>
                      <a:pt x="2363" y="58294"/>
                      <a:pt x="2363" y="58293"/>
                      <a:pt x="2363" y="58293"/>
                    </a:cubicBezTo>
                    <a:lnTo>
                      <a:pt x="2363" y="58293"/>
                    </a:lnTo>
                    <a:cubicBezTo>
                      <a:pt x="2411" y="58332"/>
                      <a:pt x="2451" y="58371"/>
                      <a:pt x="2500" y="58410"/>
                    </a:cubicBezTo>
                    <a:cubicBezTo>
                      <a:pt x="2764" y="58210"/>
                      <a:pt x="2626" y="57799"/>
                      <a:pt x="2954" y="57598"/>
                    </a:cubicBezTo>
                    <a:cubicBezTo>
                      <a:pt x="3101" y="57851"/>
                      <a:pt x="3112" y="58115"/>
                      <a:pt x="3175" y="58368"/>
                    </a:cubicBezTo>
                    <a:cubicBezTo>
                      <a:pt x="3249" y="58621"/>
                      <a:pt x="3322" y="58874"/>
                      <a:pt x="3397" y="59138"/>
                    </a:cubicBezTo>
                    <a:cubicBezTo>
                      <a:pt x="3470" y="59391"/>
                      <a:pt x="3554" y="59644"/>
                      <a:pt x="3608" y="59824"/>
                    </a:cubicBezTo>
                    <a:cubicBezTo>
                      <a:pt x="3523" y="60256"/>
                      <a:pt x="3439" y="60614"/>
                      <a:pt x="3365" y="60984"/>
                    </a:cubicBezTo>
                    <a:cubicBezTo>
                      <a:pt x="3344" y="61089"/>
                      <a:pt x="3344" y="61195"/>
                      <a:pt x="3322" y="61406"/>
                    </a:cubicBezTo>
                    <a:cubicBezTo>
                      <a:pt x="3702" y="61057"/>
                      <a:pt x="3533" y="60646"/>
                      <a:pt x="3723" y="60361"/>
                    </a:cubicBezTo>
                    <a:cubicBezTo>
                      <a:pt x="3743" y="60355"/>
                      <a:pt x="3761" y="60353"/>
                      <a:pt x="3777" y="60353"/>
                    </a:cubicBezTo>
                    <a:cubicBezTo>
                      <a:pt x="3877" y="60353"/>
                      <a:pt x="3899" y="60458"/>
                      <a:pt x="3945" y="60541"/>
                    </a:cubicBezTo>
                    <a:cubicBezTo>
                      <a:pt x="4219" y="61015"/>
                      <a:pt x="4483" y="61500"/>
                      <a:pt x="4778" y="61975"/>
                    </a:cubicBezTo>
                    <a:cubicBezTo>
                      <a:pt x="4915" y="62196"/>
                      <a:pt x="5115" y="62376"/>
                      <a:pt x="5305" y="62555"/>
                    </a:cubicBezTo>
                    <a:cubicBezTo>
                      <a:pt x="5372" y="62615"/>
                      <a:pt x="5452" y="62663"/>
                      <a:pt x="5530" y="62663"/>
                    </a:cubicBezTo>
                    <a:cubicBezTo>
                      <a:pt x="5576" y="62663"/>
                      <a:pt x="5621" y="62647"/>
                      <a:pt x="5664" y="62608"/>
                    </a:cubicBezTo>
                    <a:cubicBezTo>
                      <a:pt x="5738" y="62545"/>
                      <a:pt x="5780" y="62418"/>
                      <a:pt x="5780" y="62323"/>
                    </a:cubicBezTo>
                    <a:cubicBezTo>
                      <a:pt x="5769" y="61964"/>
                      <a:pt x="5727" y="61617"/>
                      <a:pt x="5696" y="61258"/>
                    </a:cubicBezTo>
                    <a:cubicBezTo>
                      <a:pt x="5601" y="60066"/>
                      <a:pt x="5485" y="58885"/>
                      <a:pt x="5401" y="57682"/>
                    </a:cubicBezTo>
                    <a:cubicBezTo>
                      <a:pt x="5316" y="56501"/>
                      <a:pt x="5411" y="55341"/>
                      <a:pt x="5875" y="54234"/>
                    </a:cubicBezTo>
                    <a:cubicBezTo>
                      <a:pt x="6244" y="53327"/>
                      <a:pt x="6793" y="52557"/>
                      <a:pt x="7436" y="51850"/>
                    </a:cubicBezTo>
                    <a:cubicBezTo>
                      <a:pt x="7826" y="51428"/>
                      <a:pt x="8279" y="51070"/>
                      <a:pt x="8701" y="50679"/>
                    </a:cubicBezTo>
                    <a:cubicBezTo>
                      <a:pt x="8765" y="50627"/>
                      <a:pt x="8849" y="50595"/>
                      <a:pt x="8954" y="50532"/>
                    </a:cubicBezTo>
                    <a:lnTo>
                      <a:pt x="8954" y="50532"/>
                    </a:lnTo>
                    <a:cubicBezTo>
                      <a:pt x="9018" y="50753"/>
                      <a:pt x="8912" y="50901"/>
                      <a:pt x="8860" y="51049"/>
                    </a:cubicBezTo>
                    <a:cubicBezTo>
                      <a:pt x="8797" y="51218"/>
                      <a:pt x="8722" y="51375"/>
                      <a:pt x="8659" y="51544"/>
                    </a:cubicBezTo>
                    <a:cubicBezTo>
                      <a:pt x="8586" y="51734"/>
                      <a:pt x="8511" y="51914"/>
                      <a:pt x="8448" y="52103"/>
                    </a:cubicBezTo>
                    <a:cubicBezTo>
                      <a:pt x="8385" y="52272"/>
                      <a:pt x="8333" y="52441"/>
                      <a:pt x="8290" y="52620"/>
                    </a:cubicBezTo>
                    <a:cubicBezTo>
                      <a:pt x="8258" y="52778"/>
                      <a:pt x="8237" y="52947"/>
                      <a:pt x="8300" y="53147"/>
                    </a:cubicBezTo>
                    <a:cubicBezTo>
                      <a:pt x="8343" y="53084"/>
                      <a:pt x="8406" y="53032"/>
                      <a:pt x="8417" y="52968"/>
                    </a:cubicBezTo>
                    <a:cubicBezTo>
                      <a:pt x="8649" y="52082"/>
                      <a:pt x="9018" y="51249"/>
                      <a:pt x="9376" y="50416"/>
                    </a:cubicBezTo>
                    <a:cubicBezTo>
                      <a:pt x="9493" y="50131"/>
                      <a:pt x="9661" y="49878"/>
                      <a:pt x="9904" y="49667"/>
                    </a:cubicBezTo>
                    <a:cubicBezTo>
                      <a:pt x="10210" y="49382"/>
                      <a:pt x="10494" y="49066"/>
                      <a:pt x="10789" y="48771"/>
                    </a:cubicBezTo>
                    <a:cubicBezTo>
                      <a:pt x="10895" y="48665"/>
                      <a:pt x="11011" y="48581"/>
                      <a:pt x="11127" y="48486"/>
                    </a:cubicBezTo>
                    <a:lnTo>
                      <a:pt x="11127" y="48486"/>
                    </a:lnTo>
                    <a:cubicBezTo>
                      <a:pt x="11265" y="48654"/>
                      <a:pt x="11148" y="48760"/>
                      <a:pt x="11096" y="48876"/>
                    </a:cubicBezTo>
                    <a:cubicBezTo>
                      <a:pt x="10695" y="49889"/>
                      <a:pt x="10283" y="50890"/>
                      <a:pt x="9882" y="51903"/>
                    </a:cubicBezTo>
                    <a:cubicBezTo>
                      <a:pt x="9788" y="52135"/>
                      <a:pt x="9672" y="52388"/>
                      <a:pt x="9704" y="52673"/>
                    </a:cubicBezTo>
                    <a:cubicBezTo>
                      <a:pt x="9710" y="52673"/>
                      <a:pt x="9716" y="52673"/>
                      <a:pt x="9721" y="52673"/>
                    </a:cubicBezTo>
                    <a:cubicBezTo>
                      <a:pt x="9914" y="52673"/>
                      <a:pt x="9905" y="52512"/>
                      <a:pt x="9946" y="52420"/>
                    </a:cubicBezTo>
                    <a:cubicBezTo>
                      <a:pt x="10283" y="51576"/>
                      <a:pt x="10600" y="50721"/>
                      <a:pt x="10937" y="49878"/>
                    </a:cubicBezTo>
                    <a:cubicBezTo>
                      <a:pt x="11018" y="49695"/>
                      <a:pt x="11061" y="49464"/>
                      <a:pt x="11271" y="49353"/>
                    </a:cubicBezTo>
                    <a:lnTo>
                      <a:pt x="11271" y="49353"/>
                    </a:lnTo>
                    <a:cubicBezTo>
                      <a:pt x="11230" y="49587"/>
                      <a:pt x="11189" y="49812"/>
                      <a:pt x="11138" y="50036"/>
                    </a:cubicBezTo>
                    <a:cubicBezTo>
                      <a:pt x="10937" y="50817"/>
                      <a:pt x="10716" y="51586"/>
                      <a:pt x="10515" y="52357"/>
                    </a:cubicBezTo>
                    <a:cubicBezTo>
                      <a:pt x="10484" y="52472"/>
                      <a:pt x="10410" y="52610"/>
                      <a:pt x="10568" y="52757"/>
                    </a:cubicBezTo>
                    <a:cubicBezTo>
                      <a:pt x="10747" y="52535"/>
                      <a:pt x="10737" y="52261"/>
                      <a:pt x="10811" y="52029"/>
                    </a:cubicBezTo>
                    <a:cubicBezTo>
                      <a:pt x="10895" y="51797"/>
                      <a:pt x="10948" y="51555"/>
                      <a:pt x="11011" y="51323"/>
                    </a:cubicBezTo>
                    <a:cubicBezTo>
                      <a:pt x="11085" y="51070"/>
                      <a:pt x="11169" y="50806"/>
                      <a:pt x="11254" y="50553"/>
                    </a:cubicBezTo>
                    <a:cubicBezTo>
                      <a:pt x="11317" y="50321"/>
                      <a:pt x="11391" y="50089"/>
                      <a:pt x="11475" y="49857"/>
                    </a:cubicBezTo>
                    <a:cubicBezTo>
                      <a:pt x="11560" y="49603"/>
                      <a:pt x="11654" y="49361"/>
                      <a:pt x="11739" y="49108"/>
                    </a:cubicBezTo>
                    <a:cubicBezTo>
                      <a:pt x="11823" y="48876"/>
                      <a:pt x="11918" y="48644"/>
                      <a:pt x="12003" y="48422"/>
                    </a:cubicBezTo>
                    <a:cubicBezTo>
                      <a:pt x="12097" y="48180"/>
                      <a:pt x="12203" y="47937"/>
                      <a:pt x="12298" y="47695"/>
                    </a:cubicBezTo>
                    <a:close/>
                    <a:moveTo>
                      <a:pt x="22804" y="36988"/>
                    </a:moveTo>
                    <a:cubicBezTo>
                      <a:pt x="22814" y="36988"/>
                      <a:pt x="22824" y="36989"/>
                      <a:pt x="22834" y="36990"/>
                    </a:cubicBezTo>
                    <a:cubicBezTo>
                      <a:pt x="23140" y="37022"/>
                      <a:pt x="23456" y="37074"/>
                      <a:pt x="23752" y="37127"/>
                    </a:cubicBezTo>
                    <a:cubicBezTo>
                      <a:pt x="24258" y="37222"/>
                      <a:pt x="24753" y="37338"/>
                      <a:pt x="25260" y="37444"/>
                    </a:cubicBezTo>
                    <a:cubicBezTo>
                      <a:pt x="25935" y="37570"/>
                      <a:pt x="26588" y="37770"/>
                      <a:pt x="27232" y="38044"/>
                    </a:cubicBezTo>
                    <a:cubicBezTo>
                      <a:pt x="28224" y="38466"/>
                      <a:pt x="29225" y="38899"/>
                      <a:pt x="30216" y="39352"/>
                    </a:cubicBezTo>
                    <a:cubicBezTo>
                      <a:pt x="31735" y="40059"/>
                      <a:pt x="33096" y="41008"/>
                      <a:pt x="34256" y="42232"/>
                    </a:cubicBezTo>
                    <a:cubicBezTo>
                      <a:pt x="35079" y="43118"/>
                      <a:pt x="35817" y="44046"/>
                      <a:pt x="36429" y="45089"/>
                    </a:cubicBezTo>
                    <a:cubicBezTo>
                      <a:pt x="37146" y="46292"/>
                      <a:pt x="37810" y="47515"/>
                      <a:pt x="38359" y="48802"/>
                    </a:cubicBezTo>
                    <a:cubicBezTo>
                      <a:pt x="38623" y="49414"/>
                      <a:pt x="38918" y="50015"/>
                      <a:pt x="39192" y="50627"/>
                    </a:cubicBezTo>
                    <a:cubicBezTo>
                      <a:pt x="39277" y="50817"/>
                      <a:pt x="39424" y="50996"/>
                      <a:pt x="39371" y="51228"/>
                    </a:cubicBezTo>
                    <a:cubicBezTo>
                      <a:pt x="39333" y="51239"/>
                      <a:pt x="39300" y="51244"/>
                      <a:pt x="39268" y="51244"/>
                    </a:cubicBezTo>
                    <a:cubicBezTo>
                      <a:pt x="39125" y="51244"/>
                      <a:pt x="39043" y="51139"/>
                      <a:pt x="38939" y="51070"/>
                    </a:cubicBezTo>
                    <a:cubicBezTo>
                      <a:pt x="37948" y="50363"/>
                      <a:pt x="36956" y="49646"/>
                      <a:pt x="35975" y="48928"/>
                    </a:cubicBezTo>
                    <a:cubicBezTo>
                      <a:pt x="35754" y="48771"/>
                      <a:pt x="35564" y="48591"/>
                      <a:pt x="35321" y="48507"/>
                    </a:cubicBezTo>
                    <a:cubicBezTo>
                      <a:pt x="35195" y="48612"/>
                      <a:pt x="35269" y="48686"/>
                      <a:pt x="35321" y="48739"/>
                    </a:cubicBezTo>
                    <a:cubicBezTo>
                      <a:pt x="35374" y="48792"/>
                      <a:pt x="35427" y="48823"/>
                      <a:pt x="35480" y="48865"/>
                    </a:cubicBezTo>
                    <a:cubicBezTo>
                      <a:pt x="36755" y="49793"/>
                      <a:pt x="38032" y="50711"/>
                      <a:pt x="39308" y="51639"/>
                    </a:cubicBezTo>
                    <a:cubicBezTo>
                      <a:pt x="39382" y="51692"/>
                      <a:pt x="39466" y="51734"/>
                      <a:pt x="39530" y="51787"/>
                    </a:cubicBezTo>
                    <a:cubicBezTo>
                      <a:pt x="39656" y="51903"/>
                      <a:pt x="39687" y="52050"/>
                      <a:pt x="39614" y="52261"/>
                    </a:cubicBezTo>
                    <a:cubicBezTo>
                      <a:pt x="39519" y="52230"/>
                      <a:pt x="39413" y="52230"/>
                      <a:pt x="39329" y="52177"/>
                    </a:cubicBezTo>
                    <a:cubicBezTo>
                      <a:pt x="38623" y="51724"/>
                      <a:pt x="37916" y="51260"/>
                      <a:pt x="37209" y="50806"/>
                    </a:cubicBezTo>
                    <a:cubicBezTo>
                      <a:pt x="37156" y="50764"/>
                      <a:pt x="37093" y="50743"/>
                      <a:pt x="37030" y="50721"/>
                    </a:cubicBezTo>
                    <a:lnTo>
                      <a:pt x="37030" y="50721"/>
                    </a:lnTo>
                    <a:cubicBezTo>
                      <a:pt x="36935" y="50848"/>
                      <a:pt x="37041" y="50890"/>
                      <a:pt x="37104" y="50932"/>
                    </a:cubicBezTo>
                    <a:cubicBezTo>
                      <a:pt x="37863" y="51439"/>
                      <a:pt x="38612" y="51945"/>
                      <a:pt x="39371" y="52441"/>
                    </a:cubicBezTo>
                    <a:cubicBezTo>
                      <a:pt x="39582" y="52578"/>
                      <a:pt x="39698" y="52725"/>
                      <a:pt x="39698" y="52978"/>
                    </a:cubicBezTo>
                    <a:cubicBezTo>
                      <a:pt x="39698" y="53358"/>
                      <a:pt x="39719" y="53728"/>
                      <a:pt x="39751" y="54107"/>
                    </a:cubicBezTo>
                    <a:cubicBezTo>
                      <a:pt x="39783" y="54792"/>
                      <a:pt x="39888" y="55467"/>
                      <a:pt x="40057" y="56142"/>
                    </a:cubicBezTo>
                    <a:cubicBezTo>
                      <a:pt x="40226" y="56765"/>
                      <a:pt x="40331" y="57398"/>
                      <a:pt x="40289" y="58052"/>
                    </a:cubicBezTo>
                    <a:cubicBezTo>
                      <a:pt x="40289" y="58178"/>
                      <a:pt x="40341" y="58315"/>
                      <a:pt x="40341" y="58442"/>
                    </a:cubicBezTo>
                    <a:cubicBezTo>
                      <a:pt x="40352" y="58579"/>
                      <a:pt x="40320" y="58727"/>
                      <a:pt x="40299" y="58959"/>
                    </a:cubicBezTo>
                    <a:cubicBezTo>
                      <a:pt x="39930" y="58600"/>
                      <a:pt x="39719" y="58242"/>
                      <a:pt x="39445" y="57914"/>
                    </a:cubicBezTo>
                    <a:cubicBezTo>
                      <a:pt x="39192" y="57609"/>
                      <a:pt x="38939" y="57303"/>
                      <a:pt x="38675" y="57007"/>
                    </a:cubicBezTo>
                    <a:cubicBezTo>
                      <a:pt x="38391" y="56691"/>
                      <a:pt x="38116" y="56374"/>
                      <a:pt x="37821" y="56069"/>
                    </a:cubicBezTo>
                    <a:cubicBezTo>
                      <a:pt x="37557" y="55784"/>
                      <a:pt x="37304" y="55478"/>
                      <a:pt x="36966" y="55267"/>
                    </a:cubicBezTo>
                    <a:lnTo>
                      <a:pt x="36966" y="55267"/>
                    </a:lnTo>
                    <a:cubicBezTo>
                      <a:pt x="36872" y="55404"/>
                      <a:pt x="36956" y="55467"/>
                      <a:pt x="37009" y="55531"/>
                    </a:cubicBezTo>
                    <a:cubicBezTo>
                      <a:pt x="37737" y="56343"/>
                      <a:pt x="38464" y="57145"/>
                      <a:pt x="39181" y="57967"/>
                    </a:cubicBezTo>
                    <a:cubicBezTo>
                      <a:pt x="39530" y="58368"/>
                      <a:pt x="39835" y="58811"/>
                      <a:pt x="40162" y="59222"/>
                    </a:cubicBezTo>
                    <a:cubicBezTo>
                      <a:pt x="40352" y="59454"/>
                      <a:pt x="40394" y="59697"/>
                      <a:pt x="40194" y="59981"/>
                    </a:cubicBezTo>
                    <a:cubicBezTo>
                      <a:pt x="39677" y="59739"/>
                      <a:pt x="39466" y="59159"/>
                      <a:pt x="38991" y="58842"/>
                    </a:cubicBezTo>
                    <a:lnTo>
                      <a:pt x="38991" y="58842"/>
                    </a:lnTo>
                    <a:cubicBezTo>
                      <a:pt x="38928" y="59064"/>
                      <a:pt x="39087" y="59149"/>
                      <a:pt x="39171" y="59264"/>
                    </a:cubicBezTo>
                    <a:cubicBezTo>
                      <a:pt x="39277" y="59402"/>
                      <a:pt x="39403" y="59528"/>
                      <a:pt x="39519" y="59665"/>
                    </a:cubicBezTo>
                    <a:cubicBezTo>
                      <a:pt x="39624" y="59781"/>
                      <a:pt x="39730" y="59897"/>
                      <a:pt x="39825" y="60014"/>
                    </a:cubicBezTo>
                    <a:cubicBezTo>
                      <a:pt x="39919" y="60129"/>
                      <a:pt x="40015" y="60256"/>
                      <a:pt x="40109" y="60372"/>
                    </a:cubicBezTo>
                    <a:cubicBezTo>
                      <a:pt x="40036" y="61005"/>
                      <a:pt x="39751" y="61479"/>
                      <a:pt x="39244" y="61817"/>
                    </a:cubicBezTo>
                    <a:cubicBezTo>
                      <a:pt x="39139" y="61891"/>
                      <a:pt x="39034" y="61985"/>
                      <a:pt x="38907" y="62038"/>
                    </a:cubicBezTo>
                    <a:cubicBezTo>
                      <a:pt x="38074" y="62397"/>
                      <a:pt x="37294" y="62850"/>
                      <a:pt x="36429" y="63167"/>
                    </a:cubicBezTo>
                    <a:cubicBezTo>
                      <a:pt x="35237" y="63599"/>
                      <a:pt x="34066" y="64074"/>
                      <a:pt x="32906" y="64559"/>
                    </a:cubicBezTo>
                    <a:cubicBezTo>
                      <a:pt x="32690" y="64652"/>
                      <a:pt x="32543" y="64699"/>
                      <a:pt x="32427" y="64699"/>
                    </a:cubicBezTo>
                    <a:cubicBezTo>
                      <a:pt x="32227" y="64699"/>
                      <a:pt x="32122" y="64557"/>
                      <a:pt x="31915" y="64263"/>
                    </a:cubicBezTo>
                    <a:cubicBezTo>
                      <a:pt x="31303" y="63388"/>
                      <a:pt x="30734" y="62492"/>
                      <a:pt x="30132" y="61606"/>
                    </a:cubicBezTo>
                    <a:cubicBezTo>
                      <a:pt x="29774" y="61078"/>
                      <a:pt x="29394" y="60551"/>
                      <a:pt x="29014" y="60035"/>
                    </a:cubicBezTo>
                    <a:cubicBezTo>
                      <a:pt x="28972" y="59971"/>
                      <a:pt x="28899" y="59939"/>
                      <a:pt x="28719" y="59792"/>
                    </a:cubicBezTo>
                    <a:lnTo>
                      <a:pt x="28719" y="59792"/>
                    </a:lnTo>
                    <a:cubicBezTo>
                      <a:pt x="29014" y="60530"/>
                      <a:pt x="29468" y="60994"/>
                      <a:pt x="29806" y="61532"/>
                    </a:cubicBezTo>
                    <a:cubicBezTo>
                      <a:pt x="30153" y="62102"/>
                      <a:pt x="30523" y="62660"/>
                      <a:pt x="30891" y="63209"/>
                    </a:cubicBezTo>
                    <a:cubicBezTo>
                      <a:pt x="31250" y="63747"/>
                      <a:pt x="31620" y="64263"/>
                      <a:pt x="31999" y="64823"/>
                    </a:cubicBezTo>
                    <a:cubicBezTo>
                      <a:pt x="31852" y="65002"/>
                      <a:pt x="31651" y="65076"/>
                      <a:pt x="31440" y="65139"/>
                    </a:cubicBezTo>
                    <a:cubicBezTo>
                      <a:pt x="30628" y="65360"/>
                      <a:pt x="29858" y="65709"/>
                      <a:pt x="29099" y="66088"/>
                    </a:cubicBezTo>
                    <a:cubicBezTo>
                      <a:pt x="28739" y="66276"/>
                      <a:pt x="28360" y="66363"/>
                      <a:pt x="27967" y="66363"/>
                    </a:cubicBezTo>
                    <a:cubicBezTo>
                      <a:pt x="27853" y="66363"/>
                      <a:pt x="27738" y="66356"/>
                      <a:pt x="27622" y="66342"/>
                    </a:cubicBezTo>
                    <a:cubicBezTo>
                      <a:pt x="27021" y="66257"/>
                      <a:pt x="26431" y="66110"/>
                      <a:pt x="25935" y="65751"/>
                    </a:cubicBezTo>
                    <a:cubicBezTo>
                      <a:pt x="24828" y="64959"/>
                      <a:pt x="23614" y="64369"/>
                      <a:pt x="22381" y="63799"/>
                    </a:cubicBezTo>
                    <a:cubicBezTo>
                      <a:pt x="21368" y="63335"/>
                      <a:pt x="20471" y="62681"/>
                      <a:pt x="19585" y="62006"/>
                    </a:cubicBezTo>
                    <a:cubicBezTo>
                      <a:pt x="18425" y="61142"/>
                      <a:pt x="17645" y="60014"/>
                      <a:pt x="17192" y="58642"/>
                    </a:cubicBezTo>
                    <a:cubicBezTo>
                      <a:pt x="16960" y="57925"/>
                      <a:pt x="16738" y="57208"/>
                      <a:pt x="16517" y="56491"/>
                    </a:cubicBezTo>
                    <a:cubicBezTo>
                      <a:pt x="16221" y="55573"/>
                      <a:pt x="15831" y="54708"/>
                      <a:pt x="15346" y="53885"/>
                    </a:cubicBezTo>
                    <a:cubicBezTo>
                      <a:pt x="15082" y="53432"/>
                      <a:pt x="14882" y="52926"/>
                      <a:pt x="14661" y="52441"/>
                    </a:cubicBezTo>
                    <a:cubicBezTo>
                      <a:pt x="14492" y="52082"/>
                      <a:pt x="14302" y="51734"/>
                      <a:pt x="14175" y="51354"/>
                    </a:cubicBezTo>
                    <a:cubicBezTo>
                      <a:pt x="14017" y="50890"/>
                      <a:pt x="13922" y="50416"/>
                      <a:pt x="13806" y="49941"/>
                    </a:cubicBezTo>
                    <a:cubicBezTo>
                      <a:pt x="13796" y="49899"/>
                      <a:pt x="13785" y="49846"/>
                      <a:pt x="13775" y="49804"/>
                    </a:cubicBezTo>
                    <a:cubicBezTo>
                      <a:pt x="13669" y="49371"/>
                      <a:pt x="13511" y="48950"/>
                      <a:pt x="13489" y="48507"/>
                    </a:cubicBezTo>
                    <a:cubicBezTo>
                      <a:pt x="13468" y="48075"/>
                      <a:pt x="13585" y="47632"/>
                      <a:pt x="13637" y="47199"/>
                    </a:cubicBezTo>
                    <a:cubicBezTo>
                      <a:pt x="13754" y="46271"/>
                      <a:pt x="13869" y="45354"/>
                      <a:pt x="13986" y="44425"/>
                    </a:cubicBezTo>
                    <a:cubicBezTo>
                      <a:pt x="14017" y="44109"/>
                      <a:pt x="14101" y="43814"/>
                      <a:pt x="14323" y="43561"/>
                    </a:cubicBezTo>
                    <a:cubicBezTo>
                      <a:pt x="14407" y="43624"/>
                      <a:pt x="14492" y="43687"/>
                      <a:pt x="14586" y="43761"/>
                    </a:cubicBezTo>
                    <a:cubicBezTo>
                      <a:pt x="14787" y="43329"/>
                      <a:pt x="14628" y="42875"/>
                      <a:pt x="14755" y="42453"/>
                    </a:cubicBezTo>
                    <a:cubicBezTo>
                      <a:pt x="14882" y="42052"/>
                      <a:pt x="15019" y="41651"/>
                      <a:pt x="15135" y="41293"/>
                    </a:cubicBezTo>
                    <a:cubicBezTo>
                      <a:pt x="15251" y="41124"/>
                      <a:pt x="15568" y="41325"/>
                      <a:pt x="15546" y="41008"/>
                    </a:cubicBezTo>
                    <a:cubicBezTo>
                      <a:pt x="15535" y="40987"/>
                      <a:pt x="15557" y="40966"/>
                      <a:pt x="15557" y="40945"/>
                    </a:cubicBezTo>
                    <a:cubicBezTo>
                      <a:pt x="15584" y="40845"/>
                      <a:pt x="15634" y="40746"/>
                      <a:pt x="15728" y="40746"/>
                    </a:cubicBezTo>
                    <a:cubicBezTo>
                      <a:pt x="15743" y="40746"/>
                      <a:pt x="15760" y="40749"/>
                      <a:pt x="15778" y="40755"/>
                    </a:cubicBezTo>
                    <a:cubicBezTo>
                      <a:pt x="15863" y="40786"/>
                      <a:pt x="15968" y="40892"/>
                      <a:pt x="15989" y="40976"/>
                    </a:cubicBezTo>
                    <a:cubicBezTo>
                      <a:pt x="16063" y="41208"/>
                      <a:pt x="16126" y="41451"/>
                      <a:pt x="16137" y="41693"/>
                    </a:cubicBezTo>
                    <a:cubicBezTo>
                      <a:pt x="16137" y="42347"/>
                      <a:pt x="16253" y="42970"/>
                      <a:pt x="16464" y="43582"/>
                    </a:cubicBezTo>
                    <a:cubicBezTo>
                      <a:pt x="16527" y="43772"/>
                      <a:pt x="16548" y="43972"/>
                      <a:pt x="16580" y="44172"/>
                    </a:cubicBezTo>
                    <a:cubicBezTo>
                      <a:pt x="16696" y="44731"/>
                      <a:pt x="16875" y="45279"/>
                      <a:pt x="17107" y="45807"/>
                    </a:cubicBezTo>
                    <a:cubicBezTo>
                      <a:pt x="17139" y="45860"/>
                      <a:pt x="17192" y="45902"/>
                      <a:pt x="17307" y="46050"/>
                    </a:cubicBezTo>
                    <a:cubicBezTo>
                      <a:pt x="17255" y="45839"/>
                      <a:pt x="17234" y="45733"/>
                      <a:pt x="17202" y="45638"/>
                    </a:cubicBezTo>
                    <a:cubicBezTo>
                      <a:pt x="17012" y="44963"/>
                      <a:pt x="16770" y="44288"/>
                      <a:pt x="16622" y="43603"/>
                    </a:cubicBezTo>
                    <a:cubicBezTo>
                      <a:pt x="16464" y="42843"/>
                      <a:pt x="16285" y="42084"/>
                      <a:pt x="16264" y="41304"/>
                    </a:cubicBezTo>
                    <a:cubicBezTo>
                      <a:pt x="16253" y="40829"/>
                      <a:pt x="16285" y="40333"/>
                      <a:pt x="16074" y="39879"/>
                    </a:cubicBezTo>
                    <a:cubicBezTo>
                      <a:pt x="16011" y="39753"/>
                      <a:pt x="16000" y="39574"/>
                      <a:pt x="16179" y="39479"/>
                    </a:cubicBezTo>
                    <a:cubicBezTo>
                      <a:pt x="16358" y="39532"/>
                      <a:pt x="16337" y="39679"/>
                      <a:pt x="16358" y="39795"/>
                    </a:cubicBezTo>
                    <a:cubicBezTo>
                      <a:pt x="16517" y="40533"/>
                      <a:pt x="16643" y="41283"/>
                      <a:pt x="16843" y="42010"/>
                    </a:cubicBezTo>
                    <a:cubicBezTo>
                      <a:pt x="17002" y="42632"/>
                      <a:pt x="17202" y="43244"/>
                      <a:pt x="17476" y="43824"/>
                    </a:cubicBezTo>
                    <a:cubicBezTo>
                      <a:pt x="18078" y="45122"/>
                      <a:pt x="18521" y="46472"/>
                      <a:pt x="19111" y="47758"/>
                    </a:cubicBezTo>
                    <a:cubicBezTo>
                      <a:pt x="19522" y="48665"/>
                      <a:pt x="19965" y="49561"/>
                      <a:pt x="20398" y="50458"/>
                    </a:cubicBezTo>
                    <a:cubicBezTo>
                      <a:pt x="20514" y="50690"/>
                      <a:pt x="20651" y="50922"/>
                      <a:pt x="20935" y="51218"/>
                    </a:cubicBezTo>
                    <a:cubicBezTo>
                      <a:pt x="20862" y="50690"/>
                      <a:pt x="20588" y="50416"/>
                      <a:pt x="20440" y="50089"/>
                    </a:cubicBezTo>
                    <a:cubicBezTo>
                      <a:pt x="20282" y="49751"/>
                      <a:pt x="20103" y="49414"/>
                      <a:pt x="19944" y="49076"/>
                    </a:cubicBezTo>
                    <a:cubicBezTo>
                      <a:pt x="19786" y="48750"/>
                      <a:pt x="19649" y="48433"/>
                      <a:pt x="19512" y="48106"/>
                    </a:cubicBezTo>
                    <a:cubicBezTo>
                      <a:pt x="19364" y="47758"/>
                      <a:pt x="19217" y="47410"/>
                      <a:pt x="19079" y="47051"/>
                    </a:cubicBezTo>
                    <a:cubicBezTo>
                      <a:pt x="18953" y="46714"/>
                      <a:pt x="18742" y="46387"/>
                      <a:pt x="18700" y="45965"/>
                    </a:cubicBezTo>
                    <a:lnTo>
                      <a:pt x="18700" y="45965"/>
                    </a:lnTo>
                    <a:cubicBezTo>
                      <a:pt x="18985" y="46039"/>
                      <a:pt x="19142" y="46239"/>
                      <a:pt x="19332" y="46387"/>
                    </a:cubicBezTo>
                    <a:cubicBezTo>
                      <a:pt x="20377" y="47231"/>
                      <a:pt x="20113" y="46882"/>
                      <a:pt x="20577" y="48106"/>
                    </a:cubicBezTo>
                    <a:cubicBezTo>
                      <a:pt x="20778" y="48633"/>
                      <a:pt x="20967" y="49171"/>
                      <a:pt x="21273" y="49657"/>
                    </a:cubicBezTo>
                    <a:cubicBezTo>
                      <a:pt x="21421" y="49614"/>
                      <a:pt x="21389" y="49519"/>
                      <a:pt x="21357" y="49435"/>
                    </a:cubicBezTo>
                    <a:cubicBezTo>
                      <a:pt x="21146" y="48907"/>
                      <a:pt x="20925" y="48370"/>
                      <a:pt x="20714" y="47843"/>
                    </a:cubicBezTo>
                    <a:cubicBezTo>
                      <a:pt x="20682" y="47768"/>
                      <a:pt x="20682" y="47684"/>
                      <a:pt x="20651" y="47526"/>
                    </a:cubicBezTo>
                    <a:lnTo>
                      <a:pt x="20651" y="47526"/>
                    </a:lnTo>
                    <a:cubicBezTo>
                      <a:pt x="21020" y="47653"/>
                      <a:pt x="21199" y="47843"/>
                      <a:pt x="21336" y="48106"/>
                    </a:cubicBezTo>
                    <a:lnTo>
                      <a:pt x="21748" y="48865"/>
                    </a:lnTo>
                    <a:cubicBezTo>
                      <a:pt x="21800" y="48950"/>
                      <a:pt x="21874" y="49024"/>
                      <a:pt x="21980" y="49139"/>
                    </a:cubicBezTo>
                    <a:cubicBezTo>
                      <a:pt x="22043" y="48844"/>
                      <a:pt x="21821" y="48665"/>
                      <a:pt x="21853" y="48401"/>
                    </a:cubicBezTo>
                    <a:lnTo>
                      <a:pt x="21853" y="48401"/>
                    </a:lnTo>
                    <a:cubicBezTo>
                      <a:pt x="21980" y="48454"/>
                      <a:pt x="22085" y="48475"/>
                      <a:pt x="22170" y="48528"/>
                    </a:cubicBezTo>
                    <a:cubicBezTo>
                      <a:pt x="23077" y="49087"/>
                      <a:pt x="23994" y="49625"/>
                      <a:pt x="24964" y="50068"/>
                    </a:cubicBezTo>
                    <a:cubicBezTo>
                      <a:pt x="25144" y="50152"/>
                      <a:pt x="25323" y="50257"/>
                      <a:pt x="25470" y="50384"/>
                    </a:cubicBezTo>
                    <a:cubicBezTo>
                      <a:pt x="26103" y="50943"/>
                      <a:pt x="26736" y="51492"/>
                      <a:pt x="27359" y="52071"/>
                    </a:cubicBezTo>
                    <a:cubicBezTo>
                      <a:pt x="27865" y="52535"/>
                      <a:pt x="28360" y="53010"/>
                      <a:pt x="28835" y="53517"/>
                    </a:cubicBezTo>
                    <a:cubicBezTo>
                      <a:pt x="29447" y="54150"/>
                      <a:pt x="30048" y="54803"/>
                      <a:pt x="30638" y="55478"/>
                    </a:cubicBezTo>
                    <a:cubicBezTo>
                      <a:pt x="31102" y="56006"/>
                      <a:pt x="31577" y="56533"/>
                      <a:pt x="32126" y="56997"/>
                    </a:cubicBezTo>
                    <a:cubicBezTo>
                      <a:pt x="32579" y="57387"/>
                      <a:pt x="32980" y="57830"/>
                      <a:pt x="33338" y="58315"/>
                    </a:cubicBezTo>
                    <a:cubicBezTo>
                      <a:pt x="33486" y="58505"/>
                      <a:pt x="33666" y="58685"/>
                      <a:pt x="33856" y="58821"/>
                    </a:cubicBezTo>
                    <a:cubicBezTo>
                      <a:pt x="33919" y="58869"/>
                      <a:pt x="33988" y="58891"/>
                      <a:pt x="34052" y="58891"/>
                    </a:cubicBezTo>
                    <a:cubicBezTo>
                      <a:pt x="34201" y="58891"/>
                      <a:pt x="34330" y="58774"/>
                      <a:pt x="34330" y="58589"/>
                    </a:cubicBezTo>
                    <a:cubicBezTo>
                      <a:pt x="34330" y="58378"/>
                      <a:pt x="34309" y="58146"/>
                      <a:pt x="34235" y="57935"/>
                    </a:cubicBezTo>
                    <a:cubicBezTo>
                      <a:pt x="33898" y="57071"/>
                      <a:pt x="33560" y="56206"/>
                      <a:pt x="33202" y="55352"/>
                    </a:cubicBezTo>
                    <a:cubicBezTo>
                      <a:pt x="33001" y="54898"/>
                      <a:pt x="32748" y="54476"/>
                      <a:pt x="32537" y="54033"/>
                    </a:cubicBezTo>
                    <a:cubicBezTo>
                      <a:pt x="31925" y="52725"/>
                      <a:pt x="31145" y="51513"/>
                      <a:pt x="30333" y="50321"/>
                    </a:cubicBezTo>
                    <a:cubicBezTo>
                      <a:pt x="30101" y="49973"/>
                      <a:pt x="29837" y="49636"/>
                      <a:pt x="29563" y="49319"/>
                    </a:cubicBezTo>
                    <a:cubicBezTo>
                      <a:pt x="28487" y="48075"/>
                      <a:pt x="27685" y="46682"/>
                      <a:pt x="27179" y="45122"/>
                    </a:cubicBezTo>
                    <a:cubicBezTo>
                      <a:pt x="26958" y="44404"/>
                      <a:pt x="26684" y="43697"/>
                      <a:pt x="26441" y="42980"/>
                    </a:cubicBezTo>
                    <a:cubicBezTo>
                      <a:pt x="26399" y="42875"/>
                      <a:pt x="26377" y="42769"/>
                      <a:pt x="26335" y="42590"/>
                    </a:cubicBezTo>
                    <a:lnTo>
                      <a:pt x="26335" y="42590"/>
                    </a:lnTo>
                    <a:cubicBezTo>
                      <a:pt x="26557" y="42664"/>
                      <a:pt x="26736" y="42717"/>
                      <a:pt x="26989" y="42801"/>
                    </a:cubicBezTo>
                    <a:cubicBezTo>
                      <a:pt x="26810" y="42516"/>
                      <a:pt x="26631" y="42368"/>
                      <a:pt x="26441" y="42232"/>
                    </a:cubicBezTo>
                    <a:cubicBezTo>
                      <a:pt x="25967" y="41894"/>
                      <a:pt x="25703" y="41430"/>
                      <a:pt x="25503" y="40818"/>
                    </a:cubicBezTo>
                    <a:lnTo>
                      <a:pt x="25503" y="40818"/>
                    </a:lnTo>
                    <a:cubicBezTo>
                      <a:pt x="25639" y="40850"/>
                      <a:pt x="25724" y="40850"/>
                      <a:pt x="25787" y="40892"/>
                    </a:cubicBezTo>
                    <a:cubicBezTo>
                      <a:pt x="26051" y="41082"/>
                      <a:pt x="26314" y="41293"/>
                      <a:pt x="26578" y="41493"/>
                    </a:cubicBezTo>
                    <a:cubicBezTo>
                      <a:pt x="26768" y="41630"/>
                      <a:pt x="26968" y="41778"/>
                      <a:pt x="27200" y="41958"/>
                    </a:cubicBezTo>
                    <a:cubicBezTo>
                      <a:pt x="27085" y="41599"/>
                      <a:pt x="27085" y="41578"/>
                      <a:pt x="26853" y="41409"/>
                    </a:cubicBezTo>
                    <a:cubicBezTo>
                      <a:pt x="26483" y="41135"/>
                      <a:pt x="26093" y="40871"/>
                      <a:pt x="25713" y="40597"/>
                    </a:cubicBezTo>
                    <a:cubicBezTo>
                      <a:pt x="25555" y="40481"/>
                      <a:pt x="25386" y="40375"/>
                      <a:pt x="25228" y="40249"/>
                    </a:cubicBezTo>
                    <a:cubicBezTo>
                      <a:pt x="25144" y="40186"/>
                      <a:pt x="25070" y="40090"/>
                      <a:pt x="25006" y="40006"/>
                    </a:cubicBezTo>
                    <a:cubicBezTo>
                      <a:pt x="24954" y="39943"/>
                      <a:pt x="24933" y="39858"/>
                      <a:pt x="24891" y="39764"/>
                    </a:cubicBezTo>
                    <a:lnTo>
                      <a:pt x="24891" y="39764"/>
                    </a:lnTo>
                    <a:cubicBezTo>
                      <a:pt x="25271" y="39774"/>
                      <a:pt x="25271" y="39774"/>
                      <a:pt x="25882" y="40101"/>
                    </a:cubicBezTo>
                    <a:cubicBezTo>
                      <a:pt x="26209" y="40291"/>
                      <a:pt x="26536" y="40481"/>
                      <a:pt x="26853" y="40681"/>
                    </a:cubicBezTo>
                    <a:cubicBezTo>
                      <a:pt x="27158" y="40861"/>
                      <a:pt x="27464" y="41040"/>
                      <a:pt x="27760" y="41229"/>
                    </a:cubicBezTo>
                    <a:cubicBezTo>
                      <a:pt x="28055" y="41419"/>
                      <a:pt x="28266" y="41736"/>
                      <a:pt x="28709" y="41915"/>
                    </a:cubicBezTo>
                    <a:cubicBezTo>
                      <a:pt x="28603" y="41588"/>
                      <a:pt x="28424" y="41493"/>
                      <a:pt x="28266" y="41367"/>
                    </a:cubicBezTo>
                    <a:cubicBezTo>
                      <a:pt x="27169" y="40533"/>
                      <a:pt x="26009" y="39795"/>
                      <a:pt x="24732" y="39258"/>
                    </a:cubicBezTo>
                    <a:cubicBezTo>
                      <a:pt x="24542" y="39183"/>
                      <a:pt x="24374" y="39089"/>
                      <a:pt x="24268" y="38909"/>
                    </a:cubicBezTo>
                    <a:cubicBezTo>
                      <a:pt x="23825" y="38224"/>
                      <a:pt x="23288" y="37643"/>
                      <a:pt x="22613" y="37201"/>
                    </a:cubicBezTo>
                    <a:cubicBezTo>
                      <a:pt x="22581" y="37179"/>
                      <a:pt x="22571" y="37116"/>
                      <a:pt x="22539" y="37043"/>
                    </a:cubicBezTo>
                    <a:cubicBezTo>
                      <a:pt x="22633" y="37024"/>
                      <a:pt x="22719" y="36988"/>
                      <a:pt x="22804" y="36988"/>
                    </a:cubicBezTo>
                    <a:close/>
                    <a:moveTo>
                      <a:pt x="15240" y="54877"/>
                    </a:moveTo>
                    <a:cubicBezTo>
                      <a:pt x="15314" y="55605"/>
                      <a:pt x="15409" y="56269"/>
                      <a:pt x="15462" y="56923"/>
                    </a:cubicBezTo>
                    <a:cubicBezTo>
                      <a:pt x="15514" y="57556"/>
                      <a:pt x="15546" y="58188"/>
                      <a:pt x="15589" y="58959"/>
                    </a:cubicBezTo>
                    <a:cubicBezTo>
                      <a:pt x="15694" y="58779"/>
                      <a:pt x="15768" y="58716"/>
                      <a:pt x="15757" y="58664"/>
                    </a:cubicBezTo>
                    <a:cubicBezTo>
                      <a:pt x="15746" y="58125"/>
                      <a:pt x="15746" y="57598"/>
                      <a:pt x="15704" y="57071"/>
                    </a:cubicBezTo>
                    <a:cubicBezTo>
                      <a:pt x="15683" y="56765"/>
                      <a:pt x="15704" y="56470"/>
                      <a:pt x="15736" y="56164"/>
                    </a:cubicBezTo>
                    <a:cubicBezTo>
                      <a:pt x="15936" y="56385"/>
                      <a:pt x="16032" y="56639"/>
                      <a:pt x="16021" y="56934"/>
                    </a:cubicBezTo>
                    <a:cubicBezTo>
                      <a:pt x="16011" y="57281"/>
                      <a:pt x="16021" y="57630"/>
                      <a:pt x="16021" y="58104"/>
                    </a:cubicBezTo>
                    <a:cubicBezTo>
                      <a:pt x="16147" y="57946"/>
                      <a:pt x="16189" y="57883"/>
                      <a:pt x="16243" y="57820"/>
                    </a:cubicBezTo>
                    <a:cubicBezTo>
                      <a:pt x="16274" y="57841"/>
                      <a:pt x="16337" y="57841"/>
                      <a:pt x="16348" y="57862"/>
                    </a:cubicBezTo>
                    <a:cubicBezTo>
                      <a:pt x="16432" y="58073"/>
                      <a:pt x="16517" y="58273"/>
                      <a:pt x="16580" y="58484"/>
                    </a:cubicBezTo>
                    <a:cubicBezTo>
                      <a:pt x="16780" y="59149"/>
                      <a:pt x="17054" y="59781"/>
                      <a:pt x="17382" y="60382"/>
                    </a:cubicBezTo>
                    <a:cubicBezTo>
                      <a:pt x="17835" y="61195"/>
                      <a:pt x="18489" y="61817"/>
                      <a:pt x="19206" y="62386"/>
                    </a:cubicBezTo>
                    <a:cubicBezTo>
                      <a:pt x="19543" y="62650"/>
                      <a:pt x="19881" y="62892"/>
                      <a:pt x="20229" y="63135"/>
                    </a:cubicBezTo>
                    <a:cubicBezTo>
                      <a:pt x="20514" y="63325"/>
                      <a:pt x="20724" y="63578"/>
                      <a:pt x="20830" y="63905"/>
                    </a:cubicBezTo>
                    <a:cubicBezTo>
                      <a:pt x="20999" y="64380"/>
                      <a:pt x="21167" y="64865"/>
                      <a:pt x="21336" y="65339"/>
                    </a:cubicBezTo>
                    <a:cubicBezTo>
                      <a:pt x="21357" y="65402"/>
                      <a:pt x="21399" y="65456"/>
                      <a:pt x="21432" y="65508"/>
                    </a:cubicBezTo>
                    <a:cubicBezTo>
                      <a:pt x="21631" y="65445"/>
                      <a:pt x="21568" y="65287"/>
                      <a:pt x="21526" y="65181"/>
                    </a:cubicBezTo>
                    <a:cubicBezTo>
                      <a:pt x="21421" y="64823"/>
                      <a:pt x="21284" y="64474"/>
                      <a:pt x="21157" y="64116"/>
                    </a:cubicBezTo>
                    <a:cubicBezTo>
                      <a:pt x="21136" y="64042"/>
                      <a:pt x="21146" y="63947"/>
                      <a:pt x="21146" y="63842"/>
                    </a:cubicBezTo>
                    <a:lnTo>
                      <a:pt x="21146" y="63842"/>
                    </a:lnTo>
                    <a:cubicBezTo>
                      <a:pt x="21664" y="64000"/>
                      <a:pt x="21505" y="64570"/>
                      <a:pt x="21864" y="64970"/>
                    </a:cubicBezTo>
                    <a:lnTo>
                      <a:pt x="21864" y="64232"/>
                    </a:lnTo>
                    <a:cubicBezTo>
                      <a:pt x="22201" y="64263"/>
                      <a:pt x="22222" y="64559"/>
                      <a:pt x="22381" y="64717"/>
                    </a:cubicBezTo>
                    <a:cubicBezTo>
                      <a:pt x="22411" y="64734"/>
                      <a:pt x="22436" y="64740"/>
                      <a:pt x="22457" y="64740"/>
                    </a:cubicBezTo>
                    <a:cubicBezTo>
                      <a:pt x="22547" y="64740"/>
                      <a:pt x="22576" y="64619"/>
                      <a:pt x="22686" y="64559"/>
                    </a:cubicBezTo>
                    <a:cubicBezTo>
                      <a:pt x="23161" y="64706"/>
                      <a:pt x="23646" y="64917"/>
                      <a:pt x="24089" y="65202"/>
                    </a:cubicBezTo>
                    <a:cubicBezTo>
                      <a:pt x="24364" y="65392"/>
                      <a:pt x="24585" y="65645"/>
                      <a:pt x="24574" y="66077"/>
                    </a:cubicBezTo>
                    <a:cubicBezTo>
                      <a:pt x="24469" y="66035"/>
                      <a:pt x="24385" y="66025"/>
                      <a:pt x="24331" y="65983"/>
                    </a:cubicBezTo>
                    <a:cubicBezTo>
                      <a:pt x="24131" y="65824"/>
                      <a:pt x="24015" y="65561"/>
                      <a:pt x="23699" y="65413"/>
                    </a:cubicBezTo>
                    <a:lnTo>
                      <a:pt x="23699" y="65413"/>
                    </a:lnTo>
                    <a:cubicBezTo>
                      <a:pt x="23825" y="65962"/>
                      <a:pt x="24310" y="66162"/>
                      <a:pt x="24532" y="66626"/>
                    </a:cubicBezTo>
                    <a:cubicBezTo>
                      <a:pt x="24110" y="67312"/>
                      <a:pt x="23467" y="67659"/>
                      <a:pt x="22718" y="67828"/>
                    </a:cubicBezTo>
                    <a:cubicBezTo>
                      <a:pt x="22360" y="67638"/>
                      <a:pt x="22444" y="67206"/>
                      <a:pt x="22107" y="66921"/>
                    </a:cubicBezTo>
                    <a:lnTo>
                      <a:pt x="22107" y="66921"/>
                    </a:lnTo>
                    <a:cubicBezTo>
                      <a:pt x="22117" y="67111"/>
                      <a:pt x="22107" y="67216"/>
                      <a:pt x="22138" y="67301"/>
                    </a:cubicBezTo>
                    <a:cubicBezTo>
                      <a:pt x="22191" y="67491"/>
                      <a:pt x="22285" y="67670"/>
                      <a:pt x="22328" y="67860"/>
                    </a:cubicBezTo>
                    <a:cubicBezTo>
                      <a:pt x="22351" y="67969"/>
                      <a:pt x="22289" y="68014"/>
                      <a:pt x="22196" y="68014"/>
                    </a:cubicBezTo>
                    <a:cubicBezTo>
                      <a:pt x="22163" y="68014"/>
                      <a:pt x="22125" y="68008"/>
                      <a:pt x="22085" y="67997"/>
                    </a:cubicBezTo>
                    <a:cubicBezTo>
                      <a:pt x="22011" y="67818"/>
                      <a:pt x="21927" y="67617"/>
                      <a:pt x="21821" y="67343"/>
                    </a:cubicBezTo>
                    <a:lnTo>
                      <a:pt x="21821" y="67343"/>
                    </a:lnTo>
                    <a:cubicBezTo>
                      <a:pt x="21653" y="67628"/>
                      <a:pt x="21842" y="67870"/>
                      <a:pt x="21737" y="68081"/>
                    </a:cubicBezTo>
                    <a:cubicBezTo>
                      <a:pt x="21624" y="68232"/>
                      <a:pt x="21461" y="68240"/>
                      <a:pt x="21307" y="68240"/>
                    </a:cubicBezTo>
                    <a:cubicBezTo>
                      <a:pt x="21288" y="68240"/>
                      <a:pt x="21270" y="68240"/>
                      <a:pt x="21252" y="68240"/>
                    </a:cubicBezTo>
                    <a:cubicBezTo>
                      <a:pt x="21114" y="68244"/>
                      <a:pt x="20976" y="68252"/>
                      <a:pt x="20839" y="68252"/>
                    </a:cubicBezTo>
                    <a:cubicBezTo>
                      <a:pt x="20599" y="68252"/>
                      <a:pt x="20362" y="68227"/>
                      <a:pt x="20134" y="68113"/>
                    </a:cubicBezTo>
                    <a:cubicBezTo>
                      <a:pt x="19839" y="67280"/>
                      <a:pt x="19892" y="66352"/>
                      <a:pt x="19543" y="65529"/>
                    </a:cubicBezTo>
                    <a:cubicBezTo>
                      <a:pt x="19512" y="65477"/>
                      <a:pt x="19459" y="65435"/>
                      <a:pt x="19353" y="65329"/>
                    </a:cubicBezTo>
                    <a:lnTo>
                      <a:pt x="19353" y="65329"/>
                    </a:lnTo>
                    <a:cubicBezTo>
                      <a:pt x="19480" y="66278"/>
                      <a:pt x="19691" y="67122"/>
                      <a:pt x="19786" y="68029"/>
                    </a:cubicBezTo>
                    <a:cubicBezTo>
                      <a:pt x="19739" y="68033"/>
                      <a:pt x="19693" y="68035"/>
                      <a:pt x="19647" y="68035"/>
                    </a:cubicBezTo>
                    <a:cubicBezTo>
                      <a:pt x="19350" y="68035"/>
                      <a:pt x="19096" y="67952"/>
                      <a:pt x="18858" y="67860"/>
                    </a:cubicBezTo>
                    <a:cubicBezTo>
                      <a:pt x="17792" y="67427"/>
                      <a:pt x="16686" y="67238"/>
                      <a:pt x="15546" y="67143"/>
                    </a:cubicBezTo>
                    <a:cubicBezTo>
                      <a:pt x="15303" y="67132"/>
                      <a:pt x="15061" y="67080"/>
                      <a:pt x="14829" y="67027"/>
                    </a:cubicBezTo>
                    <a:cubicBezTo>
                      <a:pt x="14354" y="66921"/>
                      <a:pt x="13953" y="66689"/>
                      <a:pt x="13658" y="66309"/>
                    </a:cubicBezTo>
                    <a:cubicBezTo>
                      <a:pt x="13353" y="65909"/>
                      <a:pt x="13004" y="65592"/>
                      <a:pt x="12540" y="65381"/>
                    </a:cubicBezTo>
                    <a:cubicBezTo>
                      <a:pt x="12308" y="65287"/>
                      <a:pt x="12129" y="65128"/>
                      <a:pt x="12076" y="64833"/>
                    </a:cubicBezTo>
                    <a:cubicBezTo>
                      <a:pt x="12161" y="64622"/>
                      <a:pt x="12329" y="64443"/>
                      <a:pt x="12551" y="64285"/>
                    </a:cubicBezTo>
                    <a:cubicBezTo>
                      <a:pt x="12614" y="64348"/>
                      <a:pt x="12678" y="64411"/>
                      <a:pt x="12741" y="64464"/>
                    </a:cubicBezTo>
                    <a:cubicBezTo>
                      <a:pt x="12772" y="64422"/>
                      <a:pt x="12825" y="64390"/>
                      <a:pt x="12825" y="64359"/>
                    </a:cubicBezTo>
                    <a:cubicBezTo>
                      <a:pt x="12868" y="63726"/>
                      <a:pt x="13110" y="63156"/>
                      <a:pt x="13363" y="62587"/>
                    </a:cubicBezTo>
                    <a:cubicBezTo>
                      <a:pt x="13827" y="61500"/>
                      <a:pt x="14122" y="60361"/>
                      <a:pt x="14291" y="59191"/>
                    </a:cubicBezTo>
                    <a:cubicBezTo>
                      <a:pt x="14396" y="58495"/>
                      <a:pt x="14492" y="57788"/>
                      <a:pt x="14607" y="57092"/>
                    </a:cubicBezTo>
                    <a:cubicBezTo>
                      <a:pt x="14636" y="56896"/>
                      <a:pt x="14697" y="56708"/>
                      <a:pt x="14747" y="56521"/>
                    </a:cubicBezTo>
                    <a:lnTo>
                      <a:pt x="14747" y="56521"/>
                    </a:lnTo>
                    <a:cubicBezTo>
                      <a:pt x="14760" y="56936"/>
                      <a:pt x="14795" y="57351"/>
                      <a:pt x="14766" y="57767"/>
                    </a:cubicBezTo>
                    <a:cubicBezTo>
                      <a:pt x="14692" y="58758"/>
                      <a:pt x="14576" y="59749"/>
                      <a:pt x="14481" y="60741"/>
                    </a:cubicBezTo>
                    <a:cubicBezTo>
                      <a:pt x="14471" y="60888"/>
                      <a:pt x="14375" y="61047"/>
                      <a:pt x="14555" y="61216"/>
                    </a:cubicBezTo>
                    <a:cubicBezTo>
                      <a:pt x="14713" y="60973"/>
                      <a:pt x="14682" y="60699"/>
                      <a:pt x="14734" y="60456"/>
                    </a:cubicBezTo>
                    <a:cubicBezTo>
                      <a:pt x="14776" y="60192"/>
                      <a:pt x="14797" y="59929"/>
                      <a:pt x="14829" y="59665"/>
                    </a:cubicBezTo>
                    <a:cubicBezTo>
                      <a:pt x="14861" y="59402"/>
                      <a:pt x="14893" y="59138"/>
                      <a:pt x="14924" y="58863"/>
                    </a:cubicBezTo>
                    <a:cubicBezTo>
                      <a:pt x="14945" y="58600"/>
                      <a:pt x="14977" y="58336"/>
                      <a:pt x="15008" y="58073"/>
                    </a:cubicBezTo>
                    <a:cubicBezTo>
                      <a:pt x="15029" y="57809"/>
                      <a:pt x="15050" y="57546"/>
                      <a:pt x="15061" y="57281"/>
                    </a:cubicBezTo>
                    <a:cubicBezTo>
                      <a:pt x="15082" y="57018"/>
                      <a:pt x="15093" y="56744"/>
                      <a:pt x="15104" y="56480"/>
                    </a:cubicBezTo>
                    <a:cubicBezTo>
                      <a:pt x="15114" y="56217"/>
                      <a:pt x="15125" y="55953"/>
                      <a:pt x="15125" y="55689"/>
                    </a:cubicBezTo>
                    <a:cubicBezTo>
                      <a:pt x="15125" y="55436"/>
                      <a:pt x="15029" y="55183"/>
                      <a:pt x="15240" y="54877"/>
                    </a:cubicBezTo>
                    <a:close/>
                    <a:moveTo>
                      <a:pt x="41" y="1"/>
                    </a:moveTo>
                    <a:cubicBezTo>
                      <a:pt x="28" y="1"/>
                      <a:pt x="15" y="1"/>
                      <a:pt x="1" y="3"/>
                    </a:cubicBezTo>
                    <a:cubicBezTo>
                      <a:pt x="43" y="97"/>
                      <a:pt x="64" y="181"/>
                      <a:pt x="106" y="245"/>
                    </a:cubicBezTo>
                    <a:cubicBezTo>
                      <a:pt x="1087" y="1585"/>
                      <a:pt x="1962" y="3008"/>
                      <a:pt x="2837" y="4421"/>
                    </a:cubicBezTo>
                    <a:cubicBezTo>
                      <a:pt x="3038" y="4738"/>
                      <a:pt x="3207" y="5086"/>
                      <a:pt x="3439" y="5381"/>
                    </a:cubicBezTo>
                    <a:cubicBezTo>
                      <a:pt x="3744" y="5771"/>
                      <a:pt x="3934" y="6214"/>
                      <a:pt x="4124" y="6668"/>
                    </a:cubicBezTo>
                    <a:cubicBezTo>
                      <a:pt x="5221" y="9431"/>
                      <a:pt x="6223" y="12226"/>
                      <a:pt x="7140" y="15052"/>
                    </a:cubicBezTo>
                    <a:cubicBezTo>
                      <a:pt x="7773" y="17014"/>
                      <a:pt x="8396" y="18987"/>
                      <a:pt x="9334" y="20832"/>
                    </a:cubicBezTo>
                    <a:cubicBezTo>
                      <a:pt x="9418" y="20991"/>
                      <a:pt x="9472" y="21148"/>
                      <a:pt x="9408" y="21338"/>
                    </a:cubicBezTo>
                    <a:cubicBezTo>
                      <a:pt x="9366" y="21455"/>
                      <a:pt x="9397" y="21602"/>
                      <a:pt x="9429" y="21729"/>
                    </a:cubicBezTo>
                    <a:cubicBezTo>
                      <a:pt x="9566" y="22224"/>
                      <a:pt x="9777" y="22678"/>
                      <a:pt x="10041" y="23121"/>
                    </a:cubicBezTo>
                    <a:cubicBezTo>
                      <a:pt x="10093" y="23194"/>
                      <a:pt x="10189" y="23248"/>
                      <a:pt x="10347" y="23374"/>
                    </a:cubicBezTo>
                    <a:cubicBezTo>
                      <a:pt x="10283" y="22994"/>
                      <a:pt x="10072" y="22805"/>
                      <a:pt x="9999" y="22562"/>
                    </a:cubicBezTo>
                    <a:cubicBezTo>
                      <a:pt x="9915" y="22309"/>
                      <a:pt x="9704" y="22109"/>
                      <a:pt x="9735" y="21718"/>
                    </a:cubicBezTo>
                    <a:lnTo>
                      <a:pt x="9735" y="21718"/>
                    </a:lnTo>
                    <a:cubicBezTo>
                      <a:pt x="9893" y="21961"/>
                      <a:pt x="10020" y="22109"/>
                      <a:pt x="10104" y="22277"/>
                    </a:cubicBezTo>
                    <a:cubicBezTo>
                      <a:pt x="10800" y="23669"/>
                      <a:pt x="11633" y="24987"/>
                      <a:pt x="12414" y="26327"/>
                    </a:cubicBezTo>
                    <a:cubicBezTo>
                      <a:pt x="12557" y="26563"/>
                      <a:pt x="12672" y="26819"/>
                      <a:pt x="12794" y="27076"/>
                    </a:cubicBezTo>
                    <a:lnTo>
                      <a:pt x="12794" y="27076"/>
                    </a:lnTo>
                    <a:cubicBezTo>
                      <a:pt x="12658" y="27066"/>
                      <a:pt x="12597" y="26866"/>
                      <a:pt x="12420" y="26866"/>
                    </a:cubicBezTo>
                    <a:cubicBezTo>
                      <a:pt x="12399" y="26866"/>
                      <a:pt x="12376" y="26869"/>
                      <a:pt x="12350" y="26876"/>
                    </a:cubicBezTo>
                    <a:cubicBezTo>
                      <a:pt x="12709" y="27614"/>
                      <a:pt x="13257" y="28162"/>
                      <a:pt x="13690" y="28805"/>
                    </a:cubicBezTo>
                    <a:cubicBezTo>
                      <a:pt x="13806" y="28784"/>
                      <a:pt x="13911" y="28763"/>
                      <a:pt x="14017" y="28742"/>
                    </a:cubicBezTo>
                    <a:cubicBezTo>
                      <a:pt x="14070" y="28795"/>
                      <a:pt x="14133" y="28826"/>
                      <a:pt x="14164" y="28880"/>
                    </a:cubicBezTo>
                    <a:cubicBezTo>
                      <a:pt x="14354" y="29227"/>
                      <a:pt x="14661" y="29323"/>
                      <a:pt x="15019" y="29438"/>
                    </a:cubicBezTo>
                    <a:cubicBezTo>
                      <a:pt x="16095" y="29776"/>
                      <a:pt x="17139" y="30208"/>
                      <a:pt x="18057" y="30894"/>
                    </a:cubicBezTo>
                    <a:cubicBezTo>
                      <a:pt x="18478" y="31210"/>
                      <a:pt x="18763" y="31622"/>
                      <a:pt x="18943" y="32107"/>
                    </a:cubicBezTo>
                    <a:cubicBezTo>
                      <a:pt x="19048" y="32370"/>
                      <a:pt x="19100" y="32655"/>
                      <a:pt x="19217" y="32930"/>
                    </a:cubicBezTo>
                    <a:cubicBezTo>
                      <a:pt x="19301" y="33151"/>
                      <a:pt x="19407" y="33372"/>
                      <a:pt x="19554" y="33562"/>
                    </a:cubicBezTo>
                    <a:cubicBezTo>
                      <a:pt x="19666" y="33716"/>
                      <a:pt x="19801" y="33793"/>
                      <a:pt x="19941" y="33793"/>
                    </a:cubicBezTo>
                    <a:cubicBezTo>
                      <a:pt x="20078" y="33793"/>
                      <a:pt x="20219" y="33719"/>
                      <a:pt x="20345" y="33572"/>
                    </a:cubicBezTo>
                    <a:cubicBezTo>
                      <a:pt x="20514" y="33383"/>
                      <a:pt x="20651" y="33151"/>
                      <a:pt x="20788" y="32919"/>
                    </a:cubicBezTo>
                    <a:cubicBezTo>
                      <a:pt x="20989" y="32571"/>
                      <a:pt x="21242" y="32265"/>
                      <a:pt x="21547" y="32012"/>
                    </a:cubicBezTo>
                    <a:cubicBezTo>
                      <a:pt x="22391" y="31315"/>
                      <a:pt x="23298" y="30725"/>
                      <a:pt x="24268" y="30240"/>
                    </a:cubicBezTo>
                    <a:cubicBezTo>
                      <a:pt x="24393" y="30186"/>
                      <a:pt x="24506" y="30154"/>
                      <a:pt x="24633" y="30154"/>
                    </a:cubicBezTo>
                    <a:cubicBezTo>
                      <a:pt x="24678" y="30154"/>
                      <a:pt x="24725" y="30158"/>
                      <a:pt x="24774" y="30166"/>
                    </a:cubicBezTo>
                    <a:cubicBezTo>
                      <a:pt x="24908" y="30189"/>
                      <a:pt x="25044" y="30206"/>
                      <a:pt x="25176" y="30206"/>
                    </a:cubicBezTo>
                    <a:cubicBezTo>
                      <a:pt x="25285" y="30206"/>
                      <a:pt x="25392" y="30195"/>
                      <a:pt x="25492" y="30166"/>
                    </a:cubicBezTo>
                    <a:cubicBezTo>
                      <a:pt x="25798" y="30071"/>
                      <a:pt x="26061" y="29860"/>
                      <a:pt x="26304" y="29555"/>
                    </a:cubicBezTo>
                    <a:cubicBezTo>
                      <a:pt x="26167" y="29533"/>
                      <a:pt x="26093" y="29522"/>
                      <a:pt x="25988" y="29501"/>
                    </a:cubicBezTo>
                    <a:cubicBezTo>
                      <a:pt x="26114" y="29323"/>
                      <a:pt x="26230" y="29154"/>
                      <a:pt x="26431" y="28869"/>
                    </a:cubicBezTo>
                    <a:lnTo>
                      <a:pt x="26431" y="28869"/>
                    </a:lnTo>
                    <a:cubicBezTo>
                      <a:pt x="26175" y="28961"/>
                      <a:pt x="26039" y="29013"/>
                      <a:pt x="25906" y="29073"/>
                    </a:cubicBezTo>
                    <a:lnTo>
                      <a:pt x="25906" y="29073"/>
                    </a:lnTo>
                    <a:cubicBezTo>
                      <a:pt x="26034" y="28751"/>
                      <a:pt x="26327" y="28583"/>
                      <a:pt x="26578" y="28373"/>
                    </a:cubicBezTo>
                    <a:cubicBezTo>
                      <a:pt x="27010" y="28025"/>
                      <a:pt x="27274" y="27582"/>
                      <a:pt x="27401" y="27044"/>
                    </a:cubicBezTo>
                    <a:cubicBezTo>
                      <a:pt x="27622" y="26159"/>
                      <a:pt x="27886" y="25294"/>
                      <a:pt x="28065" y="24397"/>
                    </a:cubicBezTo>
                    <a:cubicBezTo>
                      <a:pt x="28276" y="23426"/>
                      <a:pt x="28740" y="22625"/>
                      <a:pt x="29489" y="21982"/>
                    </a:cubicBezTo>
                    <a:cubicBezTo>
                      <a:pt x="29658" y="21834"/>
                      <a:pt x="29827" y="21697"/>
                      <a:pt x="29984" y="21539"/>
                    </a:cubicBezTo>
                    <a:cubicBezTo>
                      <a:pt x="30249" y="21275"/>
                      <a:pt x="30523" y="21012"/>
                      <a:pt x="30755" y="20716"/>
                    </a:cubicBezTo>
                    <a:cubicBezTo>
                      <a:pt x="31071" y="20316"/>
                      <a:pt x="31345" y="19883"/>
                      <a:pt x="31641" y="19461"/>
                    </a:cubicBezTo>
                    <a:cubicBezTo>
                      <a:pt x="31841" y="19177"/>
                      <a:pt x="32063" y="18912"/>
                      <a:pt x="32442" y="18702"/>
                    </a:cubicBezTo>
                    <a:lnTo>
                      <a:pt x="32442" y="18702"/>
                    </a:lnTo>
                    <a:cubicBezTo>
                      <a:pt x="32431" y="18860"/>
                      <a:pt x="32442" y="18945"/>
                      <a:pt x="32421" y="19018"/>
                    </a:cubicBezTo>
                    <a:cubicBezTo>
                      <a:pt x="32168" y="19777"/>
                      <a:pt x="31925" y="20537"/>
                      <a:pt x="31651" y="21286"/>
                    </a:cubicBezTo>
                    <a:cubicBezTo>
                      <a:pt x="31219" y="22446"/>
                      <a:pt x="30744" y="23606"/>
                      <a:pt x="30301" y="24766"/>
                    </a:cubicBezTo>
                    <a:cubicBezTo>
                      <a:pt x="30185" y="25072"/>
                      <a:pt x="30080" y="25388"/>
                      <a:pt x="29995" y="25705"/>
                    </a:cubicBezTo>
                    <a:cubicBezTo>
                      <a:pt x="29647" y="26991"/>
                      <a:pt x="29352" y="28289"/>
                      <a:pt x="28888" y="29544"/>
                    </a:cubicBezTo>
                    <a:cubicBezTo>
                      <a:pt x="28751" y="29923"/>
                      <a:pt x="28592" y="30282"/>
                      <a:pt x="28297" y="30567"/>
                    </a:cubicBezTo>
                    <a:cubicBezTo>
                      <a:pt x="27823" y="31031"/>
                      <a:pt x="27359" y="31516"/>
                      <a:pt x="26863" y="31948"/>
                    </a:cubicBezTo>
                    <a:cubicBezTo>
                      <a:pt x="25808" y="32876"/>
                      <a:pt x="24753" y="33794"/>
                      <a:pt x="23551" y="34522"/>
                    </a:cubicBezTo>
                    <a:cubicBezTo>
                      <a:pt x="23140" y="34786"/>
                      <a:pt x="22749" y="35081"/>
                      <a:pt x="22339" y="35344"/>
                    </a:cubicBezTo>
                    <a:cubicBezTo>
                      <a:pt x="21938" y="35608"/>
                      <a:pt x="21526" y="35872"/>
                      <a:pt x="21157" y="36104"/>
                    </a:cubicBezTo>
                    <a:cubicBezTo>
                      <a:pt x="20785" y="36030"/>
                      <a:pt x="20504" y="35715"/>
                      <a:pt x="20115" y="35715"/>
                    </a:cubicBezTo>
                    <a:cubicBezTo>
                      <a:pt x="20008" y="35715"/>
                      <a:pt x="19893" y="35739"/>
                      <a:pt x="19765" y="35798"/>
                    </a:cubicBezTo>
                    <a:cubicBezTo>
                      <a:pt x="20060" y="35977"/>
                      <a:pt x="20314" y="36115"/>
                      <a:pt x="20535" y="36272"/>
                    </a:cubicBezTo>
                    <a:cubicBezTo>
                      <a:pt x="21252" y="36769"/>
                      <a:pt x="21959" y="37264"/>
                      <a:pt x="22644" y="37791"/>
                    </a:cubicBezTo>
                    <a:cubicBezTo>
                      <a:pt x="22939" y="38013"/>
                      <a:pt x="23235" y="38276"/>
                      <a:pt x="23456" y="38572"/>
                    </a:cubicBezTo>
                    <a:cubicBezTo>
                      <a:pt x="24606" y="40059"/>
                      <a:pt x="25492" y="41693"/>
                      <a:pt x="26114" y="43465"/>
                    </a:cubicBezTo>
                    <a:cubicBezTo>
                      <a:pt x="26610" y="44889"/>
                      <a:pt x="27042" y="46334"/>
                      <a:pt x="27749" y="47674"/>
                    </a:cubicBezTo>
                    <a:cubicBezTo>
                      <a:pt x="27781" y="47726"/>
                      <a:pt x="27802" y="47800"/>
                      <a:pt x="27823" y="47853"/>
                    </a:cubicBezTo>
                    <a:lnTo>
                      <a:pt x="27802" y="47843"/>
                    </a:lnTo>
                    <a:lnTo>
                      <a:pt x="27802" y="47843"/>
                    </a:lnTo>
                    <a:cubicBezTo>
                      <a:pt x="27917" y="47979"/>
                      <a:pt x="28034" y="48106"/>
                      <a:pt x="28139" y="48243"/>
                    </a:cubicBezTo>
                    <a:cubicBezTo>
                      <a:pt x="28392" y="48581"/>
                      <a:pt x="28613" y="48939"/>
                      <a:pt x="28877" y="49266"/>
                    </a:cubicBezTo>
                    <a:cubicBezTo>
                      <a:pt x="29046" y="49456"/>
                      <a:pt x="29025" y="49646"/>
                      <a:pt x="28972" y="49857"/>
                    </a:cubicBezTo>
                    <a:cubicBezTo>
                      <a:pt x="29152" y="50068"/>
                      <a:pt x="29320" y="50278"/>
                      <a:pt x="29510" y="50468"/>
                    </a:cubicBezTo>
                    <a:cubicBezTo>
                      <a:pt x="29574" y="50543"/>
                      <a:pt x="29679" y="50616"/>
                      <a:pt x="29774" y="50627"/>
                    </a:cubicBezTo>
                    <a:cubicBezTo>
                      <a:pt x="30059" y="50658"/>
                      <a:pt x="30164" y="50838"/>
                      <a:pt x="30143" y="51080"/>
                    </a:cubicBezTo>
                    <a:cubicBezTo>
                      <a:pt x="30122" y="51417"/>
                      <a:pt x="30259" y="51607"/>
                      <a:pt x="30554" y="51755"/>
                    </a:cubicBezTo>
                    <a:cubicBezTo>
                      <a:pt x="30902" y="51945"/>
                      <a:pt x="31071" y="52272"/>
                      <a:pt x="31166" y="52641"/>
                    </a:cubicBezTo>
                    <a:cubicBezTo>
                      <a:pt x="31008" y="52926"/>
                      <a:pt x="31187" y="53158"/>
                      <a:pt x="31292" y="53390"/>
                    </a:cubicBezTo>
                    <a:cubicBezTo>
                      <a:pt x="31820" y="54529"/>
                      <a:pt x="32358" y="55668"/>
                      <a:pt x="32895" y="56807"/>
                    </a:cubicBezTo>
                    <a:cubicBezTo>
                      <a:pt x="32916" y="56849"/>
                      <a:pt x="32991" y="56871"/>
                      <a:pt x="33085" y="56923"/>
                    </a:cubicBezTo>
                    <a:cubicBezTo>
                      <a:pt x="33024" y="56639"/>
                      <a:pt x="32983" y="56395"/>
                      <a:pt x="32943" y="56152"/>
                    </a:cubicBezTo>
                    <a:lnTo>
                      <a:pt x="32943" y="56152"/>
                    </a:lnTo>
                    <a:cubicBezTo>
                      <a:pt x="32974" y="56170"/>
                      <a:pt x="33013" y="56191"/>
                      <a:pt x="33022" y="56227"/>
                    </a:cubicBezTo>
                    <a:cubicBezTo>
                      <a:pt x="33233" y="56691"/>
                      <a:pt x="33434" y="57155"/>
                      <a:pt x="33634" y="57619"/>
                    </a:cubicBezTo>
                    <a:cubicBezTo>
                      <a:pt x="33666" y="57693"/>
                      <a:pt x="33645" y="57778"/>
                      <a:pt x="33655" y="57862"/>
                    </a:cubicBezTo>
                    <a:cubicBezTo>
                      <a:pt x="33630" y="57867"/>
                      <a:pt x="33607" y="57869"/>
                      <a:pt x="33585" y="57869"/>
                    </a:cubicBezTo>
                    <a:cubicBezTo>
                      <a:pt x="33409" y="57869"/>
                      <a:pt x="33348" y="57724"/>
                      <a:pt x="33254" y="57630"/>
                    </a:cubicBezTo>
                    <a:cubicBezTo>
                      <a:pt x="32864" y="57229"/>
                      <a:pt x="32484" y="56828"/>
                      <a:pt x="32105" y="56428"/>
                    </a:cubicBezTo>
                    <a:cubicBezTo>
                      <a:pt x="31820" y="56121"/>
                      <a:pt x="31514" y="55826"/>
                      <a:pt x="31250" y="55500"/>
                    </a:cubicBezTo>
                    <a:cubicBezTo>
                      <a:pt x="30048" y="54012"/>
                      <a:pt x="28688" y="52673"/>
                      <a:pt x="27338" y="51333"/>
                    </a:cubicBezTo>
                    <a:cubicBezTo>
                      <a:pt x="26399" y="50405"/>
                      <a:pt x="25386" y="49603"/>
                      <a:pt x="24163" y="49055"/>
                    </a:cubicBezTo>
                    <a:cubicBezTo>
                      <a:pt x="23403" y="48718"/>
                      <a:pt x="22697" y="48232"/>
                      <a:pt x="22011" y="47747"/>
                    </a:cubicBezTo>
                    <a:cubicBezTo>
                      <a:pt x="21210" y="47189"/>
                      <a:pt x="20450" y="46566"/>
                      <a:pt x="19681" y="45965"/>
                    </a:cubicBezTo>
                    <a:cubicBezTo>
                      <a:pt x="19006" y="45438"/>
                      <a:pt x="18489" y="44784"/>
                      <a:pt x="18141" y="43993"/>
                    </a:cubicBezTo>
                    <a:cubicBezTo>
                      <a:pt x="17771" y="43139"/>
                      <a:pt x="17466" y="42263"/>
                      <a:pt x="17213" y="41367"/>
                    </a:cubicBezTo>
                    <a:cubicBezTo>
                      <a:pt x="16981" y="40491"/>
                      <a:pt x="16759" y="39605"/>
                      <a:pt x="16538" y="38719"/>
                    </a:cubicBezTo>
                    <a:cubicBezTo>
                      <a:pt x="16475" y="38487"/>
                      <a:pt x="16411" y="38255"/>
                      <a:pt x="16147" y="38150"/>
                    </a:cubicBezTo>
                    <a:cubicBezTo>
                      <a:pt x="15821" y="38245"/>
                      <a:pt x="15631" y="38498"/>
                      <a:pt x="15357" y="38635"/>
                    </a:cubicBezTo>
                    <a:cubicBezTo>
                      <a:pt x="15125" y="39837"/>
                      <a:pt x="14755" y="40976"/>
                      <a:pt x="14354" y="42105"/>
                    </a:cubicBezTo>
                    <a:cubicBezTo>
                      <a:pt x="14112" y="42790"/>
                      <a:pt x="13796" y="43455"/>
                      <a:pt x="13426" y="44088"/>
                    </a:cubicBezTo>
                    <a:cubicBezTo>
                      <a:pt x="13025" y="44752"/>
                      <a:pt x="12657" y="45438"/>
                      <a:pt x="12245" y="46092"/>
                    </a:cubicBezTo>
                    <a:cubicBezTo>
                      <a:pt x="11992" y="46514"/>
                      <a:pt x="11739" y="46936"/>
                      <a:pt x="11422" y="47304"/>
                    </a:cubicBezTo>
                    <a:cubicBezTo>
                      <a:pt x="10663" y="48201"/>
                      <a:pt x="9830" y="49013"/>
                      <a:pt x="8954" y="49804"/>
                    </a:cubicBezTo>
                    <a:lnTo>
                      <a:pt x="7246" y="51291"/>
                    </a:lnTo>
                    <a:cubicBezTo>
                      <a:pt x="7103" y="51413"/>
                      <a:pt x="6952" y="51526"/>
                      <a:pt x="6799" y="51647"/>
                    </a:cubicBezTo>
                    <a:lnTo>
                      <a:pt x="6799" y="51647"/>
                    </a:lnTo>
                    <a:cubicBezTo>
                      <a:pt x="6800" y="51644"/>
                      <a:pt x="6802" y="51642"/>
                      <a:pt x="6803" y="51639"/>
                    </a:cubicBezTo>
                    <a:lnTo>
                      <a:pt x="6803" y="51639"/>
                    </a:lnTo>
                    <a:lnTo>
                      <a:pt x="6782" y="51660"/>
                    </a:lnTo>
                    <a:cubicBezTo>
                      <a:pt x="6787" y="51656"/>
                      <a:pt x="6793" y="51651"/>
                      <a:pt x="6799" y="51647"/>
                    </a:cubicBezTo>
                    <a:lnTo>
                      <a:pt x="6799" y="51647"/>
                    </a:lnTo>
                    <a:cubicBezTo>
                      <a:pt x="6728" y="51781"/>
                      <a:pt x="6686" y="51926"/>
                      <a:pt x="6592" y="52050"/>
                    </a:cubicBezTo>
                    <a:cubicBezTo>
                      <a:pt x="6139" y="52620"/>
                      <a:pt x="5717" y="53221"/>
                      <a:pt x="5432" y="53907"/>
                    </a:cubicBezTo>
                    <a:cubicBezTo>
                      <a:pt x="5390" y="54023"/>
                      <a:pt x="5274" y="54107"/>
                      <a:pt x="5179" y="54192"/>
                    </a:cubicBezTo>
                    <a:cubicBezTo>
                      <a:pt x="4831" y="54466"/>
                      <a:pt x="4810" y="54560"/>
                      <a:pt x="4958" y="55014"/>
                    </a:cubicBezTo>
                    <a:cubicBezTo>
                      <a:pt x="4989" y="55109"/>
                      <a:pt x="5000" y="55225"/>
                      <a:pt x="4979" y="55331"/>
                    </a:cubicBezTo>
                    <a:cubicBezTo>
                      <a:pt x="4778" y="56417"/>
                      <a:pt x="4820" y="57492"/>
                      <a:pt x="4937" y="58579"/>
                    </a:cubicBezTo>
                    <a:cubicBezTo>
                      <a:pt x="5031" y="59444"/>
                      <a:pt x="5105" y="60298"/>
                      <a:pt x="5190" y="61163"/>
                    </a:cubicBezTo>
                    <a:cubicBezTo>
                      <a:pt x="5200" y="61279"/>
                      <a:pt x="5274" y="61427"/>
                      <a:pt x="5063" y="61521"/>
                    </a:cubicBezTo>
                    <a:cubicBezTo>
                      <a:pt x="4958" y="61363"/>
                      <a:pt x="4831" y="61216"/>
                      <a:pt x="4747" y="61047"/>
                    </a:cubicBezTo>
                    <a:cubicBezTo>
                      <a:pt x="3882" y="59507"/>
                      <a:pt x="3491" y="57830"/>
                      <a:pt x="3280" y="56100"/>
                    </a:cubicBezTo>
                    <a:cubicBezTo>
                      <a:pt x="3238" y="55689"/>
                      <a:pt x="3312" y="55289"/>
                      <a:pt x="3512" y="54940"/>
                    </a:cubicBezTo>
                    <a:cubicBezTo>
                      <a:pt x="3924" y="54265"/>
                      <a:pt x="4114" y="53506"/>
                      <a:pt x="4335" y="52767"/>
                    </a:cubicBezTo>
                    <a:cubicBezTo>
                      <a:pt x="4588" y="51893"/>
                      <a:pt x="4831" y="51017"/>
                      <a:pt x="5126" y="50152"/>
                    </a:cubicBezTo>
                    <a:cubicBezTo>
                      <a:pt x="5516" y="49024"/>
                      <a:pt x="5949" y="47906"/>
                      <a:pt x="6550" y="46851"/>
                    </a:cubicBezTo>
                    <a:cubicBezTo>
                      <a:pt x="7278" y="45575"/>
                      <a:pt x="8185" y="44425"/>
                      <a:pt x="9176" y="43350"/>
                    </a:cubicBezTo>
                    <a:cubicBezTo>
                      <a:pt x="10147" y="42295"/>
                      <a:pt x="10969" y="41145"/>
                      <a:pt x="11802" y="39996"/>
                    </a:cubicBezTo>
                    <a:cubicBezTo>
                      <a:pt x="12172" y="39490"/>
                      <a:pt x="12498" y="38962"/>
                      <a:pt x="12836" y="38435"/>
                    </a:cubicBezTo>
                    <a:cubicBezTo>
                      <a:pt x="12889" y="38351"/>
                      <a:pt x="12973" y="38245"/>
                      <a:pt x="12814" y="38129"/>
                    </a:cubicBezTo>
                    <a:cubicBezTo>
                      <a:pt x="12699" y="38224"/>
                      <a:pt x="12572" y="38308"/>
                      <a:pt x="12477" y="38414"/>
                    </a:cubicBezTo>
                    <a:cubicBezTo>
                      <a:pt x="11729" y="39258"/>
                      <a:pt x="10979" y="40111"/>
                      <a:pt x="10336" y="41050"/>
                    </a:cubicBezTo>
                    <a:cubicBezTo>
                      <a:pt x="10093" y="41388"/>
                      <a:pt x="9830" y="41725"/>
                      <a:pt x="9556" y="42042"/>
                    </a:cubicBezTo>
                    <a:cubicBezTo>
                      <a:pt x="8933" y="42769"/>
                      <a:pt x="8290" y="43476"/>
                      <a:pt x="7689" y="44215"/>
                    </a:cubicBezTo>
                    <a:cubicBezTo>
                      <a:pt x="6814" y="45279"/>
                      <a:pt x="6054" y="46429"/>
                      <a:pt x="5495" y="47695"/>
                    </a:cubicBezTo>
                    <a:cubicBezTo>
                      <a:pt x="4799" y="49245"/>
                      <a:pt x="4240" y="50838"/>
                      <a:pt x="3861" y="52483"/>
                    </a:cubicBezTo>
                    <a:cubicBezTo>
                      <a:pt x="3608" y="53601"/>
                      <a:pt x="3027" y="54582"/>
                      <a:pt x="2690" y="55657"/>
                    </a:cubicBezTo>
                    <a:cubicBezTo>
                      <a:pt x="2680" y="55699"/>
                      <a:pt x="2647" y="55732"/>
                      <a:pt x="2626" y="55774"/>
                    </a:cubicBezTo>
                    <a:cubicBezTo>
                      <a:pt x="2479" y="56090"/>
                      <a:pt x="2310" y="56407"/>
                      <a:pt x="2173" y="56733"/>
                    </a:cubicBezTo>
                    <a:cubicBezTo>
                      <a:pt x="1709" y="57799"/>
                      <a:pt x="1487" y="58938"/>
                      <a:pt x="1266" y="60066"/>
                    </a:cubicBezTo>
                    <a:cubicBezTo>
                      <a:pt x="1192" y="60445"/>
                      <a:pt x="1213" y="60825"/>
                      <a:pt x="1297" y="61195"/>
                    </a:cubicBezTo>
                    <a:cubicBezTo>
                      <a:pt x="1466" y="61859"/>
                      <a:pt x="1625" y="62524"/>
                      <a:pt x="1794" y="63199"/>
                    </a:cubicBezTo>
                    <a:cubicBezTo>
                      <a:pt x="2005" y="63989"/>
                      <a:pt x="2342" y="64738"/>
                      <a:pt x="2690" y="65487"/>
                    </a:cubicBezTo>
                    <a:cubicBezTo>
                      <a:pt x="3059" y="66288"/>
                      <a:pt x="3713" y="66721"/>
                      <a:pt x="4557" y="66795"/>
                    </a:cubicBezTo>
                    <a:cubicBezTo>
                      <a:pt x="4803" y="66816"/>
                      <a:pt x="5048" y="66828"/>
                      <a:pt x="5292" y="66828"/>
                    </a:cubicBezTo>
                    <a:cubicBezTo>
                      <a:pt x="6001" y="66828"/>
                      <a:pt x="6703" y="66733"/>
                      <a:pt x="7393" y="66520"/>
                    </a:cubicBezTo>
                    <a:cubicBezTo>
                      <a:pt x="7858" y="66384"/>
                      <a:pt x="8343" y="66309"/>
                      <a:pt x="8818" y="66215"/>
                    </a:cubicBezTo>
                    <a:cubicBezTo>
                      <a:pt x="9313" y="66120"/>
                      <a:pt x="9819" y="66046"/>
                      <a:pt x="10325" y="65962"/>
                    </a:cubicBezTo>
                    <a:cubicBezTo>
                      <a:pt x="10684" y="65888"/>
                      <a:pt x="10990" y="65730"/>
                      <a:pt x="11275" y="65508"/>
                    </a:cubicBezTo>
                    <a:cubicBezTo>
                      <a:pt x="11412" y="65402"/>
                      <a:pt x="11560" y="65318"/>
                      <a:pt x="11665" y="65255"/>
                    </a:cubicBezTo>
                    <a:cubicBezTo>
                      <a:pt x="11992" y="65456"/>
                      <a:pt x="12266" y="65667"/>
                      <a:pt x="12561" y="65793"/>
                    </a:cubicBezTo>
                    <a:cubicBezTo>
                      <a:pt x="12825" y="65899"/>
                      <a:pt x="13015" y="66056"/>
                      <a:pt x="13163" y="66288"/>
                    </a:cubicBezTo>
                    <a:cubicBezTo>
                      <a:pt x="13247" y="66415"/>
                      <a:pt x="13332" y="66542"/>
                      <a:pt x="13416" y="66679"/>
                    </a:cubicBezTo>
                    <a:cubicBezTo>
                      <a:pt x="13743" y="67195"/>
                      <a:pt x="14218" y="67502"/>
                      <a:pt x="14818" y="67607"/>
                    </a:cubicBezTo>
                    <a:cubicBezTo>
                      <a:pt x="15167" y="67670"/>
                      <a:pt x="15525" y="67702"/>
                      <a:pt x="15873" y="67734"/>
                    </a:cubicBezTo>
                    <a:cubicBezTo>
                      <a:pt x="16780" y="67818"/>
                      <a:pt x="17677" y="67966"/>
                      <a:pt x="18542" y="68292"/>
                    </a:cubicBezTo>
                    <a:cubicBezTo>
                      <a:pt x="18953" y="68451"/>
                      <a:pt x="19385" y="68556"/>
                      <a:pt x="19817" y="68641"/>
                    </a:cubicBezTo>
                    <a:cubicBezTo>
                      <a:pt x="20205" y="68719"/>
                      <a:pt x="20591" y="68762"/>
                      <a:pt x="20973" y="68762"/>
                    </a:cubicBezTo>
                    <a:cubicBezTo>
                      <a:pt x="21621" y="68762"/>
                      <a:pt x="22259" y="68637"/>
                      <a:pt x="22876" y="68345"/>
                    </a:cubicBezTo>
                    <a:cubicBezTo>
                      <a:pt x="23056" y="68261"/>
                      <a:pt x="23246" y="68187"/>
                      <a:pt x="23424" y="68102"/>
                    </a:cubicBezTo>
                    <a:cubicBezTo>
                      <a:pt x="23910" y="67902"/>
                      <a:pt x="24321" y="67617"/>
                      <a:pt x="24669" y="67227"/>
                    </a:cubicBezTo>
                    <a:cubicBezTo>
                      <a:pt x="24996" y="66869"/>
                      <a:pt x="25376" y="66563"/>
                      <a:pt x="25829" y="66320"/>
                    </a:cubicBezTo>
                    <a:cubicBezTo>
                      <a:pt x="25946" y="66363"/>
                      <a:pt x="26072" y="66405"/>
                      <a:pt x="26199" y="66457"/>
                    </a:cubicBezTo>
                    <a:cubicBezTo>
                      <a:pt x="26684" y="66679"/>
                      <a:pt x="27211" y="66785"/>
                      <a:pt x="27738" y="66837"/>
                    </a:cubicBezTo>
                    <a:cubicBezTo>
                      <a:pt x="27832" y="66845"/>
                      <a:pt x="27925" y="66849"/>
                      <a:pt x="28017" y="66849"/>
                    </a:cubicBezTo>
                    <a:cubicBezTo>
                      <a:pt x="28413" y="66849"/>
                      <a:pt x="28794" y="66772"/>
                      <a:pt x="29162" y="66584"/>
                    </a:cubicBezTo>
                    <a:cubicBezTo>
                      <a:pt x="29415" y="66457"/>
                      <a:pt x="29679" y="66320"/>
                      <a:pt x="29942" y="66215"/>
                    </a:cubicBezTo>
                    <a:cubicBezTo>
                      <a:pt x="30607" y="65951"/>
                      <a:pt x="31271" y="65709"/>
                      <a:pt x="31925" y="65445"/>
                    </a:cubicBezTo>
                    <a:cubicBezTo>
                      <a:pt x="33666" y="64770"/>
                      <a:pt x="35405" y="64095"/>
                      <a:pt x="37125" y="63388"/>
                    </a:cubicBezTo>
                    <a:cubicBezTo>
                      <a:pt x="37821" y="63103"/>
                      <a:pt x="38496" y="62766"/>
                      <a:pt x="39171" y="62418"/>
                    </a:cubicBezTo>
                    <a:cubicBezTo>
                      <a:pt x="39877" y="62060"/>
                      <a:pt x="40341" y="61500"/>
                      <a:pt x="40563" y="60720"/>
                    </a:cubicBezTo>
                    <a:cubicBezTo>
                      <a:pt x="40732" y="60098"/>
                      <a:pt x="40869" y="59475"/>
                      <a:pt x="40848" y="58821"/>
                    </a:cubicBezTo>
                    <a:cubicBezTo>
                      <a:pt x="40826" y="58537"/>
                      <a:pt x="40848" y="58252"/>
                      <a:pt x="40859" y="57967"/>
                    </a:cubicBezTo>
                    <a:cubicBezTo>
                      <a:pt x="41101" y="57820"/>
                      <a:pt x="41312" y="57693"/>
                      <a:pt x="41512" y="57567"/>
                    </a:cubicBezTo>
                    <a:cubicBezTo>
                      <a:pt x="41733" y="57429"/>
                      <a:pt x="41976" y="57292"/>
                      <a:pt x="42176" y="57124"/>
                    </a:cubicBezTo>
                    <a:cubicBezTo>
                      <a:pt x="43516" y="55995"/>
                      <a:pt x="44834" y="54835"/>
                      <a:pt x="46026" y="53548"/>
                    </a:cubicBezTo>
                    <a:cubicBezTo>
                      <a:pt x="46955" y="52535"/>
                      <a:pt x="47534" y="51354"/>
                      <a:pt x="47587" y="49962"/>
                    </a:cubicBezTo>
                    <a:cubicBezTo>
                      <a:pt x="47597" y="49804"/>
                      <a:pt x="47608" y="49646"/>
                      <a:pt x="47619" y="49498"/>
                    </a:cubicBezTo>
                    <a:cubicBezTo>
                      <a:pt x="47703" y="48602"/>
                      <a:pt x="47566" y="47726"/>
                      <a:pt x="47323" y="46861"/>
                    </a:cubicBezTo>
                    <a:cubicBezTo>
                      <a:pt x="47250" y="46629"/>
                      <a:pt x="47281" y="46450"/>
                      <a:pt x="47386" y="46239"/>
                    </a:cubicBezTo>
                    <a:cubicBezTo>
                      <a:pt x="47819" y="45459"/>
                      <a:pt x="48104" y="44615"/>
                      <a:pt x="48357" y="43761"/>
                    </a:cubicBezTo>
                    <a:cubicBezTo>
                      <a:pt x="48504" y="43244"/>
                      <a:pt x="48558" y="42717"/>
                      <a:pt x="48537" y="42179"/>
                    </a:cubicBezTo>
                    <a:cubicBezTo>
                      <a:pt x="48483" y="40650"/>
                      <a:pt x="48399" y="39120"/>
                      <a:pt x="48504" y="37591"/>
                    </a:cubicBezTo>
                    <a:lnTo>
                      <a:pt x="48504" y="37454"/>
                    </a:lnTo>
                    <a:cubicBezTo>
                      <a:pt x="48452" y="37043"/>
                      <a:pt x="48431" y="36610"/>
                      <a:pt x="48326" y="36209"/>
                    </a:cubicBezTo>
                    <a:cubicBezTo>
                      <a:pt x="48146" y="35503"/>
                      <a:pt x="47735" y="34912"/>
                      <a:pt x="47102" y="34522"/>
                    </a:cubicBezTo>
                    <a:cubicBezTo>
                      <a:pt x="46247" y="33994"/>
                      <a:pt x="45351" y="33572"/>
                      <a:pt x="44349" y="33394"/>
                    </a:cubicBezTo>
                    <a:cubicBezTo>
                      <a:pt x="43864" y="33309"/>
                      <a:pt x="43390" y="33183"/>
                      <a:pt x="42915" y="33098"/>
                    </a:cubicBezTo>
                    <a:cubicBezTo>
                      <a:pt x="41070" y="32746"/>
                      <a:pt x="39226" y="32377"/>
                      <a:pt x="37335" y="32377"/>
                    </a:cubicBezTo>
                    <a:cubicBezTo>
                      <a:pt x="37128" y="32377"/>
                      <a:pt x="36921" y="32382"/>
                      <a:pt x="36713" y="32391"/>
                    </a:cubicBezTo>
                    <a:cubicBezTo>
                      <a:pt x="35269" y="32454"/>
                      <a:pt x="33834" y="32539"/>
                      <a:pt x="32410" y="32803"/>
                    </a:cubicBezTo>
                    <a:cubicBezTo>
                      <a:pt x="31672" y="32951"/>
                      <a:pt x="30934" y="33108"/>
                      <a:pt x="30195" y="33256"/>
                    </a:cubicBezTo>
                    <a:cubicBezTo>
                      <a:pt x="28951" y="33499"/>
                      <a:pt x="27706" y="33731"/>
                      <a:pt x="26462" y="33963"/>
                    </a:cubicBezTo>
                    <a:cubicBezTo>
                      <a:pt x="26256" y="34002"/>
                      <a:pt x="26047" y="34025"/>
                      <a:pt x="25822" y="34025"/>
                    </a:cubicBezTo>
                    <a:cubicBezTo>
                      <a:pt x="25677" y="34025"/>
                      <a:pt x="25526" y="34015"/>
                      <a:pt x="25365" y="33994"/>
                    </a:cubicBezTo>
                    <a:cubicBezTo>
                      <a:pt x="25460" y="33868"/>
                      <a:pt x="25513" y="33794"/>
                      <a:pt x="25566" y="33741"/>
                    </a:cubicBezTo>
                    <a:cubicBezTo>
                      <a:pt x="25787" y="33562"/>
                      <a:pt x="26019" y="33372"/>
                      <a:pt x="26241" y="33193"/>
                    </a:cubicBezTo>
                    <a:cubicBezTo>
                      <a:pt x="27074" y="32508"/>
                      <a:pt x="27886" y="31779"/>
                      <a:pt x="28634" y="30989"/>
                    </a:cubicBezTo>
                    <a:cubicBezTo>
                      <a:pt x="28920" y="30694"/>
                      <a:pt x="29183" y="30387"/>
                      <a:pt x="29288" y="29987"/>
                    </a:cubicBezTo>
                    <a:cubicBezTo>
                      <a:pt x="29531" y="29090"/>
                      <a:pt x="29921" y="28236"/>
                      <a:pt x="30122" y="27329"/>
                    </a:cubicBezTo>
                    <a:cubicBezTo>
                      <a:pt x="30301" y="26527"/>
                      <a:pt x="30533" y="25737"/>
                      <a:pt x="30786" y="24956"/>
                    </a:cubicBezTo>
                    <a:cubicBezTo>
                      <a:pt x="31071" y="24112"/>
                      <a:pt x="31440" y="23300"/>
                      <a:pt x="31735" y="22467"/>
                    </a:cubicBezTo>
                    <a:cubicBezTo>
                      <a:pt x="32168" y="21254"/>
                      <a:pt x="32579" y="20030"/>
                      <a:pt x="32991" y="18818"/>
                    </a:cubicBezTo>
                    <a:cubicBezTo>
                      <a:pt x="33033" y="18691"/>
                      <a:pt x="33064" y="18554"/>
                      <a:pt x="33085" y="18427"/>
                    </a:cubicBezTo>
                    <a:cubicBezTo>
                      <a:pt x="33117" y="18227"/>
                      <a:pt x="33127" y="18016"/>
                      <a:pt x="32916" y="17890"/>
                    </a:cubicBezTo>
                    <a:cubicBezTo>
                      <a:pt x="32869" y="17866"/>
                      <a:pt x="32825" y="17856"/>
                      <a:pt x="32782" y="17856"/>
                    </a:cubicBezTo>
                    <a:cubicBezTo>
                      <a:pt x="32654" y="17856"/>
                      <a:pt x="32545" y="17947"/>
                      <a:pt x="32442" y="18027"/>
                    </a:cubicBezTo>
                    <a:cubicBezTo>
                      <a:pt x="31925" y="18448"/>
                      <a:pt x="31430" y="18891"/>
                      <a:pt x="31071" y="19472"/>
                    </a:cubicBezTo>
                    <a:cubicBezTo>
                      <a:pt x="30607" y="20199"/>
                      <a:pt x="30069" y="20885"/>
                      <a:pt x="29373" y="21412"/>
                    </a:cubicBezTo>
                    <a:cubicBezTo>
                      <a:pt x="29267" y="21497"/>
                      <a:pt x="29173" y="21591"/>
                      <a:pt x="29077" y="21687"/>
                    </a:cubicBezTo>
                    <a:cubicBezTo>
                      <a:pt x="28297" y="22362"/>
                      <a:pt x="27791" y="23194"/>
                      <a:pt x="27559" y="24207"/>
                    </a:cubicBezTo>
                    <a:cubicBezTo>
                      <a:pt x="27348" y="25093"/>
                      <a:pt x="27095" y="25969"/>
                      <a:pt x="26874" y="26844"/>
                    </a:cubicBezTo>
                    <a:cubicBezTo>
                      <a:pt x="26757" y="27298"/>
                      <a:pt x="26557" y="27666"/>
                      <a:pt x="26188" y="27962"/>
                    </a:cubicBezTo>
                    <a:cubicBezTo>
                      <a:pt x="25808" y="28268"/>
                      <a:pt x="25439" y="28584"/>
                      <a:pt x="25081" y="28922"/>
                    </a:cubicBezTo>
                    <a:cubicBezTo>
                      <a:pt x="24659" y="29323"/>
                      <a:pt x="24195" y="29649"/>
                      <a:pt x="23667" y="29902"/>
                    </a:cubicBezTo>
                    <a:cubicBezTo>
                      <a:pt x="22803" y="30324"/>
                      <a:pt x="22022" y="30862"/>
                      <a:pt x="21273" y="31463"/>
                    </a:cubicBezTo>
                    <a:cubicBezTo>
                      <a:pt x="20872" y="31790"/>
                      <a:pt x="20525" y="32149"/>
                      <a:pt x="20271" y="32602"/>
                    </a:cubicBezTo>
                    <a:cubicBezTo>
                      <a:pt x="20197" y="32729"/>
                      <a:pt x="20092" y="32834"/>
                      <a:pt x="19965" y="33003"/>
                    </a:cubicBezTo>
                    <a:cubicBezTo>
                      <a:pt x="19871" y="32845"/>
                      <a:pt x="19796" y="32740"/>
                      <a:pt x="19754" y="32623"/>
                    </a:cubicBezTo>
                    <a:cubicBezTo>
                      <a:pt x="19649" y="32328"/>
                      <a:pt x="19564" y="32033"/>
                      <a:pt x="19470" y="31737"/>
                    </a:cubicBezTo>
                    <a:cubicBezTo>
                      <a:pt x="19343" y="31390"/>
                      <a:pt x="19132" y="31104"/>
                      <a:pt x="18837" y="30894"/>
                    </a:cubicBezTo>
                    <a:cubicBezTo>
                      <a:pt x="18436" y="30609"/>
                      <a:pt x="18057" y="30303"/>
                      <a:pt x="17624" y="30082"/>
                    </a:cubicBezTo>
                    <a:cubicBezTo>
                      <a:pt x="16728" y="29607"/>
                      <a:pt x="15842" y="29080"/>
                      <a:pt x="14766" y="29069"/>
                    </a:cubicBezTo>
                    <a:cubicBezTo>
                      <a:pt x="14133" y="28067"/>
                      <a:pt x="13489" y="27108"/>
                      <a:pt x="12899" y="26116"/>
                    </a:cubicBezTo>
                    <a:cubicBezTo>
                      <a:pt x="12034" y="24650"/>
                      <a:pt x="11190" y="23163"/>
                      <a:pt x="10347" y="21676"/>
                    </a:cubicBezTo>
                    <a:cubicBezTo>
                      <a:pt x="9482" y="20168"/>
                      <a:pt x="8818" y="18575"/>
                      <a:pt x="8290" y="16920"/>
                    </a:cubicBezTo>
                    <a:cubicBezTo>
                      <a:pt x="7447" y="14272"/>
                      <a:pt x="6550" y="11656"/>
                      <a:pt x="5579" y="9052"/>
                    </a:cubicBezTo>
                    <a:cubicBezTo>
                      <a:pt x="5094" y="7744"/>
                      <a:pt x="4515" y="6467"/>
                      <a:pt x="3797" y="5265"/>
                    </a:cubicBezTo>
                    <a:cubicBezTo>
                      <a:pt x="3259" y="4369"/>
                      <a:pt x="2680" y="3504"/>
                      <a:pt x="2089" y="2639"/>
                    </a:cubicBezTo>
                    <a:cubicBezTo>
                      <a:pt x="1540" y="1838"/>
                      <a:pt x="960" y="1057"/>
                      <a:pt x="380" y="266"/>
                    </a:cubicBezTo>
                    <a:cubicBezTo>
                      <a:pt x="301" y="157"/>
                      <a:pt x="249" y="1"/>
                      <a:pt x="4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5"/>
              <p:cNvSpPr/>
              <p:nvPr/>
            </p:nvSpPr>
            <p:spPr>
              <a:xfrm>
                <a:off x="2763875" y="3698500"/>
                <a:ext cx="416850" cy="1005150"/>
              </a:xfrm>
              <a:custGeom>
                <a:avLst/>
                <a:gdLst/>
                <a:ahLst/>
                <a:cxnLst/>
                <a:rect l="l" t="t" r="r" b="b"/>
                <a:pathLst>
                  <a:path w="16674" h="40206" extrusionOk="0">
                    <a:moveTo>
                      <a:pt x="95" y="0"/>
                    </a:moveTo>
                    <a:lnTo>
                      <a:pt x="0" y="96"/>
                    </a:lnTo>
                    <a:cubicBezTo>
                      <a:pt x="95" y="222"/>
                      <a:pt x="179" y="338"/>
                      <a:pt x="275" y="454"/>
                    </a:cubicBezTo>
                    <a:cubicBezTo>
                      <a:pt x="770" y="1087"/>
                      <a:pt x="1297" y="1688"/>
                      <a:pt x="1751" y="2342"/>
                    </a:cubicBezTo>
                    <a:cubicBezTo>
                      <a:pt x="3322" y="4610"/>
                      <a:pt x="4704" y="6982"/>
                      <a:pt x="5907" y="9461"/>
                    </a:cubicBezTo>
                    <a:cubicBezTo>
                      <a:pt x="6971" y="11665"/>
                      <a:pt x="7752" y="13975"/>
                      <a:pt x="8427" y="16327"/>
                    </a:cubicBezTo>
                    <a:cubicBezTo>
                      <a:pt x="8817" y="17688"/>
                      <a:pt x="9239" y="19048"/>
                      <a:pt x="9746" y="20366"/>
                    </a:cubicBezTo>
                    <a:cubicBezTo>
                      <a:pt x="10674" y="22813"/>
                      <a:pt x="11675" y="25228"/>
                      <a:pt x="12994" y="27506"/>
                    </a:cubicBezTo>
                    <a:cubicBezTo>
                      <a:pt x="13732" y="28762"/>
                      <a:pt x="14375" y="30091"/>
                      <a:pt x="15071" y="31377"/>
                    </a:cubicBezTo>
                    <a:cubicBezTo>
                      <a:pt x="15303" y="31799"/>
                      <a:pt x="15388" y="32231"/>
                      <a:pt x="15324" y="32716"/>
                    </a:cubicBezTo>
                    <a:cubicBezTo>
                      <a:pt x="15282" y="32969"/>
                      <a:pt x="15272" y="33265"/>
                      <a:pt x="15345" y="33508"/>
                    </a:cubicBezTo>
                    <a:cubicBezTo>
                      <a:pt x="15472" y="33876"/>
                      <a:pt x="15472" y="34235"/>
                      <a:pt x="15399" y="34615"/>
                    </a:cubicBezTo>
                    <a:cubicBezTo>
                      <a:pt x="15356" y="34858"/>
                      <a:pt x="15324" y="35100"/>
                      <a:pt x="15303" y="35343"/>
                    </a:cubicBezTo>
                    <a:cubicBezTo>
                      <a:pt x="15177" y="36376"/>
                      <a:pt x="15324" y="37378"/>
                      <a:pt x="15725" y="38338"/>
                    </a:cubicBezTo>
                    <a:cubicBezTo>
                      <a:pt x="15926" y="38833"/>
                      <a:pt x="16137" y="39318"/>
                      <a:pt x="16210" y="39857"/>
                    </a:cubicBezTo>
                    <a:cubicBezTo>
                      <a:pt x="16221" y="40015"/>
                      <a:pt x="16274" y="40173"/>
                      <a:pt x="16453" y="40204"/>
                    </a:cubicBezTo>
                    <a:cubicBezTo>
                      <a:pt x="16459" y="40205"/>
                      <a:pt x="16465" y="40206"/>
                      <a:pt x="16471" y="40206"/>
                    </a:cubicBezTo>
                    <a:cubicBezTo>
                      <a:pt x="16589" y="40206"/>
                      <a:pt x="16674" y="40013"/>
                      <a:pt x="16664" y="39772"/>
                    </a:cubicBezTo>
                    <a:cubicBezTo>
                      <a:pt x="16622" y="39234"/>
                      <a:pt x="16495" y="38728"/>
                      <a:pt x="16274" y="38233"/>
                    </a:cubicBezTo>
                    <a:cubicBezTo>
                      <a:pt x="15989" y="37568"/>
                      <a:pt x="15894" y="36872"/>
                      <a:pt x="15852" y="36154"/>
                    </a:cubicBezTo>
                    <a:cubicBezTo>
                      <a:pt x="15809" y="35690"/>
                      <a:pt x="15820" y="35226"/>
                      <a:pt x="15809" y="34762"/>
                    </a:cubicBezTo>
                    <a:cubicBezTo>
                      <a:pt x="15788" y="34256"/>
                      <a:pt x="15863" y="33740"/>
                      <a:pt x="15652" y="33255"/>
                    </a:cubicBezTo>
                    <a:cubicBezTo>
                      <a:pt x="15599" y="33128"/>
                      <a:pt x="15641" y="32938"/>
                      <a:pt x="15673" y="32790"/>
                    </a:cubicBezTo>
                    <a:cubicBezTo>
                      <a:pt x="15842" y="32179"/>
                      <a:pt x="15704" y="31609"/>
                      <a:pt x="15409" y="31061"/>
                    </a:cubicBezTo>
                    <a:cubicBezTo>
                      <a:pt x="14945" y="30206"/>
                      <a:pt x="14502" y="29331"/>
                      <a:pt x="14038" y="28476"/>
                    </a:cubicBezTo>
                    <a:cubicBezTo>
                      <a:pt x="13711" y="27876"/>
                      <a:pt x="13374" y="27274"/>
                      <a:pt x="13015" y="26683"/>
                    </a:cubicBezTo>
                    <a:cubicBezTo>
                      <a:pt x="12530" y="25914"/>
                      <a:pt x="12160" y="25080"/>
                      <a:pt x="11802" y="24248"/>
                    </a:cubicBezTo>
                    <a:cubicBezTo>
                      <a:pt x="11285" y="23045"/>
                      <a:pt x="10747" y="21853"/>
                      <a:pt x="10262" y="20641"/>
                    </a:cubicBezTo>
                    <a:cubicBezTo>
                      <a:pt x="9999" y="19997"/>
                      <a:pt x="9819" y="19333"/>
                      <a:pt x="9608" y="18679"/>
                    </a:cubicBezTo>
                    <a:cubicBezTo>
                      <a:pt x="9313" y="17782"/>
                      <a:pt x="9007" y="16875"/>
                      <a:pt x="8722" y="15968"/>
                    </a:cubicBezTo>
                    <a:cubicBezTo>
                      <a:pt x="8342" y="14756"/>
                      <a:pt x="8058" y="13532"/>
                      <a:pt x="7552" y="12361"/>
                    </a:cubicBezTo>
                    <a:cubicBezTo>
                      <a:pt x="7320" y="11834"/>
                      <a:pt x="7130" y="11285"/>
                      <a:pt x="6919" y="10758"/>
                    </a:cubicBezTo>
                    <a:cubicBezTo>
                      <a:pt x="6729" y="10284"/>
                      <a:pt x="6539" y="9809"/>
                      <a:pt x="6317" y="9345"/>
                    </a:cubicBezTo>
                    <a:cubicBezTo>
                      <a:pt x="5537" y="7678"/>
                      <a:pt x="4641" y="6065"/>
                      <a:pt x="3681" y="4493"/>
                    </a:cubicBezTo>
                    <a:cubicBezTo>
                      <a:pt x="2764" y="2996"/>
                      <a:pt x="1740" y="1572"/>
                      <a:pt x="486" y="338"/>
                    </a:cubicBezTo>
                    <a:cubicBezTo>
                      <a:pt x="359" y="211"/>
                      <a:pt x="221" y="106"/>
                      <a:pt x="9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5"/>
              <p:cNvSpPr/>
              <p:nvPr/>
            </p:nvSpPr>
            <p:spPr>
              <a:xfrm>
                <a:off x="3297250" y="4676975"/>
                <a:ext cx="121600" cy="168525"/>
              </a:xfrm>
              <a:custGeom>
                <a:avLst/>
                <a:gdLst/>
                <a:ahLst/>
                <a:cxnLst/>
                <a:rect l="l" t="t" r="r" b="b"/>
                <a:pathLst>
                  <a:path w="4864" h="6741" extrusionOk="0">
                    <a:moveTo>
                      <a:pt x="43" y="1"/>
                    </a:moveTo>
                    <a:cubicBezTo>
                      <a:pt x="22" y="74"/>
                      <a:pt x="1" y="127"/>
                      <a:pt x="12" y="158"/>
                    </a:cubicBezTo>
                    <a:cubicBezTo>
                      <a:pt x="54" y="264"/>
                      <a:pt x="85" y="369"/>
                      <a:pt x="149" y="465"/>
                    </a:cubicBezTo>
                    <a:cubicBezTo>
                      <a:pt x="328" y="718"/>
                      <a:pt x="507" y="971"/>
                      <a:pt x="697" y="1213"/>
                    </a:cubicBezTo>
                    <a:cubicBezTo>
                      <a:pt x="2068" y="2964"/>
                      <a:pt x="3460" y="4683"/>
                      <a:pt x="4610" y="6592"/>
                    </a:cubicBezTo>
                    <a:cubicBezTo>
                      <a:pt x="4651" y="6650"/>
                      <a:pt x="4686" y="6741"/>
                      <a:pt x="4776" y="6741"/>
                    </a:cubicBezTo>
                    <a:cubicBezTo>
                      <a:pt x="4801" y="6741"/>
                      <a:pt x="4829" y="6734"/>
                      <a:pt x="4863" y="6718"/>
                    </a:cubicBezTo>
                    <a:cubicBezTo>
                      <a:pt x="4831" y="6444"/>
                      <a:pt x="4663" y="6233"/>
                      <a:pt x="4526" y="6012"/>
                    </a:cubicBezTo>
                    <a:cubicBezTo>
                      <a:pt x="3376" y="4029"/>
                      <a:pt x="1984" y="2215"/>
                      <a:pt x="592" y="401"/>
                    </a:cubicBezTo>
                    <a:cubicBezTo>
                      <a:pt x="497" y="285"/>
                      <a:pt x="392" y="169"/>
                      <a:pt x="275" y="64"/>
                    </a:cubicBezTo>
                    <a:cubicBezTo>
                      <a:pt x="212" y="22"/>
                      <a:pt x="117" y="22"/>
                      <a:pt x="4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5"/>
              <p:cNvSpPr/>
              <p:nvPr/>
            </p:nvSpPr>
            <p:spPr>
              <a:xfrm>
                <a:off x="2993800" y="4822525"/>
                <a:ext cx="119975" cy="172450"/>
              </a:xfrm>
              <a:custGeom>
                <a:avLst/>
                <a:gdLst/>
                <a:ahLst/>
                <a:cxnLst/>
                <a:rect l="l" t="t" r="r" b="b"/>
                <a:pathLst>
                  <a:path w="4799" h="6898" extrusionOk="0">
                    <a:moveTo>
                      <a:pt x="4693" y="0"/>
                    </a:moveTo>
                    <a:lnTo>
                      <a:pt x="4693" y="0"/>
                    </a:lnTo>
                    <a:cubicBezTo>
                      <a:pt x="4472" y="43"/>
                      <a:pt x="4388" y="232"/>
                      <a:pt x="4271" y="380"/>
                    </a:cubicBezTo>
                    <a:lnTo>
                      <a:pt x="2056" y="3196"/>
                    </a:lnTo>
                    <a:cubicBezTo>
                      <a:pt x="1339" y="4124"/>
                      <a:pt x="717" y="5115"/>
                      <a:pt x="221" y="6191"/>
                    </a:cubicBezTo>
                    <a:cubicBezTo>
                      <a:pt x="127" y="6402"/>
                      <a:pt x="21" y="6613"/>
                      <a:pt x="0" y="6856"/>
                    </a:cubicBezTo>
                    <a:cubicBezTo>
                      <a:pt x="42" y="6866"/>
                      <a:pt x="95" y="6887"/>
                      <a:pt x="137" y="6898"/>
                    </a:cubicBezTo>
                    <a:cubicBezTo>
                      <a:pt x="295" y="6571"/>
                      <a:pt x="453" y="6233"/>
                      <a:pt x="633" y="5907"/>
                    </a:cubicBezTo>
                    <a:cubicBezTo>
                      <a:pt x="1381" y="4567"/>
                      <a:pt x="2299" y="3354"/>
                      <a:pt x="3216" y="2131"/>
                    </a:cubicBezTo>
                    <a:cubicBezTo>
                      <a:pt x="3659" y="1529"/>
                      <a:pt x="4134" y="950"/>
                      <a:pt x="4598" y="348"/>
                    </a:cubicBezTo>
                    <a:cubicBezTo>
                      <a:pt x="4662" y="254"/>
                      <a:pt x="4798" y="169"/>
                      <a:pt x="469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5"/>
              <p:cNvSpPr/>
              <p:nvPr/>
            </p:nvSpPr>
            <p:spPr>
              <a:xfrm>
                <a:off x="3165175" y="4501700"/>
                <a:ext cx="47725" cy="71425"/>
              </a:xfrm>
              <a:custGeom>
                <a:avLst/>
                <a:gdLst/>
                <a:ahLst/>
                <a:cxnLst/>
                <a:rect l="l" t="t" r="r" b="b"/>
                <a:pathLst>
                  <a:path w="1909" h="2857" extrusionOk="0">
                    <a:moveTo>
                      <a:pt x="686" y="1"/>
                    </a:moveTo>
                    <a:cubicBezTo>
                      <a:pt x="630" y="1"/>
                      <a:pt x="578" y="19"/>
                      <a:pt x="549" y="61"/>
                    </a:cubicBezTo>
                    <a:cubicBezTo>
                      <a:pt x="380" y="262"/>
                      <a:pt x="211" y="473"/>
                      <a:pt x="106" y="705"/>
                    </a:cubicBezTo>
                    <a:cubicBezTo>
                      <a:pt x="0" y="926"/>
                      <a:pt x="43" y="1179"/>
                      <a:pt x="243" y="1411"/>
                    </a:cubicBezTo>
                    <a:cubicBezTo>
                      <a:pt x="401" y="1221"/>
                      <a:pt x="243" y="1010"/>
                      <a:pt x="454" y="841"/>
                    </a:cubicBezTo>
                    <a:cubicBezTo>
                      <a:pt x="580" y="1295"/>
                      <a:pt x="686" y="1696"/>
                      <a:pt x="812" y="2086"/>
                    </a:cubicBezTo>
                    <a:cubicBezTo>
                      <a:pt x="833" y="2170"/>
                      <a:pt x="918" y="2234"/>
                      <a:pt x="1002" y="2350"/>
                    </a:cubicBezTo>
                    <a:cubicBezTo>
                      <a:pt x="1129" y="1823"/>
                      <a:pt x="643" y="1432"/>
                      <a:pt x="844" y="862"/>
                    </a:cubicBezTo>
                    <a:lnTo>
                      <a:pt x="844" y="862"/>
                    </a:lnTo>
                    <a:cubicBezTo>
                      <a:pt x="1023" y="1274"/>
                      <a:pt x="1150" y="1591"/>
                      <a:pt x="1297" y="1896"/>
                    </a:cubicBezTo>
                    <a:cubicBezTo>
                      <a:pt x="1456" y="2234"/>
                      <a:pt x="1540" y="2603"/>
                      <a:pt x="1867" y="2856"/>
                    </a:cubicBezTo>
                    <a:cubicBezTo>
                      <a:pt x="1888" y="2803"/>
                      <a:pt x="1909" y="2782"/>
                      <a:pt x="1899" y="2761"/>
                    </a:cubicBezTo>
                    <a:cubicBezTo>
                      <a:pt x="1561" y="1875"/>
                      <a:pt x="1224" y="989"/>
                      <a:pt x="886" y="114"/>
                    </a:cubicBezTo>
                    <a:cubicBezTo>
                      <a:pt x="861" y="44"/>
                      <a:pt x="770" y="1"/>
                      <a:pt x="68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5"/>
              <p:cNvSpPr/>
              <p:nvPr/>
            </p:nvSpPr>
            <p:spPr>
              <a:xfrm>
                <a:off x="2946050" y="3967700"/>
                <a:ext cx="60425" cy="151900"/>
              </a:xfrm>
              <a:custGeom>
                <a:avLst/>
                <a:gdLst/>
                <a:ahLst/>
                <a:cxnLst/>
                <a:rect l="l" t="t" r="r" b="b"/>
                <a:pathLst>
                  <a:path w="2417" h="6076" extrusionOk="0">
                    <a:moveTo>
                      <a:pt x="1" y="1"/>
                    </a:moveTo>
                    <a:lnTo>
                      <a:pt x="1" y="1"/>
                    </a:lnTo>
                    <a:cubicBezTo>
                      <a:pt x="623" y="2068"/>
                      <a:pt x="1393" y="4072"/>
                      <a:pt x="2342" y="6076"/>
                    </a:cubicBezTo>
                    <a:cubicBezTo>
                      <a:pt x="2374" y="5928"/>
                      <a:pt x="2416" y="5865"/>
                      <a:pt x="2395" y="5812"/>
                    </a:cubicBezTo>
                    <a:cubicBezTo>
                      <a:pt x="2279" y="5464"/>
                      <a:pt x="2173" y="5106"/>
                      <a:pt x="2005" y="4768"/>
                    </a:cubicBezTo>
                    <a:cubicBezTo>
                      <a:pt x="1562" y="3829"/>
                      <a:pt x="1172" y="2870"/>
                      <a:pt x="834" y="1888"/>
                    </a:cubicBezTo>
                    <a:cubicBezTo>
                      <a:pt x="655" y="1340"/>
                      <a:pt x="434" y="813"/>
                      <a:pt x="212" y="285"/>
                    </a:cubicBezTo>
                    <a:cubicBezTo>
                      <a:pt x="169" y="180"/>
                      <a:pt x="75" y="95"/>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5"/>
              <p:cNvSpPr/>
              <p:nvPr/>
            </p:nvSpPr>
            <p:spPr>
              <a:xfrm>
                <a:off x="3563025" y="4295450"/>
                <a:ext cx="46725" cy="131850"/>
              </a:xfrm>
              <a:custGeom>
                <a:avLst/>
                <a:gdLst/>
                <a:ahLst/>
                <a:cxnLst/>
                <a:rect l="l" t="t" r="r" b="b"/>
                <a:pathLst>
                  <a:path w="1869" h="5274" extrusionOk="0">
                    <a:moveTo>
                      <a:pt x="1721" y="0"/>
                    </a:moveTo>
                    <a:cubicBezTo>
                      <a:pt x="1435" y="464"/>
                      <a:pt x="413" y="3333"/>
                      <a:pt x="149" y="4420"/>
                    </a:cubicBezTo>
                    <a:cubicBezTo>
                      <a:pt x="96" y="4641"/>
                      <a:pt x="1" y="4873"/>
                      <a:pt x="64" y="5273"/>
                    </a:cubicBezTo>
                    <a:cubicBezTo>
                      <a:pt x="181" y="5041"/>
                      <a:pt x="223" y="4957"/>
                      <a:pt x="254" y="4863"/>
                    </a:cubicBezTo>
                    <a:cubicBezTo>
                      <a:pt x="392" y="4420"/>
                      <a:pt x="507" y="3977"/>
                      <a:pt x="655" y="3534"/>
                    </a:cubicBezTo>
                    <a:lnTo>
                      <a:pt x="1763" y="274"/>
                    </a:lnTo>
                    <a:cubicBezTo>
                      <a:pt x="1784" y="180"/>
                      <a:pt x="1868" y="74"/>
                      <a:pt x="172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5"/>
              <p:cNvSpPr/>
              <p:nvPr/>
            </p:nvSpPr>
            <p:spPr>
              <a:xfrm>
                <a:off x="3391125" y="4715350"/>
                <a:ext cx="73600" cy="102175"/>
              </a:xfrm>
              <a:custGeom>
                <a:avLst/>
                <a:gdLst/>
                <a:ahLst/>
                <a:cxnLst/>
                <a:rect l="l" t="t" r="r" b="b"/>
                <a:pathLst>
                  <a:path w="2944" h="4087" extrusionOk="0">
                    <a:moveTo>
                      <a:pt x="84" y="1"/>
                    </a:moveTo>
                    <a:cubicBezTo>
                      <a:pt x="54" y="1"/>
                      <a:pt x="26" y="16"/>
                      <a:pt x="1" y="58"/>
                    </a:cubicBezTo>
                    <a:cubicBezTo>
                      <a:pt x="528" y="680"/>
                      <a:pt x="1097" y="1281"/>
                      <a:pt x="1561" y="1935"/>
                    </a:cubicBezTo>
                    <a:cubicBezTo>
                      <a:pt x="2036" y="2621"/>
                      <a:pt x="2416" y="3369"/>
                      <a:pt x="2848" y="4087"/>
                    </a:cubicBezTo>
                    <a:lnTo>
                      <a:pt x="2943" y="4055"/>
                    </a:lnTo>
                    <a:cubicBezTo>
                      <a:pt x="2933" y="3992"/>
                      <a:pt x="2943" y="3918"/>
                      <a:pt x="2922" y="3866"/>
                    </a:cubicBezTo>
                    <a:cubicBezTo>
                      <a:pt x="2363" y="2568"/>
                      <a:pt x="1540" y="1461"/>
                      <a:pt x="612" y="406"/>
                    </a:cubicBezTo>
                    <a:cubicBezTo>
                      <a:pt x="497" y="280"/>
                      <a:pt x="359" y="174"/>
                      <a:pt x="222" y="69"/>
                    </a:cubicBezTo>
                    <a:cubicBezTo>
                      <a:pt x="178" y="37"/>
                      <a:pt x="129" y="1"/>
                      <a:pt x="8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5"/>
              <p:cNvSpPr/>
              <p:nvPr/>
            </p:nvSpPr>
            <p:spPr>
              <a:xfrm>
                <a:off x="3530625" y="5032650"/>
                <a:ext cx="74625" cy="74775"/>
              </a:xfrm>
              <a:custGeom>
                <a:avLst/>
                <a:gdLst/>
                <a:ahLst/>
                <a:cxnLst/>
                <a:rect l="l" t="t" r="r" b="b"/>
                <a:pathLst>
                  <a:path w="2985" h="2991" extrusionOk="0">
                    <a:moveTo>
                      <a:pt x="85" y="1"/>
                    </a:moveTo>
                    <a:cubicBezTo>
                      <a:pt x="52" y="43"/>
                      <a:pt x="31" y="85"/>
                      <a:pt x="0" y="127"/>
                    </a:cubicBezTo>
                    <a:cubicBezTo>
                      <a:pt x="949" y="1076"/>
                      <a:pt x="1909" y="2026"/>
                      <a:pt x="2858" y="2975"/>
                    </a:cubicBezTo>
                    <a:cubicBezTo>
                      <a:pt x="2873" y="2983"/>
                      <a:pt x="2893" y="2990"/>
                      <a:pt x="2908" y="2990"/>
                    </a:cubicBezTo>
                    <a:cubicBezTo>
                      <a:pt x="2913" y="2990"/>
                      <a:pt x="2918" y="2989"/>
                      <a:pt x="2921" y="2986"/>
                    </a:cubicBezTo>
                    <a:cubicBezTo>
                      <a:pt x="2942" y="2986"/>
                      <a:pt x="2953" y="2954"/>
                      <a:pt x="2984" y="2901"/>
                    </a:cubicBezTo>
                    <a:cubicBezTo>
                      <a:pt x="2774" y="2511"/>
                      <a:pt x="2415" y="2205"/>
                      <a:pt x="2099" y="1889"/>
                    </a:cubicBezTo>
                    <a:cubicBezTo>
                      <a:pt x="1445" y="1235"/>
                      <a:pt x="833" y="539"/>
                      <a:pt x="8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5"/>
              <p:cNvSpPr/>
              <p:nvPr/>
            </p:nvSpPr>
            <p:spPr>
              <a:xfrm>
                <a:off x="3355025" y="4544725"/>
                <a:ext cx="73575" cy="66075"/>
              </a:xfrm>
              <a:custGeom>
                <a:avLst/>
                <a:gdLst/>
                <a:ahLst/>
                <a:cxnLst/>
                <a:rect l="l" t="t" r="r" b="b"/>
                <a:pathLst>
                  <a:path w="2943" h="2643" extrusionOk="0">
                    <a:moveTo>
                      <a:pt x="2850" y="0"/>
                    </a:moveTo>
                    <a:cubicBezTo>
                      <a:pt x="2586" y="0"/>
                      <a:pt x="2407" y="160"/>
                      <a:pt x="2236" y="302"/>
                    </a:cubicBezTo>
                    <a:cubicBezTo>
                      <a:pt x="1413" y="966"/>
                      <a:pt x="548" y="1599"/>
                      <a:pt x="10" y="2537"/>
                    </a:cubicBezTo>
                    <a:cubicBezTo>
                      <a:pt x="0" y="2559"/>
                      <a:pt x="42" y="2612"/>
                      <a:pt x="52" y="2643"/>
                    </a:cubicBezTo>
                    <a:cubicBezTo>
                      <a:pt x="516" y="2179"/>
                      <a:pt x="959" y="1694"/>
                      <a:pt x="1445" y="1262"/>
                    </a:cubicBezTo>
                    <a:cubicBezTo>
                      <a:pt x="1930" y="819"/>
                      <a:pt x="2447" y="418"/>
                      <a:pt x="2942" y="6"/>
                    </a:cubicBezTo>
                    <a:cubicBezTo>
                      <a:pt x="2910" y="2"/>
                      <a:pt x="2880" y="0"/>
                      <a:pt x="285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5"/>
              <p:cNvSpPr/>
              <p:nvPr/>
            </p:nvSpPr>
            <p:spPr>
              <a:xfrm>
                <a:off x="3172025" y="4595650"/>
                <a:ext cx="21375" cy="74500"/>
              </a:xfrm>
              <a:custGeom>
                <a:avLst/>
                <a:gdLst/>
                <a:ahLst/>
                <a:cxnLst/>
                <a:rect l="l" t="t" r="r" b="b"/>
                <a:pathLst>
                  <a:path w="855" h="2980" extrusionOk="0">
                    <a:moveTo>
                      <a:pt x="76" y="1"/>
                    </a:moveTo>
                    <a:cubicBezTo>
                      <a:pt x="62" y="1"/>
                      <a:pt x="47" y="2"/>
                      <a:pt x="32" y="5"/>
                    </a:cubicBezTo>
                    <a:cubicBezTo>
                      <a:pt x="1" y="891"/>
                      <a:pt x="390" y="2378"/>
                      <a:pt x="855" y="2979"/>
                    </a:cubicBezTo>
                    <a:cubicBezTo>
                      <a:pt x="844" y="2853"/>
                      <a:pt x="855" y="2768"/>
                      <a:pt x="833" y="2694"/>
                    </a:cubicBezTo>
                    <a:cubicBezTo>
                      <a:pt x="622" y="2093"/>
                      <a:pt x="444" y="1482"/>
                      <a:pt x="338" y="849"/>
                    </a:cubicBezTo>
                    <a:cubicBezTo>
                      <a:pt x="296" y="617"/>
                      <a:pt x="254" y="374"/>
                      <a:pt x="212" y="142"/>
                    </a:cubicBezTo>
                    <a:cubicBezTo>
                      <a:pt x="202" y="52"/>
                      <a:pt x="155" y="1"/>
                      <a:pt x="7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5"/>
              <p:cNvSpPr/>
              <p:nvPr/>
            </p:nvSpPr>
            <p:spPr>
              <a:xfrm>
                <a:off x="3154100" y="4750275"/>
                <a:ext cx="40350" cy="68050"/>
              </a:xfrm>
              <a:custGeom>
                <a:avLst/>
                <a:gdLst/>
                <a:ahLst/>
                <a:cxnLst/>
                <a:rect l="l" t="t" r="r" b="b"/>
                <a:pathLst>
                  <a:path w="1614" h="2722" extrusionOk="0">
                    <a:moveTo>
                      <a:pt x="1435" y="1"/>
                    </a:moveTo>
                    <a:cubicBezTo>
                      <a:pt x="1382" y="106"/>
                      <a:pt x="1329" y="190"/>
                      <a:pt x="1276" y="285"/>
                    </a:cubicBezTo>
                    <a:cubicBezTo>
                      <a:pt x="1086" y="676"/>
                      <a:pt x="908" y="1086"/>
                      <a:pt x="697" y="1477"/>
                    </a:cubicBezTo>
                    <a:cubicBezTo>
                      <a:pt x="517" y="1804"/>
                      <a:pt x="306" y="2120"/>
                      <a:pt x="127" y="2447"/>
                    </a:cubicBezTo>
                    <a:cubicBezTo>
                      <a:pt x="74" y="2532"/>
                      <a:pt x="0" y="2637"/>
                      <a:pt x="137" y="2722"/>
                    </a:cubicBezTo>
                    <a:cubicBezTo>
                      <a:pt x="591" y="2237"/>
                      <a:pt x="1276" y="1076"/>
                      <a:pt x="1466" y="454"/>
                    </a:cubicBezTo>
                    <a:cubicBezTo>
                      <a:pt x="1508" y="317"/>
                      <a:pt x="1614" y="169"/>
                      <a:pt x="143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5"/>
              <p:cNvSpPr/>
              <p:nvPr/>
            </p:nvSpPr>
            <p:spPr>
              <a:xfrm>
                <a:off x="3156725" y="4720475"/>
                <a:ext cx="30100" cy="64350"/>
              </a:xfrm>
              <a:custGeom>
                <a:avLst/>
                <a:gdLst/>
                <a:ahLst/>
                <a:cxnLst/>
                <a:rect l="l" t="t" r="r" b="b"/>
                <a:pathLst>
                  <a:path w="1204" h="2574" extrusionOk="0">
                    <a:moveTo>
                      <a:pt x="1140" y="0"/>
                    </a:moveTo>
                    <a:cubicBezTo>
                      <a:pt x="1087" y="54"/>
                      <a:pt x="1035" y="85"/>
                      <a:pt x="1013" y="138"/>
                    </a:cubicBezTo>
                    <a:cubicBezTo>
                      <a:pt x="676" y="907"/>
                      <a:pt x="338" y="1678"/>
                      <a:pt x="11" y="2447"/>
                    </a:cubicBezTo>
                    <a:cubicBezTo>
                      <a:pt x="1" y="2479"/>
                      <a:pt x="22" y="2532"/>
                      <a:pt x="32" y="2574"/>
                    </a:cubicBezTo>
                    <a:cubicBezTo>
                      <a:pt x="212" y="2574"/>
                      <a:pt x="243" y="2416"/>
                      <a:pt x="296" y="2321"/>
                    </a:cubicBezTo>
                    <a:cubicBezTo>
                      <a:pt x="676" y="1614"/>
                      <a:pt x="992" y="886"/>
                      <a:pt x="1203" y="117"/>
                    </a:cubicBezTo>
                    <a:cubicBezTo>
                      <a:pt x="1203" y="96"/>
                      <a:pt x="1161" y="54"/>
                      <a:pt x="114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5"/>
              <p:cNvSpPr/>
              <p:nvPr/>
            </p:nvSpPr>
            <p:spPr>
              <a:xfrm>
                <a:off x="3421175" y="4562150"/>
                <a:ext cx="55675" cy="47075"/>
              </a:xfrm>
              <a:custGeom>
                <a:avLst/>
                <a:gdLst/>
                <a:ahLst/>
                <a:cxnLst/>
                <a:rect l="l" t="t" r="r" b="b"/>
                <a:pathLst>
                  <a:path w="2227" h="1883" extrusionOk="0">
                    <a:moveTo>
                      <a:pt x="2129" y="1"/>
                    </a:moveTo>
                    <a:cubicBezTo>
                      <a:pt x="2120" y="1"/>
                      <a:pt x="2114" y="2"/>
                      <a:pt x="2110" y="5"/>
                    </a:cubicBezTo>
                    <a:cubicBezTo>
                      <a:pt x="1752" y="269"/>
                      <a:pt x="1393" y="523"/>
                      <a:pt x="1056" y="797"/>
                    </a:cubicBezTo>
                    <a:cubicBezTo>
                      <a:pt x="739" y="1060"/>
                      <a:pt x="434" y="1355"/>
                      <a:pt x="138" y="1651"/>
                    </a:cubicBezTo>
                    <a:cubicBezTo>
                      <a:pt x="85" y="1693"/>
                      <a:pt x="1" y="1767"/>
                      <a:pt x="117" y="1883"/>
                    </a:cubicBezTo>
                    <a:cubicBezTo>
                      <a:pt x="666" y="1430"/>
                      <a:pt x="1224" y="976"/>
                      <a:pt x="1784" y="523"/>
                    </a:cubicBezTo>
                    <a:cubicBezTo>
                      <a:pt x="1920" y="406"/>
                      <a:pt x="2047" y="291"/>
                      <a:pt x="2173" y="164"/>
                    </a:cubicBezTo>
                    <a:cubicBezTo>
                      <a:pt x="2195" y="143"/>
                      <a:pt x="2195" y="90"/>
                      <a:pt x="2227" y="5"/>
                    </a:cubicBezTo>
                    <a:cubicBezTo>
                      <a:pt x="2177" y="5"/>
                      <a:pt x="2147" y="1"/>
                      <a:pt x="212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5"/>
              <p:cNvSpPr/>
              <p:nvPr/>
            </p:nvSpPr>
            <p:spPr>
              <a:xfrm>
                <a:off x="3247450" y="4583900"/>
                <a:ext cx="41925" cy="59875"/>
              </a:xfrm>
              <a:custGeom>
                <a:avLst/>
                <a:gdLst/>
                <a:ahLst/>
                <a:cxnLst/>
                <a:rect l="l" t="t" r="r" b="b"/>
                <a:pathLst>
                  <a:path w="1677" h="2395" extrusionOk="0">
                    <a:moveTo>
                      <a:pt x="31" y="0"/>
                    </a:moveTo>
                    <a:cubicBezTo>
                      <a:pt x="21" y="21"/>
                      <a:pt x="0" y="53"/>
                      <a:pt x="10" y="63"/>
                    </a:cubicBezTo>
                    <a:cubicBezTo>
                      <a:pt x="516" y="823"/>
                      <a:pt x="1023" y="1582"/>
                      <a:pt x="1571" y="2395"/>
                    </a:cubicBezTo>
                    <a:cubicBezTo>
                      <a:pt x="1677" y="2142"/>
                      <a:pt x="1550" y="1994"/>
                      <a:pt x="1477" y="1846"/>
                    </a:cubicBezTo>
                    <a:cubicBezTo>
                      <a:pt x="1055" y="1097"/>
                      <a:pt x="432" y="306"/>
                      <a:pt x="3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5"/>
              <p:cNvSpPr/>
              <p:nvPr/>
            </p:nvSpPr>
            <p:spPr>
              <a:xfrm>
                <a:off x="3083175" y="4912425"/>
                <a:ext cx="45100" cy="52225"/>
              </a:xfrm>
              <a:custGeom>
                <a:avLst/>
                <a:gdLst/>
                <a:ahLst/>
                <a:cxnLst/>
                <a:rect l="l" t="t" r="r" b="b"/>
                <a:pathLst>
                  <a:path w="1804" h="2089" extrusionOk="0">
                    <a:moveTo>
                      <a:pt x="1804" y="0"/>
                    </a:moveTo>
                    <a:lnTo>
                      <a:pt x="1804" y="0"/>
                    </a:lnTo>
                    <a:cubicBezTo>
                      <a:pt x="1656" y="159"/>
                      <a:pt x="1509" y="317"/>
                      <a:pt x="1371" y="486"/>
                    </a:cubicBezTo>
                    <a:cubicBezTo>
                      <a:pt x="1223" y="665"/>
                      <a:pt x="1118" y="855"/>
                      <a:pt x="970" y="1024"/>
                    </a:cubicBezTo>
                    <a:cubicBezTo>
                      <a:pt x="802" y="1203"/>
                      <a:pt x="612" y="1340"/>
                      <a:pt x="433" y="1519"/>
                    </a:cubicBezTo>
                    <a:cubicBezTo>
                      <a:pt x="285" y="1657"/>
                      <a:pt x="74" y="1751"/>
                      <a:pt x="0" y="2089"/>
                    </a:cubicBezTo>
                    <a:cubicBezTo>
                      <a:pt x="855" y="1530"/>
                      <a:pt x="1498" y="907"/>
                      <a:pt x="180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5"/>
              <p:cNvSpPr/>
              <p:nvPr/>
            </p:nvSpPr>
            <p:spPr>
              <a:xfrm>
                <a:off x="3527975" y="4454700"/>
                <a:ext cx="29025" cy="55400"/>
              </a:xfrm>
              <a:custGeom>
                <a:avLst/>
                <a:gdLst/>
                <a:ahLst/>
                <a:cxnLst/>
                <a:rect l="l" t="t" r="r" b="b"/>
                <a:pathLst>
                  <a:path w="1161" h="2216" extrusionOk="0">
                    <a:moveTo>
                      <a:pt x="1161" y="0"/>
                    </a:moveTo>
                    <a:lnTo>
                      <a:pt x="1161" y="0"/>
                    </a:lnTo>
                    <a:cubicBezTo>
                      <a:pt x="1129" y="11"/>
                      <a:pt x="1076" y="11"/>
                      <a:pt x="1055" y="42"/>
                    </a:cubicBezTo>
                    <a:cubicBezTo>
                      <a:pt x="707" y="771"/>
                      <a:pt x="348" y="1488"/>
                      <a:pt x="1" y="2215"/>
                    </a:cubicBezTo>
                    <a:cubicBezTo>
                      <a:pt x="623" y="1593"/>
                      <a:pt x="1087" y="654"/>
                      <a:pt x="116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5"/>
              <p:cNvSpPr/>
              <p:nvPr/>
            </p:nvSpPr>
            <p:spPr>
              <a:xfrm>
                <a:off x="3360025" y="4908200"/>
                <a:ext cx="46700" cy="34575"/>
              </a:xfrm>
              <a:custGeom>
                <a:avLst/>
                <a:gdLst/>
                <a:ahLst/>
                <a:cxnLst/>
                <a:rect l="l" t="t" r="r" b="b"/>
                <a:pathLst>
                  <a:path w="1868" h="1383" extrusionOk="0">
                    <a:moveTo>
                      <a:pt x="0" y="1"/>
                    </a:moveTo>
                    <a:cubicBezTo>
                      <a:pt x="422" y="718"/>
                      <a:pt x="1076" y="1140"/>
                      <a:pt x="1867" y="1383"/>
                    </a:cubicBezTo>
                    <a:cubicBezTo>
                      <a:pt x="1716" y="1231"/>
                      <a:pt x="1555" y="1080"/>
                      <a:pt x="1403" y="929"/>
                    </a:cubicBezTo>
                    <a:lnTo>
                      <a:pt x="1403" y="929"/>
                    </a:lnTo>
                    <a:cubicBezTo>
                      <a:pt x="1403" y="929"/>
                      <a:pt x="1403" y="929"/>
                      <a:pt x="1403" y="929"/>
                    </a:cubicBezTo>
                    <a:lnTo>
                      <a:pt x="1382" y="908"/>
                    </a:lnTo>
                    <a:lnTo>
                      <a:pt x="1382" y="908"/>
                    </a:lnTo>
                    <a:cubicBezTo>
                      <a:pt x="1389" y="915"/>
                      <a:pt x="1396" y="922"/>
                      <a:pt x="1403" y="929"/>
                    </a:cubicBezTo>
                    <a:lnTo>
                      <a:pt x="1403" y="929"/>
                    </a:lnTo>
                    <a:cubicBezTo>
                      <a:pt x="855" y="729"/>
                      <a:pt x="475" y="296"/>
                      <a:pt x="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5"/>
              <p:cNvSpPr/>
              <p:nvPr/>
            </p:nvSpPr>
            <p:spPr>
              <a:xfrm>
                <a:off x="3222900" y="4511400"/>
                <a:ext cx="58300" cy="26675"/>
              </a:xfrm>
              <a:custGeom>
                <a:avLst/>
                <a:gdLst/>
                <a:ahLst/>
                <a:cxnLst/>
                <a:rect l="l" t="t" r="r" b="b"/>
                <a:pathLst>
                  <a:path w="2332" h="1067" extrusionOk="0">
                    <a:moveTo>
                      <a:pt x="170" y="0"/>
                    </a:moveTo>
                    <a:cubicBezTo>
                      <a:pt x="112" y="0"/>
                      <a:pt x="55" y="4"/>
                      <a:pt x="1" y="10"/>
                    </a:cubicBezTo>
                    <a:cubicBezTo>
                      <a:pt x="12" y="31"/>
                      <a:pt x="12" y="64"/>
                      <a:pt x="22" y="74"/>
                    </a:cubicBezTo>
                    <a:cubicBezTo>
                      <a:pt x="75" y="95"/>
                      <a:pt x="138" y="137"/>
                      <a:pt x="202" y="148"/>
                    </a:cubicBezTo>
                    <a:cubicBezTo>
                      <a:pt x="908" y="327"/>
                      <a:pt x="1583" y="591"/>
                      <a:pt x="2163" y="1055"/>
                    </a:cubicBezTo>
                    <a:cubicBezTo>
                      <a:pt x="2171" y="1063"/>
                      <a:pt x="2183" y="1066"/>
                      <a:pt x="2196" y="1066"/>
                    </a:cubicBezTo>
                    <a:cubicBezTo>
                      <a:pt x="2233" y="1066"/>
                      <a:pt x="2285" y="1041"/>
                      <a:pt x="2332" y="1034"/>
                    </a:cubicBezTo>
                    <a:cubicBezTo>
                      <a:pt x="1759" y="433"/>
                      <a:pt x="839" y="0"/>
                      <a:pt x="17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5"/>
              <p:cNvSpPr/>
              <p:nvPr/>
            </p:nvSpPr>
            <p:spPr>
              <a:xfrm>
                <a:off x="3323375" y="4659575"/>
                <a:ext cx="42475" cy="35600"/>
              </a:xfrm>
              <a:custGeom>
                <a:avLst/>
                <a:gdLst/>
                <a:ahLst/>
                <a:cxnLst/>
                <a:rect l="l" t="t" r="r" b="b"/>
                <a:pathLst>
                  <a:path w="1699" h="1424" extrusionOk="0">
                    <a:moveTo>
                      <a:pt x="0" y="1"/>
                    </a:moveTo>
                    <a:cubicBezTo>
                      <a:pt x="369" y="528"/>
                      <a:pt x="1287" y="1276"/>
                      <a:pt x="1698" y="1424"/>
                    </a:cubicBezTo>
                    <a:cubicBezTo>
                      <a:pt x="1382" y="939"/>
                      <a:pt x="664" y="317"/>
                      <a:pt x="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5"/>
              <p:cNvSpPr/>
              <p:nvPr/>
            </p:nvSpPr>
            <p:spPr>
              <a:xfrm>
                <a:off x="3365825" y="4573875"/>
                <a:ext cx="46425" cy="38275"/>
              </a:xfrm>
              <a:custGeom>
                <a:avLst/>
                <a:gdLst/>
                <a:ahLst/>
                <a:cxnLst/>
                <a:rect l="l" t="t" r="r" b="b"/>
                <a:pathLst>
                  <a:path w="1857" h="1531" extrusionOk="0">
                    <a:moveTo>
                      <a:pt x="1825" y="0"/>
                    </a:moveTo>
                    <a:cubicBezTo>
                      <a:pt x="1720" y="54"/>
                      <a:pt x="1614" y="75"/>
                      <a:pt x="1530" y="138"/>
                    </a:cubicBezTo>
                    <a:cubicBezTo>
                      <a:pt x="1097" y="486"/>
                      <a:pt x="675" y="834"/>
                      <a:pt x="253" y="1182"/>
                    </a:cubicBezTo>
                    <a:cubicBezTo>
                      <a:pt x="159" y="1266"/>
                      <a:pt x="84" y="1371"/>
                      <a:pt x="0" y="1467"/>
                    </a:cubicBezTo>
                    <a:cubicBezTo>
                      <a:pt x="53" y="1509"/>
                      <a:pt x="84" y="1530"/>
                      <a:pt x="84" y="1530"/>
                    </a:cubicBezTo>
                    <a:cubicBezTo>
                      <a:pt x="665" y="1076"/>
                      <a:pt x="1256" y="612"/>
                      <a:pt x="1835" y="148"/>
                    </a:cubicBezTo>
                    <a:cubicBezTo>
                      <a:pt x="1856" y="138"/>
                      <a:pt x="1835" y="85"/>
                      <a:pt x="182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5"/>
              <p:cNvSpPr/>
              <p:nvPr/>
            </p:nvSpPr>
            <p:spPr>
              <a:xfrm>
                <a:off x="2897300" y="3863300"/>
                <a:ext cx="27675" cy="50900"/>
              </a:xfrm>
              <a:custGeom>
                <a:avLst/>
                <a:gdLst/>
                <a:ahLst/>
                <a:cxnLst/>
                <a:rect l="l" t="t" r="r" b="b"/>
                <a:pathLst>
                  <a:path w="1107" h="2036" extrusionOk="0">
                    <a:moveTo>
                      <a:pt x="0" y="0"/>
                    </a:moveTo>
                    <a:lnTo>
                      <a:pt x="0" y="0"/>
                    </a:lnTo>
                    <a:cubicBezTo>
                      <a:pt x="190" y="696"/>
                      <a:pt x="516" y="1287"/>
                      <a:pt x="886" y="1867"/>
                    </a:cubicBezTo>
                    <a:cubicBezTo>
                      <a:pt x="917" y="1930"/>
                      <a:pt x="1002" y="1972"/>
                      <a:pt x="1076" y="2035"/>
                    </a:cubicBezTo>
                    <a:cubicBezTo>
                      <a:pt x="1086" y="1951"/>
                      <a:pt x="1107" y="1899"/>
                      <a:pt x="1097" y="1867"/>
                    </a:cubicBezTo>
                    <a:cubicBezTo>
                      <a:pt x="770" y="1287"/>
                      <a:pt x="453" y="707"/>
                      <a:pt x="127" y="127"/>
                    </a:cubicBezTo>
                    <a:cubicBezTo>
                      <a:pt x="95" y="74"/>
                      <a:pt x="42" y="43"/>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5"/>
              <p:cNvSpPr/>
              <p:nvPr/>
            </p:nvSpPr>
            <p:spPr>
              <a:xfrm>
                <a:off x="3368450" y="4808800"/>
                <a:ext cx="35350" cy="46975"/>
              </a:xfrm>
              <a:custGeom>
                <a:avLst/>
                <a:gdLst/>
                <a:ahLst/>
                <a:cxnLst/>
                <a:rect l="l" t="t" r="r" b="b"/>
                <a:pathLst>
                  <a:path w="1414" h="1879" extrusionOk="0">
                    <a:moveTo>
                      <a:pt x="33" y="1"/>
                    </a:moveTo>
                    <a:cubicBezTo>
                      <a:pt x="22" y="43"/>
                      <a:pt x="1" y="95"/>
                      <a:pt x="11" y="117"/>
                    </a:cubicBezTo>
                    <a:lnTo>
                      <a:pt x="1214" y="1857"/>
                    </a:lnTo>
                    <a:cubicBezTo>
                      <a:pt x="1235" y="1878"/>
                      <a:pt x="1298" y="1867"/>
                      <a:pt x="1329" y="1878"/>
                    </a:cubicBezTo>
                    <a:cubicBezTo>
                      <a:pt x="1414" y="1762"/>
                      <a:pt x="1329" y="1677"/>
                      <a:pt x="1277" y="1583"/>
                    </a:cubicBezTo>
                    <a:cubicBezTo>
                      <a:pt x="612" y="528"/>
                      <a:pt x="443" y="306"/>
                      <a:pt x="3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5"/>
              <p:cNvSpPr/>
              <p:nvPr/>
            </p:nvSpPr>
            <p:spPr>
              <a:xfrm>
                <a:off x="3440700" y="4961675"/>
                <a:ext cx="47225" cy="32775"/>
              </a:xfrm>
              <a:custGeom>
                <a:avLst/>
                <a:gdLst/>
                <a:ahLst/>
                <a:cxnLst/>
                <a:rect l="l" t="t" r="r" b="b"/>
                <a:pathLst>
                  <a:path w="1889" h="1311" extrusionOk="0">
                    <a:moveTo>
                      <a:pt x="128" y="1"/>
                    </a:moveTo>
                    <a:cubicBezTo>
                      <a:pt x="104" y="1"/>
                      <a:pt x="64" y="27"/>
                      <a:pt x="0" y="45"/>
                    </a:cubicBezTo>
                    <a:cubicBezTo>
                      <a:pt x="53" y="119"/>
                      <a:pt x="85" y="203"/>
                      <a:pt x="148" y="256"/>
                    </a:cubicBezTo>
                    <a:cubicBezTo>
                      <a:pt x="665" y="657"/>
                      <a:pt x="1266" y="941"/>
                      <a:pt x="1804" y="1311"/>
                    </a:cubicBezTo>
                    <a:cubicBezTo>
                      <a:pt x="1835" y="1269"/>
                      <a:pt x="1868" y="1226"/>
                      <a:pt x="1889" y="1184"/>
                    </a:cubicBezTo>
                    <a:lnTo>
                      <a:pt x="750" y="393"/>
                    </a:lnTo>
                    <a:cubicBezTo>
                      <a:pt x="549" y="256"/>
                      <a:pt x="349" y="130"/>
                      <a:pt x="138" y="3"/>
                    </a:cubicBezTo>
                    <a:cubicBezTo>
                      <a:pt x="135" y="2"/>
                      <a:pt x="132" y="1"/>
                      <a:pt x="12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5"/>
              <p:cNvSpPr/>
              <p:nvPr/>
            </p:nvSpPr>
            <p:spPr>
              <a:xfrm>
                <a:off x="3282500" y="4683650"/>
                <a:ext cx="26375" cy="41125"/>
              </a:xfrm>
              <a:custGeom>
                <a:avLst/>
                <a:gdLst/>
                <a:ahLst/>
                <a:cxnLst/>
                <a:rect l="l" t="t" r="r" b="b"/>
                <a:pathLst>
                  <a:path w="1055" h="1645" extrusionOk="0">
                    <a:moveTo>
                      <a:pt x="623" y="1379"/>
                    </a:moveTo>
                    <a:lnTo>
                      <a:pt x="633" y="1389"/>
                    </a:lnTo>
                    <a:cubicBezTo>
                      <a:pt x="632" y="1387"/>
                      <a:pt x="631" y="1385"/>
                      <a:pt x="630" y="1383"/>
                    </a:cubicBezTo>
                    <a:lnTo>
                      <a:pt x="630" y="1383"/>
                    </a:lnTo>
                    <a:cubicBezTo>
                      <a:pt x="628" y="1382"/>
                      <a:pt x="625" y="1380"/>
                      <a:pt x="623" y="1379"/>
                    </a:cubicBezTo>
                    <a:close/>
                    <a:moveTo>
                      <a:pt x="118" y="1"/>
                    </a:moveTo>
                    <a:cubicBezTo>
                      <a:pt x="85" y="1"/>
                      <a:pt x="43" y="8"/>
                      <a:pt x="0" y="8"/>
                    </a:cubicBezTo>
                    <a:cubicBezTo>
                      <a:pt x="221" y="491"/>
                      <a:pt x="420" y="942"/>
                      <a:pt x="630" y="1383"/>
                    </a:cubicBezTo>
                    <a:lnTo>
                      <a:pt x="630" y="1383"/>
                    </a:lnTo>
                    <a:cubicBezTo>
                      <a:pt x="739" y="1449"/>
                      <a:pt x="768" y="1645"/>
                      <a:pt x="939" y="1645"/>
                    </a:cubicBezTo>
                    <a:cubicBezTo>
                      <a:pt x="972" y="1645"/>
                      <a:pt x="1010" y="1638"/>
                      <a:pt x="1055" y="1621"/>
                    </a:cubicBezTo>
                    <a:cubicBezTo>
                      <a:pt x="823" y="1041"/>
                      <a:pt x="560" y="503"/>
                      <a:pt x="169" y="18"/>
                    </a:cubicBezTo>
                    <a:cubicBezTo>
                      <a:pt x="160" y="5"/>
                      <a:pt x="142" y="1"/>
                      <a:pt x="11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5"/>
              <p:cNvSpPr/>
              <p:nvPr/>
            </p:nvSpPr>
            <p:spPr>
              <a:xfrm>
                <a:off x="3554600" y="5040850"/>
                <a:ext cx="37475" cy="34950"/>
              </a:xfrm>
              <a:custGeom>
                <a:avLst/>
                <a:gdLst/>
                <a:ahLst/>
                <a:cxnLst/>
                <a:rect l="l" t="t" r="r" b="b"/>
                <a:pathLst>
                  <a:path w="1499" h="1398" extrusionOk="0">
                    <a:moveTo>
                      <a:pt x="0" y="0"/>
                    </a:moveTo>
                    <a:cubicBezTo>
                      <a:pt x="201" y="380"/>
                      <a:pt x="855" y="1023"/>
                      <a:pt x="1361" y="1392"/>
                    </a:cubicBezTo>
                    <a:cubicBezTo>
                      <a:pt x="1365" y="1396"/>
                      <a:pt x="1370" y="1398"/>
                      <a:pt x="1376" y="1398"/>
                    </a:cubicBezTo>
                    <a:cubicBezTo>
                      <a:pt x="1400" y="1398"/>
                      <a:pt x="1439" y="1367"/>
                      <a:pt x="1498" y="1350"/>
                    </a:cubicBezTo>
                    <a:cubicBezTo>
                      <a:pt x="1066" y="812"/>
                      <a:pt x="539" y="390"/>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5"/>
              <p:cNvSpPr/>
              <p:nvPr/>
            </p:nvSpPr>
            <p:spPr>
              <a:xfrm>
                <a:off x="3144850" y="4440975"/>
                <a:ext cx="27450" cy="38800"/>
              </a:xfrm>
              <a:custGeom>
                <a:avLst/>
                <a:gdLst/>
                <a:ahLst/>
                <a:cxnLst/>
                <a:rect l="l" t="t" r="r" b="b"/>
                <a:pathLst>
                  <a:path w="1098" h="1552" extrusionOk="0">
                    <a:moveTo>
                      <a:pt x="1" y="1"/>
                    </a:moveTo>
                    <a:lnTo>
                      <a:pt x="1" y="1"/>
                    </a:lnTo>
                    <a:cubicBezTo>
                      <a:pt x="254" y="581"/>
                      <a:pt x="613" y="1056"/>
                      <a:pt x="1077" y="1552"/>
                    </a:cubicBezTo>
                    <a:cubicBezTo>
                      <a:pt x="1077" y="1414"/>
                      <a:pt x="1098" y="1341"/>
                      <a:pt x="1077" y="1299"/>
                    </a:cubicBezTo>
                    <a:cubicBezTo>
                      <a:pt x="866" y="908"/>
                      <a:pt x="307" y="202"/>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5"/>
              <p:cNvSpPr/>
              <p:nvPr/>
            </p:nvSpPr>
            <p:spPr>
              <a:xfrm>
                <a:off x="3288050" y="4811175"/>
                <a:ext cx="22175" cy="44600"/>
              </a:xfrm>
              <a:custGeom>
                <a:avLst/>
                <a:gdLst/>
                <a:ahLst/>
                <a:cxnLst/>
                <a:rect l="l" t="t" r="r" b="b"/>
                <a:pathLst>
                  <a:path w="887" h="1784" extrusionOk="0">
                    <a:moveTo>
                      <a:pt x="127" y="0"/>
                    </a:moveTo>
                    <a:cubicBezTo>
                      <a:pt x="63" y="22"/>
                      <a:pt x="0" y="43"/>
                      <a:pt x="0" y="54"/>
                    </a:cubicBezTo>
                    <a:cubicBezTo>
                      <a:pt x="95" y="612"/>
                      <a:pt x="443" y="1329"/>
                      <a:pt x="844" y="1783"/>
                    </a:cubicBezTo>
                    <a:cubicBezTo>
                      <a:pt x="854" y="1772"/>
                      <a:pt x="886" y="1751"/>
                      <a:pt x="875" y="1741"/>
                    </a:cubicBezTo>
                    <a:cubicBezTo>
                      <a:pt x="633" y="1161"/>
                      <a:pt x="380" y="581"/>
                      <a:pt x="12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5"/>
              <p:cNvSpPr/>
              <p:nvPr/>
            </p:nvSpPr>
            <p:spPr>
              <a:xfrm>
                <a:off x="3563300" y="4327075"/>
                <a:ext cx="18500" cy="45125"/>
              </a:xfrm>
              <a:custGeom>
                <a:avLst/>
                <a:gdLst/>
                <a:ahLst/>
                <a:cxnLst/>
                <a:rect l="l" t="t" r="r" b="b"/>
                <a:pathLst>
                  <a:path w="740" h="1805" extrusionOk="0">
                    <a:moveTo>
                      <a:pt x="697" y="1"/>
                    </a:moveTo>
                    <a:cubicBezTo>
                      <a:pt x="391" y="296"/>
                      <a:pt x="74" y="1003"/>
                      <a:pt x="1" y="1805"/>
                    </a:cubicBezTo>
                    <a:cubicBezTo>
                      <a:pt x="32" y="1751"/>
                      <a:pt x="85" y="1709"/>
                      <a:pt x="117" y="1646"/>
                    </a:cubicBezTo>
                    <a:cubicBezTo>
                      <a:pt x="327" y="1119"/>
                      <a:pt x="528" y="581"/>
                      <a:pt x="728" y="43"/>
                    </a:cubicBezTo>
                    <a:cubicBezTo>
                      <a:pt x="739" y="33"/>
                      <a:pt x="707" y="12"/>
                      <a:pt x="69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5"/>
              <p:cNvSpPr/>
              <p:nvPr/>
            </p:nvSpPr>
            <p:spPr>
              <a:xfrm>
                <a:off x="3003525" y="5007350"/>
                <a:ext cx="34300" cy="41425"/>
              </a:xfrm>
              <a:custGeom>
                <a:avLst/>
                <a:gdLst/>
                <a:ahLst/>
                <a:cxnLst/>
                <a:rect l="l" t="t" r="r" b="b"/>
                <a:pathLst>
                  <a:path w="1372" h="1657" extrusionOk="0">
                    <a:moveTo>
                      <a:pt x="1193" y="0"/>
                    </a:moveTo>
                    <a:cubicBezTo>
                      <a:pt x="771" y="496"/>
                      <a:pt x="275" y="928"/>
                      <a:pt x="1" y="1561"/>
                    </a:cubicBezTo>
                    <a:cubicBezTo>
                      <a:pt x="82" y="1592"/>
                      <a:pt x="144" y="1613"/>
                      <a:pt x="205" y="1633"/>
                    </a:cubicBezTo>
                    <a:lnTo>
                      <a:pt x="205" y="1633"/>
                    </a:lnTo>
                    <a:cubicBezTo>
                      <a:pt x="272" y="1523"/>
                      <a:pt x="322" y="1407"/>
                      <a:pt x="392" y="1319"/>
                    </a:cubicBezTo>
                    <a:cubicBezTo>
                      <a:pt x="666" y="960"/>
                      <a:pt x="950" y="623"/>
                      <a:pt x="1224" y="274"/>
                    </a:cubicBezTo>
                    <a:cubicBezTo>
                      <a:pt x="1277" y="201"/>
                      <a:pt x="1372" y="106"/>
                      <a:pt x="1193" y="0"/>
                    </a:cubicBezTo>
                    <a:close/>
                    <a:moveTo>
                      <a:pt x="205" y="1633"/>
                    </a:moveTo>
                    <a:lnTo>
                      <a:pt x="205" y="1633"/>
                    </a:lnTo>
                    <a:cubicBezTo>
                      <a:pt x="201" y="1641"/>
                      <a:pt x="196" y="1649"/>
                      <a:pt x="191" y="1656"/>
                    </a:cubicBezTo>
                    <a:lnTo>
                      <a:pt x="212" y="1635"/>
                    </a:lnTo>
                    <a:cubicBezTo>
                      <a:pt x="210" y="1635"/>
                      <a:pt x="207" y="1634"/>
                      <a:pt x="205" y="1633"/>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5"/>
              <p:cNvSpPr/>
              <p:nvPr/>
            </p:nvSpPr>
            <p:spPr>
              <a:xfrm>
                <a:off x="3050475" y="4896075"/>
                <a:ext cx="26900" cy="41425"/>
              </a:xfrm>
              <a:custGeom>
                <a:avLst/>
                <a:gdLst/>
                <a:ahLst/>
                <a:cxnLst/>
                <a:rect l="l" t="t" r="r" b="b"/>
                <a:pathLst>
                  <a:path w="1076" h="1657" extrusionOk="0">
                    <a:moveTo>
                      <a:pt x="1024" y="1"/>
                    </a:moveTo>
                    <a:cubicBezTo>
                      <a:pt x="549" y="317"/>
                      <a:pt x="96" y="1024"/>
                      <a:pt x="0" y="1657"/>
                    </a:cubicBezTo>
                    <a:cubicBezTo>
                      <a:pt x="359" y="1140"/>
                      <a:pt x="717" y="623"/>
                      <a:pt x="1066" y="106"/>
                    </a:cubicBezTo>
                    <a:cubicBezTo>
                      <a:pt x="1076" y="85"/>
                      <a:pt x="1045" y="33"/>
                      <a:pt x="102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5"/>
              <p:cNvSpPr/>
              <p:nvPr/>
            </p:nvSpPr>
            <p:spPr>
              <a:xfrm>
                <a:off x="3362925" y="4822000"/>
                <a:ext cx="24800" cy="33250"/>
              </a:xfrm>
              <a:custGeom>
                <a:avLst/>
                <a:gdLst/>
                <a:ahLst/>
                <a:cxnLst/>
                <a:rect l="l" t="t" r="r" b="b"/>
                <a:pathLst>
                  <a:path w="992" h="1330" extrusionOk="0">
                    <a:moveTo>
                      <a:pt x="0" y="0"/>
                    </a:moveTo>
                    <a:lnTo>
                      <a:pt x="0" y="0"/>
                    </a:lnTo>
                    <a:cubicBezTo>
                      <a:pt x="64" y="390"/>
                      <a:pt x="327" y="802"/>
                      <a:pt x="749" y="1245"/>
                    </a:cubicBezTo>
                    <a:cubicBezTo>
                      <a:pt x="781" y="1283"/>
                      <a:pt x="821" y="1329"/>
                      <a:pt x="872" y="1329"/>
                    </a:cubicBezTo>
                    <a:cubicBezTo>
                      <a:pt x="906" y="1329"/>
                      <a:pt x="946" y="1309"/>
                      <a:pt x="992" y="1255"/>
                    </a:cubicBezTo>
                    <a:cubicBezTo>
                      <a:pt x="697" y="844"/>
                      <a:pt x="411" y="411"/>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5"/>
              <p:cNvSpPr/>
              <p:nvPr/>
            </p:nvSpPr>
            <p:spPr>
              <a:xfrm>
                <a:off x="3012500" y="4145950"/>
                <a:ext cx="13200" cy="32725"/>
              </a:xfrm>
              <a:custGeom>
                <a:avLst/>
                <a:gdLst/>
                <a:ahLst/>
                <a:cxnLst/>
                <a:rect l="l" t="t" r="r" b="b"/>
                <a:pathLst>
                  <a:path w="528" h="1309" extrusionOk="0">
                    <a:moveTo>
                      <a:pt x="0" y="0"/>
                    </a:moveTo>
                    <a:cubicBezTo>
                      <a:pt x="75" y="454"/>
                      <a:pt x="233" y="875"/>
                      <a:pt x="359" y="1308"/>
                    </a:cubicBezTo>
                    <a:cubicBezTo>
                      <a:pt x="412" y="1297"/>
                      <a:pt x="454" y="1287"/>
                      <a:pt x="497" y="1287"/>
                    </a:cubicBezTo>
                    <a:cubicBezTo>
                      <a:pt x="497" y="1182"/>
                      <a:pt x="528" y="1076"/>
                      <a:pt x="507" y="992"/>
                    </a:cubicBezTo>
                    <a:cubicBezTo>
                      <a:pt x="401" y="654"/>
                      <a:pt x="275" y="338"/>
                      <a:pt x="148" y="11"/>
                    </a:cubicBezTo>
                    <a:cubicBezTo>
                      <a:pt x="148" y="6"/>
                      <a:pt x="130" y="6"/>
                      <a:pt x="102" y="6"/>
                    </a:cubicBezTo>
                    <a:cubicBezTo>
                      <a:pt x="75" y="6"/>
                      <a:pt x="38" y="6"/>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5"/>
              <p:cNvSpPr/>
              <p:nvPr/>
            </p:nvSpPr>
            <p:spPr>
              <a:xfrm>
                <a:off x="3278550" y="4694625"/>
                <a:ext cx="20325" cy="29850"/>
              </a:xfrm>
              <a:custGeom>
                <a:avLst/>
                <a:gdLst/>
                <a:ahLst/>
                <a:cxnLst/>
                <a:rect l="l" t="t" r="r" b="b"/>
                <a:pathLst>
                  <a:path w="813" h="1194" extrusionOk="0">
                    <a:moveTo>
                      <a:pt x="1" y="1"/>
                    </a:moveTo>
                    <a:lnTo>
                      <a:pt x="1" y="1"/>
                    </a:lnTo>
                    <a:cubicBezTo>
                      <a:pt x="64" y="370"/>
                      <a:pt x="148" y="560"/>
                      <a:pt x="486" y="1003"/>
                    </a:cubicBezTo>
                    <a:cubicBezTo>
                      <a:pt x="548" y="1083"/>
                      <a:pt x="595" y="1194"/>
                      <a:pt x="711" y="1194"/>
                    </a:cubicBezTo>
                    <a:cubicBezTo>
                      <a:pt x="732" y="1194"/>
                      <a:pt x="755" y="1190"/>
                      <a:pt x="781" y="1182"/>
                    </a:cubicBezTo>
                    <a:cubicBezTo>
                      <a:pt x="791" y="1140"/>
                      <a:pt x="812" y="1109"/>
                      <a:pt x="812" y="1066"/>
                    </a:cubicBezTo>
                    <a:cubicBezTo>
                      <a:pt x="812" y="1025"/>
                      <a:pt x="792" y="985"/>
                      <a:pt x="782" y="944"/>
                    </a:cubicBezTo>
                    <a:lnTo>
                      <a:pt x="782" y="944"/>
                    </a:lnTo>
                    <a:cubicBezTo>
                      <a:pt x="785" y="946"/>
                      <a:pt x="788" y="948"/>
                      <a:pt x="791" y="950"/>
                    </a:cubicBezTo>
                    <a:lnTo>
                      <a:pt x="781" y="940"/>
                    </a:lnTo>
                    <a:lnTo>
                      <a:pt x="781" y="940"/>
                    </a:lnTo>
                    <a:cubicBezTo>
                      <a:pt x="781" y="941"/>
                      <a:pt x="782" y="942"/>
                      <a:pt x="782" y="944"/>
                    </a:cubicBezTo>
                    <a:lnTo>
                      <a:pt x="782" y="944"/>
                    </a:lnTo>
                    <a:cubicBezTo>
                      <a:pt x="453" y="709"/>
                      <a:pt x="398" y="231"/>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5"/>
              <p:cNvSpPr/>
              <p:nvPr/>
            </p:nvSpPr>
            <p:spPr>
              <a:xfrm>
                <a:off x="3191550" y="4624250"/>
                <a:ext cx="9225" cy="33500"/>
              </a:xfrm>
              <a:custGeom>
                <a:avLst/>
                <a:gdLst/>
                <a:ahLst/>
                <a:cxnLst/>
                <a:rect l="l" t="t" r="r" b="b"/>
                <a:pathLst>
                  <a:path w="369" h="1340" extrusionOk="0">
                    <a:moveTo>
                      <a:pt x="0" y="0"/>
                    </a:moveTo>
                    <a:cubicBezTo>
                      <a:pt x="0" y="549"/>
                      <a:pt x="21" y="633"/>
                      <a:pt x="369" y="1339"/>
                    </a:cubicBezTo>
                    <a:cubicBezTo>
                      <a:pt x="232" y="190"/>
                      <a:pt x="232" y="190"/>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5"/>
              <p:cNvSpPr/>
              <p:nvPr/>
            </p:nvSpPr>
            <p:spPr>
              <a:xfrm>
                <a:off x="3305700" y="4577300"/>
                <a:ext cx="14250" cy="33250"/>
              </a:xfrm>
              <a:custGeom>
                <a:avLst/>
                <a:gdLst/>
                <a:ahLst/>
                <a:cxnLst/>
                <a:rect l="l" t="t" r="r" b="b"/>
                <a:pathLst>
                  <a:path w="570" h="1330" extrusionOk="0">
                    <a:moveTo>
                      <a:pt x="85" y="1"/>
                    </a:moveTo>
                    <a:cubicBezTo>
                      <a:pt x="54" y="32"/>
                      <a:pt x="0" y="64"/>
                      <a:pt x="0" y="85"/>
                    </a:cubicBezTo>
                    <a:cubicBezTo>
                      <a:pt x="96" y="528"/>
                      <a:pt x="254" y="950"/>
                      <a:pt x="528" y="1330"/>
                    </a:cubicBezTo>
                    <a:cubicBezTo>
                      <a:pt x="570" y="992"/>
                      <a:pt x="380" y="475"/>
                      <a:pt x="8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5"/>
              <p:cNvSpPr/>
              <p:nvPr/>
            </p:nvSpPr>
            <p:spPr>
              <a:xfrm>
                <a:off x="3379525" y="4620025"/>
                <a:ext cx="30075" cy="17425"/>
              </a:xfrm>
              <a:custGeom>
                <a:avLst/>
                <a:gdLst/>
                <a:ahLst/>
                <a:cxnLst/>
                <a:rect l="l" t="t" r="r" b="b"/>
                <a:pathLst>
                  <a:path w="1203" h="697" extrusionOk="0">
                    <a:moveTo>
                      <a:pt x="1203" y="1"/>
                    </a:moveTo>
                    <a:cubicBezTo>
                      <a:pt x="665" y="116"/>
                      <a:pt x="138" y="422"/>
                      <a:pt x="0" y="697"/>
                    </a:cubicBezTo>
                    <a:cubicBezTo>
                      <a:pt x="591" y="496"/>
                      <a:pt x="876" y="338"/>
                      <a:pt x="120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5"/>
              <p:cNvSpPr/>
              <p:nvPr/>
            </p:nvSpPr>
            <p:spPr>
              <a:xfrm>
                <a:off x="3264575" y="4718375"/>
                <a:ext cx="9250" cy="31650"/>
              </a:xfrm>
              <a:custGeom>
                <a:avLst/>
                <a:gdLst/>
                <a:ahLst/>
                <a:cxnLst/>
                <a:rect l="l" t="t" r="r" b="b"/>
                <a:pathLst>
                  <a:path w="370" h="1266" extrusionOk="0">
                    <a:moveTo>
                      <a:pt x="0" y="0"/>
                    </a:moveTo>
                    <a:lnTo>
                      <a:pt x="0" y="0"/>
                    </a:lnTo>
                    <a:cubicBezTo>
                      <a:pt x="63" y="391"/>
                      <a:pt x="138" y="770"/>
                      <a:pt x="211" y="1160"/>
                    </a:cubicBezTo>
                    <a:cubicBezTo>
                      <a:pt x="211" y="1181"/>
                      <a:pt x="264" y="1202"/>
                      <a:pt x="359" y="1266"/>
                    </a:cubicBezTo>
                    <a:cubicBezTo>
                      <a:pt x="370" y="591"/>
                      <a:pt x="317" y="443"/>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5"/>
              <p:cNvSpPr/>
              <p:nvPr/>
            </p:nvSpPr>
            <p:spPr>
              <a:xfrm>
                <a:off x="2946575" y="5165825"/>
                <a:ext cx="7950" cy="37175"/>
              </a:xfrm>
              <a:custGeom>
                <a:avLst/>
                <a:gdLst/>
                <a:ahLst/>
                <a:cxnLst/>
                <a:rect l="l" t="t" r="r" b="b"/>
                <a:pathLst>
                  <a:path w="318" h="1487" extrusionOk="0">
                    <a:moveTo>
                      <a:pt x="181" y="0"/>
                    </a:moveTo>
                    <a:cubicBezTo>
                      <a:pt x="1" y="675"/>
                      <a:pt x="1" y="917"/>
                      <a:pt x="159" y="1487"/>
                    </a:cubicBezTo>
                    <a:cubicBezTo>
                      <a:pt x="317" y="1002"/>
                      <a:pt x="233" y="570"/>
                      <a:pt x="286" y="148"/>
                    </a:cubicBezTo>
                    <a:cubicBezTo>
                      <a:pt x="286" y="106"/>
                      <a:pt x="223" y="64"/>
                      <a:pt x="18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5"/>
              <p:cNvSpPr/>
              <p:nvPr/>
            </p:nvSpPr>
            <p:spPr>
              <a:xfrm>
                <a:off x="3196275" y="4701525"/>
                <a:ext cx="10250" cy="28750"/>
              </a:xfrm>
              <a:custGeom>
                <a:avLst/>
                <a:gdLst/>
                <a:ahLst/>
                <a:cxnLst/>
                <a:rect l="l" t="t" r="r" b="b"/>
                <a:pathLst>
                  <a:path w="410" h="1150" extrusionOk="0">
                    <a:moveTo>
                      <a:pt x="284" y="1"/>
                    </a:moveTo>
                    <a:cubicBezTo>
                      <a:pt x="263" y="1"/>
                      <a:pt x="239" y="4"/>
                      <a:pt x="212" y="10"/>
                    </a:cubicBezTo>
                    <a:cubicBezTo>
                      <a:pt x="128" y="369"/>
                      <a:pt x="1" y="737"/>
                      <a:pt x="22" y="1149"/>
                    </a:cubicBezTo>
                    <a:cubicBezTo>
                      <a:pt x="264" y="854"/>
                      <a:pt x="349" y="495"/>
                      <a:pt x="402" y="137"/>
                    </a:cubicBezTo>
                    <a:cubicBezTo>
                      <a:pt x="410" y="52"/>
                      <a:pt x="371" y="1"/>
                      <a:pt x="28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5"/>
              <p:cNvSpPr/>
              <p:nvPr/>
            </p:nvSpPr>
            <p:spPr>
              <a:xfrm>
                <a:off x="3138275" y="4875250"/>
                <a:ext cx="14800" cy="23475"/>
              </a:xfrm>
              <a:custGeom>
                <a:avLst/>
                <a:gdLst/>
                <a:ahLst/>
                <a:cxnLst/>
                <a:rect l="l" t="t" r="r" b="b"/>
                <a:pathLst>
                  <a:path w="592" h="939" extrusionOk="0">
                    <a:moveTo>
                      <a:pt x="580" y="1"/>
                    </a:moveTo>
                    <a:lnTo>
                      <a:pt x="580" y="1"/>
                    </a:lnTo>
                    <a:cubicBezTo>
                      <a:pt x="296" y="264"/>
                      <a:pt x="243" y="634"/>
                      <a:pt x="1" y="939"/>
                    </a:cubicBezTo>
                    <a:cubicBezTo>
                      <a:pt x="454" y="770"/>
                      <a:pt x="591" y="528"/>
                      <a:pt x="58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5"/>
              <p:cNvSpPr/>
              <p:nvPr/>
            </p:nvSpPr>
            <p:spPr>
              <a:xfrm>
                <a:off x="3522700" y="4943275"/>
                <a:ext cx="14800" cy="24825"/>
              </a:xfrm>
              <a:custGeom>
                <a:avLst/>
                <a:gdLst/>
                <a:ahLst/>
                <a:cxnLst/>
                <a:rect l="l" t="t" r="r" b="b"/>
                <a:pathLst>
                  <a:path w="592" h="993" extrusionOk="0">
                    <a:moveTo>
                      <a:pt x="1" y="1"/>
                    </a:moveTo>
                    <a:cubicBezTo>
                      <a:pt x="170" y="623"/>
                      <a:pt x="222" y="718"/>
                      <a:pt x="591" y="992"/>
                    </a:cubicBezTo>
                    <a:cubicBezTo>
                      <a:pt x="538" y="770"/>
                      <a:pt x="496" y="580"/>
                      <a:pt x="444" y="402"/>
                    </a:cubicBezTo>
                    <a:lnTo>
                      <a:pt x="444" y="402"/>
                    </a:lnTo>
                    <a:lnTo>
                      <a:pt x="465" y="412"/>
                    </a:lnTo>
                    <a:cubicBezTo>
                      <a:pt x="327" y="296"/>
                      <a:pt x="191" y="170"/>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5"/>
              <p:cNvSpPr/>
              <p:nvPr/>
            </p:nvSpPr>
            <p:spPr>
              <a:xfrm>
                <a:off x="3378475" y="4912175"/>
                <a:ext cx="20050" cy="19250"/>
              </a:xfrm>
              <a:custGeom>
                <a:avLst/>
                <a:gdLst/>
                <a:ahLst/>
                <a:cxnLst/>
                <a:rect l="l" t="t" r="r" b="b"/>
                <a:pathLst>
                  <a:path w="802" h="770" extrusionOk="0">
                    <a:moveTo>
                      <a:pt x="0" y="0"/>
                    </a:moveTo>
                    <a:lnTo>
                      <a:pt x="0" y="0"/>
                    </a:lnTo>
                    <a:cubicBezTo>
                      <a:pt x="106" y="127"/>
                      <a:pt x="180" y="232"/>
                      <a:pt x="264" y="327"/>
                    </a:cubicBezTo>
                    <a:cubicBezTo>
                      <a:pt x="394" y="467"/>
                      <a:pt x="515" y="607"/>
                      <a:pt x="645" y="748"/>
                    </a:cubicBezTo>
                    <a:lnTo>
                      <a:pt x="645" y="748"/>
                    </a:lnTo>
                    <a:cubicBezTo>
                      <a:pt x="697" y="685"/>
                      <a:pt x="750" y="633"/>
                      <a:pt x="802" y="570"/>
                    </a:cubicBezTo>
                    <a:cubicBezTo>
                      <a:pt x="328" y="53"/>
                      <a:pt x="328" y="53"/>
                      <a:pt x="0" y="0"/>
                    </a:cubicBezTo>
                    <a:close/>
                    <a:moveTo>
                      <a:pt x="645" y="748"/>
                    </a:moveTo>
                    <a:cubicBezTo>
                      <a:pt x="645" y="748"/>
                      <a:pt x="644" y="748"/>
                      <a:pt x="644" y="749"/>
                    </a:cubicBezTo>
                    <a:lnTo>
                      <a:pt x="665" y="770"/>
                    </a:lnTo>
                    <a:cubicBezTo>
                      <a:pt x="658" y="762"/>
                      <a:pt x="652" y="755"/>
                      <a:pt x="645" y="748"/>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5"/>
              <p:cNvSpPr/>
              <p:nvPr/>
            </p:nvSpPr>
            <p:spPr>
              <a:xfrm>
                <a:off x="3245575" y="4643475"/>
                <a:ext cx="9000" cy="17425"/>
              </a:xfrm>
              <a:custGeom>
                <a:avLst/>
                <a:gdLst/>
                <a:ahLst/>
                <a:cxnLst/>
                <a:rect l="l" t="t" r="r" b="b"/>
                <a:pathLst>
                  <a:path w="360" h="697" extrusionOk="0">
                    <a:moveTo>
                      <a:pt x="1" y="1"/>
                    </a:moveTo>
                    <a:lnTo>
                      <a:pt x="1" y="1"/>
                    </a:lnTo>
                    <a:cubicBezTo>
                      <a:pt x="33" y="423"/>
                      <a:pt x="43" y="444"/>
                      <a:pt x="359" y="697"/>
                    </a:cubicBezTo>
                    <a:cubicBezTo>
                      <a:pt x="254" y="296"/>
                      <a:pt x="254" y="296"/>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5"/>
              <p:cNvSpPr/>
              <p:nvPr/>
            </p:nvSpPr>
            <p:spPr>
              <a:xfrm>
                <a:off x="3546150" y="4349750"/>
                <a:ext cx="9800" cy="22450"/>
              </a:xfrm>
              <a:custGeom>
                <a:avLst/>
                <a:gdLst/>
                <a:ahLst/>
                <a:cxnLst/>
                <a:rect l="l" t="t" r="r" b="b"/>
                <a:pathLst>
                  <a:path w="392" h="898" extrusionOk="0">
                    <a:moveTo>
                      <a:pt x="317" y="1"/>
                    </a:moveTo>
                    <a:lnTo>
                      <a:pt x="317" y="1"/>
                    </a:lnTo>
                    <a:cubicBezTo>
                      <a:pt x="12" y="476"/>
                      <a:pt x="1" y="518"/>
                      <a:pt x="64" y="898"/>
                    </a:cubicBezTo>
                    <a:cubicBezTo>
                      <a:pt x="392" y="296"/>
                      <a:pt x="392" y="296"/>
                      <a:pt x="31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5"/>
              <p:cNvSpPr/>
              <p:nvPr/>
            </p:nvSpPr>
            <p:spPr>
              <a:xfrm>
                <a:off x="3249275" y="4613700"/>
                <a:ext cx="16375" cy="22425"/>
              </a:xfrm>
              <a:custGeom>
                <a:avLst/>
                <a:gdLst/>
                <a:ahLst/>
                <a:cxnLst/>
                <a:rect l="l" t="t" r="r" b="b"/>
                <a:pathLst>
                  <a:path w="655" h="897" extrusionOk="0">
                    <a:moveTo>
                      <a:pt x="0" y="0"/>
                    </a:moveTo>
                    <a:lnTo>
                      <a:pt x="0" y="0"/>
                    </a:lnTo>
                    <a:cubicBezTo>
                      <a:pt x="180" y="359"/>
                      <a:pt x="370" y="622"/>
                      <a:pt x="654" y="896"/>
                    </a:cubicBezTo>
                    <a:cubicBezTo>
                      <a:pt x="570" y="411"/>
                      <a:pt x="443" y="243"/>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5"/>
              <p:cNvSpPr/>
              <p:nvPr/>
            </p:nvSpPr>
            <p:spPr>
              <a:xfrm>
                <a:off x="3494225" y="4895025"/>
                <a:ext cx="9000" cy="14525"/>
              </a:xfrm>
              <a:custGeom>
                <a:avLst/>
                <a:gdLst/>
                <a:ahLst/>
                <a:cxnLst/>
                <a:rect l="l" t="t" r="r" b="b"/>
                <a:pathLst>
                  <a:path w="360" h="581" extrusionOk="0">
                    <a:moveTo>
                      <a:pt x="1" y="0"/>
                    </a:moveTo>
                    <a:lnTo>
                      <a:pt x="1" y="0"/>
                    </a:lnTo>
                    <a:cubicBezTo>
                      <a:pt x="74" y="370"/>
                      <a:pt x="74" y="370"/>
                      <a:pt x="359" y="581"/>
                    </a:cubicBezTo>
                    <a:cubicBezTo>
                      <a:pt x="306" y="359"/>
                      <a:pt x="264" y="117"/>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5"/>
              <p:cNvSpPr/>
              <p:nvPr/>
            </p:nvSpPr>
            <p:spPr>
              <a:xfrm>
                <a:off x="3057850" y="4973075"/>
                <a:ext cx="14550" cy="15575"/>
              </a:xfrm>
              <a:custGeom>
                <a:avLst/>
                <a:gdLst/>
                <a:ahLst/>
                <a:cxnLst/>
                <a:rect l="l" t="t" r="r" b="b"/>
                <a:pathLst>
                  <a:path w="582" h="623" extrusionOk="0">
                    <a:moveTo>
                      <a:pt x="581" y="0"/>
                    </a:moveTo>
                    <a:lnTo>
                      <a:pt x="581" y="0"/>
                    </a:lnTo>
                    <a:cubicBezTo>
                      <a:pt x="96" y="222"/>
                      <a:pt x="75" y="253"/>
                      <a:pt x="1" y="623"/>
                    </a:cubicBezTo>
                    <a:cubicBezTo>
                      <a:pt x="275" y="496"/>
                      <a:pt x="422" y="285"/>
                      <a:pt x="58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5"/>
              <p:cNvSpPr/>
              <p:nvPr/>
            </p:nvSpPr>
            <p:spPr>
              <a:xfrm>
                <a:off x="3476825" y="4849675"/>
                <a:ext cx="7675" cy="14250"/>
              </a:xfrm>
              <a:custGeom>
                <a:avLst/>
                <a:gdLst/>
                <a:ahLst/>
                <a:cxnLst/>
                <a:rect l="l" t="t" r="r" b="b"/>
                <a:pathLst>
                  <a:path w="307" h="570" extrusionOk="0">
                    <a:moveTo>
                      <a:pt x="74" y="0"/>
                    </a:moveTo>
                    <a:lnTo>
                      <a:pt x="74" y="0"/>
                    </a:lnTo>
                    <a:cubicBezTo>
                      <a:pt x="1" y="232"/>
                      <a:pt x="32" y="401"/>
                      <a:pt x="243" y="570"/>
                    </a:cubicBezTo>
                    <a:cubicBezTo>
                      <a:pt x="275" y="328"/>
                      <a:pt x="306" y="148"/>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5"/>
              <p:cNvSpPr/>
              <p:nvPr/>
            </p:nvSpPr>
            <p:spPr>
              <a:xfrm>
                <a:off x="3339975" y="5064300"/>
                <a:ext cx="75175" cy="140475"/>
              </a:xfrm>
              <a:custGeom>
                <a:avLst/>
                <a:gdLst/>
                <a:ahLst/>
                <a:cxnLst/>
                <a:rect l="l" t="t" r="r" b="b"/>
                <a:pathLst>
                  <a:path w="3007" h="5619" extrusionOk="0">
                    <a:moveTo>
                      <a:pt x="117" y="0"/>
                    </a:moveTo>
                    <a:cubicBezTo>
                      <a:pt x="75" y="11"/>
                      <a:pt x="33" y="21"/>
                      <a:pt x="0" y="32"/>
                    </a:cubicBezTo>
                    <a:cubicBezTo>
                      <a:pt x="22" y="127"/>
                      <a:pt x="43" y="222"/>
                      <a:pt x="85" y="317"/>
                    </a:cubicBezTo>
                    <a:cubicBezTo>
                      <a:pt x="370" y="918"/>
                      <a:pt x="654" y="1519"/>
                      <a:pt x="961" y="2110"/>
                    </a:cubicBezTo>
                    <a:cubicBezTo>
                      <a:pt x="1561" y="3249"/>
                      <a:pt x="2173" y="4378"/>
                      <a:pt x="2775" y="5506"/>
                    </a:cubicBezTo>
                    <a:cubicBezTo>
                      <a:pt x="2803" y="5562"/>
                      <a:pt x="2831" y="5618"/>
                      <a:pt x="2890" y="5618"/>
                    </a:cubicBezTo>
                    <a:cubicBezTo>
                      <a:pt x="2920" y="5618"/>
                      <a:pt x="2957" y="5604"/>
                      <a:pt x="3007" y="5569"/>
                    </a:cubicBezTo>
                    <a:cubicBezTo>
                      <a:pt x="2047" y="3713"/>
                      <a:pt x="1087" y="1857"/>
                      <a:pt x="11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5"/>
              <p:cNvSpPr/>
              <p:nvPr/>
            </p:nvSpPr>
            <p:spPr>
              <a:xfrm>
                <a:off x="3566475" y="4907450"/>
                <a:ext cx="104175" cy="79175"/>
              </a:xfrm>
              <a:custGeom>
                <a:avLst/>
                <a:gdLst/>
                <a:ahLst/>
                <a:cxnLst/>
                <a:rect l="l" t="t" r="r" b="b"/>
                <a:pathLst>
                  <a:path w="4167" h="3167" extrusionOk="0">
                    <a:moveTo>
                      <a:pt x="130" y="0"/>
                    </a:moveTo>
                    <a:cubicBezTo>
                      <a:pt x="100" y="0"/>
                      <a:pt x="68" y="6"/>
                      <a:pt x="32" y="21"/>
                    </a:cubicBezTo>
                    <a:cubicBezTo>
                      <a:pt x="1" y="157"/>
                      <a:pt x="95" y="221"/>
                      <a:pt x="179" y="284"/>
                    </a:cubicBezTo>
                    <a:lnTo>
                      <a:pt x="3154" y="2625"/>
                    </a:lnTo>
                    <a:cubicBezTo>
                      <a:pt x="3397" y="2815"/>
                      <a:pt x="3660" y="2984"/>
                      <a:pt x="3913" y="3152"/>
                    </a:cubicBezTo>
                    <a:cubicBezTo>
                      <a:pt x="3926" y="3163"/>
                      <a:pt x="3943" y="3166"/>
                      <a:pt x="3964" y="3166"/>
                    </a:cubicBezTo>
                    <a:cubicBezTo>
                      <a:pt x="4009" y="3166"/>
                      <a:pt x="4073" y="3149"/>
                      <a:pt x="4166" y="3142"/>
                    </a:cubicBezTo>
                    <a:cubicBezTo>
                      <a:pt x="4039" y="3016"/>
                      <a:pt x="3976" y="2931"/>
                      <a:pt x="3892" y="2868"/>
                    </a:cubicBezTo>
                    <a:cubicBezTo>
                      <a:pt x="2679" y="2056"/>
                      <a:pt x="1583" y="1085"/>
                      <a:pt x="433" y="189"/>
                    </a:cubicBezTo>
                    <a:cubicBezTo>
                      <a:pt x="339" y="112"/>
                      <a:pt x="258" y="0"/>
                      <a:pt x="13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5"/>
              <p:cNvSpPr/>
              <p:nvPr/>
            </p:nvSpPr>
            <p:spPr>
              <a:xfrm>
                <a:off x="3483400" y="5295400"/>
                <a:ext cx="68850" cy="105100"/>
              </a:xfrm>
              <a:custGeom>
                <a:avLst/>
                <a:gdLst/>
                <a:ahLst/>
                <a:cxnLst/>
                <a:rect l="l" t="t" r="r" b="b"/>
                <a:pathLst>
                  <a:path w="2754" h="4204" extrusionOk="0">
                    <a:moveTo>
                      <a:pt x="76" y="0"/>
                    </a:moveTo>
                    <a:cubicBezTo>
                      <a:pt x="55" y="0"/>
                      <a:pt x="31" y="8"/>
                      <a:pt x="1" y="27"/>
                    </a:cubicBezTo>
                    <a:cubicBezTo>
                      <a:pt x="223" y="639"/>
                      <a:pt x="1077" y="2062"/>
                      <a:pt x="2363" y="3909"/>
                    </a:cubicBezTo>
                    <a:cubicBezTo>
                      <a:pt x="2438" y="4024"/>
                      <a:pt x="2469" y="4204"/>
                      <a:pt x="2670" y="4204"/>
                    </a:cubicBezTo>
                    <a:cubicBezTo>
                      <a:pt x="2754" y="4087"/>
                      <a:pt x="2670" y="3993"/>
                      <a:pt x="2606" y="3909"/>
                    </a:cubicBezTo>
                    <a:cubicBezTo>
                      <a:pt x="1805" y="2643"/>
                      <a:pt x="1003" y="1377"/>
                      <a:pt x="191" y="112"/>
                    </a:cubicBezTo>
                    <a:cubicBezTo>
                      <a:pt x="159" y="65"/>
                      <a:pt x="134" y="0"/>
                      <a:pt x="7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5"/>
              <p:cNvSpPr/>
              <p:nvPr/>
            </p:nvSpPr>
            <p:spPr>
              <a:xfrm>
                <a:off x="3530625" y="4748700"/>
                <a:ext cx="93075" cy="45900"/>
              </a:xfrm>
              <a:custGeom>
                <a:avLst/>
                <a:gdLst/>
                <a:ahLst/>
                <a:cxnLst/>
                <a:rect l="l" t="t" r="r" b="b"/>
                <a:pathLst>
                  <a:path w="3723" h="1836" extrusionOk="0">
                    <a:moveTo>
                      <a:pt x="0" y="0"/>
                    </a:moveTo>
                    <a:lnTo>
                      <a:pt x="0" y="0"/>
                    </a:lnTo>
                    <a:cubicBezTo>
                      <a:pt x="369" y="264"/>
                      <a:pt x="802" y="401"/>
                      <a:pt x="1202" y="612"/>
                    </a:cubicBezTo>
                    <a:cubicBezTo>
                      <a:pt x="1613" y="823"/>
                      <a:pt x="2014" y="1044"/>
                      <a:pt x="2436" y="1245"/>
                    </a:cubicBezTo>
                    <a:cubicBezTo>
                      <a:pt x="2837" y="1424"/>
                      <a:pt x="3195" y="1709"/>
                      <a:pt x="3723" y="1835"/>
                    </a:cubicBezTo>
                    <a:cubicBezTo>
                      <a:pt x="3006" y="1192"/>
                      <a:pt x="981" y="169"/>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5"/>
              <p:cNvSpPr/>
              <p:nvPr/>
            </p:nvSpPr>
            <p:spPr>
              <a:xfrm>
                <a:off x="3338675" y="5116250"/>
                <a:ext cx="47200" cy="87275"/>
              </a:xfrm>
              <a:custGeom>
                <a:avLst/>
                <a:gdLst/>
                <a:ahLst/>
                <a:cxnLst/>
                <a:rect l="l" t="t" r="r" b="b"/>
                <a:pathLst>
                  <a:path w="1888" h="3491" extrusionOk="0">
                    <a:moveTo>
                      <a:pt x="85" y="0"/>
                    </a:moveTo>
                    <a:cubicBezTo>
                      <a:pt x="21" y="148"/>
                      <a:pt x="0" y="169"/>
                      <a:pt x="0" y="179"/>
                    </a:cubicBezTo>
                    <a:cubicBezTo>
                      <a:pt x="549" y="1266"/>
                      <a:pt x="1097" y="2342"/>
                      <a:pt x="1656" y="3418"/>
                    </a:cubicBezTo>
                    <a:cubicBezTo>
                      <a:pt x="1677" y="3449"/>
                      <a:pt x="1761" y="3449"/>
                      <a:pt x="1888" y="3491"/>
                    </a:cubicBezTo>
                    <a:cubicBezTo>
                      <a:pt x="1561" y="2743"/>
                      <a:pt x="1202" y="2099"/>
                      <a:pt x="865" y="1435"/>
                    </a:cubicBezTo>
                    <a:cubicBezTo>
                      <a:pt x="633" y="971"/>
                      <a:pt x="380" y="517"/>
                      <a:pt x="8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5"/>
              <p:cNvSpPr/>
              <p:nvPr/>
            </p:nvSpPr>
            <p:spPr>
              <a:xfrm>
                <a:off x="3249800" y="4929300"/>
                <a:ext cx="44325" cy="85725"/>
              </a:xfrm>
              <a:custGeom>
                <a:avLst/>
                <a:gdLst/>
                <a:ahLst/>
                <a:cxnLst/>
                <a:rect l="l" t="t" r="r" b="b"/>
                <a:pathLst>
                  <a:path w="1773" h="3429" extrusionOk="0">
                    <a:moveTo>
                      <a:pt x="64" y="0"/>
                    </a:moveTo>
                    <a:cubicBezTo>
                      <a:pt x="43" y="32"/>
                      <a:pt x="1" y="75"/>
                      <a:pt x="11" y="96"/>
                    </a:cubicBezTo>
                    <a:cubicBezTo>
                      <a:pt x="549" y="1203"/>
                      <a:pt x="1087" y="2311"/>
                      <a:pt x="1636" y="3418"/>
                    </a:cubicBezTo>
                    <a:cubicBezTo>
                      <a:pt x="1646" y="3429"/>
                      <a:pt x="1699" y="3429"/>
                      <a:pt x="1751" y="3429"/>
                    </a:cubicBezTo>
                    <a:cubicBezTo>
                      <a:pt x="1751" y="3365"/>
                      <a:pt x="1772" y="3291"/>
                      <a:pt x="1741" y="3239"/>
                    </a:cubicBezTo>
                    <a:cubicBezTo>
                      <a:pt x="1224" y="2173"/>
                      <a:pt x="697" y="1097"/>
                      <a:pt x="180" y="32"/>
                    </a:cubicBezTo>
                    <a:cubicBezTo>
                      <a:pt x="159" y="11"/>
                      <a:pt x="106" y="11"/>
                      <a:pt x="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5"/>
              <p:cNvSpPr/>
              <p:nvPr/>
            </p:nvSpPr>
            <p:spPr>
              <a:xfrm>
                <a:off x="3516375" y="5083025"/>
                <a:ext cx="60150" cy="77025"/>
              </a:xfrm>
              <a:custGeom>
                <a:avLst/>
                <a:gdLst/>
                <a:ahLst/>
                <a:cxnLst/>
                <a:rect l="l" t="t" r="r" b="b"/>
                <a:pathLst>
                  <a:path w="2406" h="3081" extrusionOk="0">
                    <a:moveTo>
                      <a:pt x="32" y="1"/>
                    </a:moveTo>
                    <a:cubicBezTo>
                      <a:pt x="32" y="22"/>
                      <a:pt x="1" y="43"/>
                      <a:pt x="11" y="53"/>
                    </a:cubicBezTo>
                    <a:cubicBezTo>
                      <a:pt x="591" y="1044"/>
                      <a:pt x="1382" y="1888"/>
                      <a:pt x="2047" y="2806"/>
                    </a:cubicBezTo>
                    <a:cubicBezTo>
                      <a:pt x="2120" y="2911"/>
                      <a:pt x="2226" y="2996"/>
                      <a:pt x="2310" y="3080"/>
                    </a:cubicBezTo>
                    <a:lnTo>
                      <a:pt x="2405" y="3017"/>
                    </a:lnTo>
                    <a:cubicBezTo>
                      <a:pt x="2384" y="2964"/>
                      <a:pt x="2373" y="2890"/>
                      <a:pt x="2342" y="2848"/>
                    </a:cubicBezTo>
                    <a:lnTo>
                      <a:pt x="158" y="32"/>
                    </a:lnTo>
                    <a:cubicBezTo>
                      <a:pt x="137" y="1"/>
                      <a:pt x="74" y="11"/>
                      <a:pt x="3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5"/>
              <p:cNvSpPr/>
              <p:nvPr/>
            </p:nvSpPr>
            <p:spPr>
              <a:xfrm>
                <a:off x="3416450" y="5109925"/>
                <a:ext cx="49050" cy="79125"/>
              </a:xfrm>
              <a:custGeom>
                <a:avLst/>
                <a:gdLst/>
                <a:ahLst/>
                <a:cxnLst/>
                <a:rect l="l" t="t" r="r" b="b"/>
                <a:pathLst>
                  <a:path w="1962" h="3165" extrusionOk="0">
                    <a:moveTo>
                      <a:pt x="32" y="0"/>
                    </a:moveTo>
                    <a:lnTo>
                      <a:pt x="32" y="0"/>
                    </a:lnTo>
                    <a:cubicBezTo>
                      <a:pt x="0" y="348"/>
                      <a:pt x="169" y="601"/>
                      <a:pt x="316" y="854"/>
                    </a:cubicBezTo>
                    <a:cubicBezTo>
                      <a:pt x="813" y="1730"/>
                      <a:pt x="1614" y="2879"/>
                      <a:pt x="1920" y="3164"/>
                    </a:cubicBezTo>
                    <a:cubicBezTo>
                      <a:pt x="1941" y="3153"/>
                      <a:pt x="1962" y="3132"/>
                      <a:pt x="1962" y="3122"/>
                    </a:cubicBezTo>
                    <a:cubicBezTo>
                      <a:pt x="1466" y="2110"/>
                      <a:pt x="738" y="1245"/>
                      <a:pt x="211" y="253"/>
                    </a:cubicBezTo>
                    <a:cubicBezTo>
                      <a:pt x="169" y="169"/>
                      <a:pt x="95" y="85"/>
                      <a:pt x="3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5"/>
              <p:cNvSpPr/>
              <p:nvPr/>
            </p:nvSpPr>
            <p:spPr>
              <a:xfrm>
                <a:off x="3214225" y="5039500"/>
                <a:ext cx="41675" cy="81000"/>
              </a:xfrm>
              <a:custGeom>
                <a:avLst/>
                <a:gdLst/>
                <a:ahLst/>
                <a:cxnLst/>
                <a:rect l="l" t="t" r="r" b="b"/>
                <a:pathLst>
                  <a:path w="1667" h="3240" extrusionOk="0">
                    <a:moveTo>
                      <a:pt x="42" y="1"/>
                    </a:moveTo>
                    <a:cubicBezTo>
                      <a:pt x="21" y="85"/>
                      <a:pt x="0" y="106"/>
                      <a:pt x="10" y="127"/>
                    </a:cubicBezTo>
                    <a:cubicBezTo>
                      <a:pt x="31" y="191"/>
                      <a:pt x="52" y="254"/>
                      <a:pt x="85" y="307"/>
                    </a:cubicBezTo>
                    <a:cubicBezTo>
                      <a:pt x="538" y="961"/>
                      <a:pt x="907" y="1657"/>
                      <a:pt x="1160" y="2417"/>
                    </a:cubicBezTo>
                    <a:cubicBezTo>
                      <a:pt x="1245" y="2659"/>
                      <a:pt x="1381" y="2891"/>
                      <a:pt x="1508" y="3123"/>
                    </a:cubicBezTo>
                    <a:cubicBezTo>
                      <a:pt x="1529" y="3165"/>
                      <a:pt x="1592" y="3197"/>
                      <a:pt x="1667" y="3239"/>
                    </a:cubicBezTo>
                    <a:cubicBezTo>
                      <a:pt x="1498" y="2279"/>
                      <a:pt x="633" y="549"/>
                      <a:pt x="4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5"/>
              <p:cNvSpPr/>
              <p:nvPr/>
            </p:nvSpPr>
            <p:spPr>
              <a:xfrm>
                <a:off x="3705700" y="5243875"/>
                <a:ext cx="43775" cy="58800"/>
              </a:xfrm>
              <a:custGeom>
                <a:avLst/>
                <a:gdLst/>
                <a:ahLst/>
                <a:cxnLst/>
                <a:rect l="l" t="t" r="r" b="b"/>
                <a:pathLst>
                  <a:path w="1751" h="2352" extrusionOk="0">
                    <a:moveTo>
                      <a:pt x="0" y="0"/>
                    </a:moveTo>
                    <a:lnTo>
                      <a:pt x="0" y="0"/>
                    </a:lnTo>
                    <a:cubicBezTo>
                      <a:pt x="211" y="538"/>
                      <a:pt x="654" y="1181"/>
                      <a:pt x="1508" y="2194"/>
                    </a:cubicBezTo>
                    <a:cubicBezTo>
                      <a:pt x="1561" y="2246"/>
                      <a:pt x="1634" y="2278"/>
                      <a:pt x="1751" y="2352"/>
                    </a:cubicBezTo>
                    <a:cubicBezTo>
                      <a:pt x="1571" y="1888"/>
                      <a:pt x="685" y="696"/>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5"/>
              <p:cNvSpPr/>
              <p:nvPr/>
            </p:nvSpPr>
            <p:spPr>
              <a:xfrm>
                <a:off x="3598650" y="4911325"/>
                <a:ext cx="45625" cy="30650"/>
              </a:xfrm>
              <a:custGeom>
                <a:avLst/>
                <a:gdLst/>
                <a:ahLst/>
                <a:cxnLst/>
                <a:rect l="l" t="t" r="r" b="b"/>
                <a:pathLst>
                  <a:path w="1825" h="1226" extrusionOk="0">
                    <a:moveTo>
                      <a:pt x="81" y="1"/>
                    </a:moveTo>
                    <a:cubicBezTo>
                      <a:pt x="66" y="1"/>
                      <a:pt x="29" y="46"/>
                      <a:pt x="0" y="66"/>
                    </a:cubicBezTo>
                    <a:cubicBezTo>
                      <a:pt x="474" y="593"/>
                      <a:pt x="1255" y="1089"/>
                      <a:pt x="1824" y="1226"/>
                    </a:cubicBezTo>
                    <a:cubicBezTo>
                      <a:pt x="1456" y="857"/>
                      <a:pt x="474" y="161"/>
                      <a:pt x="85" y="2"/>
                    </a:cubicBezTo>
                    <a:cubicBezTo>
                      <a:pt x="84" y="1"/>
                      <a:pt x="82" y="1"/>
                      <a:pt x="8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5"/>
              <p:cNvSpPr/>
              <p:nvPr/>
            </p:nvSpPr>
            <p:spPr>
              <a:xfrm>
                <a:off x="3190200" y="4931400"/>
                <a:ext cx="10575" cy="64125"/>
              </a:xfrm>
              <a:custGeom>
                <a:avLst/>
                <a:gdLst/>
                <a:ahLst/>
                <a:cxnLst/>
                <a:rect l="l" t="t" r="r" b="b"/>
                <a:pathLst>
                  <a:path w="423" h="2565" extrusionOk="0">
                    <a:moveTo>
                      <a:pt x="128" y="1"/>
                    </a:moveTo>
                    <a:cubicBezTo>
                      <a:pt x="64" y="117"/>
                      <a:pt x="1" y="170"/>
                      <a:pt x="1" y="223"/>
                    </a:cubicBezTo>
                    <a:cubicBezTo>
                      <a:pt x="22" y="1425"/>
                      <a:pt x="106" y="2131"/>
                      <a:pt x="307" y="2564"/>
                    </a:cubicBezTo>
                    <a:cubicBezTo>
                      <a:pt x="423" y="1773"/>
                      <a:pt x="191" y="1066"/>
                      <a:pt x="233" y="349"/>
                    </a:cubicBezTo>
                    <a:cubicBezTo>
                      <a:pt x="233" y="254"/>
                      <a:pt x="181" y="159"/>
                      <a:pt x="12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5"/>
              <p:cNvSpPr/>
              <p:nvPr/>
            </p:nvSpPr>
            <p:spPr>
              <a:xfrm>
                <a:off x="3221600" y="4825675"/>
                <a:ext cx="6350" cy="58300"/>
              </a:xfrm>
              <a:custGeom>
                <a:avLst/>
                <a:gdLst/>
                <a:ahLst/>
                <a:cxnLst/>
                <a:rect l="l" t="t" r="r" b="b"/>
                <a:pathLst>
                  <a:path w="254" h="2332" extrusionOk="0">
                    <a:moveTo>
                      <a:pt x="169" y="1"/>
                    </a:moveTo>
                    <a:cubicBezTo>
                      <a:pt x="74" y="106"/>
                      <a:pt x="0" y="149"/>
                      <a:pt x="0" y="191"/>
                    </a:cubicBezTo>
                    <a:cubicBezTo>
                      <a:pt x="0" y="855"/>
                      <a:pt x="0" y="1509"/>
                      <a:pt x="11" y="2163"/>
                    </a:cubicBezTo>
                    <a:cubicBezTo>
                      <a:pt x="11" y="2205"/>
                      <a:pt x="74" y="2237"/>
                      <a:pt x="169" y="2331"/>
                    </a:cubicBezTo>
                    <a:cubicBezTo>
                      <a:pt x="243" y="1530"/>
                      <a:pt x="254" y="792"/>
                      <a:pt x="16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5"/>
              <p:cNvSpPr/>
              <p:nvPr/>
            </p:nvSpPr>
            <p:spPr>
              <a:xfrm>
                <a:off x="3518500" y="5111750"/>
                <a:ext cx="32175" cy="48300"/>
              </a:xfrm>
              <a:custGeom>
                <a:avLst/>
                <a:gdLst/>
                <a:ahLst/>
                <a:cxnLst/>
                <a:rect l="l" t="t" r="r" b="b"/>
                <a:pathLst>
                  <a:path w="1287" h="1932" extrusionOk="0">
                    <a:moveTo>
                      <a:pt x="0" y="1"/>
                    </a:moveTo>
                    <a:lnTo>
                      <a:pt x="0" y="1"/>
                    </a:lnTo>
                    <a:cubicBezTo>
                      <a:pt x="305" y="781"/>
                      <a:pt x="917" y="1667"/>
                      <a:pt x="1287" y="1931"/>
                    </a:cubicBezTo>
                    <a:cubicBezTo>
                      <a:pt x="1160" y="1552"/>
                      <a:pt x="516" y="560"/>
                      <a:pt x="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5"/>
              <p:cNvSpPr/>
              <p:nvPr/>
            </p:nvSpPr>
            <p:spPr>
              <a:xfrm>
                <a:off x="3651375" y="4817200"/>
                <a:ext cx="40625" cy="35925"/>
              </a:xfrm>
              <a:custGeom>
                <a:avLst/>
                <a:gdLst/>
                <a:ahLst/>
                <a:cxnLst/>
                <a:rect l="l" t="t" r="r" b="b"/>
                <a:pathLst>
                  <a:path w="1625" h="1437" extrusionOk="0">
                    <a:moveTo>
                      <a:pt x="108" y="1"/>
                    </a:moveTo>
                    <a:cubicBezTo>
                      <a:pt x="84" y="1"/>
                      <a:pt x="39" y="36"/>
                      <a:pt x="11" y="55"/>
                    </a:cubicBezTo>
                    <a:cubicBezTo>
                      <a:pt x="11" y="76"/>
                      <a:pt x="1" y="97"/>
                      <a:pt x="11" y="108"/>
                    </a:cubicBezTo>
                    <a:lnTo>
                      <a:pt x="1529" y="1437"/>
                    </a:lnTo>
                    <a:cubicBezTo>
                      <a:pt x="1561" y="1416"/>
                      <a:pt x="1593" y="1405"/>
                      <a:pt x="1625" y="1395"/>
                    </a:cubicBezTo>
                    <a:cubicBezTo>
                      <a:pt x="1583" y="1299"/>
                      <a:pt x="1540" y="1205"/>
                      <a:pt x="1477" y="1131"/>
                    </a:cubicBezTo>
                    <a:cubicBezTo>
                      <a:pt x="1086" y="688"/>
                      <a:pt x="580" y="371"/>
                      <a:pt x="116" y="2"/>
                    </a:cubicBezTo>
                    <a:cubicBezTo>
                      <a:pt x="114" y="1"/>
                      <a:pt x="111" y="1"/>
                      <a:pt x="10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5"/>
              <p:cNvSpPr/>
              <p:nvPr/>
            </p:nvSpPr>
            <p:spPr>
              <a:xfrm>
                <a:off x="3266675" y="5156575"/>
                <a:ext cx="18750" cy="51200"/>
              </a:xfrm>
              <a:custGeom>
                <a:avLst/>
                <a:gdLst/>
                <a:ahLst/>
                <a:cxnLst/>
                <a:rect l="l" t="t" r="r" b="b"/>
                <a:pathLst>
                  <a:path w="750" h="2048" extrusionOk="0">
                    <a:moveTo>
                      <a:pt x="22" y="1"/>
                    </a:moveTo>
                    <a:lnTo>
                      <a:pt x="22" y="1"/>
                    </a:lnTo>
                    <a:cubicBezTo>
                      <a:pt x="1" y="338"/>
                      <a:pt x="201" y="1119"/>
                      <a:pt x="486" y="1730"/>
                    </a:cubicBezTo>
                    <a:cubicBezTo>
                      <a:pt x="537" y="1844"/>
                      <a:pt x="528" y="2047"/>
                      <a:pt x="733" y="2047"/>
                    </a:cubicBezTo>
                    <a:cubicBezTo>
                      <a:pt x="739" y="2047"/>
                      <a:pt x="744" y="2047"/>
                      <a:pt x="750" y="2047"/>
                    </a:cubicBezTo>
                    <a:cubicBezTo>
                      <a:pt x="644" y="1467"/>
                      <a:pt x="233" y="317"/>
                      <a:pt x="2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5"/>
              <p:cNvSpPr/>
              <p:nvPr/>
            </p:nvSpPr>
            <p:spPr>
              <a:xfrm>
                <a:off x="3692500" y="5253600"/>
                <a:ext cx="27450" cy="41700"/>
              </a:xfrm>
              <a:custGeom>
                <a:avLst/>
                <a:gdLst/>
                <a:ahLst/>
                <a:cxnLst/>
                <a:rect l="l" t="t" r="r" b="b"/>
                <a:pathLst>
                  <a:path w="1098" h="1668" extrusionOk="0">
                    <a:moveTo>
                      <a:pt x="85" y="1"/>
                    </a:moveTo>
                    <a:cubicBezTo>
                      <a:pt x="11" y="138"/>
                      <a:pt x="1" y="202"/>
                      <a:pt x="32" y="254"/>
                    </a:cubicBezTo>
                    <a:cubicBezTo>
                      <a:pt x="306" y="697"/>
                      <a:pt x="602" y="1140"/>
                      <a:pt x="887" y="1573"/>
                    </a:cubicBezTo>
                    <a:cubicBezTo>
                      <a:pt x="918" y="1625"/>
                      <a:pt x="992" y="1636"/>
                      <a:pt x="1055" y="1667"/>
                    </a:cubicBezTo>
                    <a:cubicBezTo>
                      <a:pt x="1066" y="1615"/>
                      <a:pt x="1098" y="1562"/>
                      <a:pt x="1077" y="1531"/>
                    </a:cubicBezTo>
                    <a:cubicBezTo>
                      <a:pt x="781" y="1077"/>
                      <a:pt x="486" y="613"/>
                      <a:pt x="191" y="160"/>
                    </a:cubicBezTo>
                    <a:cubicBezTo>
                      <a:pt x="148" y="106"/>
                      <a:pt x="116" y="54"/>
                      <a:pt x="8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5"/>
              <p:cNvSpPr/>
              <p:nvPr/>
            </p:nvSpPr>
            <p:spPr>
              <a:xfrm>
                <a:off x="3416175" y="5136550"/>
                <a:ext cx="24825" cy="37725"/>
              </a:xfrm>
              <a:custGeom>
                <a:avLst/>
                <a:gdLst/>
                <a:ahLst/>
                <a:cxnLst/>
                <a:rect l="l" t="t" r="r" b="b"/>
                <a:pathLst>
                  <a:path w="993" h="1509" extrusionOk="0">
                    <a:moveTo>
                      <a:pt x="1" y="0"/>
                    </a:moveTo>
                    <a:lnTo>
                      <a:pt x="1" y="0"/>
                    </a:lnTo>
                    <a:cubicBezTo>
                      <a:pt x="11" y="63"/>
                      <a:pt x="11" y="138"/>
                      <a:pt x="43" y="180"/>
                    </a:cubicBezTo>
                    <a:cubicBezTo>
                      <a:pt x="306" y="612"/>
                      <a:pt x="570" y="1034"/>
                      <a:pt x="845" y="1467"/>
                    </a:cubicBezTo>
                    <a:cubicBezTo>
                      <a:pt x="866" y="1488"/>
                      <a:pt x="918" y="1498"/>
                      <a:pt x="960" y="1509"/>
                    </a:cubicBezTo>
                    <a:cubicBezTo>
                      <a:pt x="971" y="1467"/>
                      <a:pt x="992" y="1413"/>
                      <a:pt x="981" y="1382"/>
                    </a:cubicBezTo>
                    <a:cubicBezTo>
                      <a:pt x="707" y="928"/>
                      <a:pt x="433" y="485"/>
                      <a:pt x="149" y="42"/>
                    </a:cubicBezTo>
                    <a:cubicBezTo>
                      <a:pt x="138" y="11"/>
                      <a:pt x="74" y="11"/>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5"/>
              <p:cNvSpPr/>
              <p:nvPr/>
            </p:nvSpPr>
            <p:spPr>
              <a:xfrm>
                <a:off x="3590975" y="5328775"/>
                <a:ext cx="26400" cy="34025"/>
              </a:xfrm>
              <a:custGeom>
                <a:avLst/>
                <a:gdLst/>
                <a:ahLst/>
                <a:cxnLst/>
                <a:rect l="l" t="t" r="r" b="b"/>
                <a:pathLst>
                  <a:path w="1056" h="1361" extrusionOk="0">
                    <a:moveTo>
                      <a:pt x="1" y="0"/>
                    </a:moveTo>
                    <a:lnTo>
                      <a:pt x="1" y="0"/>
                    </a:lnTo>
                    <a:cubicBezTo>
                      <a:pt x="360" y="749"/>
                      <a:pt x="729" y="1213"/>
                      <a:pt x="1056" y="1360"/>
                    </a:cubicBezTo>
                    <a:cubicBezTo>
                      <a:pt x="877" y="928"/>
                      <a:pt x="549" y="495"/>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5"/>
              <p:cNvSpPr/>
              <p:nvPr/>
            </p:nvSpPr>
            <p:spPr>
              <a:xfrm>
                <a:off x="3407225" y="5148175"/>
                <a:ext cx="17425" cy="35325"/>
              </a:xfrm>
              <a:custGeom>
                <a:avLst/>
                <a:gdLst/>
                <a:ahLst/>
                <a:cxnLst/>
                <a:rect l="l" t="t" r="r" b="b"/>
                <a:pathLst>
                  <a:path w="697" h="1413" extrusionOk="0">
                    <a:moveTo>
                      <a:pt x="93" y="1"/>
                    </a:moveTo>
                    <a:cubicBezTo>
                      <a:pt x="70" y="1"/>
                      <a:pt x="35" y="10"/>
                      <a:pt x="0" y="10"/>
                    </a:cubicBezTo>
                    <a:cubicBezTo>
                      <a:pt x="10" y="84"/>
                      <a:pt x="10" y="147"/>
                      <a:pt x="32" y="200"/>
                    </a:cubicBezTo>
                    <a:cubicBezTo>
                      <a:pt x="242" y="611"/>
                      <a:pt x="464" y="1012"/>
                      <a:pt x="675" y="1412"/>
                    </a:cubicBezTo>
                    <a:cubicBezTo>
                      <a:pt x="696" y="980"/>
                      <a:pt x="507" y="559"/>
                      <a:pt x="116" y="10"/>
                    </a:cubicBezTo>
                    <a:cubicBezTo>
                      <a:pt x="113" y="3"/>
                      <a:pt x="104" y="1"/>
                      <a:pt x="9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5"/>
              <p:cNvSpPr/>
              <p:nvPr/>
            </p:nvSpPr>
            <p:spPr>
              <a:xfrm>
                <a:off x="3290675" y="5233050"/>
                <a:ext cx="18750" cy="34050"/>
              </a:xfrm>
              <a:custGeom>
                <a:avLst/>
                <a:gdLst/>
                <a:ahLst/>
                <a:cxnLst/>
                <a:rect l="l" t="t" r="r" b="b"/>
                <a:pathLst>
                  <a:path w="750" h="1362" extrusionOk="0">
                    <a:moveTo>
                      <a:pt x="1" y="0"/>
                    </a:moveTo>
                    <a:cubicBezTo>
                      <a:pt x="158" y="644"/>
                      <a:pt x="348" y="992"/>
                      <a:pt x="749" y="1361"/>
                    </a:cubicBezTo>
                    <a:cubicBezTo>
                      <a:pt x="633" y="855"/>
                      <a:pt x="359" y="485"/>
                      <a:pt x="158" y="85"/>
                    </a:cubicBezTo>
                    <a:cubicBezTo>
                      <a:pt x="137" y="42"/>
                      <a:pt x="74" y="32"/>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5"/>
              <p:cNvSpPr/>
              <p:nvPr/>
            </p:nvSpPr>
            <p:spPr>
              <a:xfrm>
                <a:off x="3581500" y="5340100"/>
                <a:ext cx="20325" cy="28250"/>
              </a:xfrm>
              <a:custGeom>
                <a:avLst/>
                <a:gdLst/>
                <a:ahLst/>
                <a:cxnLst/>
                <a:rect l="l" t="t" r="r" b="b"/>
                <a:pathLst>
                  <a:path w="813" h="1130" extrusionOk="0">
                    <a:moveTo>
                      <a:pt x="42" y="0"/>
                    </a:moveTo>
                    <a:cubicBezTo>
                      <a:pt x="0" y="169"/>
                      <a:pt x="106" y="296"/>
                      <a:pt x="180" y="422"/>
                    </a:cubicBezTo>
                    <a:cubicBezTo>
                      <a:pt x="328" y="654"/>
                      <a:pt x="506" y="876"/>
                      <a:pt x="675" y="1097"/>
                    </a:cubicBezTo>
                    <a:cubicBezTo>
                      <a:pt x="696" y="1129"/>
                      <a:pt x="749" y="1118"/>
                      <a:pt x="813" y="1129"/>
                    </a:cubicBezTo>
                    <a:cubicBezTo>
                      <a:pt x="802" y="1055"/>
                      <a:pt x="802" y="992"/>
                      <a:pt x="771" y="939"/>
                    </a:cubicBezTo>
                    <a:cubicBezTo>
                      <a:pt x="570" y="633"/>
                      <a:pt x="370" y="328"/>
                      <a:pt x="159" y="21"/>
                    </a:cubicBezTo>
                    <a:cubicBezTo>
                      <a:pt x="148" y="0"/>
                      <a:pt x="85" y="11"/>
                      <a:pt x="4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5"/>
              <p:cNvSpPr/>
              <p:nvPr/>
            </p:nvSpPr>
            <p:spPr>
              <a:xfrm>
                <a:off x="3192600" y="4888975"/>
                <a:ext cx="8175" cy="28225"/>
              </a:xfrm>
              <a:custGeom>
                <a:avLst/>
                <a:gdLst/>
                <a:ahLst/>
                <a:cxnLst/>
                <a:rect l="l" t="t" r="r" b="b"/>
                <a:pathLst>
                  <a:path w="327" h="1129" extrusionOk="0">
                    <a:moveTo>
                      <a:pt x="317" y="0"/>
                    </a:moveTo>
                    <a:lnTo>
                      <a:pt x="317" y="0"/>
                    </a:lnTo>
                    <a:cubicBezTo>
                      <a:pt x="42" y="401"/>
                      <a:pt x="0" y="591"/>
                      <a:pt x="85" y="1128"/>
                    </a:cubicBezTo>
                    <a:cubicBezTo>
                      <a:pt x="232" y="791"/>
                      <a:pt x="327" y="443"/>
                      <a:pt x="31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5"/>
              <p:cNvSpPr/>
              <p:nvPr/>
            </p:nvSpPr>
            <p:spPr>
              <a:xfrm>
                <a:off x="3232150" y="4845975"/>
                <a:ext cx="8975" cy="28150"/>
              </a:xfrm>
              <a:custGeom>
                <a:avLst/>
                <a:gdLst/>
                <a:ahLst/>
                <a:cxnLst/>
                <a:rect l="l" t="t" r="r" b="b"/>
                <a:pathLst>
                  <a:path w="359" h="1126" extrusionOk="0">
                    <a:moveTo>
                      <a:pt x="95" y="1"/>
                    </a:moveTo>
                    <a:cubicBezTo>
                      <a:pt x="0" y="391"/>
                      <a:pt x="74" y="687"/>
                      <a:pt x="64" y="992"/>
                    </a:cubicBezTo>
                    <a:cubicBezTo>
                      <a:pt x="64" y="1035"/>
                      <a:pt x="77" y="1126"/>
                      <a:pt x="172" y="1126"/>
                    </a:cubicBezTo>
                    <a:cubicBezTo>
                      <a:pt x="194" y="1126"/>
                      <a:pt x="221" y="1121"/>
                      <a:pt x="253" y="1108"/>
                    </a:cubicBezTo>
                    <a:cubicBezTo>
                      <a:pt x="179" y="781"/>
                      <a:pt x="359" y="423"/>
                      <a:pt x="9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5"/>
              <p:cNvSpPr/>
              <p:nvPr/>
            </p:nvSpPr>
            <p:spPr>
              <a:xfrm>
                <a:off x="3727300" y="4891600"/>
                <a:ext cx="12425" cy="14800"/>
              </a:xfrm>
              <a:custGeom>
                <a:avLst/>
                <a:gdLst/>
                <a:ahLst/>
                <a:cxnLst/>
                <a:rect l="l" t="t" r="r" b="b"/>
                <a:pathLst>
                  <a:path w="497" h="592" extrusionOk="0">
                    <a:moveTo>
                      <a:pt x="1" y="1"/>
                    </a:moveTo>
                    <a:lnTo>
                      <a:pt x="1" y="1"/>
                    </a:lnTo>
                    <a:cubicBezTo>
                      <a:pt x="138" y="412"/>
                      <a:pt x="138" y="412"/>
                      <a:pt x="496" y="591"/>
                    </a:cubicBezTo>
                    <a:cubicBezTo>
                      <a:pt x="391" y="369"/>
                      <a:pt x="317" y="127"/>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5"/>
              <p:cNvSpPr/>
              <p:nvPr/>
            </p:nvSpPr>
            <p:spPr>
              <a:xfrm>
                <a:off x="3234500" y="4960400"/>
                <a:ext cx="5575" cy="20350"/>
              </a:xfrm>
              <a:custGeom>
                <a:avLst/>
                <a:gdLst/>
                <a:ahLst/>
                <a:cxnLst/>
                <a:rect l="l" t="t" r="r" b="b"/>
                <a:pathLst>
                  <a:path w="223" h="814" extrusionOk="0">
                    <a:moveTo>
                      <a:pt x="1" y="1"/>
                    </a:moveTo>
                    <a:lnTo>
                      <a:pt x="1" y="1"/>
                    </a:lnTo>
                    <a:cubicBezTo>
                      <a:pt x="33" y="149"/>
                      <a:pt x="54" y="296"/>
                      <a:pt x="85" y="444"/>
                    </a:cubicBezTo>
                    <a:cubicBezTo>
                      <a:pt x="117" y="570"/>
                      <a:pt x="159" y="687"/>
                      <a:pt x="191" y="813"/>
                    </a:cubicBezTo>
                    <a:cubicBezTo>
                      <a:pt x="223" y="518"/>
                      <a:pt x="191" y="244"/>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5"/>
              <p:cNvSpPr/>
              <p:nvPr/>
            </p:nvSpPr>
            <p:spPr>
              <a:xfrm>
                <a:off x="3808525" y="5251500"/>
                <a:ext cx="1075" cy="1600"/>
              </a:xfrm>
              <a:custGeom>
                <a:avLst/>
                <a:gdLst/>
                <a:ahLst/>
                <a:cxnLst/>
                <a:rect l="l" t="t" r="r" b="b"/>
                <a:pathLst>
                  <a:path w="43" h="64" extrusionOk="0">
                    <a:moveTo>
                      <a:pt x="43" y="1"/>
                    </a:moveTo>
                    <a:cubicBezTo>
                      <a:pt x="32" y="11"/>
                      <a:pt x="10" y="11"/>
                      <a:pt x="0" y="22"/>
                    </a:cubicBezTo>
                    <a:cubicBezTo>
                      <a:pt x="10" y="33"/>
                      <a:pt x="10" y="54"/>
                      <a:pt x="21" y="64"/>
                    </a:cubicBezTo>
                    <a:cubicBezTo>
                      <a:pt x="32" y="43"/>
                      <a:pt x="32" y="22"/>
                      <a:pt x="4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5"/>
              <p:cNvSpPr/>
              <p:nvPr/>
            </p:nvSpPr>
            <p:spPr>
              <a:xfrm>
                <a:off x="3651100" y="4638075"/>
                <a:ext cx="235225" cy="20250"/>
              </a:xfrm>
              <a:custGeom>
                <a:avLst/>
                <a:gdLst/>
                <a:ahLst/>
                <a:cxnLst/>
                <a:rect l="l" t="t" r="r" b="b"/>
                <a:pathLst>
                  <a:path w="9409" h="810" extrusionOk="0">
                    <a:moveTo>
                      <a:pt x="2745" y="0"/>
                    </a:moveTo>
                    <a:cubicBezTo>
                      <a:pt x="1868" y="0"/>
                      <a:pt x="1000" y="100"/>
                      <a:pt x="148" y="322"/>
                    </a:cubicBezTo>
                    <a:cubicBezTo>
                      <a:pt x="64" y="343"/>
                      <a:pt x="1" y="407"/>
                      <a:pt x="96" y="523"/>
                    </a:cubicBezTo>
                    <a:cubicBezTo>
                      <a:pt x="718" y="312"/>
                      <a:pt x="1372" y="270"/>
                      <a:pt x="2037" y="270"/>
                    </a:cubicBezTo>
                    <a:cubicBezTo>
                      <a:pt x="2205" y="267"/>
                      <a:pt x="2373" y="266"/>
                      <a:pt x="2541" y="266"/>
                    </a:cubicBezTo>
                    <a:cubicBezTo>
                      <a:pt x="3079" y="266"/>
                      <a:pt x="3618" y="280"/>
                      <a:pt x="4156" y="312"/>
                    </a:cubicBezTo>
                    <a:cubicBezTo>
                      <a:pt x="5865" y="407"/>
                      <a:pt x="7573" y="481"/>
                      <a:pt x="9250" y="807"/>
                    </a:cubicBezTo>
                    <a:cubicBezTo>
                      <a:pt x="9254" y="809"/>
                      <a:pt x="9257" y="809"/>
                      <a:pt x="9261" y="809"/>
                    </a:cubicBezTo>
                    <a:cubicBezTo>
                      <a:pt x="9291" y="809"/>
                      <a:pt x="9333" y="773"/>
                      <a:pt x="9408" y="744"/>
                    </a:cubicBezTo>
                    <a:cubicBezTo>
                      <a:pt x="9324" y="681"/>
                      <a:pt x="9261" y="618"/>
                      <a:pt x="9187" y="607"/>
                    </a:cubicBezTo>
                    <a:cubicBezTo>
                      <a:pt x="8807" y="523"/>
                      <a:pt x="8417" y="428"/>
                      <a:pt x="8016" y="375"/>
                    </a:cubicBezTo>
                    <a:cubicBezTo>
                      <a:pt x="6392" y="164"/>
                      <a:pt x="4758" y="48"/>
                      <a:pt x="3112" y="6"/>
                    </a:cubicBezTo>
                    <a:cubicBezTo>
                      <a:pt x="2990" y="2"/>
                      <a:pt x="2867" y="0"/>
                      <a:pt x="274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5"/>
              <p:cNvSpPr/>
              <p:nvPr/>
            </p:nvSpPr>
            <p:spPr>
              <a:xfrm>
                <a:off x="3793475" y="4847825"/>
                <a:ext cx="197250" cy="12950"/>
              </a:xfrm>
              <a:custGeom>
                <a:avLst/>
                <a:gdLst/>
                <a:ahLst/>
                <a:cxnLst/>
                <a:rect l="l" t="t" r="r" b="b"/>
                <a:pathLst>
                  <a:path w="7890" h="518" extrusionOk="0">
                    <a:moveTo>
                      <a:pt x="233" y="1"/>
                    </a:moveTo>
                    <a:cubicBezTo>
                      <a:pt x="138" y="1"/>
                      <a:pt x="1" y="11"/>
                      <a:pt x="75" y="201"/>
                    </a:cubicBezTo>
                    <a:cubicBezTo>
                      <a:pt x="2670" y="296"/>
                      <a:pt x="5274" y="486"/>
                      <a:pt x="7890" y="517"/>
                    </a:cubicBezTo>
                    <a:cubicBezTo>
                      <a:pt x="7732" y="338"/>
                      <a:pt x="7531" y="349"/>
                      <a:pt x="7341" y="338"/>
                    </a:cubicBezTo>
                    <a:cubicBezTo>
                      <a:pt x="5506" y="243"/>
                      <a:pt x="3661" y="138"/>
                      <a:pt x="1826" y="43"/>
                    </a:cubicBezTo>
                    <a:cubicBezTo>
                      <a:pt x="1298" y="22"/>
                      <a:pt x="771" y="11"/>
                      <a:pt x="23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5"/>
              <p:cNvSpPr/>
              <p:nvPr/>
            </p:nvSpPr>
            <p:spPr>
              <a:xfrm>
                <a:off x="3761850" y="4778225"/>
                <a:ext cx="89950" cy="7300"/>
              </a:xfrm>
              <a:custGeom>
                <a:avLst/>
                <a:gdLst/>
                <a:ahLst/>
                <a:cxnLst/>
                <a:rect l="l" t="t" r="r" b="b"/>
                <a:pathLst>
                  <a:path w="3598" h="292" extrusionOk="0">
                    <a:moveTo>
                      <a:pt x="591" y="1"/>
                    </a:moveTo>
                    <a:cubicBezTo>
                      <a:pt x="401" y="1"/>
                      <a:pt x="201" y="43"/>
                      <a:pt x="11" y="64"/>
                    </a:cubicBezTo>
                    <a:cubicBezTo>
                      <a:pt x="11" y="85"/>
                      <a:pt x="11" y="116"/>
                      <a:pt x="0" y="137"/>
                    </a:cubicBezTo>
                    <a:cubicBezTo>
                      <a:pt x="97" y="167"/>
                      <a:pt x="195" y="223"/>
                      <a:pt x="284" y="223"/>
                    </a:cubicBezTo>
                    <a:cubicBezTo>
                      <a:pt x="291" y="223"/>
                      <a:pt x="299" y="222"/>
                      <a:pt x="306" y="222"/>
                    </a:cubicBezTo>
                    <a:cubicBezTo>
                      <a:pt x="444" y="215"/>
                      <a:pt x="581" y="212"/>
                      <a:pt x="718" y="212"/>
                    </a:cubicBezTo>
                    <a:cubicBezTo>
                      <a:pt x="1451" y="212"/>
                      <a:pt x="2184" y="291"/>
                      <a:pt x="2917" y="291"/>
                    </a:cubicBezTo>
                    <a:cubicBezTo>
                      <a:pt x="3144" y="291"/>
                      <a:pt x="3370" y="283"/>
                      <a:pt x="3597" y="264"/>
                    </a:cubicBezTo>
                    <a:cubicBezTo>
                      <a:pt x="3597" y="264"/>
                      <a:pt x="3586" y="233"/>
                      <a:pt x="3586" y="169"/>
                    </a:cubicBezTo>
                    <a:cubicBezTo>
                      <a:pt x="2595" y="11"/>
                      <a:pt x="1593" y="32"/>
                      <a:pt x="59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5"/>
              <p:cNvSpPr/>
              <p:nvPr/>
            </p:nvSpPr>
            <p:spPr>
              <a:xfrm>
                <a:off x="3814050" y="4865175"/>
                <a:ext cx="91250" cy="9325"/>
              </a:xfrm>
              <a:custGeom>
                <a:avLst/>
                <a:gdLst/>
                <a:ahLst/>
                <a:cxnLst/>
                <a:rect l="l" t="t" r="r" b="b"/>
                <a:pathLst>
                  <a:path w="3650" h="373" extrusionOk="0">
                    <a:moveTo>
                      <a:pt x="239" y="1"/>
                    </a:moveTo>
                    <a:cubicBezTo>
                      <a:pt x="166" y="1"/>
                      <a:pt x="91" y="27"/>
                      <a:pt x="0" y="45"/>
                    </a:cubicBezTo>
                    <a:cubicBezTo>
                      <a:pt x="201" y="245"/>
                      <a:pt x="443" y="203"/>
                      <a:pt x="654" y="224"/>
                    </a:cubicBezTo>
                    <a:cubicBezTo>
                      <a:pt x="1676" y="323"/>
                      <a:pt x="2422" y="373"/>
                      <a:pt x="2943" y="373"/>
                    </a:cubicBezTo>
                    <a:cubicBezTo>
                      <a:pt x="3256" y="373"/>
                      <a:pt x="3488" y="355"/>
                      <a:pt x="3650" y="319"/>
                    </a:cubicBezTo>
                    <a:cubicBezTo>
                      <a:pt x="3628" y="287"/>
                      <a:pt x="3597" y="235"/>
                      <a:pt x="3565" y="235"/>
                    </a:cubicBezTo>
                    <a:cubicBezTo>
                      <a:pt x="2468" y="151"/>
                      <a:pt x="1371" y="76"/>
                      <a:pt x="275" y="3"/>
                    </a:cubicBezTo>
                    <a:cubicBezTo>
                      <a:pt x="263" y="1"/>
                      <a:pt x="251" y="1"/>
                      <a:pt x="23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5"/>
              <p:cNvSpPr/>
              <p:nvPr/>
            </p:nvSpPr>
            <p:spPr>
              <a:xfrm>
                <a:off x="3720700" y="4592375"/>
                <a:ext cx="86275" cy="6050"/>
              </a:xfrm>
              <a:custGeom>
                <a:avLst/>
                <a:gdLst/>
                <a:ahLst/>
                <a:cxnLst/>
                <a:rect l="l" t="t" r="r" b="b"/>
                <a:pathLst>
                  <a:path w="3451" h="242" extrusionOk="0">
                    <a:moveTo>
                      <a:pt x="1601" y="0"/>
                    </a:moveTo>
                    <a:cubicBezTo>
                      <a:pt x="978" y="0"/>
                      <a:pt x="362" y="39"/>
                      <a:pt x="1" y="125"/>
                    </a:cubicBezTo>
                    <a:cubicBezTo>
                      <a:pt x="1130" y="242"/>
                      <a:pt x="2258" y="242"/>
                      <a:pt x="3397" y="242"/>
                    </a:cubicBezTo>
                    <a:cubicBezTo>
                      <a:pt x="3408" y="242"/>
                      <a:pt x="3429" y="221"/>
                      <a:pt x="3439" y="199"/>
                    </a:cubicBezTo>
                    <a:cubicBezTo>
                      <a:pt x="3450" y="189"/>
                      <a:pt x="3439" y="167"/>
                      <a:pt x="3439" y="146"/>
                    </a:cubicBezTo>
                    <a:cubicBezTo>
                      <a:pt x="3095" y="55"/>
                      <a:pt x="2343" y="0"/>
                      <a:pt x="160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5"/>
              <p:cNvSpPr/>
              <p:nvPr/>
            </p:nvSpPr>
            <p:spPr>
              <a:xfrm>
                <a:off x="3719125" y="4661675"/>
                <a:ext cx="76775" cy="7425"/>
              </a:xfrm>
              <a:custGeom>
                <a:avLst/>
                <a:gdLst/>
                <a:ahLst/>
                <a:cxnLst/>
                <a:rect l="l" t="t" r="r" b="b"/>
                <a:pathLst>
                  <a:path w="3071" h="297" extrusionOk="0">
                    <a:moveTo>
                      <a:pt x="117" y="1"/>
                    </a:moveTo>
                    <a:cubicBezTo>
                      <a:pt x="96" y="1"/>
                      <a:pt x="64" y="53"/>
                      <a:pt x="1" y="127"/>
                    </a:cubicBezTo>
                    <a:cubicBezTo>
                      <a:pt x="940" y="296"/>
                      <a:pt x="1857" y="191"/>
                      <a:pt x="2764" y="264"/>
                    </a:cubicBezTo>
                    <a:cubicBezTo>
                      <a:pt x="2776" y="265"/>
                      <a:pt x="2787" y="266"/>
                      <a:pt x="2799" y="266"/>
                    </a:cubicBezTo>
                    <a:cubicBezTo>
                      <a:pt x="2893" y="266"/>
                      <a:pt x="2985" y="231"/>
                      <a:pt x="3070" y="212"/>
                    </a:cubicBezTo>
                    <a:cubicBezTo>
                      <a:pt x="3070" y="170"/>
                      <a:pt x="3059" y="116"/>
                      <a:pt x="3049" y="64"/>
                    </a:cubicBezTo>
                    <a:cubicBezTo>
                      <a:pt x="2079" y="11"/>
                      <a:pt x="1097" y="1"/>
                      <a:pt x="11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5"/>
              <p:cNvSpPr/>
              <p:nvPr/>
            </p:nvSpPr>
            <p:spPr>
              <a:xfrm>
                <a:off x="3621575" y="4601825"/>
                <a:ext cx="65675" cy="12500"/>
              </a:xfrm>
              <a:custGeom>
                <a:avLst/>
                <a:gdLst/>
                <a:ahLst/>
                <a:cxnLst/>
                <a:rect l="l" t="t" r="r" b="b"/>
                <a:pathLst>
                  <a:path w="2627" h="500" extrusionOk="0">
                    <a:moveTo>
                      <a:pt x="2447" y="0"/>
                    </a:moveTo>
                    <a:cubicBezTo>
                      <a:pt x="1878" y="64"/>
                      <a:pt x="1308" y="117"/>
                      <a:pt x="739" y="180"/>
                    </a:cubicBezTo>
                    <a:cubicBezTo>
                      <a:pt x="560" y="201"/>
                      <a:pt x="391" y="243"/>
                      <a:pt x="222" y="286"/>
                    </a:cubicBezTo>
                    <a:cubicBezTo>
                      <a:pt x="169" y="296"/>
                      <a:pt x="138" y="359"/>
                      <a:pt x="0" y="475"/>
                    </a:cubicBezTo>
                    <a:cubicBezTo>
                      <a:pt x="155" y="484"/>
                      <a:pt x="226" y="499"/>
                      <a:pt x="281" y="499"/>
                    </a:cubicBezTo>
                    <a:cubicBezTo>
                      <a:pt x="293" y="499"/>
                      <a:pt x="305" y="498"/>
                      <a:pt x="317" y="496"/>
                    </a:cubicBezTo>
                    <a:cubicBezTo>
                      <a:pt x="866" y="423"/>
                      <a:pt x="1399" y="262"/>
                      <a:pt x="1957" y="262"/>
                    </a:cubicBezTo>
                    <a:cubicBezTo>
                      <a:pt x="2043" y="262"/>
                      <a:pt x="2129" y="266"/>
                      <a:pt x="2215" y="275"/>
                    </a:cubicBezTo>
                    <a:cubicBezTo>
                      <a:pt x="2300" y="275"/>
                      <a:pt x="2384" y="243"/>
                      <a:pt x="2479" y="222"/>
                    </a:cubicBezTo>
                    <a:cubicBezTo>
                      <a:pt x="2574" y="201"/>
                      <a:pt x="2627" y="148"/>
                      <a:pt x="2574" y="43"/>
                    </a:cubicBezTo>
                    <a:cubicBezTo>
                      <a:pt x="2532" y="32"/>
                      <a:pt x="2489" y="0"/>
                      <a:pt x="244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5"/>
              <p:cNvSpPr/>
              <p:nvPr/>
            </p:nvSpPr>
            <p:spPr>
              <a:xfrm>
                <a:off x="3944825" y="4689325"/>
                <a:ext cx="60675" cy="13525"/>
              </a:xfrm>
              <a:custGeom>
                <a:avLst/>
                <a:gdLst/>
                <a:ahLst/>
                <a:cxnLst/>
                <a:rect l="l" t="t" r="r" b="b"/>
                <a:pathLst>
                  <a:path w="2427" h="541" extrusionOk="0">
                    <a:moveTo>
                      <a:pt x="176" y="1"/>
                    </a:moveTo>
                    <a:cubicBezTo>
                      <a:pt x="111" y="1"/>
                      <a:pt x="48" y="25"/>
                      <a:pt x="1" y="139"/>
                    </a:cubicBezTo>
                    <a:cubicBezTo>
                      <a:pt x="813" y="276"/>
                      <a:pt x="1625" y="403"/>
                      <a:pt x="2426" y="540"/>
                    </a:cubicBezTo>
                    <a:cubicBezTo>
                      <a:pt x="1962" y="224"/>
                      <a:pt x="1214" y="65"/>
                      <a:pt x="286" y="13"/>
                    </a:cubicBezTo>
                    <a:cubicBezTo>
                      <a:pt x="251" y="9"/>
                      <a:pt x="213" y="1"/>
                      <a:pt x="17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5"/>
              <p:cNvSpPr/>
              <p:nvPr/>
            </p:nvSpPr>
            <p:spPr>
              <a:xfrm>
                <a:off x="3771600" y="4795175"/>
                <a:ext cx="59100" cy="6075"/>
              </a:xfrm>
              <a:custGeom>
                <a:avLst/>
                <a:gdLst/>
                <a:ahLst/>
                <a:cxnLst/>
                <a:rect l="l" t="t" r="r" b="b"/>
                <a:pathLst>
                  <a:path w="2364" h="243" extrusionOk="0">
                    <a:moveTo>
                      <a:pt x="870" y="1"/>
                    </a:moveTo>
                    <a:cubicBezTo>
                      <a:pt x="461" y="1"/>
                      <a:pt x="325" y="50"/>
                      <a:pt x="1" y="166"/>
                    </a:cubicBezTo>
                    <a:cubicBezTo>
                      <a:pt x="509" y="219"/>
                      <a:pt x="988" y="243"/>
                      <a:pt x="1457" y="243"/>
                    </a:cubicBezTo>
                    <a:cubicBezTo>
                      <a:pt x="1737" y="243"/>
                      <a:pt x="2013" y="234"/>
                      <a:pt x="2289" y="219"/>
                    </a:cubicBezTo>
                    <a:cubicBezTo>
                      <a:pt x="2310" y="219"/>
                      <a:pt x="2321" y="155"/>
                      <a:pt x="2363" y="71"/>
                    </a:cubicBezTo>
                    <a:cubicBezTo>
                      <a:pt x="1605" y="27"/>
                      <a:pt x="1166" y="1"/>
                      <a:pt x="87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5"/>
              <p:cNvSpPr/>
              <p:nvPr/>
            </p:nvSpPr>
            <p:spPr>
              <a:xfrm>
                <a:off x="3835950" y="4884175"/>
                <a:ext cx="46425" cy="6700"/>
              </a:xfrm>
              <a:custGeom>
                <a:avLst/>
                <a:gdLst/>
                <a:ahLst/>
                <a:cxnLst/>
                <a:rect l="l" t="t" r="r" b="b"/>
                <a:pathLst>
                  <a:path w="1857" h="268" extrusionOk="0">
                    <a:moveTo>
                      <a:pt x="323" y="1"/>
                    </a:moveTo>
                    <a:cubicBezTo>
                      <a:pt x="222" y="1"/>
                      <a:pt x="114" y="26"/>
                      <a:pt x="0" y="129"/>
                    </a:cubicBezTo>
                    <a:cubicBezTo>
                      <a:pt x="529" y="231"/>
                      <a:pt x="1009" y="268"/>
                      <a:pt x="1490" y="268"/>
                    </a:cubicBezTo>
                    <a:cubicBezTo>
                      <a:pt x="1556" y="268"/>
                      <a:pt x="1622" y="267"/>
                      <a:pt x="1688" y="266"/>
                    </a:cubicBezTo>
                    <a:cubicBezTo>
                      <a:pt x="1730" y="266"/>
                      <a:pt x="1772" y="202"/>
                      <a:pt x="1856" y="139"/>
                    </a:cubicBezTo>
                    <a:cubicBezTo>
                      <a:pt x="1635" y="23"/>
                      <a:pt x="1435" y="66"/>
                      <a:pt x="1245" y="45"/>
                    </a:cubicBezTo>
                    <a:cubicBezTo>
                      <a:pt x="1034" y="23"/>
                      <a:pt x="812" y="23"/>
                      <a:pt x="591" y="23"/>
                    </a:cubicBezTo>
                    <a:cubicBezTo>
                      <a:pt x="509" y="23"/>
                      <a:pt x="419" y="1"/>
                      <a:pt x="32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5"/>
              <p:cNvSpPr/>
              <p:nvPr/>
            </p:nvSpPr>
            <p:spPr>
              <a:xfrm>
                <a:off x="3931125" y="4703475"/>
                <a:ext cx="40625" cy="7150"/>
              </a:xfrm>
              <a:custGeom>
                <a:avLst/>
                <a:gdLst/>
                <a:ahLst/>
                <a:cxnLst/>
                <a:rect l="l" t="t" r="r" b="b"/>
                <a:pathLst>
                  <a:path w="1625" h="286" extrusionOk="0">
                    <a:moveTo>
                      <a:pt x="525" y="0"/>
                    </a:moveTo>
                    <a:cubicBezTo>
                      <a:pt x="342" y="0"/>
                      <a:pt x="166" y="19"/>
                      <a:pt x="0" y="59"/>
                    </a:cubicBezTo>
                    <a:cubicBezTo>
                      <a:pt x="295" y="216"/>
                      <a:pt x="581" y="206"/>
                      <a:pt x="865" y="237"/>
                    </a:cubicBezTo>
                    <a:cubicBezTo>
                      <a:pt x="1090" y="269"/>
                      <a:pt x="1218" y="285"/>
                      <a:pt x="1310" y="285"/>
                    </a:cubicBezTo>
                    <a:cubicBezTo>
                      <a:pt x="1434" y="285"/>
                      <a:pt x="1491" y="256"/>
                      <a:pt x="1624" y="195"/>
                    </a:cubicBezTo>
                    <a:cubicBezTo>
                      <a:pt x="1256" y="70"/>
                      <a:pt x="879" y="0"/>
                      <a:pt x="52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5"/>
              <p:cNvSpPr/>
              <p:nvPr/>
            </p:nvSpPr>
            <p:spPr>
              <a:xfrm>
                <a:off x="3802450" y="4922425"/>
                <a:ext cx="34575" cy="5225"/>
              </a:xfrm>
              <a:custGeom>
                <a:avLst/>
                <a:gdLst/>
                <a:ahLst/>
                <a:cxnLst/>
                <a:rect l="l" t="t" r="r" b="b"/>
                <a:pathLst>
                  <a:path w="1383" h="209" extrusionOk="0">
                    <a:moveTo>
                      <a:pt x="691" y="0"/>
                    </a:moveTo>
                    <a:cubicBezTo>
                      <a:pt x="484" y="0"/>
                      <a:pt x="274" y="23"/>
                      <a:pt x="62" y="23"/>
                    </a:cubicBezTo>
                    <a:cubicBezTo>
                      <a:pt x="42" y="23"/>
                      <a:pt x="21" y="23"/>
                      <a:pt x="0" y="22"/>
                    </a:cubicBezTo>
                    <a:lnTo>
                      <a:pt x="0" y="22"/>
                    </a:lnTo>
                    <a:cubicBezTo>
                      <a:pt x="259" y="164"/>
                      <a:pt x="525" y="209"/>
                      <a:pt x="796" y="209"/>
                    </a:cubicBezTo>
                    <a:cubicBezTo>
                      <a:pt x="989" y="209"/>
                      <a:pt x="1185" y="186"/>
                      <a:pt x="1382" y="160"/>
                    </a:cubicBezTo>
                    <a:cubicBezTo>
                      <a:pt x="1161" y="30"/>
                      <a:pt x="929" y="0"/>
                      <a:pt x="69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5"/>
              <p:cNvSpPr/>
              <p:nvPr/>
            </p:nvSpPr>
            <p:spPr>
              <a:xfrm>
                <a:off x="3786375" y="4809750"/>
                <a:ext cx="30075" cy="5200"/>
              </a:xfrm>
              <a:custGeom>
                <a:avLst/>
                <a:gdLst/>
                <a:ahLst/>
                <a:cxnLst/>
                <a:rect l="l" t="t" r="r" b="b"/>
                <a:pathLst>
                  <a:path w="1203" h="208" extrusionOk="0">
                    <a:moveTo>
                      <a:pt x="738" y="0"/>
                    </a:moveTo>
                    <a:cubicBezTo>
                      <a:pt x="492" y="0"/>
                      <a:pt x="246" y="5"/>
                      <a:pt x="0" y="5"/>
                    </a:cubicBezTo>
                    <a:cubicBezTo>
                      <a:pt x="285" y="145"/>
                      <a:pt x="514" y="207"/>
                      <a:pt x="714" y="207"/>
                    </a:cubicBezTo>
                    <a:cubicBezTo>
                      <a:pt x="892" y="207"/>
                      <a:pt x="1049" y="158"/>
                      <a:pt x="1203" y="68"/>
                    </a:cubicBezTo>
                    <a:cubicBezTo>
                      <a:pt x="1171" y="47"/>
                      <a:pt x="1139" y="5"/>
                      <a:pt x="1107" y="5"/>
                    </a:cubicBezTo>
                    <a:cubicBezTo>
                      <a:pt x="985" y="2"/>
                      <a:pt x="862" y="0"/>
                      <a:pt x="73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5"/>
              <p:cNvSpPr/>
              <p:nvPr/>
            </p:nvSpPr>
            <p:spPr>
              <a:xfrm>
                <a:off x="3965675" y="4622650"/>
                <a:ext cx="27175" cy="11400"/>
              </a:xfrm>
              <a:custGeom>
                <a:avLst/>
                <a:gdLst/>
                <a:ahLst/>
                <a:cxnLst/>
                <a:rect l="l" t="t" r="r" b="b"/>
                <a:pathLst>
                  <a:path w="1087" h="456" extrusionOk="0">
                    <a:moveTo>
                      <a:pt x="0" y="1"/>
                    </a:moveTo>
                    <a:lnTo>
                      <a:pt x="0" y="1"/>
                    </a:lnTo>
                    <a:cubicBezTo>
                      <a:pt x="470" y="357"/>
                      <a:pt x="653" y="456"/>
                      <a:pt x="909" y="456"/>
                    </a:cubicBezTo>
                    <a:cubicBezTo>
                      <a:pt x="963" y="456"/>
                      <a:pt x="1021" y="451"/>
                      <a:pt x="1086" y="444"/>
                    </a:cubicBezTo>
                    <a:cubicBezTo>
                      <a:pt x="760" y="170"/>
                      <a:pt x="380" y="74"/>
                      <a:pt x="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5"/>
              <p:cNvSpPr/>
              <p:nvPr/>
            </p:nvSpPr>
            <p:spPr>
              <a:xfrm>
                <a:off x="3144075" y="5240175"/>
                <a:ext cx="26650" cy="79125"/>
              </a:xfrm>
              <a:custGeom>
                <a:avLst/>
                <a:gdLst/>
                <a:ahLst/>
                <a:cxnLst/>
                <a:rect l="l" t="t" r="r" b="b"/>
                <a:pathLst>
                  <a:path w="1066" h="3165" extrusionOk="0">
                    <a:moveTo>
                      <a:pt x="939" y="0"/>
                    </a:moveTo>
                    <a:cubicBezTo>
                      <a:pt x="791" y="591"/>
                      <a:pt x="686" y="1107"/>
                      <a:pt x="538" y="1614"/>
                    </a:cubicBezTo>
                    <a:cubicBezTo>
                      <a:pt x="380" y="2120"/>
                      <a:pt x="180" y="2605"/>
                      <a:pt x="1" y="3101"/>
                    </a:cubicBezTo>
                    <a:cubicBezTo>
                      <a:pt x="32" y="3122"/>
                      <a:pt x="64" y="3143"/>
                      <a:pt x="85" y="3164"/>
                    </a:cubicBezTo>
                    <a:cubicBezTo>
                      <a:pt x="148" y="3090"/>
                      <a:pt x="233" y="3017"/>
                      <a:pt x="275" y="2921"/>
                    </a:cubicBezTo>
                    <a:cubicBezTo>
                      <a:pt x="718" y="2068"/>
                      <a:pt x="960" y="1150"/>
                      <a:pt x="1066" y="200"/>
                    </a:cubicBezTo>
                    <a:cubicBezTo>
                      <a:pt x="1066" y="158"/>
                      <a:pt x="1013" y="116"/>
                      <a:pt x="93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5"/>
              <p:cNvSpPr/>
              <p:nvPr/>
            </p:nvSpPr>
            <p:spPr>
              <a:xfrm>
                <a:off x="3032000" y="5310550"/>
                <a:ext cx="13750" cy="78350"/>
              </a:xfrm>
              <a:custGeom>
                <a:avLst/>
                <a:gdLst/>
                <a:ahLst/>
                <a:cxnLst/>
                <a:rect l="l" t="t" r="r" b="b"/>
                <a:pathLst>
                  <a:path w="550" h="3134" extrusionOk="0">
                    <a:moveTo>
                      <a:pt x="434" y="1"/>
                    </a:moveTo>
                    <a:cubicBezTo>
                      <a:pt x="191" y="645"/>
                      <a:pt x="1" y="2216"/>
                      <a:pt x="64" y="2923"/>
                    </a:cubicBezTo>
                    <a:cubicBezTo>
                      <a:pt x="64" y="2996"/>
                      <a:pt x="128" y="3070"/>
                      <a:pt x="160" y="3134"/>
                    </a:cubicBezTo>
                    <a:cubicBezTo>
                      <a:pt x="191" y="3134"/>
                      <a:pt x="233" y="3123"/>
                      <a:pt x="265" y="3113"/>
                    </a:cubicBezTo>
                    <a:cubicBezTo>
                      <a:pt x="275" y="2849"/>
                      <a:pt x="275" y="2585"/>
                      <a:pt x="286" y="2321"/>
                    </a:cubicBezTo>
                    <a:cubicBezTo>
                      <a:pt x="307" y="2079"/>
                      <a:pt x="317" y="1826"/>
                      <a:pt x="338" y="1583"/>
                    </a:cubicBezTo>
                    <a:cubicBezTo>
                      <a:pt x="360" y="1320"/>
                      <a:pt x="413" y="1056"/>
                      <a:pt x="444" y="792"/>
                    </a:cubicBezTo>
                    <a:cubicBezTo>
                      <a:pt x="465" y="549"/>
                      <a:pt x="549" y="296"/>
                      <a:pt x="43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5"/>
              <p:cNvSpPr/>
              <p:nvPr/>
            </p:nvSpPr>
            <p:spPr>
              <a:xfrm>
                <a:off x="3017775" y="5149200"/>
                <a:ext cx="20050" cy="73325"/>
              </a:xfrm>
              <a:custGeom>
                <a:avLst/>
                <a:gdLst/>
                <a:ahLst/>
                <a:cxnLst/>
                <a:rect l="l" t="t" r="r" b="b"/>
                <a:pathLst>
                  <a:path w="802" h="2933" extrusionOk="0">
                    <a:moveTo>
                      <a:pt x="750" y="0"/>
                    </a:moveTo>
                    <a:cubicBezTo>
                      <a:pt x="697" y="75"/>
                      <a:pt x="633" y="117"/>
                      <a:pt x="623" y="169"/>
                    </a:cubicBezTo>
                    <a:cubicBezTo>
                      <a:pt x="412" y="1055"/>
                      <a:pt x="211" y="1941"/>
                      <a:pt x="0" y="2827"/>
                    </a:cubicBezTo>
                    <a:cubicBezTo>
                      <a:pt x="0" y="2859"/>
                      <a:pt x="43" y="2901"/>
                      <a:pt x="54" y="2932"/>
                    </a:cubicBezTo>
                    <a:cubicBezTo>
                      <a:pt x="96" y="2911"/>
                      <a:pt x="148" y="2901"/>
                      <a:pt x="159" y="2869"/>
                    </a:cubicBezTo>
                    <a:cubicBezTo>
                      <a:pt x="370" y="1994"/>
                      <a:pt x="581" y="1108"/>
                      <a:pt x="792" y="222"/>
                    </a:cubicBezTo>
                    <a:cubicBezTo>
                      <a:pt x="802" y="169"/>
                      <a:pt x="771" y="106"/>
                      <a:pt x="75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5"/>
              <p:cNvSpPr/>
              <p:nvPr/>
            </p:nvSpPr>
            <p:spPr>
              <a:xfrm>
                <a:off x="3143550" y="5133125"/>
                <a:ext cx="16375" cy="78600"/>
              </a:xfrm>
              <a:custGeom>
                <a:avLst/>
                <a:gdLst/>
                <a:ahLst/>
                <a:cxnLst/>
                <a:rect l="l" t="t" r="r" b="b"/>
                <a:pathLst>
                  <a:path w="655" h="3144" extrusionOk="0">
                    <a:moveTo>
                      <a:pt x="559" y="0"/>
                    </a:moveTo>
                    <a:cubicBezTo>
                      <a:pt x="538" y="0"/>
                      <a:pt x="507" y="0"/>
                      <a:pt x="496" y="11"/>
                    </a:cubicBezTo>
                    <a:cubicBezTo>
                      <a:pt x="243" y="939"/>
                      <a:pt x="254" y="1909"/>
                      <a:pt x="22" y="2848"/>
                    </a:cubicBezTo>
                    <a:cubicBezTo>
                      <a:pt x="1" y="2921"/>
                      <a:pt x="22" y="3006"/>
                      <a:pt x="22" y="3143"/>
                    </a:cubicBezTo>
                    <a:cubicBezTo>
                      <a:pt x="338" y="2647"/>
                      <a:pt x="655" y="697"/>
                      <a:pt x="55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5"/>
              <p:cNvSpPr/>
              <p:nvPr/>
            </p:nvSpPr>
            <p:spPr>
              <a:xfrm>
                <a:off x="3106375" y="5309250"/>
                <a:ext cx="14250" cy="68050"/>
              </a:xfrm>
              <a:custGeom>
                <a:avLst/>
                <a:gdLst/>
                <a:ahLst/>
                <a:cxnLst/>
                <a:rect l="l" t="t" r="r" b="b"/>
                <a:pathLst>
                  <a:path w="570" h="2722" extrusionOk="0">
                    <a:moveTo>
                      <a:pt x="496" y="1"/>
                    </a:moveTo>
                    <a:cubicBezTo>
                      <a:pt x="306" y="401"/>
                      <a:pt x="169" y="1044"/>
                      <a:pt x="21" y="2310"/>
                    </a:cubicBezTo>
                    <a:cubicBezTo>
                      <a:pt x="0" y="2437"/>
                      <a:pt x="21" y="2553"/>
                      <a:pt x="21" y="2722"/>
                    </a:cubicBezTo>
                    <a:cubicBezTo>
                      <a:pt x="106" y="2647"/>
                      <a:pt x="159" y="2626"/>
                      <a:pt x="159" y="2595"/>
                    </a:cubicBezTo>
                    <a:cubicBezTo>
                      <a:pt x="295" y="1762"/>
                      <a:pt x="433" y="929"/>
                      <a:pt x="560" y="106"/>
                    </a:cubicBezTo>
                    <a:cubicBezTo>
                      <a:pt x="570" y="74"/>
                      <a:pt x="517" y="32"/>
                      <a:pt x="49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5"/>
              <p:cNvSpPr/>
              <p:nvPr/>
            </p:nvSpPr>
            <p:spPr>
              <a:xfrm>
                <a:off x="2905450" y="5261000"/>
                <a:ext cx="11100" cy="46950"/>
              </a:xfrm>
              <a:custGeom>
                <a:avLst/>
                <a:gdLst/>
                <a:ahLst/>
                <a:cxnLst/>
                <a:rect l="l" t="t" r="r" b="b"/>
                <a:pathLst>
                  <a:path w="444" h="1878" extrusionOk="0">
                    <a:moveTo>
                      <a:pt x="401" y="0"/>
                    </a:moveTo>
                    <a:cubicBezTo>
                      <a:pt x="159" y="412"/>
                      <a:pt x="1" y="1287"/>
                      <a:pt x="54" y="1878"/>
                    </a:cubicBezTo>
                    <a:cubicBezTo>
                      <a:pt x="64" y="1878"/>
                      <a:pt x="96" y="1878"/>
                      <a:pt x="106" y="1867"/>
                    </a:cubicBezTo>
                    <a:cubicBezTo>
                      <a:pt x="138" y="1835"/>
                      <a:pt x="169" y="1804"/>
                      <a:pt x="180" y="1772"/>
                    </a:cubicBezTo>
                    <a:cubicBezTo>
                      <a:pt x="265" y="1245"/>
                      <a:pt x="349" y="717"/>
                      <a:pt x="433" y="201"/>
                    </a:cubicBezTo>
                    <a:cubicBezTo>
                      <a:pt x="444" y="138"/>
                      <a:pt x="412" y="74"/>
                      <a:pt x="40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5"/>
              <p:cNvSpPr/>
              <p:nvPr/>
            </p:nvSpPr>
            <p:spPr>
              <a:xfrm>
                <a:off x="3092925" y="5319525"/>
                <a:ext cx="8725" cy="44325"/>
              </a:xfrm>
              <a:custGeom>
                <a:avLst/>
                <a:gdLst/>
                <a:ahLst/>
                <a:cxnLst/>
                <a:rect l="l" t="t" r="r" b="b"/>
                <a:pathLst>
                  <a:path w="349" h="1773" extrusionOk="0">
                    <a:moveTo>
                      <a:pt x="338" y="1"/>
                    </a:moveTo>
                    <a:lnTo>
                      <a:pt x="338" y="1"/>
                    </a:lnTo>
                    <a:cubicBezTo>
                      <a:pt x="85" y="528"/>
                      <a:pt x="22" y="1087"/>
                      <a:pt x="1" y="1657"/>
                    </a:cubicBezTo>
                    <a:cubicBezTo>
                      <a:pt x="1" y="1678"/>
                      <a:pt x="53" y="1709"/>
                      <a:pt x="148" y="1772"/>
                    </a:cubicBezTo>
                    <a:cubicBezTo>
                      <a:pt x="243" y="1172"/>
                      <a:pt x="348" y="602"/>
                      <a:pt x="33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5"/>
              <p:cNvSpPr/>
              <p:nvPr/>
            </p:nvSpPr>
            <p:spPr>
              <a:xfrm>
                <a:off x="3008025" y="5153150"/>
                <a:ext cx="11625" cy="42475"/>
              </a:xfrm>
              <a:custGeom>
                <a:avLst/>
                <a:gdLst/>
                <a:ahLst/>
                <a:cxnLst/>
                <a:rect l="l" t="t" r="r" b="b"/>
                <a:pathLst>
                  <a:path w="465" h="1699" extrusionOk="0">
                    <a:moveTo>
                      <a:pt x="422" y="1"/>
                    </a:moveTo>
                    <a:cubicBezTo>
                      <a:pt x="179" y="349"/>
                      <a:pt x="85" y="665"/>
                      <a:pt x="11" y="1351"/>
                    </a:cubicBezTo>
                    <a:cubicBezTo>
                      <a:pt x="1" y="1467"/>
                      <a:pt x="43" y="1583"/>
                      <a:pt x="64" y="1699"/>
                    </a:cubicBezTo>
                    <a:lnTo>
                      <a:pt x="148" y="1699"/>
                    </a:lnTo>
                    <a:cubicBezTo>
                      <a:pt x="254" y="1150"/>
                      <a:pt x="359" y="592"/>
                      <a:pt x="465" y="43"/>
                    </a:cubicBezTo>
                    <a:cubicBezTo>
                      <a:pt x="465" y="32"/>
                      <a:pt x="433" y="11"/>
                      <a:pt x="42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5"/>
              <p:cNvSpPr/>
              <p:nvPr/>
            </p:nvSpPr>
            <p:spPr>
              <a:xfrm>
                <a:off x="3130625" y="5145500"/>
                <a:ext cx="9800" cy="42225"/>
              </a:xfrm>
              <a:custGeom>
                <a:avLst/>
                <a:gdLst/>
                <a:ahLst/>
                <a:cxnLst/>
                <a:rect l="l" t="t" r="r" b="b"/>
                <a:pathLst>
                  <a:path w="392" h="1689" extrusionOk="0">
                    <a:moveTo>
                      <a:pt x="391" y="1"/>
                    </a:moveTo>
                    <a:lnTo>
                      <a:pt x="391" y="1"/>
                    </a:lnTo>
                    <a:cubicBezTo>
                      <a:pt x="96" y="623"/>
                      <a:pt x="0" y="1214"/>
                      <a:pt x="64" y="1688"/>
                    </a:cubicBezTo>
                    <a:cubicBezTo>
                      <a:pt x="243" y="1414"/>
                      <a:pt x="349" y="887"/>
                      <a:pt x="39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5"/>
              <p:cNvSpPr/>
              <p:nvPr/>
            </p:nvSpPr>
            <p:spPr>
              <a:xfrm>
                <a:off x="2942375" y="5319000"/>
                <a:ext cx="9775" cy="42200"/>
              </a:xfrm>
              <a:custGeom>
                <a:avLst/>
                <a:gdLst/>
                <a:ahLst/>
                <a:cxnLst/>
                <a:rect l="l" t="t" r="r" b="b"/>
                <a:pathLst>
                  <a:path w="391" h="1688" extrusionOk="0">
                    <a:moveTo>
                      <a:pt x="201" y="0"/>
                    </a:moveTo>
                    <a:cubicBezTo>
                      <a:pt x="0" y="528"/>
                      <a:pt x="201" y="1034"/>
                      <a:pt x="169" y="1530"/>
                    </a:cubicBezTo>
                    <a:cubicBezTo>
                      <a:pt x="169" y="1572"/>
                      <a:pt x="232" y="1625"/>
                      <a:pt x="274" y="1688"/>
                    </a:cubicBezTo>
                    <a:cubicBezTo>
                      <a:pt x="391" y="1277"/>
                      <a:pt x="349" y="518"/>
                      <a:pt x="20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5"/>
              <p:cNvSpPr/>
              <p:nvPr/>
            </p:nvSpPr>
            <p:spPr>
              <a:xfrm>
                <a:off x="3174400" y="5156575"/>
                <a:ext cx="11100" cy="38525"/>
              </a:xfrm>
              <a:custGeom>
                <a:avLst/>
                <a:gdLst/>
                <a:ahLst/>
                <a:cxnLst/>
                <a:rect l="l" t="t" r="r" b="b"/>
                <a:pathLst>
                  <a:path w="444" h="1541" extrusionOk="0">
                    <a:moveTo>
                      <a:pt x="370" y="1"/>
                    </a:moveTo>
                    <a:lnTo>
                      <a:pt x="370" y="1"/>
                    </a:lnTo>
                    <a:cubicBezTo>
                      <a:pt x="42" y="792"/>
                      <a:pt x="0" y="1151"/>
                      <a:pt x="211" y="1541"/>
                    </a:cubicBezTo>
                    <a:cubicBezTo>
                      <a:pt x="274" y="971"/>
                      <a:pt x="443" y="507"/>
                      <a:pt x="37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5"/>
              <p:cNvSpPr/>
              <p:nvPr/>
            </p:nvSpPr>
            <p:spPr>
              <a:xfrm>
                <a:off x="2997475" y="5370950"/>
                <a:ext cx="7425" cy="30075"/>
              </a:xfrm>
              <a:custGeom>
                <a:avLst/>
                <a:gdLst/>
                <a:ahLst/>
                <a:cxnLst/>
                <a:rect l="l" t="t" r="r" b="b"/>
                <a:pathLst>
                  <a:path w="297" h="1203" extrusionOk="0">
                    <a:moveTo>
                      <a:pt x="296" y="1"/>
                    </a:moveTo>
                    <a:cubicBezTo>
                      <a:pt x="95" y="64"/>
                      <a:pt x="85" y="222"/>
                      <a:pt x="85" y="327"/>
                    </a:cubicBezTo>
                    <a:cubicBezTo>
                      <a:pt x="106" y="601"/>
                      <a:pt x="1" y="897"/>
                      <a:pt x="148" y="1161"/>
                    </a:cubicBezTo>
                    <a:cubicBezTo>
                      <a:pt x="159" y="1182"/>
                      <a:pt x="222" y="1182"/>
                      <a:pt x="296" y="1203"/>
                    </a:cubicBezTo>
                    <a:lnTo>
                      <a:pt x="296" y="1"/>
                    </a:ln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5"/>
              <p:cNvSpPr/>
              <p:nvPr/>
            </p:nvSpPr>
            <p:spPr>
              <a:xfrm>
                <a:off x="3017525" y="5339575"/>
                <a:ext cx="8450" cy="28250"/>
              </a:xfrm>
              <a:custGeom>
                <a:avLst/>
                <a:gdLst/>
                <a:ahLst/>
                <a:cxnLst/>
                <a:rect l="l" t="t" r="r" b="b"/>
                <a:pathLst>
                  <a:path w="338" h="1130" extrusionOk="0">
                    <a:moveTo>
                      <a:pt x="232" y="0"/>
                    </a:moveTo>
                    <a:lnTo>
                      <a:pt x="232" y="0"/>
                    </a:lnTo>
                    <a:cubicBezTo>
                      <a:pt x="21" y="517"/>
                      <a:pt x="0" y="813"/>
                      <a:pt x="169" y="1129"/>
                    </a:cubicBezTo>
                    <a:cubicBezTo>
                      <a:pt x="327" y="612"/>
                      <a:pt x="338" y="391"/>
                      <a:pt x="23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5"/>
              <p:cNvSpPr/>
              <p:nvPr/>
            </p:nvSpPr>
            <p:spPr>
              <a:xfrm>
                <a:off x="2922600" y="5315300"/>
                <a:ext cx="9250" cy="19550"/>
              </a:xfrm>
              <a:custGeom>
                <a:avLst/>
                <a:gdLst/>
                <a:ahLst/>
                <a:cxnLst/>
                <a:rect l="l" t="t" r="r" b="b"/>
                <a:pathLst>
                  <a:path w="370" h="782" extrusionOk="0">
                    <a:moveTo>
                      <a:pt x="200" y="1"/>
                    </a:moveTo>
                    <a:cubicBezTo>
                      <a:pt x="0" y="434"/>
                      <a:pt x="0" y="434"/>
                      <a:pt x="254" y="781"/>
                    </a:cubicBezTo>
                    <a:cubicBezTo>
                      <a:pt x="369" y="507"/>
                      <a:pt x="254" y="254"/>
                      <a:pt x="20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5"/>
              <p:cNvSpPr/>
              <p:nvPr/>
            </p:nvSpPr>
            <p:spPr>
              <a:xfrm>
                <a:off x="2984825" y="5365450"/>
                <a:ext cx="7125" cy="17900"/>
              </a:xfrm>
              <a:custGeom>
                <a:avLst/>
                <a:gdLst/>
                <a:ahLst/>
                <a:cxnLst/>
                <a:rect l="l" t="t" r="r" b="b"/>
                <a:pathLst>
                  <a:path w="285" h="716" extrusionOk="0">
                    <a:moveTo>
                      <a:pt x="184" y="0"/>
                    </a:moveTo>
                    <a:cubicBezTo>
                      <a:pt x="160" y="0"/>
                      <a:pt x="131" y="6"/>
                      <a:pt x="95" y="20"/>
                    </a:cubicBezTo>
                    <a:cubicBezTo>
                      <a:pt x="106" y="252"/>
                      <a:pt x="1" y="495"/>
                      <a:pt x="243" y="716"/>
                    </a:cubicBezTo>
                    <a:cubicBezTo>
                      <a:pt x="264" y="526"/>
                      <a:pt x="285" y="336"/>
                      <a:pt x="285" y="146"/>
                    </a:cubicBezTo>
                    <a:cubicBezTo>
                      <a:pt x="285" y="80"/>
                      <a:pt x="272" y="0"/>
                      <a:pt x="18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5"/>
              <p:cNvSpPr/>
              <p:nvPr/>
            </p:nvSpPr>
            <p:spPr>
              <a:xfrm>
                <a:off x="3182575" y="5135475"/>
                <a:ext cx="3975" cy="5825"/>
              </a:xfrm>
              <a:custGeom>
                <a:avLst/>
                <a:gdLst/>
                <a:ahLst/>
                <a:cxnLst/>
                <a:rect l="l" t="t" r="r" b="b"/>
                <a:pathLst>
                  <a:path w="159" h="233" extrusionOk="0">
                    <a:moveTo>
                      <a:pt x="116" y="1"/>
                    </a:moveTo>
                    <a:cubicBezTo>
                      <a:pt x="64" y="33"/>
                      <a:pt x="1" y="64"/>
                      <a:pt x="1" y="75"/>
                    </a:cubicBezTo>
                    <a:cubicBezTo>
                      <a:pt x="11" y="128"/>
                      <a:pt x="43" y="181"/>
                      <a:pt x="64" y="233"/>
                    </a:cubicBezTo>
                    <a:cubicBezTo>
                      <a:pt x="95" y="212"/>
                      <a:pt x="158" y="191"/>
                      <a:pt x="158" y="170"/>
                    </a:cubicBezTo>
                    <a:cubicBezTo>
                      <a:pt x="158" y="117"/>
                      <a:pt x="137" y="64"/>
                      <a:pt x="11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5"/>
              <p:cNvSpPr/>
              <p:nvPr/>
            </p:nvSpPr>
            <p:spPr>
              <a:xfrm>
                <a:off x="3305175" y="5412775"/>
                <a:ext cx="20575" cy="37550"/>
              </a:xfrm>
              <a:custGeom>
                <a:avLst/>
                <a:gdLst/>
                <a:ahLst/>
                <a:cxnLst/>
                <a:rect l="l" t="t" r="r" b="b"/>
                <a:pathLst>
                  <a:path w="823" h="1502" extrusionOk="0">
                    <a:moveTo>
                      <a:pt x="109" y="1"/>
                    </a:moveTo>
                    <a:cubicBezTo>
                      <a:pt x="74" y="1"/>
                      <a:pt x="38" y="5"/>
                      <a:pt x="0" y="15"/>
                    </a:cubicBezTo>
                    <a:cubicBezTo>
                      <a:pt x="43" y="416"/>
                      <a:pt x="64" y="785"/>
                      <a:pt x="222" y="1112"/>
                    </a:cubicBezTo>
                    <a:cubicBezTo>
                      <a:pt x="549" y="1175"/>
                      <a:pt x="549" y="1175"/>
                      <a:pt x="823" y="1502"/>
                    </a:cubicBezTo>
                    <a:cubicBezTo>
                      <a:pt x="665" y="1017"/>
                      <a:pt x="707" y="542"/>
                      <a:pt x="528" y="142"/>
                    </a:cubicBezTo>
                    <a:cubicBezTo>
                      <a:pt x="383" y="81"/>
                      <a:pt x="258" y="1"/>
                      <a:pt x="10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5"/>
              <p:cNvSpPr/>
              <p:nvPr/>
            </p:nvSpPr>
            <p:spPr>
              <a:xfrm>
                <a:off x="3245325" y="5273400"/>
                <a:ext cx="8725" cy="54600"/>
              </a:xfrm>
              <a:custGeom>
                <a:avLst/>
                <a:gdLst/>
                <a:ahLst/>
                <a:cxnLst/>
                <a:rect l="l" t="t" r="r" b="b"/>
                <a:pathLst>
                  <a:path w="349" h="2184" extrusionOk="0">
                    <a:moveTo>
                      <a:pt x="74" y="0"/>
                    </a:moveTo>
                    <a:cubicBezTo>
                      <a:pt x="43" y="42"/>
                      <a:pt x="1" y="74"/>
                      <a:pt x="1" y="106"/>
                    </a:cubicBezTo>
                    <a:cubicBezTo>
                      <a:pt x="53" y="802"/>
                      <a:pt x="116" y="1487"/>
                      <a:pt x="180" y="2183"/>
                    </a:cubicBezTo>
                    <a:cubicBezTo>
                      <a:pt x="348" y="1550"/>
                      <a:pt x="317" y="928"/>
                      <a:pt x="233" y="306"/>
                    </a:cubicBezTo>
                    <a:cubicBezTo>
                      <a:pt x="222" y="200"/>
                      <a:pt x="243" y="42"/>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5"/>
              <p:cNvSpPr/>
              <p:nvPr/>
            </p:nvSpPr>
            <p:spPr>
              <a:xfrm>
                <a:off x="3276700" y="5295800"/>
                <a:ext cx="19275" cy="51700"/>
              </a:xfrm>
              <a:custGeom>
                <a:avLst/>
                <a:gdLst/>
                <a:ahLst/>
                <a:cxnLst/>
                <a:rect l="l" t="t" r="r" b="b"/>
                <a:pathLst>
                  <a:path w="771" h="2068" extrusionOk="0">
                    <a:moveTo>
                      <a:pt x="127" y="0"/>
                    </a:moveTo>
                    <a:cubicBezTo>
                      <a:pt x="53" y="190"/>
                      <a:pt x="0" y="253"/>
                      <a:pt x="11" y="296"/>
                    </a:cubicBezTo>
                    <a:cubicBezTo>
                      <a:pt x="232" y="897"/>
                      <a:pt x="359" y="1540"/>
                      <a:pt x="771" y="2068"/>
                    </a:cubicBezTo>
                    <a:cubicBezTo>
                      <a:pt x="696" y="1382"/>
                      <a:pt x="370" y="781"/>
                      <a:pt x="12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5"/>
              <p:cNvSpPr/>
              <p:nvPr/>
            </p:nvSpPr>
            <p:spPr>
              <a:xfrm>
                <a:off x="3180725" y="5326125"/>
                <a:ext cx="7925" cy="54875"/>
              </a:xfrm>
              <a:custGeom>
                <a:avLst/>
                <a:gdLst/>
                <a:ahLst/>
                <a:cxnLst/>
                <a:rect l="l" t="t" r="r" b="b"/>
                <a:pathLst>
                  <a:path w="317" h="2195" extrusionOk="0">
                    <a:moveTo>
                      <a:pt x="211" y="1"/>
                    </a:moveTo>
                    <a:cubicBezTo>
                      <a:pt x="42" y="412"/>
                      <a:pt x="53" y="781"/>
                      <a:pt x="42" y="1150"/>
                    </a:cubicBezTo>
                    <a:cubicBezTo>
                      <a:pt x="0" y="1846"/>
                      <a:pt x="21" y="1909"/>
                      <a:pt x="243" y="2194"/>
                    </a:cubicBezTo>
                    <a:cubicBezTo>
                      <a:pt x="274" y="1530"/>
                      <a:pt x="296" y="855"/>
                      <a:pt x="317" y="180"/>
                    </a:cubicBezTo>
                    <a:cubicBezTo>
                      <a:pt x="317" y="158"/>
                      <a:pt x="317" y="137"/>
                      <a:pt x="307" y="116"/>
                    </a:cubicBezTo>
                    <a:cubicBezTo>
                      <a:pt x="296" y="95"/>
                      <a:pt x="274" y="85"/>
                      <a:pt x="21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5"/>
              <p:cNvSpPr/>
              <p:nvPr/>
            </p:nvSpPr>
            <p:spPr>
              <a:xfrm>
                <a:off x="3233450" y="5280500"/>
                <a:ext cx="8750" cy="47500"/>
              </a:xfrm>
              <a:custGeom>
                <a:avLst/>
                <a:gdLst/>
                <a:ahLst/>
                <a:cxnLst/>
                <a:rect l="l" t="t" r="r" b="b"/>
                <a:pathLst>
                  <a:path w="350" h="1900" extrusionOk="0">
                    <a:moveTo>
                      <a:pt x="85" y="1"/>
                    </a:moveTo>
                    <a:cubicBezTo>
                      <a:pt x="33" y="43"/>
                      <a:pt x="1" y="54"/>
                      <a:pt x="1" y="64"/>
                    </a:cubicBezTo>
                    <a:cubicBezTo>
                      <a:pt x="43" y="623"/>
                      <a:pt x="85" y="1193"/>
                      <a:pt x="138" y="1751"/>
                    </a:cubicBezTo>
                    <a:cubicBezTo>
                      <a:pt x="148" y="1794"/>
                      <a:pt x="223" y="1836"/>
                      <a:pt x="296" y="1899"/>
                    </a:cubicBezTo>
                    <a:cubicBezTo>
                      <a:pt x="317" y="1805"/>
                      <a:pt x="349" y="1741"/>
                      <a:pt x="338" y="1688"/>
                    </a:cubicBezTo>
                    <a:cubicBezTo>
                      <a:pt x="254" y="1203"/>
                      <a:pt x="127" y="708"/>
                      <a:pt x="190" y="201"/>
                    </a:cubicBezTo>
                    <a:cubicBezTo>
                      <a:pt x="190" y="138"/>
                      <a:pt x="127" y="75"/>
                      <a:pt x="8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5"/>
              <p:cNvSpPr/>
              <p:nvPr/>
            </p:nvSpPr>
            <p:spPr>
              <a:xfrm>
                <a:off x="3196550" y="5353800"/>
                <a:ext cx="8200" cy="37225"/>
              </a:xfrm>
              <a:custGeom>
                <a:avLst/>
                <a:gdLst/>
                <a:ahLst/>
                <a:cxnLst/>
                <a:rect l="l" t="t" r="r" b="b"/>
                <a:pathLst>
                  <a:path w="328" h="1489" extrusionOk="0">
                    <a:moveTo>
                      <a:pt x="253" y="1"/>
                    </a:moveTo>
                    <a:cubicBezTo>
                      <a:pt x="42" y="401"/>
                      <a:pt x="0" y="876"/>
                      <a:pt x="127" y="1488"/>
                    </a:cubicBezTo>
                    <a:cubicBezTo>
                      <a:pt x="180" y="1362"/>
                      <a:pt x="232" y="1287"/>
                      <a:pt x="243" y="1214"/>
                    </a:cubicBezTo>
                    <a:cubicBezTo>
                      <a:pt x="264" y="834"/>
                      <a:pt x="327" y="444"/>
                      <a:pt x="25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5"/>
              <p:cNvSpPr/>
              <p:nvPr/>
            </p:nvSpPr>
            <p:spPr>
              <a:xfrm>
                <a:off x="3399575" y="5418675"/>
                <a:ext cx="11625" cy="20050"/>
              </a:xfrm>
              <a:custGeom>
                <a:avLst/>
                <a:gdLst/>
                <a:ahLst/>
                <a:cxnLst/>
                <a:rect l="l" t="t" r="r" b="b"/>
                <a:pathLst>
                  <a:path w="465" h="802" extrusionOk="0">
                    <a:moveTo>
                      <a:pt x="0" y="0"/>
                    </a:moveTo>
                    <a:lnTo>
                      <a:pt x="0" y="0"/>
                    </a:lnTo>
                    <a:cubicBezTo>
                      <a:pt x="148" y="317"/>
                      <a:pt x="264" y="560"/>
                      <a:pt x="391" y="802"/>
                    </a:cubicBezTo>
                    <a:cubicBezTo>
                      <a:pt x="464" y="380"/>
                      <a:pt x="391" y="232"/>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5"/>
              <p:cNvSpPr/>
              <p:nvPr/>
            </p:nvSpPr>
            <p:spPr>
              <a:xfrm>
                <a:off x="3274850" y="5383325"/>
                <a:ext cx="4250" cy="23500"/>
              </a:xfrm>
              <a:custGeom>
                <a:avLst/>
                <a:gdLst/>
                <a:ahLst/>
                <a:cxnLst/>
                <a:rect l="l" t="t" r="r" b="b"/>
                <a:pathLst>
                  <a:path w="170" h="940" extrusionOk="0">
                    <a:moveTo>
                      <a:pt x="1" y="1"/>
                    </a:moveTo>
                    <a:cubicBezTo>
                      <a:pt x="1" y="317"/>
                      <a:pt x="1" y="645"/>
                      <a:pt x="170" y="940"/>
                    </a:cubicBezTo>
                    <a:cubicBezTo>
                      <a:pt x="106" y="624"/>
                      <a:pt x="53" y="307"/>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5"/>
              <p:cNvSpPr/>
              <p:nvPr/>
            </p:nvSpPr>
            <p:spPr>
              <a:xfrm>
                <a:off x="3944300" y="5059550"/>
                <a:ext cx="26150" cy="10250"/>
              </a:xfrm>
              <a:custGeom>
                <a:avLst/>
                <a:gdLst/>
                <a:ahLst/>
                <a:cxnLst/>
                <a:rect l="l" t="t" r="r" b="b"/>
                <a:pathLst>
                  <a:path w="1046" h="410" extrusionOk="0">
                    <a:moveTo>
                      <a:pt x="0" y="0"/>
                    </a:moveTo>
                    <a:lnTo>
                      <a:pt x="0" y="0"/>
                    </a:lnTo>
                    <a:cubicBezTo>
                      <a:pt x="432" y="311"/>
                      <a:pt x="586" y="409"/>
                      <a:pt x="779" y="409"/>
                    </a:cubicBezTo>
                    <a:cubicBezTo>
                      <a:pt x="855" y="409"/>
                      <a:pt x="937" y="394"/>
                      <a:pt x="1045" y="370"/>
                    </a:cubicBezTo>
                    <a:cubicBezTo>
                      <a:pt x="771" y="233"/>
                      <a:pt x="539" y="127"/>
                      <a:pt x="307" y="22"/>
                    </a:cubicBezTo>
                    <a:cubicBezTo>
                      <a:pt x="265" y="0"/>
                      <a:pt x="190" y="11"/>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9" name="Google Shape;749;p5"/>
            <p:cNvGrpSpPr/>
            <p:nvPr/>
          </p:nvGrpSpPr>
          <p:grpSpPr>
            <a:xfrm rot="4049286" flipH="1">
              <a:off x="892794" y="3349838"/>
              <a:ext cx="882113" cy="2900621"/>
              <a:chOff x="6772950" y="1141500"/>
              <a:chExt cx="372575" cy="1225125"/>
            </a:xfrm>
          </p:grpSpPr>
          <p:sp>
            <p:nvSpPr>
              <p:cNvPr id="750" name="Google Shape;750;p5"/>
              <p:cNvSpPr/>
              <p:nvPr/>
            </p:nvSpPr>
            <p:spPr>
              <a:xfrm>
                <a:off x="6772950" y="1141500"/>
                <a:ext cx="372575" cy="1225125"/>
              </a:xfrm>
              <a:custGeom>
                <a:avLst/>
                <a:gdLst/>
                <a:ahLst/>
                <a:cxnLst/>
                <a:rect l="l" t="t" r="r" b="b"/>
                <a:pathLst>
                  <a:path w="14903" h="49005" extrusionOk="0">
                    <a:moveTo>
                      <a:pt x="5168" y="7261"/>
                    </a:moveTo>
                    <a:cubicBezTo>
                      <a:pt x="5167" y="7262"/>
                      <a:pt x="5166" y="7263"/>
                      <a:pt x="5165" y="7264"/>
                    </a:cubicBezTo>
                    <a:lnTo>
                      <a:pt x="5165" y="7264"/>
                    </a:lnTo>
                    <a:lnTo>
                      <a:pt x="5179" y="7271"/>
                    </a:lnTo>
                    <a:lnTo>
                      <a:pt x="5168" y="7261"/>
                    </a:lnTo>
                    <a:close/>
                    <a:moveTo>
                      <a:pt x="7810" y="1"/>
                    </a:moveTo>
                    <a:cubicBezTo>
                      <a:pt x="7054" y="1"/>
                      <a:pt x="6313" y="88"/>
                      <a:pt x="5611" y="447"/>
                    </a:cubicBezTo>
                    <a:cubicBezTo>
                      <a:pt x="5474" y="522"/>
                      <a:pt x="5327" y="574"/>
                      <a:pt x="5168" y="606"/>
                    </a:cubicBezTo>
                    <a:cubicBezTo>
                      <a:pt x="4863" y="679"/>
                      <a:pt x="4662" y="859"/>
                      <a:pt x="4546" y="1154"/>
                    </a:cubicBezTo>
                    <a:cubicBezTo>
                      <a:pt x="4441" y="1408"/>
                      <a:pt x="4303" y="1618"/>
                      <a:pt x="4029" y="1776"/>
                    </a:cubicBezTo>
                    <a:cubicBezTo>
                      <a:pt x="3866" y="1688"/>
                      <a:pt x="3700" y="1649"/>
                      <a:pt x="3533" y="1649"/>
                    </a:cubicBezTo>
                    <a:cubicBezTo>
                      <a:pt x="3320" y="1649"/>
                      <a:pt x="3107" y="1712"/>
                      <a:pt x="2901" y="1818"/>
                    </a:cubicBezTo>
                    <a:cubicBezTo>
                      <a:pt x="2278" y="2125"/>
                      <a:pt x="1814" y="2641"/>
                      <a:pt x="1329" y="3116"/>
                    </a:cubicBezTo>
                    <a:cubicBezTo>
                      <a:pt x="1287" y="3158"/>
                      <a:pt x="1256" y="3232"/>
                      <a:pt x="1234" y="3285"/>
                    </a:cubicBezTo>
                    <a:cubicBezTo>
                      <a:pt x="1055" y="3864"/>
                      <a:pt x="728" y="4371"/>
                      <a:pt x="443" y="4898"/>
                    </a:cubicBezTo>
                    <a:cubicBezTo>
                      <a:pt x="180" y="5383"/>
                      <a:pt x="0" y="5932"/>
                      <a:pt x="211" y="6491"/>
                    </a:cubicBezTo>
                    <a:cubicBezTo>
                      <a:pt x="485" y="7271"/>
                      <a:pt x="1024" y="7820"/>
                      <a:pt x="1835" y="8020"/>
                    </a:cubicBezTo>
                    <a:cubicBezTo>
                      <a:pt x="2289" y="8125"/>
                      <a:pt x="2753" y="8168"/>
                      <a:pt x="3217" y="8200"/>
                    </a:cubicBezTo>
                    <a:cubicBezTo>
                      <a:pt x="3660" y="8231"/>
                      <a:pt x="4092" y="8294"/>
                      <a:pt x="4546" y="8442"/>
                    </a:cubicBezTo>
                    <a:cubicBezTo>
                      <a:pt x="4577" y="9496"/>
                      <a:pt x="5126" y="10288"/>
                      <a:pt x="5791" y="11026"/>
                    </a:cubicBezTo>
                    <a:cubicBezTo>
                      <a:pt x="6276" y="11553"/>
                      <a:pt x="6719" y="12102"/>
                      <a:pt x="7204" y="12618"/>
                    </a:cubicBezTo>
                    <a:cubicBezTo>
                      <a:pt x="7499" y="12946"/>
                      <a:pt x="7689" y="13314"/>
                      <a:pt x="7741" y="13736"/>
                    </a:cubicBezTo>
                    <a:cubicBezTo>
                      <a:pt x="7879" y="14791"/>
                      <a:pt x="8048" y="15846"/>
                      <a:pt x="8016" y="16911"/>
                    </a:cubicBezTo>
                    <a:cubicBezTo>
                      <a:pt x="7994" y="17512"/>
                      <a:pt x="7973" y="18124"/>
                      <a:pt x="8037" y="18714"/>
                    </a:cubicBezTo>
                    <a:cubicBezTo>
                      <a:pt x="8153" y="19748"/>
                      <a:pt x="8121" y="20792"/>
                      <a:pt x="8163" y="21836"/>
                    </a:cubicBezTo>
                    <a:cubicBezTo>
                      <a:pt x="8184" y="22501"/>
                      <a:pt x="8153" y="23165"/>
                      <a:pt x="8184" y="23830"/>
                    </a:cubicBezTo>
                    <a:cubicBezTo>
                      <a:pt x="8226" y="24610"/>
                      <a:pt x="8195" y="25380"/>
                      <a:pt x="8322" y="26150"/>
                    </a:cubicBezTo>
                    <a:cubicBezTo>
                      <a:pt x="8427" y="26762"/>
                      <a:pt x="8385" y="27395"/>
                      <a:pt x="8501" y="28006"/>
                    </a:cubicBezTo>
                    <a:cubicBezTo>
                      <a:pt x="8733" y="29293"/>
                      <a:pt x="8648" y="30611"/>
                      <a:pt x="8828" y="31909"/>
                    </a:cubicBezTo>
                    <a:cubicBezTo>
                      <a:pt x="8923" y="32563"/>
                      <a:pt x="8923" y="33227"/>
                      <a:pt x="8986" y="33891"/>
                    </a:cubicBezTo>
                    <a:cubicBezTo>
                      <a:pt x="9070" y="34798"/>
                      <a:pt x="9208" y="35694"/>
                      <a:pt x="9229" y="36602"/>
                    </a:cubicBezTo>
                    <a:cubicBezTo>
                      <a:pt x="9229" y="36665"/>
                      <a:pt x="9239" y="36739"/>
                      <a:pt x="9250" y="36802"/>
                    </a:cubicBezTo>
                    <a:cubicBezTo>
                      <a:pt x="9408" y="38047"/>
                      <a:pt x="9355" y="39291"/>
                      <a:pt x="9271" y="40525"/>
                    </a:cubicBezTo>
                    <a:cubicBezTo>
                      <a:pt x="9197" y="41453"/>
                      <a:pt x="9176" y="42381"/>
                      <a:pt x="9250" y="43320"/>
                    </a:cubicBezTo>
                    <a:cubicBezTo>
                      <a:pt x="9260" y="43489"/>
                      <a:pt x="9281" y="43668"/>
                      <a:pt x="9292" y="43848"/>
                    </a:cubicBezTo>
                    <a:cubicBezTo>
                      <a:pt x="9323" y="45334"/>
                      <a:pt x="9366" y="46822"/>
                      <a:pt x="9398" y="48308"/>
                    </a:cubicBezTo>
                    <a:cubicBezTo>
                      <a:pt x="9408" y="48498"/>
                      <a:pt x="9429" y="48688"/>
                      <a:pt x="9440" y="49004"/>
                    </a:cubicBezTo>
                    <a:cubicBezTo>
                      <a:pt x="9566" y="48836"/>
                      <a:pt x="9640" y="48783"/>
                      <a:pt x="9651" y="48709"/>
                    </a:cubicBezTo>
                    <a:cubicBezTo>
                      <a:pt x="9682" y="48519"/>
                      <a:pt x="9693" y="48319"/>
                      <a:pt x="9703" y="48119"/>
                    </a:cubicBezTo>
                    <a:cubicBezTo>
                      <a:pt x="9703" y="47296"/>
                      <a:pt x="9714" y="46473"/>
                      <a:pt x="9714" y="45651"/>
                    </a:cubicBezTo>
                    <a:cubicBezTo>
                      <a:pt x="9714" y="45324"/>
                      <a:pt x="9735" y="44987"/>
                      <a:pt x="9682" y="44659"/>
                    </a:cubicBezTo>
                    <a:cubicBezTo>
                      <a:pt x="9598" y="44037"/>
                      <a:pt x="9587" y="43415"/>
                      <a:pt x="9598" y="42793"/>
                    </a:cubicBezTo>
                    <a:cubicBezTo>
                      <a:pt x="9609" y="41643"/>
                      <a:pt x="9587" y="40483"/>
                      <a:pt x="9630" y="39334"/>
                    </a:cubicBezTo>
                    <a:cubicBezTo>
                      <a:pt x="9682" y="37572"/>
                      <a:pt x="9513" y="35832"/>
                      <a:pt x="9355" y="34091"/>
                    </a:cubicBezTo>
                    <a:cubicBezTo>
                      <a:pt x="9302" y="33606"/>
                      <a:pt x="9271" y="33121"/>
                      <a:pt x="9218" y="32636"/>
                    </a:cubicBezTo>
                    <a:cubicBezTo>
                      <a:pt x="9155" y="31909"/>
                      <a:pt x="9028" y="31180"/>
                      <a:pt x="9028" y="30453"/>
                    </a:cubicBezTo>
                    <a:cubicBezTo>
                      <a:pt x="9018" y="29314"/>
                      <a:pt x="8796" y="28206"/>
                      <a:pt x="8701" y="27078"/>
                    </a:cubicBezTo>
                    <a:cubicBezTo>
                      <a:pt x="8648" y="26424"/>
                      <a:pt x="8543" y="25759"/>
                      <a:pt x="8522" y="25095"/>
                    </a:cubicBezTo>
                    <a:cubicBezTo>
                      <a:pt x="8469" y="23281"/>
                      <a:pt x="8448" y="21456"/>
                      <a:pt x="8416" y="19642"/>
                    </a:cubicBezTo>
                    <a:cubicBezTo>
                      <a:pt x="8406" y="19506"/>
                      <a:pt x="8427" y="19368"/>
                      <a:pt x="8395" y="19242"/>
                    </a:cubicBezTo>
                    <a:cubicBezTo>
                      <a:pt x="8248" y="18578"/>
                      <a:pt x="8280" y="17913"/>
                      <a:pt x="8301" y="17249"/>
                    </a:cubicBezTo>
                    <a:cubicBezTo>
                      <a:pt x="8322" y="16078"/>
                      <a:pt x="8280" y="14896"/>
                      <a:pt x="8058" y="13736"/>
                    </a:cubicBezTo>
                    <a:cubicBezTo>
                      <a:pt x="8027" y="13589"/>
                      <a:pt x="8005" y="13431"/>
                      <a:pt x="8027" y="13283"/>
                    </a:cubicBezTo>
                    <a:cubicBezTo>
                      <a:pt x="8069" y="13061"/>
                      <a:pt x="7994" y="12892"/>
                      <a:pt x="7889" y="12714"/>
                    </a:cubicBezTo>
                    <a:cubicBezTo>
                      <a:pt x="7784" y="12555"/>
                      <a:pt x="7657" y="12386"/>
                      <a:pt x="7530" y="12239"/>
                    </a:cubicBezTo>
                    <a:cubicBezTo>
                      <a:pt x="7056" y="11648"/>
                      <a:pt x="6581" y="11068"/>
                      <a:pt x="6075" y="10499"/>
                    </a:cubicBezTo>
                    <a:cubicBezTo>
                      <a:pt x="5484" y="9824"/>
                      <a:pt x="5031" y="9096"/>
                      <a:pt x="4926" y="8157"/>
                    </a:cubicBezTo>
                    <a:cubicBezTo>
                      <a:pt x="4884" y="7789"/>
                      <a:pt x="4905" y="7516"/>
                      <a:pt x="5165" y="7264"/>
                    </a:cubicBezTo>
                    <a:lnTo>
                      <a:pt x="5165" y="7264"/>
                    </a:lnTo>
                    <a:lnTo>
                      <a:pt x="4483" y="6892"/>
                    </a:lnTo>
                    <a:cubicBezTo>
                      <a:pt x="4280" y="6785"/>
                      <a:pt x="4104" y="6591"/>
                      <a:pt x="3817" y="6591"/>
                    </a:cubicBezTo>
                    <a:cubicBezTo>
                      <a:pt x="3790" y="6591"/>
                      <a:pt x="3762" y="6593"/>
                      <a:pt x="3734" y="6596"/>
                    </a:cubicBezTo>
                    <a:cubicBezTo>
                      <a:pt x="3860" y="6892"/>
                      <a:pt x="4103" y="6965"/>
                      <a:pt x="4293" y="7103"/>
                    </a:cubicBezTo>
                    <a:cubicBezTo>
                      <a:pt x="4567" y="7314"/>
                      <a:pt x="4641" y="7525"/>
                      <a:pt x="4546" y="7862"/>
                    </a:cubicBezTo>
                    <a:cubicBezTo>
                      <a:pt x="4531" y="7945"/>
                      <a:pt x="4429" y="8012"/>
                      <a:pt x="4334" y="8012"/>
                    </a:cubicBezTo>
                    <a:cubicBezTo>
                      <a:pt x="4296" y="8012"/>
                      <a:pt x="4260" y="8002"/>
                      <a:pt x="4230" y="7978"/>
                    </a:cubicBezTo>
                    <a:cubicBezTo>
                      <a:pt x="4155" y="7936"/>
                      <a:pt x="4082" y="7862"/>
                      <a:pt x="4071" y="7788"/>
                    </a:cubicBezTo>
                    <a:cubicBezTo>
                      <a:pt x="4040" y="7535"/>
                      <a:pt x="3871" y="7535"/>
                      <a:pt x="3681" y="7535"/>
                    </a:cubicBezTo>
                    <a:cubicBezTo>
                      <a:pt x="3675" y="7534"/>
                      <a:pt x="3670" y="7534"/>
                      <a:pt x="3664" y="7534"/>
                    </a:cubicBezTo>
                    <a:cubicBezTo>
                      <a:pt x="3441" y="7534"/>
                      <a:pt x="3490" y="7728"/>
                      <a:pt x="3428" y="7862"/>
                    </a:cubicBezTo>
                    <a:cubicBezTo>
                      <a:pt x="3316" y="7862"/>
                      <a:pt x="3198" y="7867"/>
                      <a:pt x="3083" y="7867"/>
                    </a:cubicBezTo>
                    <a:cubicBezTo>
                      <a:pt x="3025" y="7867"/>
                      <a:pt x="2967" y="7865"/>
                      <a:pt x="2911" y="7862"/>
                    </a:cubicBezTo>
                    <a:cubicBezTo>
                      <a:pt x="2690" y="7841"/>
                      <a:pt x="2468" y="7799"/>
                      <a:pt x="2247" y="7778"/>
                    </a:cubicBezTo>
                    <a:cubicBezTo>
                      <a:pt x="928" y="7672"/>
                      <a:pt x="180" y="6491"/>
                      <a:pt x="644" y="5236"/>
                    </a:cubicBezTo>
                    <a:cubicBezTo>
                      <a:pt x="707" y="5078"/>
                      <a:pt x="813" y="4930"/>
                      <a:pt x="886" y="4761"/>
                    </a:cubicBezTo>
                    <a:cubicBezTo>
                      <a:pt x="1076" y="4361"/>
                      <a:pt x="1277" y="3970"/>
                      <a:pt x="1424" y="3548"/>
                    </a:cubicBezTo>
                    <a:cubicBezTo>
                      <a:pt x="1540" y="3243"/>
                      <a:pt x="1688" y="3000"/>
                      <a:pt x="1994" y="2852"/>
                    </a:cubicBezTo>
                    <a:cubicBezTo>
                      <a:pt x="2163" y="2768"/>
                      <a:pt x="2299" y="2610"/>
                      <a:pt x="2447" y="2483"/>
                    </a:cubicBezTo>
                    <a:cubicBezTo>
                      <a:pt x="2500" y="2441"/>
                      <a:pt x="2531" y="2378"/>
                      <a:pt x="2584" y="2336"/>
                    </a:cubicBezTo>
                    <a:cubicBezTo>
                      <a:pt x="2916" y="2104"/>
                      <a:pt x="3186" y="1979"/>
                      <a:pt x="3441" y="1979"/>
                    </a:cubicBezTo>
                    <a:cubicBezTo>
                      <a:pt x="3673" y="1979"/>
                      <a:pt x="3893" y="2082"/>
                      <a:pt x="4134" y="2304"/>
                    </a:cubicBezTo>
                    <a:cubicBezTo>
                      <a:pt x="4387" y="2547"/>
                      <a:pt x="4641" y="2800"/>
                      <a:pt x="4863" y="3084"/>
                    </a:cubicBezTo>
                    <a:cubicBezTo>
                      <a:pt x="5379" y="3749"/>
                      <a:pt x="5822" y="4466"/>
                      <a:pt x="6212" y="5214"/>
                    </a:cubicBezTo>
                    <a:cubicBezTo>
                      <a:pt x="6284" y="5337"/>
                      <a:pt x="6306" y="5510"/>
                      <a:pt x="6548" y="5510"/>
                    </a:cubicBezTo>
                    <a:cubicBezTo>
                      <a:pt x="6556" y="5510"/>
                      <a:pt x="6563" y="5510"/>
                      <a:pt x="6571" y="5510"/>
                    </a:cubicBezTo>
                    <a:cubicBezTo>
                      <a:pt x="6539" y="5373"/>
                      <a:pt x="6529" y="5236"/>
                      <a:pt x="6476" y="5130"/>
                    </a:cubicBezTo>
                    <a:cubicBezTo>
                      <a:pt x="6033" y="4150"/>
                      <a:pt x="5495" y="3232"/>
                      <a:pt x="4778" y="2441"/>
                    </a:cubicBezTo>
                    <a:cubicBezTo>
                      <a:pt x="4673" y="2325"/>
                      <a:pt x="4577" y="2209"/>
                      <a:pt x="4483" y="2093"/>
                    </a:cubicBezTo>
                    <a:cubicBezTo>
                      <a:pt x="4577" y="1882"/>
                      <a:pt x="4662" y="1703"/>
                      <a:pt x="4746" y="1523"/>
                    </a:cubicBezTo>
                    <a:cubicBezTo>
                      <a:pt x="4863" y="1239"/>
                      <a:pt x="5062" y="1049"/>
                      <a:pt x="5358" y="954"/>
                    </a:cubicBezTo>
                    <a:cubicBezTo>
                      <a:pt x="5569" y="890"/>
                      <a:pt x="5780" y="817"/>
                      <a:pt x="5969" y="711"/>
                    </a:cubicBezTo>
                    <a:cubicBezTo>
                      <a:pt x="6644" y="353"/>
                      <a:pt x="7394" y="332"/>
                      <a:pt x="8111" y="332"/>
                    </a:cubicBezTo>
                    <a:cubicBezTo>
                      <a:pt x="9208" y="332"/>
                      <a:pt x="9956" y="996"/>
                      <a:pt x="10494" y="1914"/>
                    </a:cubicBezTo>
                    <a:cubicBezTo>
                      <a:pt x="10579" y="2072"/>
                      <a:pt x="10610" y="2240"/>
                      <a:pt x="10558" y="2420"/>
                    </a:cubicBezTo>
                    <a:cubicBezTo>
                      <a:pt x="10420" y="2957"/>
                      <a:pt x="10305" y="3496"/>
                      <a:pt x="10136" y="4023"/>
                    </a:cubicBezTo>
                    <a:cubicBezTo>
                      <a:pt x="9977" y="4508"/>
                      <a:pt x="9787" y="4982"/>
                      <a:pt x="9440" y="5373"/>
                    </a:cubicBezTo>
                    <a:cubicBezTo>
                      <a:pt x="9366" y="5457"/>
                      <a:pt x="9334" y="5573"/>
                      <a:pt x="9461" y="5647"/>
                    </a:cubicBezTo>
                    <a:cubicBezTo>
                      <a:pt x="9819" y="5394"/>
                      <a:pt x="9872" y="5373"/>
                      <a:pt x="9988" y="5088"/>
                    </a:cubicBezTo>
                    <a:cubicBezTo>
                      <a:pt x="10178" y="4645"/>
                      <a:pt x="10336" y="4181"/>
                      <a:pt x="10505" y="3717"/>
                    </a:cubicBezTo>
                    <a:cubicBezTo>
                      <a:pt x="10610" y="3432"/>
                      <a:pt x="10694" y="3137"/>
                      <a:pt x="10811" y="2842"/>
                    </a:cubicBezTo>
                    <a:cubicBezTo>
                      <a:pt x="10842" y="2768"/>
                      <a:pt x="10916" y="2694"/>
                      <a:pt x="10980" y="2662"/>
                    </a:cubicBezTo>
                    <a:cubicBezTo>
                      <a:pt x="11005" y="2651"/>
                      <a:pt x="11034" y="2647"/>
                      <a:pt x="11064" y="2647"/>
                    </a:cubicBezTo>
                    <a:cubicBezTo>
                      <a:pt x="11121" y="2647"/>
                      <a:pt x="11180" y="2663"/>
                      <a:pt x="11222" y="2683"/>
                    </a:cubicBezTo>
                    <a:cubicBezTo>
                      <a:pt x="11254" y="2694"/>
                      <a:pt x="11264" y="2800"/>
                      <a:pt x="11264" y="2852"/>
                    </a:cubicBezTo>
                    <a:cubicBezTo>
                      <a:pt x="11254" y="2957"/>
                      <a:pt x="11137" y="3053"/>
                      <a:pt x="11317" y="3158"/>
                    </a:cubicBezTo>
                    <a:cubicBezTo>
                      <a:pt x="11465" y="3000"/>
                      <a:pt x="11601" y="2842"/>
                      <a:pt x="11739" y="2694"/>
                    </a:cubicBezTo>
                    <a:cubicBezTo>
                      <a:pt x="11753" y="2694"/>
                      <a:pt x="11767" y="2693"/>
                      <a:pt x="11780" y="2693"/>
                    </a:cubicBezTo>
                    <a:cubicBezTo>
                      <a:pt x="12031" y="2693"/>
                      <a:pt x="12197" y="2790"/>
                      <a:pt x="12297" y="3000"/>
                    </a:cubicBezTo>
                    <a:cubicBezTo>
                      <a:pt x="12255" y="3253"/>
                      <a:pt x="12044" y="3369"/>
                      <a:pt x="11908" y="3538"/>
                    </a:cubicBezTo>
                    <a:cubicBezTo>
                      <a:pt x="11781" y="3696"/>
                      <a:pt x="11559" y="3791"/>
                      <a:pt x="11559" y="4139"/>
                    </a:cubicBezTo>
                    <a:cubicBezTo>
                      <a:pt x="11718" y="4023"/>
                      <a:pt x="11823" y="3960"/>
                      <a:pt x="11918" y="3875"/>
                    </a:cubicBezTo>
                    <a:cubicBezTo>
                      <a:pt x="12087" y="3707"/>
                      <a:pt x="12245" y="3517"/>
                      <a:pt x="12424" y="3358"/>
                    </a:cubicBezTo>
                    <a:cubicBezTo>
                      <a:pt x="12440" y="3343"/>
                      <a:pt x="12474" y="3335"/>
                      <a:pt x="12510" y="3335"/>
                    </a:cubicBezTo>
                    <a:cubicBezTo>
                      <a:pt x="12546" y="3335"/>
                      <a:pt x="12583" y="3343"/>
                      <a:pt x="12604" y="3358"/>
                    </a:cubicBezTo>
                    <a:cubicBezTo>
                      <a:pt x="12635" y="3390"/>
                      <a:pt x="12656" y="3496"/>
                      <a:pt x="12625" y="3527"/>
                    </a:cubicBezTo>
                    <a:cubicBezTo>
                      <a:pt x="12435" y="3738"/>
                      <a:pt x="12234" y="3939"/>
                      <a:pt x="12034" y="4150"/>
                    </a:cubicBezTo>
                    <a:cubicBezTo>
                      <a:pt x="11960" y="4223"/>
                      <a:pt x="11855" y="4297"/>
                      <a:pt x="11971" y="4466"/>
                    </a:cubicBezTo>
                    <a:cubicBezTo>
                      <a:pt x="12340" y="4276"/>
                      <a:pt x="12530" y="3854"/>
                      <a:pt x="12941" y="3675"/>
                    </a:cubicBezTo>
                    <a:cubicBezTo>
                      <a:pt x="13047" y="3759"/>
                      <a:pt x="13162" y="3822"/>
                      <a:pt x="13237" y="3918"/>
                    </a:cubicBezTo>
                    <a:cubicBezTo>
                      <a:pt x="13458" y="4171"/>
                      <a:pt x="13680" y="4424"/>
                      <a:pt x="13869" y="4698"/>
                    </a:cubicBezTo>
                    <a:cubicBezTo>
                      <a:pt x="14048" y="4951"/>
                      <a:pt x="14196" y="5225"/>
                      <a:pt x="14333" y="5500"/>
                    </a:cubicBezTo>
                    <a:cubicBezTo>
                      <a:pt x="14533" y="5879"/>
                      <a:pt x="14544" y="6259"/>
                      <a:pt x="14228" y="6607"/>
                    </a:cubicBezTo>
                    <a:cubicBezTo>
                      <a:pt x="14154" y="6681"/>
                      <a:pt x="14069" y="6775"/>
                      <a:pt x="14186" y="6913"/>
                    </a:cubicBezTo>
                    <a:cubicBezTo>
                      <a:pt x="14481" y="6871"/>
                      <a:pt x="14608" y="6639"/>
                      <a:pt x="14734" y="6417"/>
                    </a:cubicBezTo>
                    <a:cubicBezTo>
                      <a:pt x="14850" y="6217"/>
                      <a:pt x="14903" y="5995"/>
                      <a:pt x="14819" y="5774"/>
                    </a:cubicBezTo>
                    <a:cubicBezTo>
                      <a:pt x="14671" y="5310"/>
                      <a:pt x="14512" y="4846"/>
                      <a:pt x="14165" y="4476"/>
                    </a:cubicBezTo>
                    <a:cubicBezTo>
                      <a:pt x="14017" y="4307"/>
                      <a:pt x="13890" y="4129"/>
                      <a:pt x="13743" y="3960"/>
                    </a:cubicBezTo>
                    <a:cubicBezTo>
                      <a:pt x="13405" y="3548"/>
                      <a:pt x="13078" y="3137"/>
                      <a:pt x="12719" y="2736"/>
                    </a:cubicBezTo>
                    <a:cubicBezTo>
                      <a:pt x="12440" y="2432"/>
                      <a:pt x="12113" y="2236"/>
                      <a:pt x="11717" y="2236"/>
                    </a:cubicBezTo>
                    <a:cubicBezTo>
                      <a:pt x="11619" y="2236"/>
                      <a:pt x="11518" y="2247"/>
                      <a:pt x="11412" y="2272"/>
                    </a:cubicBezTo>
                    <a:cubicBezTo>
                      <a:pt x="11328" y="2292"/>
                      <a:pt x="11244" y="2309"/>
                      <a:pt x="11163" y="2309"/>
                    </a:cubicBezTo>
                    <a:cubicBezTo>
                      <a:pt x="11070" y="2309"/>
                      <a:pt x="10979" y="2287"/>
                      <a:pt x="10895" y="2219"/>
                    </a:cubicBezTo>
                    <a:cubicBezTo>
                      <a:pt x="10874" y="2177"/>
                      <a:pt x="10842" y="2135"/>
                      <a:pt x="10832" y="2104"/>
                    </a:cubicBezTo>
                    <a:cubicBezTo>
                      <a:pt x="10663" y="1323"/>
                      <a:pt x="10104" y="848"/>
                      <a:pt x="9524" y="395"/>
                    </a:cubicBezTo>
                    <a:cubicBezTo>
                      <a:pt x="9208" y="152"/>
                      <a:pt x="8807" y="36"/>
                      <a:pt x="8406" y="15"/>
                    </a:cubicBezTo>
                    <a:cubicBezTo>
                      <a:pt x="8207" y="7"/>
                      <a:pt x="8008" y="1"/>
                      <a:pt x="781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5"/>
              <p:cNvSpPr/>
              <p:nvPr/>
            </p:nvSpPr>
            <p:spPr>
              <a:xfrm>
                <a:off x="7000750" y="1748300"/>
                <a:ext cx="31650" cy="609875"/>
              </a:xfrm>
              <a:custGeom>
                <a:avLst/>
                <a:gdLst/>
                <a:ahLst/>
                <a:cxnLst/>
                <a:rect l="l" t="t" r="r" b="b"/>
                <a:pathLst>
                  <a:path w="1266" h="24395" extrusionOk="0">
                    <a:moveTo>
                      <a:pt x="232" y="1"/>
                    </a:moveTo>
                    <a:cubicBezTo>
                      <a:pt x="138" y="74"/>
                      <a:pt x="54" y="95"/>
                      <a:pt x="54" y="137"/>
                    </a:cubicBezTo>
                    <a:cubicBezTo>
                      <a:pt x="21" y="264"/>
                      <a:pt x="0" y="412"/>
                      <a:pt x="32" y="538"/>
                    </a:cubicBezTo>
                    <a:cubicBezTo>
                      <a:pt x="222" y="1340"/>
                      <a:pt x="106" y="2162"/>
                      <a:pt x="232" y="2975"/>
                    </a:cubicBezTo>
                    <a:cubicBezTo>
                      <a:pt x="359" y="3766"/>
                      <a:pt x="254" y="4567"/>
                      <a:pt x="359" y="5369"/>
                    </a:cubicBezTo>
                    <a:cubicBezTo>
                      <a:pt x="433" y="5886"/>
                      <a:pt x="401" y="6423"/>
                      <a:pt x="486" y="6951"/>
                    </a:cubicBezTo>
                    <a:cubicBezTo>
                      <a:pt x="570" y="7468"/>
                      <a:pt x="549" y="8005"/>
                      <a:pt x="591" y="8544"/>
                    </a:cubicBezTo>
                    <a:cubicBezTo>
                      <a:pt x="675" y="9651"/>
                      <a:pt x="771" y="10748"/>
                      <a:pt x="729" y="11865"/>
                    </a:cubicBezTo>
                    <a:cubicBezTo>
                      <a:pt x="718" y="12055"/>
                      <a:pt x="750" y="12256"/>
                      <a:pt x="760" y="12456"/>
                    </a:cubicBezTo>
                    <a:cubicBezTo>
                      <a:pt x="781" y="12878"/>
                      <a:pt x="834" y="13300"/>
                      <a:pt x="834" y="13722"/>
                    </a:cubicBezTo>
                    <a:cubicBezTo>
                      <a:pt x="834" y="16116"/>
                      <a:pt x="813" y="18510"/>
                      <a:pt x="802" y="20904"/>
                    </a:cubicBezTo>
                    <a:cubicBezTo>
                      <a:pt x="802" y="21168"/>
                      <a:pt x="844" y="21432"/>
                      <a:pt x="865" y="21695"/>
                    </a:cubicBezTo>
                    <a:cubicBezTo>
                      <a:pt x="886" y="21938"/>
                      <a:pt x="939" y="22180"/>
                      <a:pt x="950" y="22423"/>
                    </a:cubicBezTo>
                    <a:cubicBezTo>
                      <a:pt x="961" y="22950"/>
                      <a:pt x="939" y="23488"/>
                      <a:pt x="950" y="24015"/>
                    </a:cubicBezTo>
                    <a:cubicBezTo>
                      <a:pt x="950" y="24142"/>
                      <a:pt x="907" y="24290"/>
                      <a:pt x="1182" y="24395"/>
                    </a:cubicBezTo>
                    <a:cubicBezTo>
                      <a:pt x="1214" y="23952"/>
                      <a:pt x="1256" y="23562"/>
                      <a:pt x="1266" y="23172"/>
                    </a:cubicBezTo>
                    <a:cubicBezTo>
                      <a:pt x="1266" y="22550"/>
                      <a:pt x="1245" y="21927"/>
                      <a:pt x="1235" y="21315"/>
                    </a:cubicBezTo>
                    <a:cubicBezTo>
                      <a:pt x="1224" y="21073"/>
                      <a:pt x="1245" y="20820"/>
                      <a:pt x="1203" y="20577"/>
                    </a:cubicBezTo>
                    <a:cubicBezTo>
                      <a:pt x="1097" y="20103"/>
                      <a:pt x="1108" y="19607"/>
                      <a:pt x="1108" y="19122"/>
                    </a:cubicBezTo>
                    <a:lnTo>
                      <a:pt x="1139" y="13996"/>
                    </a:lnTo>
                    <a:cubicBezTo>
                      <a:pt x="1139" y="13775"/>
                      <a:pt x="1161" y="13553"/>
                      <a:pt x="1129" y="13332"/>
                    </a:cubicBezTo>
                    <a:cubicBezTo>
                      <a:pt x="971" y="12404"/>
                      <a:pt x="1055" y="11476"/>
                      <a:pt x="1034" y="10548"/>
                    </a:cubicBezTo>
                    <a:cubicBezTo>
                      <a:pt x="1034" y="10252"/>
                      <a:pt x="1013" y="9967"/>
                      <a:pt x="992" y="9683"/>
                    </a:cubicBezTo>
                    <a:cubicBezTo>
                      <a:pt x="971" y="9303"/>
                      <a:pt x="939" y="8933"/>
                      <a:pt x="907" y="8554"/>
                    </a:cubicBezTo>
                    <a:cubicBezTo>
                      <a:pt x="876" y="8174"/>
                      <a:pt x="855" y="7805"/>
                      <a:pt x="823" y="7426"/>
                    </a:cubicBezTo>
                    <a:cubicBezTo>
                      <a:pt x="771" y="6772"/>
                      <a:pt x="633" y="6107"/>
                      <a:pt x="665" y="5443"/>
                    </a:cubicBezTo>
                    <a:cubicBezTo>
                      <a:pt x="675" y="5316"/>
                      <a:pt x="686" y="5169"/>
                      <a:pt x="644" y="5042"/>
                    </a:cubicBezTo>
                    <a:cubicBezTo>
                      <a:pt x="507" y="4588"/>
                      <a:pt x="549" y="4124"/>
                      <a:pt x="539" y="3660"/>
                    </a:cubicBezTo>
                    <a:cubicBezTo>
                      <a:pt x="539" y="3418"/>
                      <a:pt x="570" y="3165"/>
                      <a:pt x="518" y="2933"/>
                    </a:cubicBezTo>
                    <a:cubicBezTo>
                      <a:pt x="412" y="2490"/>
                      <a:pt x="422" y="2047"/>
                      <a:pt x="422" y="1604"/>
                    </a:cubicBezTo>
                    <a:cubicBezTo>
                      <a:pt x="412" y="1077"/>
                      <a:pt x="296" y="570"/>
                      <a:pt x="23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5"/>
              <p:cNvSpPr/>
              <p:nvPr/>
            </p:nvSpPr>
            <p:spPr>
              <a:xfrm>
                <a:off x="6974650" y="1323825"/>
                <a:ext cx="136075" cy="412375"/>
              </a:xfrm>
              <a:custGeom>
                <a:avLst/>
                <a:gdLst/>
                <a:ahLst/>
                <a:cxnLst/>
                <a:rect l="l" t="t" r="r" b="b"/>
                <a:pathLst>
                  <a:path w="5443" h="16495" extrusionOk="0">
                    <a:moveTo>
                      <a:pt x="5238" y="1"/>
                    </a:moveTo>
                    <a:cubicBezTo>
                      <a:pt x="5214" y="1"/>
                      <a:pt x="5191" y="3"/>
                      <a:pt x="5169" y="10"/>
                    </a:cubicBezTo>
                    <a:cubicBezTo>
                      <a:pt x="4609" y="147"/>
                      <a:pt x="4051" y="284"/>
                      <a:pt x="3491" y="432"/>
                    </a:cubicBezTo>
                    <a:cubicBezTo>
                      <a:pt x="3359" y="471"/>
                      <a:pt x="3231" y="510"/>
                      <a:pt x="3110" y="510"/>
                    </a:cubicBezTo>
                    <a:cubicBezTo>
                      <a:pt x="2970" y="510"/>
                      <a:pt x="2840" y="458"/>
                      <a:pt x="2722" y="295"/>
                    </a:cubicBezTo>
                    <a:cubicBezTo>
                      <a:pt x="2711" y="295"/>
                      <a:pt x="2574" y="347"/>
                      <a:pt x="2521" y="400"/>
                    </a:cubicBezTo>
                    <a:cubicBezTo>
                      <a:pt x="2490" y="443"/>
                      <a:pt x="2521" y="537"/>
                      <a:pt x="2532" y="600"/>
                    </a:cubicBezTo>
                    <a:cubicBezTo>
                      <a:pt x="2616" y="1160"/>
                      <a:pt x="2448" y="1645"/>
                      <a:pt x="2110" y="2088"/>
                    </a:cubicBezTo>
                    <a:cubicBezTo>
                      <a:pt x="1773" y="2531"/>
                      <a:pt x="1414" y="2963"/>
                      <a:pt x="1150" y="3438"/>
                    </a:cubicBezTo>
                    <a:cubicBezTo>
                      <a:pt x="908" y="3870"/>
                      <a:pt x="591" y="4239"/>
                      <a:pt x="327" y="4640"/>
                    </a:cubicBezTo>
                    <a:cubicBezTo>
                      <a:pt x="233" y="4788"/>
                      <a:pt x="116" y="4924"/>
                      <a:pt x="1" y="5083"/>
                    </a:cubicBezTo>
                    <a:cubicBezTo>
                      <a:pt x="74" y="5178"/>
                      <a:pt x="158" y="5252"/>
                      <a:pt x="201" y="5346"/>
                    </a:cubicBezTo>
                    <a:cubicBezTo>
                      <a:pt x="254" y="5452"/>
                      <a:pt x="264" y="5557"/>
                      <a:pt x="285" y="5674"/>
                    </a:cubicBezTo>
                    <a:cubicBezTo>
                      <a:pt x="538" y="7087"/>
                      <a:pt x="644" y="8521"/>
                      <a:pt x="633" y="9966"/>
                    </a:cubicBezTo>
                    <a:cubicBezTo>
                      <a:pt x="623" y="10788"/>
                      <a:pt x="665" y="11611"/>
                      <a:pt x="676" y="12434"/>
                    </a:cubicBezTo>
                    <a:cubicBezTo>
                      <a:pt x="686" y="12518"/>
                      <a:pt x="676" y="12613"/>
                      <a:pt x="697" y="12698"/>
                    </a:cubicBezTo>
                    <a:cubicBezTo>
                      <a:pt x="855" y="13151"/>
                      <a:pt x="791" y="13615"/>
                      <a:pt x="812" y="14079"/>
                    </a:cubicBezTo>
                    <a:cubicBezTo>
                      <a:pt x="844" y="14744"/>
                      <a:pt x="897" y="15408"/>
                      <a:pt x="950" y="16073"/>
                    </a:cubicBezTo>
                    <a:cubicBezTo>
                      <a:pt x="960" y="16231"/>
                      <a:pt x="992" y="16410"/>
                      <a:pt x="1213" y="16495"/>
                    </a:cubicBezTo>
                    <a:cubicBezTo>
                      <a:pt x="1224" y="16410"/>
                      <a:pt x="1255" y="16347"/>
                      <a:pt x="1245" y="16284"/>
                    </a:cubicBezTo>
                    <a:cubicBezTo>
                      <a:pt x="1203" y="15777"/>
                      <a:pt x="1098" y="15271"/>
                      <a:pt x="1108" y="14765"/>
                    </a:cubicBezTo>
                    <a:cubicBezTo>
                      <a:pt x="1108" y="13900"/>
                      <a:pt x="1034" y="13045"/>
                      <a:pt x="971" y="12181"/>
                    </a:cubicBezTo>
                    <a:cubicBezTo>
                      <a:pt x="908" y="11210"/>
                      <a:pt x="908" y="10230"/>
                      <a:pt x="971" y="9260"/>
                    </a:cubicBezTo>
                    <a:cubicBezTo>
                      <a:pt x="981" y="9059"/>
                      <a:pt x="971" y="8859"/>
                      <a:pt x="950" y="8658"/>
                    </a:cubicBezTo>
                    <a:cubicBezTo>
                      <a:pt x="876" y="7973"/>
                      <a:pt x="929" y="7287"/>
                      <a:pt x="760" y="6612"/>
                    </a:cubicBezTo>
                    <a:cubicBezTo>
                      <a:pt x="697" y="6370"/>
                      <a:pt x="676" y="6127"/>
                      <a:pt x="665" y="5885"/>
                    </a:cubicBezTo>
                    <a:cubicBezTo>
                      <a:pt x="655" y="5663"/>
                      <a:pt x="644" y="5442"/>
                      <a:pt x="697" y="5231"/>
                    </a:cubicBezTo>
                    <a:cubicBezTo>
                      <a:pt x="866" y="4514"/>
                      <a:pt x="1087" y="3828"/>
                      <a:pt x="1635" y="3290"/>
                    </a:cubicBezTo>
                    <a:cubicBezTo>
                      <a:pt x="1825" y="3110"/>
                      <a:pt x="1994" y="2889"/>
                      <a:pt x="2152" y="2678"/>
                    </a:cubicBezTo>
                    <a:cubicBezTo>
                      <a:pt x="2521" y="2161"/>
                      <a:pt x="2985" y="1687"/>
                      <a:pt x="2985" y="980"/>
                    </a:cubicBezTo>
                    <a:cubicBezTo>
                      <a:pt x="2985" y="949"/>
                      <a:pt x="3038" y="917"/>
                      <a:pt x="3069" y="886"/>
                    </a:cubicBezTo>
                    <a:cubicBezTo>
                      <a:pt x="4873" y="453"/>
                      <a:pt x="5010" y="410"/>
                      <a:pt x="5443" y="21"/>
                    </a:cubicBezTo>
                    <a:cubicBezTo>
                      <a:pt x="5355" y="13"/>
                      <a:pt x="5293" y="1"/>
                      <a:pt x="523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5"/>
              <p:cNvSpPr/>
              <p:nvPr/>
            </p:nvSpPr>
            <p:spPr>
              <a:xfrm>
                <a:off x="6857850" y="1201975"/>
                <a:ext cx="70950" cy="105500"/>
              </a:xfrm>
              <a:custGeom>
                <a:avLst/>
                <a:gdLst/>
                <a:ahLst/>
                <a:cxnLst/>
                <a:rect l="l" t="t" r="r" b="b"/>
                <a:pathLst>
                  <a:path w="2838" h="4220" extrusionOk="0">
                    <a:moveTo>
                      <a:pt x="84" y="1"/>
                    </a:moveTo>
                    <a:cubicBezTo>
                      <a:pt x="32" y="85"/>
                      <a:pt x="0" y="106"/>
                      <a:pt x="11" y="128"/>
                    </a:cubicBezTo>
                    <a:cubicBezTo>
                      <a:pt x="21" y="191"/>
                      <a:pt x="21" y="264"/>
                      <a:pt x="53" y="306"/>
                    </a:cubicBezTo>
                    <a:cubicBezTo>
                      <a:pt x="443" y="866"/>
                      <a:pt x="792" y="1445"/>
                      <a:pt x="1087" y="2068"/>
                    </a:cubicBezTo>
                    <a:cubicBezTo>
                      <a:pt x="1434" y="2795"/>
                      <a:pt x="1909" y="3460"/>
                      <a:pt x="2374" y="4220"/>
                    </a:cubicBezTo>
                    <a:cubicBezTo>
                      <a:pt x="2426" y="4093"/>
                      <a:pt x="2468" y="4030"/>
                      <a:pt x="2479" y="3956"/>
                    </a:cubicBezTo>
                    <a:cubicBezTo>
                      <a:pt x="2500" y="3892"/>
                      <a:pt x="2405" y="3798"/>
                      <a:pt x="2521" y="3735"/>
                    </a:cubicBezTo>
                    <a:cubicBezTo>
                      <a:pt x="2560" y="3742"/>
                      <a:pt x="2585" y="3746"/>
                      <a:pt x="2610" y="3746"/>
                    </a:cubicBezTo>
                    <a:cubicBezTo>
                      <a:pt x="2659" y="3746"/>
                      <a:pt x="2704" y="3727"/>
                      <a:pt x="2838" y="3671"/>
                    </a:cubicBezTo>
                    <a:cubicBezTo>
                      <a:pt x="2669" y="3407"/>
                      <a:pt x="2510" y="3144"/>
                      <a:pt x="2331" y="2891"/>
                    </a:cubicBezTo>
                    <a:cubicBezTo>
                      <a:pt x="2310" y="2859"/>
                      <a:pt x="2226" y="2870"/>
                      <a:pt x="2173" y="2859"/>
                    </a:cubicBezTo>
                    <a:cubicBezTo>
                      <a:pt x="2152" y="2964"/>
                      <a:pt x="2131" y="3049"/>
                      <a:pt x="2099" y="3196"/>
                    </a:cubicBezTo>
                    <a:cubicBezTo>
                      <a:pt x="1846" y="2785"/>
                      <a:pt x="1561" y="2448"/>
                      <a:pt x="1424" y="2068"/>
                    </a:cubicBezTo>
                    <a:cubicBezTo>
                      <a:pt x="1287" y="1688"/>
                      <a:pt x="1076" y="1361"/>
                      <a:pt x="855" y="1035"/>
                    </a:cubicBezTo>
                    <a:cubicBezTo>
                      <a:pt x="623" y="686"/>
                      <a:pt x="412" y="328"/>
                      <a:pt x="8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5"/>
              <p:cNvSpPr/>
              <p:nvPr/>
            </p:nvSpPr>
            <p:spPr>
              <a:xfrm>
                <a:off x="6942225" y="1241000"/>
                <a:ext cx="30875" cy="56725"/>
              </a:xfrm>
              <a:custGeom>
                <a:avLst/>
                <a:gdLst/>
                <a:ahLst/>
                <a:cxnLst/>
                <a:rect l="l" t="t" r="r" b="b"/>
                <a:pathLst>
                  <a:path w="1235" h="2269" extrusionOk="0">
                    <a:moveTo>
                      <a:pt x="63" y="1"/>
                    </a:moveTo>
                    <a:cubicBezTo>
                      <a:pt x="32" y="170"/>
                      <a:pt x="0" y="222"/>
                      <a:pt x="11" y="275"/>
                    </a:cubicBezTo>
                    <a:cubicBezTo>
                      <a:pt x="53" y="866"/>
                      <a:pt x="95" y="1456"/>
                      <a:pt x="159" y="2047"/>
                    </a:cubicBezTo>
                    <a:cubicBezTo>
                      <a:pt x="169" y="2120"/>
                      <a:pt x="243" y="2184"/>
                      <a:pt x="306" y="2268"/>
                    </a:cubicBezTo>
                    <a:cubicBezTo>
                      <a:pt x="548" y="2163"/>
                      <a:pt x="759" y="2068"/>
                      <a:pt x="1013" y="1963"/>
                    </a:cubicBezTo>
                    <a:cubicBezTo>
                      <a:pt x="1013" y="1604"/>
                      <a:pt x="1234" y="1267"/>
                      <a:pt x="1139" y="887"/>
                    </a:cubicBezTo>
                    <a:cubicBezTo>
                      <a:pt x="970" y="887"/>
                      <a:pt x="949" y="992"/>
                      <a:pt x="907" y="1098"/>
                    </a:cubicBezTo>
                    <a:cubicBezTo>
                      <a:pt x="876" y="1203"/>
                      <a:pt x="949" y="1372"/>
                      <a:pt x="717" y="1414"/>
                    </a:cubicBezTo>
                    <a:cubicBezTo>
                      <a:pt x="696" y="1267"/>
                      <a:pt x="686" y="1140"/>
                      <a:pt x="654" y="1024"/>
                    </a:cubicBezTo>
                    <a:cubicBezTo>
                      <a:pt x="633" y="939"/>
                      <a:pt x="602" y="813"/>
                      <a:pt x="548" y="802"/>
                    </a:cubicBezTo>
                    <a:cubicBezTo>
                      <a:pt x="295" y="749"/>
                      <a:pt x="295" y="528"/>
                      <a:pt x="232" y="359"/>
                    </a:cubicBezTo>
                    <a:cubicBezTo>
                      <a:pt x="190" y="264"/>
                      <a:pt x="148" y="180"/>
                      <a:pt x="6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5"/>
              <p:cNvSpPr/>
              <p:nvPr/>
            </p:nvSpPr>
            <p:spPr>
              <a:xfrm>
                <a:off x="6957500" y="1309650"/>
                <a:ext cx="19825" cy="59000"/>
              </a:xfrm>
              <a:custGeom>
                <a:avLst/>
                <a:gdLst/>
                <a:ahLst/>
                <a:cxnLst/>
                <a:rect l="l" t="t" r="r" b="b"/>
                <a:pathLst>
                  <a:path w="793" h="2360" extrusionOk="0">
                    <a:moveTo>
                      <a:pt x="402" y="1453"/>
                    </a:moveTo>
                    <a:cubicBezTo>
                      <a:pt x="412" y="1474"/>
                      <a:pt x="434" y="1495"/>
                      <a:pt x="444" y="1516"/>
                    </a:cubicBezTo>
                    <a:cubicBezTo>
                      <a:pt x="423" y="1526"/>
                      <a:pt x="412" y="1537"/>
                      <a:pt x="391" y="1537"/>
                    </a:cubicBezTo>
                    <a:cubicBezTo>
                      <a:pt x="380" y="1526"/>
                      <a:pt x="359" y="1505"/>
                      <a:pt x="370" y="1495"/>
                    </a:cubicBezTo>
                    <a:cubicBezTo>
                      <a:pt x="370" y="1474"/>
                      <a:pt x="391" y="1463"/>
                      <a:pt x="402" y="1453"/>
                    </a:cubicBezTo>
                    <a:close/>
                    <a:moveTo>
                      <a:pt x="590" y="1"/>
                    </a:moveTo>
                    <a:cubicBezTo>
                      <a:pt x="541" y="1"/>
                      <a:pt x="495" y="16"/>
                      <a:pt x="465" y="49"/>
                    </a:cubicBezTo>
                    <a:cubicBezTo>
                      <a:pt x="402" y="113"/>
                      <a:pt x="338" y="187"/>
                      <a:pt x="317" y="260"/>
                    </a:cubicBezTo>
                    <a:cubicBezTo>
                      <a:pt x="212" y="778"/>
                      <a:pt x="106" y="1284"/>
                      <a:pt x="22" y="1800"/>
                    </a:cubicBezTo>
                    <a:cubicBezTo>
                      <a:pt x="1" y="1948"/>
                      <a:pt x="43" y="2106"/>
                      <a:pt x="64" y="2360"/>
                    </a:cubicBezTo>
                    <a:cubicBezTo>
                      <a:pt x="465" y="2032"/>
                      <a:pt x="739" y="1748"/>
                      <a:pt x="739" y="1305"/>
                    </a:cubicBezTo>
                    <a:cubicBezTo>
                      <a:pt x="739" y="1242"/>
                      <a:pt x="792" y="1178"/>
                      <a:pt x="792" y="1115"/>
                    </a:cubicBezTo>
                    <a:cubicBezTo>
                      <a:pt x="792" y="788"/>
                      <a:pt x="792" y="461"/>
                      <a:pt x="781" y="134"/>
                    </a:cubicBezTo>
                    <a:cubicBezTo>
                      <a:pt x="775" y="52"/>
                      <a:pt x="679" y="1"/>
                      <a:pt x="59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5"/>
              <p:cNvSpPr/>
              <p:nvPr/>
            </p:nvSpPr>
            <p:spPr>
              <a:xfrm>
                <a:off x="6991775" y="1339625"/>
                <a:ext cx="32475" cy="63300"/>
              </a:xfrm>
              <a:custGeom>
                <a:avLst/>
                <a:gdLst/>
                <a:ahLst/>
                <a:cxnLst/>
                <a:rect l="l" t="t" r="r" b="b"/>
                <a:pathLst>
                  <a:path w="1299" h="2532" extrusionOk="0">
                    <a:moveTo>
                      <a:pt x="1256" y="0"/>
                    </a:moveTo>
                    <a:cubicBezTo>
                      <a:pt x="1182" y="43"/>
                      <a:pt x="1130" y="53"/>
                      <a:pt x="1119" y="85"/>
                    </a:cubicBezTo>
                    <a:cubicBezTo>
                      <a:pt x="760" y="791"/>
                      <a:pt x="391" y="1508"/>
                      <a:pt x="43" y="2215"/>
                    </a:cubicBezTo>
                    <a:cubicBezTo>
                      <a:pt x="4" y="2303"/>
                      <a:pt x="19" y="2409"/>
                      <a:pt x="14" y="2508"/>
                    </a:cubicBezTo>
                    <a:lnTo>
                      <a:pt x="14" y="2508"/>
                    </a:lnTo>
                    <a:cubicBezTo>
                      <a:pt x="118" y="2408"/>
                      <a:pt x="257" y="2326"/>
                      <a:pt x="328" y="2204"/>
                    </a:cubicBezTo>
                    <a:cubicBezTo>
                      <a:pt x="539" y="1867"/>
                      <a:pt x="739" y="1529"/>
                      <a:pt x="908" y="1171"/>
                    </a:cubicBezTo>
                    <a:cubicBezTo>
                      <a:pt x="1055" y="875"/>
                      <a:pt x="1161" y="559"/>
                      <a:pt x="1277" y="243"/>
                    </a:cubicBezTo>
                    <a:cubicBezTo>
                      <a:pt x="1298" y="179"/>
                      <a:pt x="1266" y="95"/>
                      <a:pt x="1256" y="0"/>
                    </a:cubicBezTo>
                    <a:close/>
                    <a:moveTo>
                      <a:pt x="14" y="2508"/>
                    </a:moveTo>
                    <a:lnTo>
                      <a:pt x="14" y="2508"/>
                    </a:lnTo>
                    <a:cubicBezTo>
                      <a:pt x="9" y="2512"/>
                      <a:pt x="5" y="2516"/>
                      <a:pt x="1" y="2521"/>
                    </a:cubicBezTo>
                    <a:lnTo>
                      <a:pt x="12" y="2532"/>
                    </a:lnTo>
                    <a:cubicBezTo>
                      <a:pt x="13" y="2524"/>
                      <a:pt x="13" y="2516"/>
                      <a:pt x="14" y="2508"/>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5"/>
              <p:cNvSpPr/>
              <p:nvPr/>
            </p:nvSpPr>
            <p:spPr>
              <a:xfrm>
                <a:off x="6909800" y="1340600"/>
                <a:ext cx="19525" cy="47875"/>
              </a:xfrm>
              <a:custGeom>
                <a:avLst/>
                <a:gdLst/>
                <a:ahLst/>
                <a:cxnLst/>
                <a:rect l="l" t="t" r="r" b="b"/>
                <a:pathLst>
                  <a:path w="781" h="1915" extrusionOk="0">
                    <a:moveTo>
                      <a:pt x="56" y="1"/>
                    </a:moveTo>
                    <a:cubicBezTo>
                      <a:pt x="42" y="1"/>
                      <a:pt x="27" y="2"/>
                      <a:pt x="10" y="4"/>
                    </a:cubicBezTo>
                    <a:cubicBezTo>
                      <a:pt x="21" y="119"/>
                      <a:pt x="0" y="246"/>
                      <a:pt x="42" y="362"/>
                    </a:cubicBezTo>
                    <a:cubicBezTo>
                      <a:pt x="221" y="879"/>
                      <a:pt x="422" y="1385"/>
                      <a:pt x="622" y="1902"/>
                    </a:cubicBezTo>
                    <a:cubicBezTo>
                      <a:pt x="627" y="1912"/>
                      <a:pt x="645" y="1915"/>
                      <a:pt x="672" y="1915"/>
                    </a:cubicBezTo>
                    <a:cubicBezTo>
                      <a:pt x="700" y="1915"/>
                      <a:pt x="738" y="1912"/>
                      <a:pt x="781" y="1912"/>
                    </a:cubicBezTo>
                    <a:cubicBezTo>
                      <a:pt x="717" y="1290"/>
                      <a:pt x="411" y="742"/>
                      <a:pt x="242" y="161"/>
                    </a:cubicBezTo>
                    <a:cubicBezTo>
                      <a:pt x="223" y="85"/>
                      <a:pt x="187" y="1"/>
                      <a:pt x="5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5"/>
              <p:cNvSpPr/>
              <p:nvPr/>
            </p:nvSpPr>
            <p:spPr>
              <a:xfrm>
                <a:off x="7078275" y="1286350"/>
                <a:ext cx="47225" cy="30675"/>
              </a:xfrm>
              <a:custGeom>
                <a:avLst/>
                <a:gdLst/>
                <a:ahLst/>
                <a:cxnLst/>
                <a:rect l="l" t="t" r="r" b="b"/>
                <a:pathLst>
                  <a:path w="1889" h="1227" extrusionOk="0">
                    <a:moveTo>
                      <a:pt x="1888" y="1"/>
                    </a:moveTo>
                    <a:lnTo>
                      <a:pt x="1888" y="1"/>
                    </a:lnTo>
                    <a:cubicBezTo>
                      <a:pt x="1762" y="64"/>
                      <a:pt x="1688" y="106"/>
                      <a:pt x="1603" y="138"/>
                    </a:cubicBezTo>
                    <a:cubicBezTo>
                      <a:pt x="1514" y="168"/>
                      <a:pt x="1416" y="197"/>
                      <a:pt x="1317" y="227"/>
                    </a:cubicBezTo>
                    <a:lnTo>
                      <a:pt x="1317" y="227"/>
                    </a:lnTo>
                    <a:cubicBezTo>
                      <a:pt x="1318" y="225"/>
                      <a:pt x="1318" y="224"/>
                      <a:pt x="1319" y="222"/>
                    </a:cubicBezTo>
                    <a:lnTo>
                      <a:pt x="1319" y="222"/>
                    </a:lnTo>
                    <a:lnTo>
                      <a:pt x="1298" y="233"/>
                    </a:lnTo>
                    <a:cubicBezTo>
                      <a:pt x="1304" y="231"/>
                      <a:pt x="1311" y="229"/>
                      <a:pt x="1317" y="227"/>
                    </a:cubicBezTo>
                    <a:lnTo>
                      <a:pt x="1317" y="227"/>
                    </a:lnTo>
                    <a:cubicBezTo>
                      <a:pt x="1242" y="424"/>
                      <a:pt x="1085" y="486"/>
                      <a:pt x="897" y="507"/>
                    </a:cubicBezTo>
                    <a:lnTo>
                      <a:pt x="907" y="486"/>
                    </a:lnTo>
                    <a:lnTo>
                      <a:pt x="907" y="486"/>
                    </a:lnTo>
                    <a:cubicBezTo>
                      <a:pt x="728" y="855"/>
                      <a:pt x="232" y="834"/>
                      <a:pt x="0" y="1171"/>
                    </a:cubicBezTo>
                    <a:cubicBezTo>
                      <a:pt x="73" y="1199"/>
                      <a:pt x="115" y="1226"/>
                      <a:pt x="146" y="1226"/>
                    </a:cubicBezTo>
                    <a:cubicBezTo>
                      <a:pt x="150" y="1226"/>
                      <a:pt x="155" y="1226"/>
                      <a:pt x="159" y="1224"/>
                    </a:cubicBezTo>
                    <a:cubicBezTo>
                      <a:pt x="802" y="1024"/>
                      <a:pt x="1371" y="697"/>
                      <a:pt x="1846" y="212"/>
                    </a:cubicBezTo>
                    <a:cubicBezTo>
                      <a:pt x="1877" y="180"/>
                      <a:pt x="1867" y="106"/>
                      <a:pt x="188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5"/>
              <p:cNvSpPr/>
              <p:nvPr/>
            </p:nvSpPr>
            <p:spPr>
              <a:xfrm>
                <a:off x="6799300" y="1294250"/>
                <a:ext cx="45650" cy="22975"/>
              </a:xfrm>
              <a:custGeom>
                <a:avLst/>
                <a:gdLst/>
                <a:ahLst/>
                <a:cxnLst/>
                <a:rect l="l" t="t" r="r" b="b"/>
                <a:pathLst>
                  <a:path w="1826" h="919" extrusionOk="0">
                    <a:moveTo>
                      <a:pt x="142" y="0"/>
                    </a:moveTo>
                    <a:cubicBezTo>
                      <a:pt x="98" y="0"/>
                      <a:pt x="52" y="10"/>
                      <a:pt x="1" y="33"/>
                    </a:cubicBezTo>
                    <a:cubicBezTo>
                      <a:pt x="96" y="297"/>
                      <a:pt x="328" y="360"/>
                      <a:pt x="507" y="444"/>
                    </a:cubicBezTo>
                    <a:cubicBezTo>
                      <a:pt x="908" y="634"/>
                      <a:pt x="1266" y="918"/>
                      <a:pt x="1730" y="918"/>
                    </a:cubicBezTo>
                    <a:cubicBezTo>
                      <a:pt x="1762" y="918"/>
                      <a:pt x="1784" y="866"/>
                      <a:pt x="1826" y="834"/>
                    </a:cubicBezTo>
                    <a:cubicBezTo>
                      <a:pt x="1730" y="644"/>
                      <a:pt x="1530" y="665"/>
                      <a:pt x="1383" y="581"/>
                    </a:cubicBezTo>
                    <a:cubicBezTo>
                      <a:pt x="1245" y="508"/>
                      <a:pt x="1098" y="454"/>
                      <a:pt x="961" y="391"/>
                    </a:cubicBezTo>
                    <a:cubicBezTo>
                      <a:pt x="802" y="318"/>
                      <a:pt x="655" y="222"/>
                      <a:pt x="497" y="149"/>
                    </a:cubicBezTo>
                    <a:cubicBezTo>
                      <a:pt x="385" y="93"/>
                      <a:pt x="279" y="0"/>
                      <a:pt x="14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5"/>
              <p:cNvSpPr/>
              <p:nvPr/>
            </p:nvSpPr>
            <p:spPr>
              <a:xfrm>
                <a:off x="6870500" y="1283450"/>
                <a:ext cx="36150" cy="39850"/>
              </a:xfrm>
              <a:custGeom>
                <a:avLst/>
                <a:gdLst/>
                <a:ahLst/>
                <a:cxnLst/>
                <a:rect l="l" t="t" r="r" b="b"/>
                <a:pathLst>
                  <a:path w="1446" h="1594" extrusionOk="0">
                    <a:moveTo>
                      <a:pt x="0" y="1"/>
                    </a:moveTo>
                    <a:cubicBezTo>
                      <a:pt x="106" y="265"/>
                      <a:pt x="307" y="401"/>
                      <a:pt x="464" y="560"/>
                    </a:cubicBezTo>
                    <a:cubicBezTo>
                      <a:pt x="766" y="882"/>
                      <a:pt x="1099" y="1164"/>
                      <a:pt x="1270" y="1576"/>
                    </a:cubicBezTo>
                    <a:lnTo>
                      <a:pt x="1270" y="1576"/>
                    </a:lnTo>
                    <a:cubicBezTo>
                      <a:pt x="1322" y="1493"/>
                      <a:pt x="1384" y="1402"/>
                      <a:pt x="1446" y="1319"/>
                    </a:cubicBezTo>
                    <a:cubicBezTo>
                      <a:pt x="1097" y="708"/>
                      <a:pt x="549" y="201"/>
                      <a:pt x="0" y="1"/>
                    </a:cubicBezTo>
                    <a:close/>
                    <a:moveTo>
                      <a:pt x="1270" y="1576"/>
                    </a:moveTo>
                    <a:cubicBezTo>
                      <a:pt x="1269" y="1578"/>
                      <a:pt x="1267" y="1580"/>
                      <a:pt x="1266" y="1583"/>
                    </a:cubicBezTo>
                    <a:lnTo>
                      <a:pt x="1277" y="1593"/>
                    </a:lnTo>
                    <a:cubicBezTo>
                      <a:pt x="1275" y="1588"/>
                      <a:pt x="1272" y="1582"/>
                      <a:pt x="1270" y="1576"/>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5"/>
              <p:cNvSpPr/>
              <p:nvPr/>
            </p:nvSpPr>
            <p:spPr>
              <a:xfrm>
                <a:off x="6901875" y="1177975"/>
                <a:ext cx="20850" cy="48025"/>
              </a:xfrm>
              <a:custGeom>
                <a:avLst/>
                <a:gdLst/>
                <a:ahLst/>
                <a:cxnLst/>
                <a:rect l="l" t="t" r="r" b="b"/>
                <a:pathLst>
                  <a:path w="834" h="1921" extrusionOk="0">
                    <a:moveTo>
                      <a:pt x="53" y="1"/>
                    </a:moveTo>
                    <a:cubicBezTo>
                      <a:pt x="32" y="43"/>
                      <a:pt x="1" y="85"/>
                      <a:pt x="11" y="117"/>
                    </a:cubicBezTo>
                    <a:lnTo>
                      <a:pt x="707" y="1889"/>
                    </a:lnTo>
                    <a:cubicBezTo>
                      <a:pt x="718" y="1910"/>
                      <a:pt x="749" y="1910"/>
                      <a:pt x="770" y="1920"/>
                    </a:cubicBezTo>
                    <a:cubicBezTo>
                      <a:pt x="781" y="1920"/>
                      <a:pt x="802" y="1910"/>
                      <a:pt x="823" y="1910"/>
                    </a:cubicBezTo>
                    <a:cubicBezTo>
                      <a:pt x="834" y="1362"/>
                      <a:pt x="391" y="275"/>
                      <a:pt x="5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5"/>
              <p:cNvSpPr/>
              <p:nvPr/>
            </p:nvSpPr>
            <p:spPr>
              <a:xfrm>
                <a:off x="7011300" y="1265275"/>
                <a:ext cx="36400" cy="32975"/>
              </a:xfrm>
              <a:custGeom>
                <a:avLst/>
                <a:gdLst/>
                <a:ahLst/>
                <a:cxnLst/>
                <a:rect l="l" t="t" r="r" b="b"/>
                <a:pathLst>
                  <a:path w="1456" h="1319" extrusionOk="0">
                    <a:moveTo>
                      <a:pt x="1456" y="0"/>
                    </a:moveTo>
                    <a:lnTo>
                      <a:pt x="1456" y="0"/>
                    </a:lnTo>
                    <a:cubicBezTo>
                      <a:pt x="1277" y="63"/>
                      <a:pt x="1181" y="63"/>
                      <a:pt x="1139" y="116"/>
                    </a:cubicBezTo>
                    <a:cubicBezTo>
                      <a:pt x="760" y="495"/>
                      <a:pt x="285" y="791"/>
                      <a:pt x="0" y="1318"/>
                    </a:cubicBezTo>
                    <a:cubicBezTo>
                      <a:pt x="370" y="1245"/>
                      <a:pt x="380" y="1245"/>
                      <a:pt x="507" y="1107"/>
                    </a:cubicBezTo>
                    <a:cubicBezTo>
                      <a:pt x="813" y="781"/>
                      <a:pt x="1214" y="538"/>
                      <a:pt x="145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5"/>
              <p:cNvSpPr/>
              <p:nvPr/>
            </p:nvSpPr>
            <p:spPr>
              <a:xfrm>
                <a:off x="7002075" y="1189325"/>
                <a:ext cx="12925" cy="45100"/>
              </a:xfrm>
              <a:custGeom>
                <a:avLst/>
                <a:gdLst/>
                <a:ahLst/>
                <a:cxnLst/>
                <a:rect l="l" t="t" r="r" b="b"/>
                <a:pathLst>
                  <a:path w="517" h="1804" extrusionOk="0">
                    <a:moveTo>
                      <a:pt x="380" y="1"/>
                    </a:moveTo>
                    <a:lnTo>
                      <a:pt x="380" y="1"/>
                    </a:lnTo>
                    <a:cubicBezTo>
                      <a:pt x="158" y="612"/>
                      <a:pt x="22" y="1161"/>
                      <a:pt x="1" y="1804"/>
                    </a:cubicBezTo>
                    <a:cubicBezTo>
                      <a:pt x="390" y="1298"/>
                      <a:pt x="517" y="676"/>
                      <a:pt x="38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5"/>
              <p:cNvSpPr/>
              <p:nvPr/>
            </p:nvSpPr>
            <p:spPr>
              <a:xfrm>
                <a:off x="6925075" y="1347775"/>
                <a:ext cx="19800" cy="37600"/>
              </a:xfrm>
              <a:custGeom>
                <a:avLst/>
                <a:gdLst/>
                <a:ahLst/>
                <a:cxnLst/>
                <a:rect l="l" t="t" r="r" b="b"/>
                <a:pathLst>
                  <a:path w="792" h="1504" extrusionOk="0">
                    <a:moveTo>
                      <a:pt x="95" y="1"/>
                    </a:moveTo>
                    <a:cubicBezTo>
                      <a:pt x="64" y="22"/>
                      <a:pt x="32" y="43"/>
                      <a:pt x="1" y="54"/>
                    </a:cubicBezTo>
                    <a:cubicBezTo>
                      <a:pt x="32" y="160"/>
                      <a:pt x="64" y="254"/>
                      <a:pt x="95" y="349"/>
                    </a:cubicBezTo>
                    <a:cubicBezTo>
                      <a:pt x="138" y="455"/>
                      <a:pt x="191" y="549"/>
                      <a:pt x="233" y="655"/>
                    </a:cubicBezTo>
                    <a:cubicBezTo>
                      <a:pt x="285" y="771"/>
                      <a:pt x="338" y="898"/>
                      <a:pt x="391" y="1013"/>
                    </a:cubicBezTo>
                    <a:cubicBezTo>
                      <a:pt x="433" y="1119"/>
                      <a:pt x="475" y="1224"/>
                      <a:pt x="517" y="1320"/>
                    </a:cubicBezTo>
                    <a:cubicBezTo>
                      <a:pt x="555" y="1403"/>
                      <a:pt x="575" y="1504"/>
                      <a:pt x="696" y="1504"/>
                    </a:cubicBezTo>
                    <a:cubicBezTo>
                      <a:pt x="712" y="1504"/>
                      <a:pt x="730" y="1502"/>
                      <a:pt x="749" y="1499"/>
                    </a:cubicBezTo>
                    <a:cubicBezTo>
                      <a:pt x="760" y="1446"/>
                      <a:pt x="791" y="1372"/>
                      <a:pt x="770" y="1320"/>
                    </a:cubicBezTo>
                    <a:cubicBezTo>
                      <a:pt x="602" y="919"/>
                      <a:pt x="423" y="518"/>
                      <a:pt x="243" y="117"/>
                    </a:cubicBezTo>
                    <a:cubicBezTo>
                      <a:pt x="222" y="64"/>
                      <a:pt x="149" y="43"/>
                      <a:pt x="9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5"/>
              <p:cNvSpPr/>
              <p:nvPr/>
            </p:nvSpPr>
            <p:spPr>
              <a:xfrm>
                <a:off x="6818300" y="1259475"/>
                <a:ext cx="17175" cy="21250"/>
              </a:xfrm>
              <a:custGeom>
                <a:avLst/>
                <a:gdLst/>
                <a:ahLst/>
                <a:cxnLst/>
                <a:rect l="l" t="t" r="r" b="b"/>
                <a:pathLst>
                  <a:path w="687" h="850" extrusionOk="0">
                    <a:moveTo>
                      <a:pt x="74" y="0"/>
                    </a:moveTo>
                    <a:cubicBezTo>
                      <a:pt x="42" y="190"/>
                      <a:pt x="21" y="338"/>
                      <a:pt x="0" y="464"/>
                    </a:cubicBezTo>
                    <a:cubicBezTo>
                      <a:pt x="282" y="761"/>
                      <a:pt x="366" y="849"/>
                      <a:pt x="439" y="849"/>
                    </a:cubicBezTo>
                    <a:cubicBezTo>
                      <a:pt x="469" y="849"/>
                      <a:pt x="498" y="834"/>
                      <a:pt x="538" y="812"/>
                    </a:cubicBezTo>
                    <a:cubicBezTo>
                      <a:pt x="485" y="696"/>
                      <a:pt x="433" y="570"/>
                      <a:pt x="380" y="453"/>
                    </a:cubicBezTo>
                    <a:cubicBezTo>
                      <a:pt x="496" y="390"/>
                      <a:pt x="644" y="495"/>
                      <a:pt x="686" y="295"/>
                    </a:cubicBezTo>
                    <a:cubicBezTo>
                      <a:pt x="559" y="116"/>
                      <a:pt x="380" y="31"/>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5"/>
              <p:cNvSpPr/>
              <p:nvPr/>
            </p:nvSpPr>
            <p:spPr>
              <a:xfrm>
                <a:off x="7087750" y="1281350"/>
                <a:ext cx="28700" cy="19625"/>
              </a:xfrm>
              <a:custGeom>
                <a:avLst/>
                <a:gdLst/>
                <a:ahLst/>
                <a:cxnLst/>
                <a:rect l="l" t="t" r="r" b="b"/>
                <a:pathLst>
                  <a:path w="1148" h="785" extrusionOk="0">
                    <a:moveTo>
                      <a:pt x="961" y="0"/>
                    </a:moveTo>
                    <a:cubicBezTo>
                      <a:pt x="613" y="190"/>
                      <a:pt x="307" y="433"/>
                      <a:pt x="1" y="717"/>
                    </a:cubicBezTo>
                    <a:cubicBezTo>
                      <a:pt x="67" y="767"/>
                      <a:pt x="126" y="785"/>
                      <a:pt x="181" y="785"/>
                    </a:cubicBezTo>
                    <a:cubicBezTo>
                      <a:pt x="311" y="785"/>
                      <a:pt x="417" y="686"/>
                      <a:pt x="528" y="686"/>
                    </a:cubicBezTo>
                    <a:lnTo>
                      <a:pt x="518" y="707"/>
                    </a:lnTo>
                    <a:cubicBezTo>
                      <a:pt x="609" y="554"/>
                      <a:pt x="740" y="461"/>
                      <a:pt x="919" y="426"/>
                    </a:cubicBezTo>
                    <a:lnTo>
                      <a:pt x="919" y="426"/>
                    </a:lnTo>
                    <a:cubicBezTo>
                      <a:pt x="919" y="428"/>
                      <a:pt x="919" y="431"/>
                      <a:pt x="919" y="433"/>
                    </a:cubicBezTo>
                    <a:lnTo>
                      <a:pt x="940" y="422"/>
                    </a:lnTo>
                    <a:lnTo>
                      <a:pt x="940" y="422"/>
                    </a:lnTo>
                    <a:cubicBezTo>
                      <a:pt x="933" y="423"/>
                      <a:pt x="926" y="424"/>
                      <a:pt x="919" y="426"/>
                    </a:cubicBezTo>
                    <a:lnTo>
                      <a:pt x="919" y="426"/>
                    </a:lnTo>
                    <a:cubicBezTo>
                      <a:pt x="927" y="292"/>
                      <a:pt x="1148" y="197"/>
                      <a:pt x="96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5"/>
              <p:cNvSpPr/>
              <p:nvPr/>
            </p:nvSpPr>
            <p:spPr>
              <a:xfrm>
                <a:off x="6915850" y="1178500"/>
                <a:ext cx="12425" cy="24300"/>
              </a:xfrm>
              <a:custGeom>
                <a:avLst/>
                <a:gdLst/>
                <a:ahLst/>
                <a:cxnLst/>
                <a:rect l="l" t="t" r="r" b="b"/>
                <a:pathLst>
                  <a:path w="497" h="972" extrusionOk="0">
                    <a:moveTo>
                      <a:pt x="0" y="1"/>
                    </a:moveTo>
                    <a:lnTo>
                      <a:pt x="0" y="1"/>
                    </a:lnTo>
                    <a:cubicBezTo>
                      <a:pt x="85" y="507"/>
                      <a:pt x="169" y="666"/>
                      <a:pt x="496" y="971"/>
                    </a:cubicBezTo>
                    <a:cubicBezTo>
                      <a:pt x="496" y="476"/>
                      <a:pt x="338" y="181"/>
                      <a:pt x="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5"/>
              <p:cNvSpPr/>
              <p:nvPr/>
            </p:nvSpPr>
            <p:spPr>
              <a:xfrm>
                <a:off x="6982050" y="1319600"/>
                <a:ext cx="11450" cy="29800"/>
              </a:xfrm>
              <a:custGeom>
                <a:avLst/>
                <a:gdLst/>
                <a:ahLst/>
                <a:cxnLst/>
                <a:rect l="l" t="t" r="r" b="b"/>
                <a:pathLst>
                  <a:path w="458" h="1192" extrusionOk="0">
                    <a:moveTo>
                      <a:pt x="347" y="1"/>
                    </a:moveTo>
                    <a:cubicBezTo>
                      <a:pt x="312" y="1"/>
                      <a:pt x="269" y="10"/>
                      <a:pt x="221" y="31"/>
                    </a:cubicBezTo>
                    <a:cubicBezTo>
                      <a:pt x="305" y="401"/>
                      <a:pt x="0" y="748"/>
                      <a:pt x="127" y="1191"/>
                    </a:cubicBezTo>
                    <a:cubicBezTo>
                      <a:pt x="221" y="1149"/>
                      <a:pt x="253" y="1139"/>
                      <a:pt x="253" y="1128"/>
                    </a:cubicBezTo>
                    <a:cubicBezTo>
                      <a:pt x="327" y="790"/>
                      <a:pt x="401" y="453"/>
                      <a:pt x="443" y="105"/>
                    </a:cubicBezTo>
                    <a:cubicBezTo>
                      <a:pt x="457" y="41"/>
                      <a:pt x="419" y="1"/>
                      <a:pt x="34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5"/>
              <p:cNvSpPr/>
              <p:nvPr/>
            </p:nvSpPr>
            <p:spPr>
              <a:xfrm>
                <a:off x="6846525" y="1222850"/>
                <a:ext cx="22425" cy="22650"/>
              </a:xfrm>
              <a:custGeom>
                <a:avLst/>
                <a:gdLst/>
                <a:ahLst/>
                <a:cxnLst/>
                <a:rect l="l" t="t" r="r" b="b"/>
                <a:pathLst>
                  <a:path w="897" h="906" extrusionOk="0">
                    <a:moveTo>
                      <a:pt x="179" y="0"/>
                    </a:moveTo>
                    <a:cubicBezTo>
                      <a:pt x="136" y="0"/>
                      <a:pt x="77" y="10"/>
                      <a:pt x="0" y="10"/>
                    </a:cubicBezTo>
                    <a:cubicBezTo>
                      <a:pt x="190" y="400"/>
                      <a:pt x="453" y="621"/>
                      <a:pt x="896" y="906"/>
                    </a:cubicBezTo>
                    <a:cubicBezTo>
                      <a:pt x="759" y="389"/>
                      <a:pt x="485" y="210"/>
                      <a:pt x="232" y="10"/>
                    </a:cubicBezTo>
                    <a:cubicBezTo>
                      <a:pt x="218" y="3"/>
                      <a:pt x="200" y="0"/>
                      <a:pt x="17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5"/>
              <p:cNvSpPr/>
              <p:nvPr/>
            </p:nvSpPr>
            <p:spPr>
              <a:xfrm>
                <a:off x="7016575" y="1294525"/>
                <a:ext cx="24275" cy="17175"/>
              </a:xfrm>
              <a:custGeom>
                <a:avLst/>
                <a:gdLst/>
                <a:ahLst/>
                <a:cxnLst/>
                <a:rect l="l" t="t" r="r" b="b"/>
                <a:pathLst>
                  <a:path w="971" h="687" extrusionOk="0">
                    <a:moveTo>
                      <a:pt x="876" y="0"/>
                    </a:moveTo>
                    <a:cubicBezTo>
                      <a:pt x="359" y="254"/>
                      <a:pt x="243" y="338"/>
                      <a:pt x="0" y="686"/>
                    </a:cubicBezTo>
                    <a:cubicBezTo>
                      <a:pt x="391" y="654"/>
                      <a:pt x="623" y="401"/>
                      <a:pt x="876" y="211"/>
                    </a:cubicBezTo>
                    <a:cubicBezTo>
                      <a:pt x="949" y="159"/>
                      <a:pt x="970" y="75"/>
                      <a:pt x="87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5"/>
              <p:cNvSpPr/>
              <p:nvPr/>
            </p:nvSpPr>
            <p:spPr>
              <a:xfrm>
                <a:off x="6992050" y="1190100"/>
                <a:ext cx="10575" cy="26925"/>
              </a:xfrm>
              <a:custGeom>
                <a:avLst/>
                <a:gdLst/>
                <a:ahLst/>
                <a:cxnLst/>
                <a:rect l="l" t="t" r="r" b="b"/>
                <a:pathLst>
                  <a:path w="423" h="1077" extrusionOk="0">
                    <a:moveTo>
                      <a:pt x="116" y="1"/>
                    </a:moveTo>
                    <a:cubicBezTo>
                      <a:pt x="85" y="328"/>
                      <a:pt x="43" y="634"/>
                      <a:pt x="1" y="1077"/>
                    </a:cubicBezTo>
                    <a:cubicBezTo>
                      <a:pt x="338" y="718"/>
                      <a:pt x="423" y="371"/>
                      <a:pt x="275" y="43"/>
                    </a:cubicBezTo>
                    <a:cubicBezTo>
                      <a:pt x="264" y="22"/>
                      <a:pt x="191" y="22"/>
                      <a:pt x="11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5"/>
              <p:cNvSpPr/>
              <p:nvPr/>
            </p:nvSpPr>
            <p:spPr>
              <a:xfrm>
                <a:off x="6956975" y="1165075"/>
                <a:ext cx="9525" cy="24275"/>
              </a:xfrm>
              <a:custGeom>
                <a:avLst/>
                <a:gdLst/>
                <a:ahLst/>
                <a:cxnLst/>
                <a:rect l="l" t="t" r="r" b="b"/>
                <a:pathLst>
                  <a:path w="381" h="971" extrusionOk="0">
                    <a:moveTo>
                      <a:pt x="244" y="0"/>
                    </a:moveTo>
                    <a:cubicBezTo>
                      <a:pt x="1" y="275"/>
                      <a:pt x="75" y="517"/>
                      <a:pt x="75" y="739"/>
                    </a:cubicBezTo>
                    <a:cubicBezTo>
                      <a:pt x="75" y="844"/>
                      <a:pt x="106" y="960"/>
                      <a:pt x="254" y="971"/>
                    </a:cubicBezTo>
                    <a:cubicBezTo>
                      <a:pt x="380" y="580"/>
                      <a:pt x="380" y="580"/>
                      <a:pt x="24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5"/>
              <p:cNvSpPr/>
              <p:nvPr/>
            </p:nvSpPr>
            <p:spPr>
              <a:xfrm>
                <a:off x="6987850" y="1272125"/>
                <a:ext cx="12150" cy="19250"/>
              </a:xfrm>
              <a:custGeom>
                <a:avLst/>
                <a:gdLst/>
                <a:ahLst/>
                <a:cxnLst/>
                <a:rect l="l" t="t" r="r" b="b"/>
                <a:pathLst>
                  <a:path w="486" h="770" extrusionOk="0">
                    <a:moveTo>
                      <a:pt x="316" y="0"/>
                    </a:moveTo>
                    <a:cubicBezTo>
                      <a:pt x="0" y="190"/>
                      <a:pt x="137" y="507"/>
                      <a:pt x="105" y="770"/>
                    </a:cubicBezTo>
                    <a:cubicBezTo>
                      <a:pt x="232" y="559"/>
                      <a:pt x="485" y="359"/>
                      <a:pt x="31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5"/>
              <p:cNvSpPr/>
              <p:nvPr/>
            </p:nvSpPr>
            <p:spPr>
              <a:xfrm>
                <a:off x="6935100" y="1174275"/>
                <a:ext cx="13750" cy="25350"/>
              </a:xfrm>
              <a:custGeom>
                <a:avLst/>
                <a:gdLst/>
                <a:ahLst/>
                <a:cxnLst/>
                <a:rect l="l" t="t" r="r" b="b"/>
                <a:pathLst>
                  <a:path w="550" h="1014" extrusionOk="0">
                    <a:moveTo>
                      <a:pt x="128" y="1"/>
                    </a:moveTo>
                    <a:cubicBezTo>
                      <a:pt x="92" y="1"/>
                      <a:pt x="48" y="24"/>
                      <a:pt x="1" y="86"/>
                    </a:cubicBezTo>
                    <a:cubicBezTo>
                      <a:pt x="116" y="339"/>
                      <a:pt x="243" y="613"/>
                      <a:pt x="433" y="1014"/>
                    </a:cubicBezTo>
                    <a:cubicBezTo>
                      <a:pt x="507" y="824"/>
                      <a:pt x="549" y="761"/>
                      <a:pt x="538" y="718"/>
                    </a:cubicBezTo>
                    <a:cubicBezTo>
                      <a:pt x="444" y="497"/>
                      <a:pt x="338" y="286"/>
                      <a:pt x="222" y="75"/>
                    </a:cubicBezTo>
                    <a:cubicBezTo>
                      <a:pt x="205" y="35"/>
                      <a:pt x="172" y="1"/>
                      <a:pt x="12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5"/>
              <p:cNvSpPr/>
              <p:nvPr/>
            </p:nvSpPr>
            <p:spPr>
              <a:xfrm>
                <a:off x="6811125" y="1282225"/>
                <a:ext cx="20375" cy="9575"/>
              </a:xfrm>
              <a:custGeom>
                <a:avLst/>
                <a:gdLst/>
                <a:ahLst/>
                <a:cxnLst/>
                <a:rect l="l" t="t" r="r" b="b"/>
                <a:pathLst>
                  <a:path w="815" h="383" extrusionOk="0">
                    <a:moveTo>
                      <a:pt x="129" y="1"/>
                    </a:moveTo>
                    <a:cubicBezTo>
                      <a:pt x="68" y="1"/>
                      <a:pt x="0" y="41"/>
                      <a:pt x="34" y="176"/>
                    </a:cubicBezTo>
                    <a:cubicBezTo>
                      <a:pt x="231" y="230"/>
                      <a:pt x="420" y="382"/>
                      <a:pt x="672" y="382"/>
                    </a:cubicBezTo>
                    <a:cubicBezTo>
                      <a:pt x="717" y="382"/>
                      <a:pt x="765" y="377"/>
                      <a:pt x="814" y="366"/>
                    </a:cubicBezTo>
                    <a:cubicBezTo>
                      <a:pt x="772" y="282"/>
                      <a:pt x="762" y="187"/>
                      <a:pt x="720" y="176"/>
                    </a:cubicBezTo>
                    <a:cubicBezTo>
                      <a:pt x="540" y="103"/>
                      <a:pt x="361" y="50"/>
                      <a:pt x="171" y="7"/>
                    </a:cubicBezTo>
                    <a:cubicBezTo>
                      <a:pt x="159" y="3"/>
                      <a:pt x="144" y="1"/>
                      <a:pt x="12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5"/>
              <p:cNvSpPr/>
              <p:nvPr/>
            </p:nvSpPr>
            <p:spPr>
              <a:xfrm>
                <a:off x="7024750" y="1312725"/>
                <a:ext cx="17675" cy="10575"/>
              </a:xfrm>
              <a:custGeom>
                <a:avLst/>
                <a:gdLst/>
                <a:ahLst/>
                <a:cxnLst/>
                <a:rect l="l" t="t" r="r" b="b"/>
                <a:pathLst>
                  <a:path w="707" h="423" extrusionOk="0">
                    <a:moveTo>
                      <a:pt x="707" y="1"/>
                    </a:moveTo>
                    <a:cubicBezTo>
                      <a:pt x="190" y="64"/>
                      <a:pt x="127" y="106"/>
                      <a:pt x="1" y="422"/>
                    </a:cubicBezTo>
                    <a:cubicBezTo>
                      <a:pt x="306" y="380"/>
                      <a:pt x="528" y="233"/>
                      <a:pt x="70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5"/>
              <p:cNvSpPr/>
              <p:nvPr/>
            </p:nvSpPr>
            <p:spPr>
              <a:xfrm>
                <a:off x="6841775" y="1236000"/>
                <a:ext cx="15550" cy="16625"/>
              </a:xfrm>
              <a:custGeom>
                <a:avLst/>
                <a:gdLst/>
                <a:ahLst/>
                <a:cxnLst/>
                <a:rect l="l" t="t" r="r" b="b"/>
                <a:pathLst>
                  <a:path w="622" h="665" extrusionOk="0">
                    <a:moveTo>
                      <a:pt x="0" y="0"/>
                    </a:moveTo>
                    <a:lnTo>
                      <a:pt x="0" y="0"/>
                    </a:lnTo>
                    <a:cubicBezTo>
                      <a:pt x="106" y="327"/>
                      <a:pt x="306" y="464"/>
                      <a:pt x="601" y="665"/>
                    </a:cubicBezTo>
                    <a:cubicBezTo>
                      <a:pt x="622" y="295"/>
                      <a:pt x="411" y="190"/>
                      <a:pt x="274" y="63"/>
                    </a:cubicBezTo>
                    <a:cubicBezTo>
                      <a:pt x="221" y="21"/>
                      <a:pt x="127" y="21"/>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5"/>
              <p:cNvSpPr/>
              <p:nvPr/>
            </p:nvSpPr>
            <p:spPr>
              <a:xfrm>
                <a:off x="6973325" y="1278450"/>
                <a:ext cx="12425" cy="16900"/>
              </a:xfrm>
              <a:custGeom>
                <a:avLst/>
                <a:gdLst/>
                <a:ahLst/>
                <a:cxnLst/>
                <a:rect l="l" t="t" r="r" b="b"/>
                <a:pathLst>
                  <a:path w="497" h="676" extrusionOk="0">
                    <a:moveTo>
                      <a:pt x="307" y="1"/>
                    </a:moveTo>
                    <a:cubicBezTo>
                      <a:pt x="233" y="222"/>
                      <a:pt x="1" y="401"/>
                      <a:pt x="180" y="676"/>
                    </a:cubicBezTo>
                    <a:cubicBezTo>
                      <a:pt x="296" y="475"/>
                      <a:pt x="497" y="296"/>
                      <a:pt x="30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5"/>
              <p:cNvSpPr/>
              <p:nvPr/>
            </p:nvSpPr>
            <p:spPr>
              <a:xfrm>
                <a:off x="6955925" y="1413700"/>
                <a:ext cx="7925" cy="14550"/>
              </a:xfrm>
              <a:custGeom>
                <a:avLst/>
                <a:gdLst/>
                <a:ahLst/>
                <a:cxnLst/>
                <a:rect l="l" t="t" r="r" b="b"/>
                <a:pathLst>
                  <a:path w="317" h="582" extrusionOk="0">
                    <a:moveTo>
                      <a:pt x="54" y="1"/>
                    </a:moveTo>
                    <a:lnTo>
                      <a:pt x="54" y="1"/>
                    </a:lnTo>
                    <a:cubicBezTo>
                      <a:pt x="0" y="380"/>
                      <a:pt x="11" y="401"/>
                      <a:pt x="317" y="581"/>
                    </a:cubicBezTo>
                    <a:cubicBezTo>
                      <a:pt x="254" y="317"/>
                      <a:pt x="254" y="127"/>
                      <a:pt x="5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5"/>
              <p:cNvSpPr/>
              <p:nvPr/>
            </p:nvSpPr>
            <p:spPr>
              <a:xfrm>
                <a:off x="6978900" y="1402625"/>
                <a:ext cx="13175" cy="11900"/>
              </a:xfrm>
              <a:custGeom>
                <a:avLst/>
                <a:gdLst/>
                <a:ahLst/>
                <a:cxnLst/>
                <a:rect l="l" t="t" r="r" b="b"/>
                <a:pathLst>
                  <a:path w="527" h="476" extrusionOk="0">
                    <a:moveTo>
                      <a:pt x="516" y="1"/>
                    </a:moveTo>
                    <a:cubicBezTo>
                      <a:pt x="512" y="4"/>
                      <a:pt x="508" y="8"/>
                      <a:pt x="504" y="12"/>
                    </a:cubicBezTo>
                    <a:lnTo>
                      <a:pt x="504" y="12"/>
                    </a:lnTo>
                    <a:cubicBezTo>
                      <a:pt x="512" y="12"/>
                      <a:pt x="519" y="12"/>
                      <a:pt x="527" y="12"/>
                    </a:cubicBezTo>
                    <a:lnTo>
                      <a:pt x="516" y="1"/>
                    </a:lnTo>
                    <a:close/>
                    <a:moveTo>
                      <a:pt x="504" y="12"/>
                    </a:moveTo>
                    <a:lnTo>
                      <a:pt x="504" y="12"/>
                    </a:lnTo>
                    <a:cubicBezTo>
                      <a:pt x="50" y="23"/>
                      <a:pt x="0" y="70"/>
                      <a:pt x="52" y="476"/>
                    </a:cubicBezTo>
                    <a:cubicBezTo>
                      <a:pt x="216" y="301"/>
                      <a:pt x="360" y="156"/>
                      <a:pt x="504" y="12"/>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781" name="Google Shape;781;p5"/>
          <p:cNvSpPr txBox="1">
            <a:spLocks noGrp="1"/>
          </p:cNvSpPr>
          <p:nvPr>
            <p:ph type="subTitle" idx="1"/>
          </p:nvPr>
        </p:nvSpPr>
        <p:spPr>
          <a:xfrm>
            <a:off x="708975" y="1968625"/>
            <a:ext cx="2819700" cy="502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Bebas Neue"/>
              <a:buNone/>
              <a:defRPr sz="2500">
                <a:latin typeface="Marcellus"/>
                <a:ea typeface="Marcellus"/>
                <a:cs typeface="Marcellus"/>
                <a:sym typeface="Marcellus"/>
              </a:defRPr>
            </a:lvl1pPr>
            <a:lvl2pPr lvl="1" algn="ctr" rtl="0">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a:p>
        </p:txBody>
      </p:sp>
      <p:sp>
        <p:nvSpPr>
          <p:cNvPr id="782" name="Google Shape;782;p5"/>
          <p:cNvSpPr txBox="1">
            <a:spLocks noGrp="1"/>
          </p:cNvSpPr>
          <p:nvPr>
            <p:ph type="subTitle" idx="2"/>
          </p:nvPr>
        </p:nvSpPr>
        <p:spPr>
          <a:xfrm>
            <a:off x="5604163" y="1968625"/>
            <a:ext cx="2819700" cy="502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Bebas Neue"/>
              <a:buNone/>
              <a:defRPr sz="2500">
                <a:latin typeface="Marcellus"/>
                <a:ea typeface="Marcellus"/>
                <a:cs typeface="Marcellus"/>
                <a:sym typeface="Marcellus"/>
              </a:defRPr>
            </a:lvl1pPr>
            <a:lvl2pPr lvl="1" algn="ctr" rtl="0">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a:p>
        </p:txBody>
      </p:sp>
      <p:sp>
        <p:nvSpPr>
          <p:cNvPr id="783" name="Google Shape;783;p5"/>
          <p:cNvSpPr txBox="1">
            <a:spLocks noGrp="1"/>
          </p:cNvSpPr>
          <p:nvPr>
            <p:ph type="subTitle" idx="3"/>
          </p:nvPr>
        </p:nvSpPr>
        <p:spPr>
          <a:xfrm>
            <a:off x="708975" y="2705850"/>
            <a:ext cx="2819700" cy="1045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84" name="Google Shape;784;p5"/>
          <p:cNvSpPr txBox="1">
            <a:spLocks noGrp="1"/>
          </p:cNvSpPr>
          <p:nvPr>
            <p:ph type="subTitle" idx="4"/>
          </p:nvPr>
        </p:nvSpPr>
        <p:spPr>
          <a:xfrm>
            <a:off x="5604170" y="2705850"/>
            <a:ext cx="2819700" cy="1045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85" name="Google Shape;785;p5"/>
          <p:cNvSpPr txBox="1">
            <a:spLocks noGrp="1"/>
          </p:cNvSpPr>
          <p:nvPr>
            <p:ph type="title"/>
          </p:nvPr>
        </p:nvSpPr>
        <p:spPr>
          <a:xfrm>
            <a:off x="636226" y="361250"/>
            <a:ext cx="2965200" cy="11805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sz="3200"/>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86"/>
        <p:cNvGrpSpPr/>
        <p:nvPr/>
      </p:nvGrpSpPr>
      <p:grpSpPr>
        <a:xfrm>
          <a:off x="0" y="0"/>
          <a:ext cx="0" cy="0"/>
          <a:chOff x="0" y="0"/>
          <a:chExt cx="0" cy="0"/>
        </a:xfrm>
      </p:grpSpPr>
      <p:sp>
        <p:nvSpPr>
          <p:cNvPr id="787" name="Google Shape;787;p6"/>
          <p:cNvSpPr txBox="1">
            <a:spLocks noGrp="1"/>
          </p:cNvSpPr>
          <p:nvPr>
            <p:ph type="title"/>
          </p:nvPr>
        </p:nvSpPr>
        <p:spPr>
          <a:xfrm>
            <a:off x="720000" y="361250"/>
            <a:ext cx="7704000" cy="702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200"/>
              <a:buNone/>
              <a:defRPr sz="3200"/>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pic>
        <p:nvPicPr>
          <p:cNvPr id="788" name="Google Shape;788;p6"/>
          <p:cNvPicPr preferRelativeResize="0"/>
          <p:nvPr/>
        </p:nvPicPr>
        <p:blipFill>
          <a:blip r:embed="rId2">
            <a:alphaModFix/>
          </a:blip>
          <a:stretch>
            <a:fillRect/>
          </a:stretch>
        </p:blipFill>
        <p:spPr>
          <a:xfrm>
            <a:off x="2697048" y="3759475"/>
            <a:ext cx="1996953" cy="3027630"/>
          </a:xfrm>
          <a:prstGeom prst="rect">
            <a:avLst/>
          </a:prstGeom>
          <a:noFill/>
          <a:ln>
            <a:noFill/>
          </a:ln>
        </p:spPr>
      </p:pic>
      <p:pic>
        <p:nvPicPr>
          <p:cNvPr id="789" name="Google Shape;789;p6"/>
          <p:cNvPicPr preferRelativeResize="0"/>
          <p:nvPr/>
        </p:nvPicPr>
        <p:blipFill>
          <a:blip r:embed="rId3">
            <a:alphaModFix/>
          </a:blip>
          <a:stretch>
            <a:fillRect/>
          </a:stretch>
        </p:blipFill>
        <p:spPr>
          <a:xfrm>
            <a:off x="4579423" y="3946225"/>
            <a:ext cx="1996953" cy="3027630"/>
          </a:xfrm>
          <a:prstGeom prst="rect">
            <a:avLst/>
          </a:prstGeom>
          <a:noFill/>
          <a:ln>
            <a:noFill/>
          </a:ln>
        </p:spPr>
      </p:pic>
      <p:pic>
        <p:nvPicPr>
          <p:cNvPr id="790" name="Google Shape;790;p6"/>
          <p:cNvPicPr preferRelativeResize="0"/>
          <p:nvPr/>
        </p:nvPicPr>
        <p:blipFill>
          <a:blip r:embed="rId4">
            <a:alphaModFix/>
          </a:blip>
          <a:stretch>
            <a:fillRect/>
          </a:stretch>
        </p:blipFill>
        <p:spPr>
          <a:xfrm>
            <a:off x="776598" y="3825575"/>
            <a:ext cx="1996953" cy="3027630"/>
          </a:xfrm>
          <a:prstGeom prst="rect">
            <a:avLst/>
          </a:prstGeom>
          <a:noFill/>
          <a:ln>
            <a:noFill/>
          </a:ln>
        </p:spPr>
      </p:pic>
      <p:pic>
        <p:nvPicPr>
          <p:cNvPr id="791" name="Google Shape;791;p6"/>
          <p:cNvPicPr preferRelativeResize="0"/>
          <p:nvPr/>
        </p:nvPicPr>
        <p:blipFill>
          <a:blip r:embed="rId5">
            <a:alphaModFix/>
          </a:blip>
          <a:stretch>
            <a:fillRect/>
          </a:stretch>
        </p:blipFill>
        <p:spPr>
          <a:xfrm>
            <a:off x="6473098" y="3859950"/>
            <a:ext cx="1996953" cy="3027630"/>
          </a:xfrm>
          <a:prstGeom prst="rect">
            <a:avLst/>
          </a:prstGeom>
          <a:noFill/>
          <a:ln>
            <a:noFill/>
          </a:ln>
        </p:spPr>
      </p:pic>
      <p:grpSp>
        <p:nvGrpSpPr>
          <p:cNvPr id="792" name="Google Shape;792;p6"/>
          <p:cNvGrpSpPr/>
          <p:nvPr/>
        </p:nvGrpSpPr>
        <p:grpSpPr>
          <a:xfrm>
            <a:off x="-728759" y="-102878"/>
            <a:ext cx="2287941" cy="1828261"/>
            <a:chOff x="1340325" y="4148525"/>
            <a:chExt cx="1340250" cy="1070975"/>
          </a:xfrm>
        </p:grpSpPr>
        <p:sp>
          <p:nvSpPr>
            <p:cNvPr id="793" name="Google Shape;793;p6"/>
            <p:cNvSpPr/>
            <p:nvPr/>
          </p:nvSpPr>
          <p:spPr>
            <a:xfrm>
              <a:off x="2109700" y="4564650"/>
              <a:ext cx="162725" cy="32025"/>
            </a:xfrm>
            <a:custGeom>
              <a:avLst/>
              <a:gdLst/>
              <a:ahLst/>
              <a:cxnLst/>
              <a:rect l="l" t="t" r="r" b="b"/>
              <a:pathLst>
                <a:path w="6509" h="1281" extrusionOk="0">
                  <a:moveTo>
                    <a:pt x="5728" y="1"/>
                  </a:moveTo>
                  <a:cubicBezTo>
                    <a:pt x="4641" y="22"/>
                    <a:pt x="3565" y="148"/>
                    <a:pt x="2511" y="423"/>
                  </a:cubicBezTo>
                  <a:cubicBezTo>
                    <a:pt x="2110" y="528"/>
                    <a:pt x="1699" y="655"/>
                    <a:pt x="1287" y="728"/>
                  </a:cubicBezTo>
                  <a:cubicBezTo>
                    <a:pt x="823" y="812"/>
                    <a:pt x="412" y="1013"/>
                    <a:pt x="1" y="1245"/>
                  </a:cubicBezTo>
                  <a:cubicBezTo>
                    <a:pt x="76" y="1270"/>
                    <a:pt x="148" y="1281"/>
                    <a:pt x="218" y="1281"/>
                  </a:cubicBezTo>
                  <a:cubicBezTo>
                    <a:pt x="410" y="1281"/>
                    <a:pt x="585" y="1202"/>
                    <a:pt x="771" y="1140"/>
                  </a:cubicBezTo>
                  <a:cubicBezTo>
                    <a:pt x="1045" y="1065"/>
                    <a:pt x="1330" y="1002"/>
                    <a:pt x="1604" y="929"/>
                  </a:cubicBezTo>
                  <a:cubicBezTo>
                    <a:pt x="1857" y="855"/>
                    <a:pt x="2110" y="781"/>
                    <a:pt x="2374" y="718"/>
                  </a:cubicBezTo>
                  <a:cubicBezTo>
                    <a:pt x="2648" y="655"/>
                    <a:pt x="2933" y="612"/>
                    <a:pt x="3218" y="549"/>
                  </a:cubicBezTo>
                  <a:cubicBezTo>
                    <a:pt x="3471" y="496"/>
                    <a:pt x="3734" y="444"/>
                    <a:pt x="3998" y="401"/>
                  </a:cubicBezTo>
                  <a:cubicBezTo>
                    <a:pt x="4283" y="359"/>
                    <a:pt x="4568" y="327"/>
                    <a:pt x="4852" y="296"/>
                  </a:cubicBezTo>
                  <a:cubicBezTo>
                    <a:pt x="5116" y="275"/>
                    <a:pt x="5379" y="285"/>
                    <a:pt x="5644" y="233"/>
                  </a:cubicBezTo>
                  <a:cubicBezTo>
                    <a:pt x="5686" y="226"/>
                    <a:pt x="5729" y="224"/>
                    <a:pt x="5772" y="224"/>
                  </a:cubicBezTo>
                  <a:cubicBezTo>
                    <a:pt x="5901" y="224"/>
                    <a:pt x="6031" y="246"/>
                    <a:pt x="6167" y="246"/>
                  </a:cubicBezTo>
                  <a:cubicBezTo>
                    <a:pt x="6276" y="246"/>
                    <a:pt x="6389" y="231"/>
                    <a:pt x="6508" y="180"/>
                  </a:cubicBezTo>
                  <a:cubicBezTo>
                    <a:pt x="6413" y="106"/>
                    <a:pt x="6371" y="43"/>
                    <a:pt x="6329" y="43"/>
                  </a:cubicBezTo>
                  <a:cubicBezTo>
                    <a:pt x="6129" y="11"/>
                    <a:pt x="5928" y="1"/>
                    <a:pt x="572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6"/>
            <p:cNvSpPr/>
            <p:nvPr/>
          </p:nvSpPr>
          <p:spPr>
            <a:xfrm>
              <a:off x="2006625" y="4422950"/>
              <a:ext cx="145825" cy="39150"/>
            </a:xfrm>
            <a:custGeom>
              <a:avLst/>
              <a:gdLst/>
              <a:ahLst/>
              <a:cxnLst/>
              <a:rect l="l" t="t" r="r" b="b"/>
              <a:pathLst>
                <a:path w="5833" h="1566" extrusionOk="0">
                  <a:moveTo>
                    <a:pt x="5420" y="1"/>
                  </a:moveTo>
                  <a:cubicBezTo>
                    <a:pt x="5388" y="1"/>
                    <a:pt x="5357" y="2"/>
                    <a:pt x="5326" y="5"/>
                  </a:cubicBezTo>
                  <a:cubicBezTo>
                    <a:pt x="4419" y="79"/>
                    <a:pt x="3533" y="279"/>
                    <a:pt x="2658" y="501"/>
                  </a:cubicBezTo>
                  <a:cubicBezTo>
                    <a:pt x="2204" y="616"/>
                    <a:pt x="1761" y="775"/>
                    <a:pt x="1318" y="923"/>
                  </a:cubicBezTo>
                  <a:cubicBezTo>
                    <a:pt x="971" y="1049"/>
                    <a:pt x="612" y="1176"/>
                    <a:pt x="264" y="1323"/>
                  </a:cubicBezTo>
                  <a:cubicBezTo>
                    <a:pt x="200" y="1345"/>
                    <a:pt x="148" y="1418"/>
                    <a:pt x="0" y="1566"/>
                  </a:cubicBezTo>
                  <a:cubicBezTo>
                    <a:pt x="232" y="1545"/>
                    <a:pt x="338" y="1555"/>
                    <a:pt x="432" y="1523"/>
                  </a:cubicBezTo>
                  <a:cubicBezTo>
                    <a:pt x="1097" y="1270"/>
                    <a:pt x="1772" y="1059"/>
                    <a:pt x="2447" y="848"/>
                  </a:cubicBezTo>
                  <a:cubicBezTo>
                    <a:pt x="3017" y="670"/>
                    <a:pt x="3596" y="522"/>
                    <a:pt x="4187" y="416"/>
                  </a:cubicBezTo>
                  <a:cubicBezTo>
                    <a:pt x="4704" y="321"/>
                    <a:pt x="5220" y="248"/>
                    <a:pt x="5832" y="142"/>
                  </a:cubicBezTo>
                  <a:cubicBezTo>
                    <a:pt x="5717" y="68"/>
                    <a:pt x="5685" y="26"/>
                    <a:pt x="5653" y="16"/>
                  </a:cubicBezTo>
                  <a:cubicBezTo>
                    <a:pt x="5578" y="8"/>
                    <a:pt x="5498" y="1"/>
                    <a:pt x="542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6"/>
            <p:cNvSpPr/>
            <p:nvPr/>
          </p:nvSpPr>
          <p:spPr>
            <a:xfrm>
              <a:off x="1869525" y="4325725"/>
              <a:ext cx="129475" cy="37825"/>
            </a:xfrm>
            <a:custGeom>
              <a:avLst/>
              <a:gdLst/>
              <a:ahLst/>
              <a:cxnLst/>
              <a:rect l="l" t="t" r="r" b="b"/>
              <a:pathLst>
                <a:path w="5179" h="1513" extrusionOk="0">
                  <a:moveTo>
                    <a:pt x="1413" y="793"/>
                  </a:moveTo>
                  <a:cubicBezTo>
                    <a:pt x="1417" y="795"/>
                    <a:pt x="1420" y="796"/>
                    <a:pt x="1423" y="798"/>
                  </a:cubicBezTo>
                  <a:lnTo>
                    <a:pt x="1423" y="798"/>
                  </a:lnTo>
                  <a:cubicBezTo>
                    <a:pt x="1427" y="796"/>
                    <a:pt x="1431" y="795"/>
                    <a:pt x="1434" y="793"/>
                  </a:cubicBezTo>
                  <a:close/>
                  <a:moveTo>
                    <a:pt x="5006" y="0"/>
                  </a:moveTo>
                  <a:cubicBezTo>
                    <a:pt x="5000" y="0"/>
                    <a:pt x="4994" y="1"/>
                    <a:pt x="4988" y="2"/>
                  </a:cubicBezTo>
                  <a:cubicBezTo>
                    <a:pt x="4493" y="108"/>
                    <a:pt x="3997" y="202"/>
                    <a:pt x="3512" y="329"/>
                  </a:cubicBezTo>
                  <a:cubicBezTo>
                    <a:pt x="2995" y="455"/>
                    <a:pt x="2499" y="603"/>
                    <a:pt x="1983" y="751"/>
                  </a:cubicBezTo>
                  <a:cubicBezTo>
                    <a:pt x="1855" y="786"/>
                    <a:pt x="1733" y="841"/>
                    <a:pt x="1605" y="841"/>
                  </a:cubicBezTo>
                  <a:cubicBezTo>
                    <a:pt x="1546" y="841"/>
                    <a:pt x="1486" y="829"/>
                    <a:pt x="1423" y="798"/>
                  </a:cubicBezTo>
                  <a:lnTo>
                    <a:pt x="1423" y="798"/>
                  </a:lnTo>
                  <a:cubicBezTo>
                    <a:pt x="1184" y="912"/>
                    <a:pt x="946" y="1006"/>
                    <a:pt x="706" y="1120"/>
                  </a:cubicBezTo>
                  <a:cubicBezTo>
                    <a:pt x="495" y="1236"/>
                    <a:pt x="232" y="1247"/>
                    <a:pt x="0" y="1458"/>
                  </a:cubicBezTo>
                  <a:cubicBezTo>
                    <a:pt x="108" y="1497"/>
                    <a:pt x="204" y="1512"/>
                    <a:pt x="292" y="1512"/>
                  </a:cubicBezTo>
                  <a:cubicBezTo>
                    <a:pt x="419" y="1512"/>
                    <a:pt x="531" y="1480"/>
                    <a:pt x="643" y="1437"/>
                  </a:cubicBezTo>
                  <a:cubicBezTo>
                    <a:pt x="886" y="1352"/>
                    <a:pt x="1139" y="1247"/>
                    <a:pt x="1392" y="1184"/>
                  </a:cubicBezTo>
                  <a:cubicBezTo>
                    <a:pt x="2278" y="941"/>
                    <a:pt x="3174" y="709"/>
                    <a:pt x="4071" y="477"/>
                  </a:cubicBezTo>
                  <a:cubicBezTo>
                    <a:pt x="4366" y="392"/>
                    <a:pt x="4672" y="340"/>
                    <a:pt x="4967" y="255"/>
                  </a:cubicBezTo>
                  <a:cubicBezTo>
                    <a:pt x="5062" y="234"/>
                    <a:pt x="5178" y="192"/>
                    <a:pt x="5115" y="34"/>
                  </a:cubicBezTo>
                  <a:cubicBezTo>
                    <a:pt x="5079" y="25"/>
                    <a:pt x="5042" y="0"/>
                    <a:pt x="500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6"/>
            <p:cNvSpPr/>
            <p:nvPr/>
          </p:nvSpPr>
          <p:spPr>
            <a:xfrm>
              <a:off x="2142400" y="4545925"/>
              <a:ext cx="106550" cy="22450"/>
            </a:xfrm>
            <a:custGeom>
              <a:avLst/>
              <a:gdLst/>
              <a:ahLst/>
              <a:cxnLst/>
              <a:rect l="l" t="t" r="r" b="b"/>
              <a:pathLst>
                <a:path w="4262" h="898" extrusionOk="0">
                  <a:moveTo>
                    <a:pt x="4019" y="0"/>
                  </a:moveTo>
                  <a:cubicBezTo>
                    <a:pt x="2679" y="64"/>
                    <a:pt x="1404" y="391"/>
                    <a:pt x="138" y="771"/>
                  </a:cubicBezTo>
                  <a:cubicBezTo>
                    <a:pt x="85" y="792"/>
                    <a:pt x="43" y="855"/>
                    <a:pt x="0" y="897"/>
                  </a:cubicBezTo>
                  <a:cubicBezTo>
                    <a:pt x="1425" y="675"/>
                    <a:pt x="2785" y="317"/>
                    <a:pt x="4188" y="180"/>
                  </a:cubicBezTo>
                  <a:cubicBezTo>
                    <a:pt x="4209" y="180"/>
                    <a:pt x="4219" y="117"/>
                    <a:pt x="4261" y="54"/>
                  </a:cubicBezTo>
                  <a:cubicBezTo>
                    <a:pt x="4177" y="33"/>
                    <a:pt x="4093" y="0"/>
                    <a:pt x="401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6"/>
            <p:cNvSpPr/>
            <p:nvPr/>
          </p:nvSpPr>
          <p:spPr>
            <a:xfrm>
              <a:off x="2266075" y="4664100"/>
              <a:ext cx="95200" cy="10525"/>
            </a:xfrm>
            <a:custGeom>
              <a:avLst/>
              <a:gdLst/>
              <a:ahLst/>
              <a:cxnLst/>
              <a:rect l="l" t="t" r="r" b="b"/>
              <a:pathLst>
                <a:path w="3808" h="421" extrusionOk="0">
                  <a:moveTo>
                    <a:pt x="1227" y="0"/>
                  </a:moveTo>
                  <a:cubicBezTo>
                    <a:pt x="937" y="0"/>
                    <a:pt x="648" y="12"/>
                    <a:pt x="359" y="41"/>
                  </a:cubicBezTo>
                  <a:cubicBezTo>
                    <a:pt x="253" y="52"/>
                    <a:pt x="169" y="115"/>
                    <a:pt x="0" y="167"/>
                  </a:cubicBezTo>
                  <a:cubicBezTo>
                    <a:pt x="127" y="230"/>
                    <a:pt x="179" y="284"/>
                    <a:pt x="232" y="284"/>
                  </a:cubicBezTo>
                  <a:cubicBezTo>
                    <a:pt x="509" y="269"/>
                    <a:pt x="785" y="262"/>
                    <a:pt x="1062" y="262"/>
                  </a:cubicBezTo>
                  <a:cubicBezTo>
                    <a:pt x="1956" y="262"/>
                    <a:pt x="2850" y="332"/>
                    <a:pt x="3744" y="420"/>
                  </a:cubicBezTo>
                  <a:cubicBezTo>
                    <a:pt x="3765" y="420"/>
                    <a:pt x="3786" y="357"/>
                    <a:pt x="3807" y="315"/>
                  </a:cubicBezTo>
                  <a:cubicBezTo>
                    <a:pt x="3660" y="146"/>
                    <a:pt x="3449" y="178"/>
                    <a:pt x="3270" y="157"/>
                  </a:cubicBezTo>
                  <a:cubicBezTo>
                    <a:pt x="2589" y="68"/>
                    <a:pt x="1908" y="0"/>
                    <a:pt x="122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6"/>
            <p:cNvSpPr/>
            <p:nvPr/>
          </p:nvSpPr>
          <p:spPr>
            <a:xfrm>
              <a:off x="2152175" y="4521950"/>
              <a:ext cx="91250" cy="22950"/>
            </a:xfrm>
            <a:custGeom>
              <a:avLst/>
              <a:gdLst/>
              <a:ahLst/>
              <a:cxnLst/>
              <a:rect l="l" t="t" r="r" b="b"/>
              <a:pathLst>
                <a:path w="3650" h="918" extrusionOk="0">
                  <a:moveTo>
                    <a:pt x="3596" y="0"/>
                  </a:moveTo>
                  <a:lnTo>
                    <a:pt x="3596" y="0"/>
                  </a:lnTo>
                  <a:cubicBezTo>
                    <a:pt x="2405" y="190"/>
                    <a:pt x="1266" y="443"/>
                    <a:pt x="137" y="727"/>
                  </a:cubicBezTo>
                  <a:cubicBezTo>
                    <a:pt x="95" y="738"/>
                    <a:pt x="73" y="812"/>
                    <a:pt x="0" y="917"/>
                  </a:cubicBezTo>
                  <a:cubicBezTo>
                    <a:pt x="284" y="886"/>
                    <a:pt x="495" y="875"/>
                    <a:pt x="706" y="833"/>
                  </a:cubicBezTo>
                  <a:cubicBezTo>
                    <a:pt x="1160" y="738"/>
                    <a:pt x="1613" y="633"/>
                    <a:pt x="2067" y="538"/>
                  </a:cubicBezTo>
                  <a:cubicBezTo>
                    <a:pt x="2541" y="432"/>
                    <a:pt x="3016" y="338"/>
                    <a:pt x="3491" y="242"/>
                  </a:cubicBezTo>
                  <a:cubicBezTo>
                    <a:pt x="3586" y="221"/>
                    <a:pt x="3649" y="179"/>
                    <a:pt x="359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6"/>
            <p:cNvSpPr/>
            <p:nvPr/>
          </p:nvSpPr>
          <p:spPr>
            <a:xfrm>
              <a:off x="2248150" y="4640275"/>
              <a:ext cx="74375" cy="10350"/>
            </a:xfrm>
            <a:custGeom>
              <a:avLst/>
              <a:gdLst/>
              <a:ahLst/>
              <a:cxnLst/>
              <a:rect l="l" t="t" r="r" b="b"/>
              <a:pathLst>
                <a:path w="2975" h="414" extrusionOk="0">
                  <a:moveTo>
                    <a:pt x="2675" y="1"/>
                  </a:moveTo>
                  <a:cubicBezTo>
                    <a:pt x="1910" y="1"/>
                    <a:pt x="475" y="168"/>
                    <a:pt x="0" y="351"/>
                  </a:cubicBezTo>
                  <a:cubicBezTo>
                    <a:pt x="200" y="382"/>
                    <a:pt x="263" y="414"/>
                    <a:pt x="316" y="414"/>
                  </a:cubicBezTo>
                  <a:cubicBezTo>
                    <a:pt x="1170" y="330"/>
                    <a:pt x="2014" y="245"/>
                    <a:pt x="2869" y="150"/>
                  </a:cubicBezTo>
                  <a:cubicBezTo>
                    <a:pt x="2900" y="140"/>
                    <a:pt x="2932" y="65"/>
                    <a:pt x="2974" y="13"/>
                  </a:cubicBezTo>
                  <a:cubicBezTo>
                    <a:pt x="2894" y="5"/>
                    <a:pt x="2792" y="1"/>
                    <a:pt x="267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6"/>
            <p:cNvSpPr/>
            <p:nvPr/>
          </p:nvSpPr>
          <p:spPr>
            <a:xfrm>
              <a:off x="1898250" y="4320575"/>
              <a:ext cx="64875" cy="24975"/>
            </a:xfrm>
            <a:custGeom>
              <a:avLst/>
              <a:gdLst/>
              <a:ahLst/>
              <a:cxnLst/>
              <a:rect l="l" t="t" r="r" b="b"/>
              <a:pathLst>
                <a:path w="2595" h="999" extrusionOk="0">
                  <a:moveTo>
                    <a:pt x="2417" y="1"/>
                  </a:moveTo>
                  <a:cubicBezTo>
                    <a:pt x="2399" y="1"/>
                    <a:pt x="2380" y="3"/>
                    <a:pt x="2363" y="8"/>
                  </a:cubicBezTo>
                  <a:cubicBezTo>
                    <a:pt x="1656" y="240"/>
                    <a:pt x="949" y="461"/>
                    <a:pt x="243" y="704"/>
                  </a:cubicBezTo>
                  <a:cubicBezTo>
                    <a:pt x="169" y="725"/>
                    <a:pt x="117" y="809"/>
                    <a:pt x="0" y="893"/>
                  </a:cubicBezTo>
                  <a:cubicBezTo>
                    <a:pt x="132" y="944"/>
                    <a:pt x="205" y="966"/>
                    <a:pt x="276" y="995"/>
                  </a:cubicBezTo>
                  <a:lnTo>
                    <a:pt x="276" y="995"/>
                  </a:lnTo>
                  <a:cubicBezTo>
                    <a:pt x="662" y="859"/>
                    <a:pt x="1049" y="702"/>
                    <a:pt x="1435" y="577"/>
                  </a:cubicBezTo>
                  <a:cubicBezTo>
                    <a:pt x="1741" y="461"/>
                    <a:pt x="2057" y="377"/>
                    <a:pt x="2374" y="272"/>
                  </a:cubicBezTo>
                  <a:cubicBezTo>
                    <a:pt x="2468" y="240"/>
                    <a:pt x="2585" y="208"/>
                    <a:pt x="2595" y="29"/>
                  </a:cubicBezTo>
                  <a:cubicBezTo>
                    <a:pt x="2539" y="21"/>
                    <a:pt x="2477" y="1"/>
                    <a:pt x="2417" y="1"/>
                  </a:cubicBezTo>
                  <a:close/>
                  <a:moveTo>
                    <a:pt x="276" y="995"/>
                  </a:moveTo>
                  <a:cubicBezTo>
                    <a:pt x="272" y="996"/>
                    <a:pt x="268" y="998"/>
                    <a:pt x="264" y="999"/>
                  </a:cubicBezTo>
                  <a:lnTo>
                    <a:pt x="285" y="999"/>
                  </a:lnTo>
                  <a:cubicBezTo>
                    <a:pt x="282" y="998"/>
                    <a:pt x="279" y="996"/>
                    <a:pt x="276" y="995"/>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6"/>
            <p:cNvSpPr/>
            <p:nvPr/>
          </p:nvSpPr>
          <p:spPr>
            <a:xfrm>
              <a:off x="1870300" y="4288050"/>
              <a:ext cx="47750" cy="16675"/>
            </a:xfrm>
            <a:custGeom>
              <a:avLst/>
              <a:gdLst/>
              <a:ahLst/>
              <a:cxnLst/>
              <a:rect l="l" t="t" r="r" b="b"/>
              <a:pathLst>
                <a:path w="1910" h="667" extrusionOk="0">
                  <a:moveTo>
                    <a:pt x="1129" y="1"/>
                  </a:moveTo>
                  <a:cubicBezTo>
                    <a:pt x="813" y="33"/>
                    <a:pt x="485" y="75"/>
                    <a:pt x="159" y="117"/>
                  </a:cubicBezTo>
                  <a:cubicBezTo>
                    <a:pt x="64" y="138"/>
                    <a:pt x="0" y="202"/>
                    <a:pt x="85" y="317"/>
                  </a:cubicBezTo>
                  <a:cubicBezTo>
                    <a:pt x="222" y="317"/>
                    <a:pt x="380" y="296"/>
                    <a:pt x="528" y="296"/>
                  </a:cubicBezTo>
                  <a:cubicBezTo>
                    <a:pt x="533" y="297"/>
                    <a:pt x="539" y="297"/>
                    <a:pt x="545" y="297"/>
                  </a:cubicBezTo>
                  <a:cubicBezTo>
                    <a:pt x="622" y="297"/>
                    <a:pt x="705" y="258"/>
                    <a:pt x="792" y="258"/>
                  </a:cubicBezTo>
                  <a:cubicBezTo>
                    <a:pt x="844" y="258"/>
                    <a:pt x="897" y="272"/>
                    <a:pt x="949" y="317"/>
                  </a:cubicBezTo>
                  <a:cubicBezTo>
                    <a:pt x="837" y="430"/>
                    <a:pt x="744" y="513"/>
                    <a:pt x="652" y="604"/>
                  </a:cubicBezTo>
                  <a:lnTo>
                    <a:pt x="652" y="604"/>
                  </a:lnTo>
                  <a:cubicBezTo>
                    <a:pt x="649" y="604"/>
                    <a:pt x="647" y="603"/>
                    <a:pt x="644" y="602"/>
                  </a:cubicBezTo>
                  <a:lnTo>
                    <a:pt x="644" y="612"/>
                  </a:lnTo>
                  <a:cubicBezTo>
                    <a:pt x="647" y="610"/>
                    <a:pt x="649" y="607"/>
                    <a:pt x="652" y="604"/>
                  </a:cubicBezTo>
                  <a:lnTo>
                    <a:pt x="652" y="604"/>
                  </a:lnTo>
                  <a:cubicBezTo>
                    <a:pt x="727" y="625"/>
                    <a:pt x="809" y="667"/>
                    <a:pt x="877" y="667"/>
                  </a:cubicBezTo>
                  <a:cubicBezTo>
                    <a:pt x="884" y="667"/>
                    <a:pt x="891" y="667"/>
                    <a:pt x="897" y="666"/>
                  </a:cubicBezTo>
                  <a:cubicBezTo>
                    <a:pt x="1214" y="591"/>
                    <a:pt x="1540" y="507"/>
                    <a:pt x="1856" y="413"/>
                  </a:cubicBezTo>
                  <a:cubicBezTo>
                    <a:pt x="1878" y="402"/>
                    <a:pt x="1889" y="317"/>
                    <a:pt x="1910" y="244"/>
                  </a:cubicBezTo>
                  <a:lnTo>
                    <a:pt x="1910" y="244"/>
                  </a:lnTo>
                  <a:cubicBezTo>
                    <a:pt x="1760" y="255"/>
                    <a:pt x="1652" y="264"/>
                    <a:pt x="1569" y="264"/>
                  </a:cubicBezTo>
                  <a:cubicBezTo>
                    <a:pt x="1353" y="264"/>
                    <a:pt x="1304" y="207"/>
                    <a:pt x="112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6"/>
            <p:cNvSpPr/>
            <p:nvPr/>
          </p:nvSpPr>
          <p:spPr>
            <a:xfrm>
              <a:off x="2169050" y="4478725"/>
              <a:ext cx="66975" cy="9225"/>
            </a:xfrm>
            <a:custGeom>
              <a:avLst/>
              <a:gdLst/>
              <a:ahLst/>
              <a:cxnLst/>
              <a:rect l="l" t="t" r="r" b="b"/>
              <a:pathLst>
                <a:path w="2679" h="369" extrusionOk="0">
                  <a:moveTo>
                    <a:pt x="2153" y="0"/>
                  </a:moveTo>
                  <a:cubicBezTo>
                    <a:pt x="1960" y="0"/>
                    <a:pt x="1771" y="15"/>
                    <a:pt x="1582" y="21"/>
                  </a:cubicBezTo>
                  <a:cubicBezTo>
                    <a:pt x="1055" y="42"/>
                    <a:pt x="527" y="52"/>
                    <a:pt x="21" y="221"/>
                  </a:cubicBezTo>
                  <a:cubicBezTo>
                    <a:pt x="0" y="221"/>
                    <a:pt x="10" y="295"/>
                    <a:pt x="0" y="368"/>
                  </a:cubicBezTo>
                  <a:cubicBezTo>
                    <a:pt x="875" y="305"/>
                    <a:pt x="1751" y="242"/>
                    <a:pt x="2616" y="178"/>
                  </a:cubicBezTo>
                  <a:cubicBezTo>
                    <a:pt x="2626" y="178"/>
                    <a:pt x="2637" y="147"/>
                    <a:pt x="2679" y="52"/>
                  </a:cubicBezTo>
                  <a:cubicBezTo>
                    <a:pt x="2500" y="12"/>
                    <a:pt x="2325" y="0"/>
                    <a:pt x="215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6"/>
            <p:cNvSpPr/>
            <p:nvPr/>
          </p:nvSpPr>
          <p:spPr>
            <a:xfrm>
              <a:off x="2044325" y="4413175"/>
              <a:ext cx="61700" cy="19950"/>
            </a:xfrm>
            <a:custGeom>
              <a:avLst/>
              <a:gdLst/>
              <a:ahLst/>
              <a:cxnLst/>
              <a:rect l="l" t="t" r="r" b="b"/>
              <a:pathLst>
                <a:path w="2468" h="798" extrusionOk="0">
                  <a:moveTo>
                    <a:pt x="2269" y="1"/>
                  </a:moveTo>
                  <a:cubicBezTo>
                    <a:pt x="2213" y="1"/>
                    <a:pt x="2155" y="13"/>
                    <a:pt x="2099" y="27"/>
                  </a:cubicBezTo>
                  <a:cubicBezTo>
                    <a:pt x="1720" y="132"/>
                    <a:pt x="1340" y="238"/>
                    <a:pt x="960" y="353"/>
                  </a:cubicBezTo>
                  <a:cubicBezTo>
                    <a:pt x="644" y="449"/>
                    <a:pt x="338" y="575"/>
                    <a:pt x="21" y="681"/>
                  </a:cubicBezTo>
                  <a:cubicBezTo>
                    <a:pt x="11" y="691"/>
                    <a:pt x="11" y="723"/>
                    <a:pt x="0" y="775"/>
                  </a:cubicBezTo>
                  <a:cubicBezTo>
                    <a:pt x="76" y="791"/>
                    <a:pt x="151" y="797"/>
                    <a:pt x="224" y="797"/>
                  </a:cubicBezTo>
                  <a:cubicBezTo>
                    <a:pt x="454" y="797"/>
                    <a:pt x="670" y="731"/>
                    <a:pt x="886" y="660"/>
                  </a:cubicBezTo>
                  <a:cubicBezTo>
                    <a:pt x="1181" y="564"/>
                    <a:pt x="1477" y="491"/>
                    <a:pt x="1772" y="407"/>
                  </a:cubicBezTo>
                  <a:cubicBezTo>
                    <a:pt x="2021" y="334"/>
                    <a:pt x="2280" y="292"/>
                    <a:pt x="2459" y="70"/>
                  </a:cubicBezTo>
                  <a:lnTo>
                    <a:pt x="2459" y="70"/>
                  </a:lnTo>
                  <a:cubicBezTo>
                    <a:pt x="2462" y="73"/>
                    <a:pt x="2465" y="76"/>
                    <a:pt x="2468" y="79"/>
                  </a:cubicBezTo>
                  <a:lnTo>
                    <a:pt x="2468" y="58"/>
                  </a:lnTo>
                  <a:cubicBezTo>
                    <a:pt x="2465" y="62"/>
                    <a:pt x="2462" y="66"/>
                    <a:pt x="2459" y="70"/>
                  </a:cubicBezTo>
                  <a:lnTo>
                    <a:pt x="2459" y="70"/>
                  </a:lnTo>
                  <a:cubicBezTo>
                    <a:pt x="2402" y="18"/>
                    <a:pt x="2336" y="1"/>
                    <a:pt x="226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6"/>
            <p:cNvSpPr/>
            <p:nvPr/>
          </p:nvSpPr>
          <p:spPr>
            <a:xfrm>
              <a:off x="1754800" y="4259100"/>
              <a:ext cx="59100" cy="23450"/>
            </a:xfrm>
            <a:custGeom>
              <a:avLst/>
              <a:gdLst/>
              <a:ahLst/>
              <a:cxnLst/>
              <a:rect l="l" t="t" r="r" b="b"/>
              <a:pathLst>
                <a:path w="2364" h="938" extrusionOk="0">
                  <a:moveTo>
                    <a:pt x="2201" y="0"/>
                  </a:moveTo>
                  <a:cubicBezTo>
                    <a:pt x="2176" y="0"/>
                    <a:pt x="2152" y="3"/>
                    <a:pt x="2131" y="10"/>
                  </a:cubicBezTo>
                  <a:cubicBezTo>
                    <a:pt x="1667" y="188"/>
                    <a:pt x="1224" y="368"/>
                    <a:pt x="729" y="442"/>
                  </a:cubicBezTo>
                  <a:cubicBezTo>
                    <a:pt x="518" y="463"/>
                    <a:pt x="317" y="589"/>
                    <a:pt x="117" y="674"/>
                  </a:cubicBezTo>
                  <a:cubicBezTo>
                    <a:pt x="75" y="695"/>
                    <a:pt x="64" y="779"/>
                    <a:pt x="1" y="938"/>
                  </a:cubicBezTo>
                  <a:cubicBezTo>
                    <a:pt x="813" y="674"/>
                    <a:pt x="1509" y="463"/>
                    <a:pt x="2195" y="231"/>
                  </a:cubicBezTo>
                  <a:cubicBezTo>
                    <a:pt x="2258" y="221"/>
                    <a:pt x="2300" y="157"/>
                    <a:pt x="2353" y="115"/>
                  </a:cubicBezTo>
                  <a:cubicBezTo>
                    <a:pt x="2363" y="104"/>
                    <a:pt x="2353" y="73"/>
                    <a:pt x="2363" y="10"/>
                  </a:cubicBezTo>
                  <a:cubicBezTo>
                    <a:pt x="2307" y="10"/>
                    <a:pt x="2251" y="0"/>
                    <a:pt x="220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6"/>
            <p:cNvSpPr/>
            <p:nvPr/>
          </p:nvSpPr>
          <p:spPr>
            <a:xfrm>
              <a:off x="2160850" y="4509675"/>
              <a:ext cx="56200" cy="11050"/>
            </a:xfrm>
            <a:custGeom>
              <a:avLst/>
              <a:gdLst/>
              <a:ahLst/>
              <a:cxnLst/>
              <a:rect l="l" t="t" r="r" b="b"/>
              <a:pathLst>
                <a:path w="2248" h="442" extrusionOk="0">
                  <a:moveTo>
                    <a:pt x="1778" y="0"/>
                  </a:moveTo>
                  <a:cubicBezTo>
                    <a:pt x="1303" y="0"/>
                    <a:pt x="676" y="100"/>
                    <a:pt x="191" y="259"/>
                  </a:cubicBezTo>
                  <a:cubicBezTo>
                    <a:pt x="127" y="280"/>
                    <a:pt x="85" y="354"/>
                    <a:pt x="1" y="438"/>
                  </a:cubicBezTo>
                  <a:cubicBezTo>
                    <a:pt x="33" y="440"/>
                    <a:pt x="69" y="442"/>
                    <a:pt x="108" y="442"/>
                  </a:cubicBezTo>
                  <a:cubicBezTo>
                    <a:pt x="572" y="442"/>
                    <a:pt x="1508" y="271"/>
                    <a:pt x="2248" y="48"/>
                  </a:cubicBezTo>
                  <a:cubicBezTo>
                    <a:pt x="2126" y="15"/>
                    <a:pt x="1963" y="0"/>
                    <a:pt x="177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6"/>
            <p:cNvSpPr/>
            <p:nvPr/>
          </p:nvSpPr>
          <p:spPr>
            <a:xfrm>
              <a:off x="1836550" y="4301575"/>
              <a:ext cx="49875" cy="17625"/>
            </a:xfrm>
            <a:custGeom>
              <a:avLst/>
              <a:gdLst/>
              <a:ahLst/>
              <a:cxnLst/>
              <a:rect l="l" t="t" r="r" b="b"/>
              <a:pathLst>
                <a:path w="1995" h="705" extrusionOk="0">
                  <a:moveTo>
                    <a:pt x="1745" y="0"/>
                  </a:moveTo>
                  <a:cubicBezTo>
                    <a:pt x="1594" y="0"/>
                    <a:pt x="1448" y="66"/>
                    <a:pt x="1298" y="114"/>
                  </a:cubicBezTo>
                  <a:cubicBezTo>
                    <a:pt x="886" y="261"/>
                    <a:pt x="464" y="399"/>
                    <a:pt x="42" y="546"/>
                  </a:cubicBezTo>
                  <a:cubicBezTo>
                    <a:pt x="21" y="557"/>
                    <a:pt x="21" y="620"/>
                    <a:pt x="0" y="704"/>
                  </a:cubicBezTo>
                  <a:cubicBezTo>
                    <a:pt x="725" y="620"/>
                    <a:pt x="1386" y="443"/>
                    <a:pt x="1986" y="67"/>
                  </a:cubicBezTo>
                  <a:lnTo>
                    <a:pt x="1986" y="67"/>
                  </a:lnTo>
                  <a:cubicBezTo>
                    <a:pt x="1989" y="68"/>
                    <a:pt x="1991" y="70"/>
                    <a:pt x="1994" y="71"/>
                  </a:cubicBezTo>
                  <a:lnTo>
                    <a:pt x="1994" y="61"/>
                  </a:lnTo>
                  <a:cubicBezTo>
                    <a:pt x="1991" y="63"/>
                    <a:pt x="1989" y="65"/>
                    <a:pt x="1986" y="67"/>
                  </a:cubicBezTo>
                  <a:lnTo>
                    <a:pt x="1986" y="67"/>
                  </a:lnTo>
                  <a:cubicBezTo>
                    <a:pt x="1903" y="18"/>
                    <a:pt x="1823" y="0"/>
                    <a:pt x="174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6"/>
            <p:cNvSpPr/>
            <p:nvPr/>
          </p:nvSpPr>
          <p:spPr>
            <a:xfrm>
              <a:off x="2340950" y="4767925"/>
              <a:ext cx="53825" cy="7750"/>
            </a:xfrm>
            <a:custGeom>
              <a:avLst/>
              <a:gdLst/>
              <a:ahLst/>
              <a:cxnLst/>
              <a:rect l="l" t="t" r="r" b="b"/>
              <a:pathLst>
                <a:path w="2153" h="310" extrusionOk="0">
                  <a:moveTo>
                    <a:pt x="1993" y="1"/>
                  </a:moveTo>
                  <a:cubicBezTo>
                    <a:pt x="1382" y="33"/>
                    <a:pt x="760" y="64"/>
                    <a:pt x="148" y="106"/>
                  </a:cubicBezTo>
                  <a:cubicBezTo>
                    <a:pt x="116" y="117"/>
                    <a:pt x="85" y="191"/>
                    <a:pt x="1" y="275"/>
                  </a:cubicBezTo>
                  <a:cubicBezTo>
                    <a:pt x="139" y="292"/>
                    <a:pt x="235" y="310"/>
                    <a:pt x="324" y="310"/>
                  </a:cubicBezTo>
                  <a:cubicBezTo>
                    <a:pt x="343" y="310"/>
                    <a:pt x="361" y="309"/>
                    <a:pt x="380" y="307"/>
                  </a:cubicBezTo>
                  <a:cubicBezTo>
                    <a:pt x="918" y="275"/>
                    <a:pt x="1466" y="244"/>
                    <a:pt x="2015" y="202"/>
                  </a:cubicBezTo>
                  <a:cubicBezTo>
                    <a:pt x="2047" y="191"/>
                    <a:pt x="2078" y="148"/>
                    <a:pt x="2152" y="64"/>
                  </a:cubicBezTo>
                  <a:cubicBezTo>
                    <a:pt x="2068" y="33"/>
                    <a:pt x="2025" y="1"/>
                    <a:pt x="199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6"/>
            <p:cNvSpPr/>
            <p:nvPr/>
          </p:nvSpPr>
          <p:spPr>
            <a:xfrm>
              <a:off x="2363350" y="4784550"/>
              <a:ext cx="39850" cy="6450"/>
            </a:xfrm>
            <a:custGeom>
              <a:avLst/>
              <a:gdLst/>
              <a:ahLst/>
              <a:cxnLst/>
              <a:rect l="l" t="t" r="r" b="b"/>
              <a:pathLst>
                <a:path w="1594" h="258" extrusionOk="0">
                  <a:moveTo>
                    <a:pt x="1530" y="1"/>
                  </a:moveTo>
                  <a:cubicBezTo>
                    <a:pt x="1045" y="22"/>
                    <a:pt x="560" y="32"/>
                    <a:pt x="75" y="64"/>
                  </a:cubicBezTo>
                  <a:cubicBezTo>
                    <a:pt x="54" y="64"/>
                    <a:pt x="33" y="148"/>
                    <a:pt x="1" y="201"/>
                  </a:cubicBezTo>
                  <a:cubicBezTo>
                    <a:pt x="237" y="239"/>
                    <a:pt x="490" y="258"/>
                    <a:pt x="729" y="258"/>
                  </a:cubicBezTo>
                  <a:cubicBezTo>
                    <a:pt x="1014" y="258"/>
                    <a:pt x="1278" y="231"/>
                    <a:pt x="1467" y="180"/>
                  </a:cubicBezTo>
                  <a:cubicBezTo>
                    <a:pt x="1509" y="158"/>
                    <a:pt x="1551" y="95"/>
                    <a:pt x="1594" y="53"/>
                  </a:cubicBezTo>
                  <a:cubicBezTo>
                    <a:pt x="1561" y="22"/>
                    <a:pt x="1540" y="1"/>
                    <a:pt x="153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6"/>
            <p:cNvSpPr/>
            <p:nvPr/>
          </p:nvSpPr>
          <p:spPr>
            <a:xfrm>
              <a:off x="2307200" y="4683300"/>
              <a:ext cx="44050" cy="6075"/>
            </a:xfrm>
            <a:custGeom>
              <a:avLst/>
              <a:gdLst/>
              <a:ahLst/>
              <a:cxnLst/>
              <a:rect l="l" t="t" r="r" b="b"/>
              <a:pathLst>
                <a:path w="1762" h="243" extrusionOk="0">
                  <a:moveTo>
                    <a:pt x="158" y="1"/>
                  </a:moveTo>
                  <a:cubicBezTo>
                    <a:pt x="64" y="1"/>
                    <a:pt x="1" y="43"/>
                    <a:pt x="32" y="191"/>
                  </a:cubicBezTo>
                  <a:cubicBezTo>
                    <a:pt x="591" y="212"/>
                    <a:pt x="1161" y="233"/>
                    <a:pt x="1730" y="243"/>
                  </a:cubicBezTo>
                  <a:lnTo>
                    <a:pt x="1761" y="116"/>
                  </a:lnTo>
                  <a:cubicBezTo>
                    <a:pt x="1667" y="85"/>
                    <a:pt x="1583" y="32"/>
                    <a:pt x="1487" y="22"/>
                  </a:cubicBezTo>
                  <a:cubicBezTo>
                    <a:pt x="1044" y="11"/>
                    <a:pt x="601" y="1"/>
                    <a:pt x="15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6"/>
            <p:cNvSpPr/>
            <p:nvPr/>
          </p:nvSpPr>
          <p:spPr>
            <a:xfrm>
              <a:off x="2048000" y="4386950"/>
              <a:ext cx="37750" cy="9400"/>
            </a:xfrm>
            <a:custGeom>
              <a:avLst/>
              <a:gdLst/>
              <a:ahLst/>
              <a:cxnLst/>
              <a:rect l="l" t="t" r="r" b="b"/>
              <a:pathLst>
                <a:path w="1510" h="376" extrusionOk="0">
                  <a:moveTo>
                    <a:pt x="1509" y="0"/>
                  </a:moveTo>
                  <a:cubicBezTo>
                    <a:pt x="1341" y="21"/>
                    <a:pt x="1172" y="31"/>
                    <a:pt x="1003" y="63"/>
                  </a:cubicBezTo>
                  <a:cubicBezTo>
                    <a:pt x="813" y="85"/>
                    <a:pt x="612" y="106"/>
                    <a:pt x="434" y="169"/>
                  </a:cubicBezTo>
                  <a:cubicBezTo>
                    <a:pt x="401" y="179"/>
                    <a:pt x="364" y="181"/>
                    <a:pt x="325" y="181"/>
                  </a:cubicBezTo>
                  <a:cubicBezTo>
                    <a:pt x="305" y="181"/>
                    <a:pt x="284" y="180"/>
                    <a:pt x="264" y="180"/>
                  </a:cubicBezTo>
                  <a:cubicBezTo>
                    <a:pt x="156" y="180"/>
                    <a:pt x="48" y="193"/>
                    <a:pt x="1" y="348"/>
                  </a:cubicBezTo>
                  <a:cubicBezTo>
                    <a:pt x="146" y="365"/>
                    <a:pt x="277" y="375"/>
                    <a:pt x="400" y="375"/>
                  </a:cubicBezTo>
                  <a:cubicBezTo>
                    <a:pt x="793" y="375"/>
                    <a:pt x="1099" y="274"/>
                    <a:pt x="150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6"/>
            <p:cNvSpPr/>
            <p:nvPr/>
          </p:nvSpPr>
          <p:spPr>
            <a:xfrm>
              <a:off x="2182225" y="4464125"/>
              <a:ext cx="34825" cy="6125"/>
            </a:xfrm>
            <a:custGeom>
              <a:avLst/>
              <a:gdLst/>
              <a:ahLst/>
              <a:cxnLst/>
              <a:rect l="l" t="t" r="r" b="b"/>
              <a:pathLst>
                <a:path w="1393" h="245" extrusionOk="0">
                  <a:moveTo>
                    <a:pt x="745" y="1"/>
                  </a:moveTo>
                  <a:cubicBezTo>
                    <a:pt x="415" y="1"/>
                    <a:pt x="214" y="69"/>
                    <a:pt x="0" y="214"/>
                  </a:cubicBezTo>
                  <a:cubicBezTo>
                    <a:pt x="142" y="235"/>
                    <a:pt x="279" y="245"/>
                    <a:pt x="412" y="245"/>
                  </a:cubicBezTo>
                  <a:cubicBezTo>
                    <a:pt x="758" y="245"/>
                    <a:pt x="1080" y="178"/>
                    <a:pt x="1393" y="56"/>
                  </a:cubicBezTo>
                  <a:cubicBezTo>
                    <a:pt x="1127" y="20"/>
                    <a:pt x="918" y="1"/>
                    <a:pt x="74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6"/>
            <p:cNvSpPr/>
            <p:nvPr/>
          </p:nvSpPr>
          <p:spPr>
            <a:xfrm>
              <a:off x="1783800" y="4271175"/>
              <a:ext cx="33000" cy="11375"/>
            </a:xfrm>
            <a:custGeom>
              <a:avLst/>
              <a:gdLst/>
              <a:ahLst/>
              <a:cxnLst/>
              <a:rect l="l" t="t" r="r" b="b"/>
              <a:pathLst>
                <a:path w="1320" h="455" extrusionOk="0">
                  <a:moveTo>
                    <a:pt x="1203" y="1"/>
                  </a:moveTo>
                  <a:cubicBezTo>
                    <a:pt x="835" y="75"/>
                    <a:pt x="476" y="148"/>
                    <a:pt x="117" y="244"/>
                  </a:cubicBezTo>
                  <a:cubicBezTo>
                    <a:pt x="22" y="275"/>
                    <a:pt x="1" y="380"/>
                    <a:pt x="85" y="455"/>
                  </a:cubicBezTo>
                  <a:cubicBezTo>
                    <a:pt x="307" y="423"/>
                    <a:pt x="528" y="402"/>
                    <a:pt x="739" y="359"/>
                  </a:cubicBezTo>
                  <a:cubicBezTo>
                    <a:pt x="950" y="317"/>
                    <a:pt x="1172" y="286"/>
                    <a:pt x="1320" y="96"/>
                  </a:cubicBezTo>
                  <a:cubicBezTo>
                    <a:pt x="1267" y="54"/>
                    <a:pt x="1224" y="1"/>
                    <a:pt x="120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6"/>
            <p:cNvSpPr/>
            <p:nvPr/>
          </p:nvSpPr>
          <p:spPr>
            <a:xfrm>
              <a:off x="1907725" y="4314700"/>
              <a:ext cx="35650" cy="10825"/>
            </a:xfrm>
            <a:custGeom>
              <a:avLst/>
              <a:gdLst/>
              <a:ahLst/>
              <a:cxnLst/>
              <a:rect l="l" t="t" r="r" b="b"/>
              <a:pathLst>
                <a:path w="1426" h="433" extrusionOk="0">
                  <a:moveTo>
                    <a:pt x="1425" y="0"/>
                  </a:moveTo>
                  <a:cubicBezTo>
                    <a:pt x="971" y="64"/>
                    <a:pt x="518" y="116"/>
                    <a:pt x="85" y="243"/>
                  </a:cubicBezTo>
                  <a:cubicBezTo>
                    <a:pt x="64" y="254"/>
                    <a:pt x="54" y="317"/>
                    <a:pt x="1" y="432"/>
                  </a:cubicBezTo>
                  <a:cubicBezTo>
                    <a:pt x="286" y="411"/>
                    <a:pt x="507" y="411"/>
                    <a:pt x="708" y="369"/>
                  </a:cubicBezTo>
                  <a:cubicBezTo>
                    <a:pt x="940" y="317"/>
                    <a:pt x="1172" y="232"/>
                    <a:pt x="1393" y="148"/>
                  </a:cubicBezTo>
                  <a:cubicBezTo>
                    <a:pt x="1414" y="148"/>
                    <a:pt x="1414" y="85"/>
                    <a:pt x="142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6"/>
            <p:cNvSpPr/>
            <p:nvPr/>
          </p:nvSpPr>
          <p:spPr>
            <a:xfrm>
              <a:off x="2432700" y="4866275"/>
              <a:ext cx="33775" cy="6025"/>
            </a:xfrm>
            <a:custGeom>
              <a:avLst/>
              <a:gdLst/>
              <a:ahLst/>
              <a:cxnLst/>
              <a:rect l="l" t="t" r="r" b="b"/>
              <a:pathLst>
                <a:path w="1351" h="241" extrusionOk="0">
                  <a:moveTo>
                    <a:pt x="606" y="1"/>
                  </a:moveTo>
                  <a:cubicBezTo>
                    <a:pt x="390" y="1"/>
                    <a:pt x="191" y="56"/>
                    <a:pt x="1" y="170"/>
                  </a:cubicBezTo>
                  <a:cubicBezTo>
                    <a:pt x="297" y="207"/>
                    <a:pt x="565" y="240"/>
                    <a:pt x="821" y="240"/>
                  </a:cubicBezTo>
                  <a:cubicBezTo>
                    <a:pt x="1001" y="240"/>
                    <a:pt x="1176" y="224"/>
                    <a:pt x="1351" y="180"/>
                  </a:cubicBezTo>
                  <a:cubicBezTo>
                    <a:pt x="1076" y="61"/>
                    <a:pt x="831" y="1"/>
                    <a:pt x="60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6"/>
            <p:cNvSpPr/>
            <p:nvPr/>
          </p:nvSpPr>
          <p:spPr>
            <a:xfrm>
              <a:off x="2444550" y="4882050"/>
              <a:ext cx="28500" cy="6675"/>
            </a:xfrm>
            <a:custGeom>
              <a:avLst/>
              <a:gdLst/>
              <a:ahLst/>
              <a:cxnLst/>
              <a:rect l="l" t="t" r="r" b="b"/>
              <a:pathLst>
                <a:path w="1140" h="267" extrusionOk="0">
                  <a:moveTo>
                    <a:pt x="519" y="1"/>
                  </a:moveTo>
                  <a:cubicBezTo>
                    <a:pt x="349" y="1"/>
                    <a:pt x="178" y="30"/>
                    <a:pt x="1" y="87"/>
                  </a:cubicBezTo>
                  <a:cubicBezTo>
                    <a:pt x="54" y="130"/>
                    <a:pt x="96" y="182"/>
                    <a:pt x="149" y="193"/>
                  </a:cubicBezTo>
                  <a:cubicBezTo>
                    <a:pt x="423" y="224"/>
                    <a:pt x="708" y="245"/>
                    <a:pt x="992" y="266"/>
                  </a:cubicBezTo>
                  <a:cubicBezTo>
                    <a:pt x="1024" y="266"/>
                    <a:pt x="1067" y="193"/>
                    <a:pt x="1140" y="130"/>
                  </a:cubicBezTo>
                  <a:cubicBezTo>
                    <a:pt x="927" y="43"/>
                    <a:pt x="724" y="1"/>
                    <a:pt x="51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6"/>
            <p:cNvSpPr/>
            <p:nvPr/>
          </p:nvSpPr>
          <p:spPr>
            <a:xfrm>
              <a:off x="2052750" y="4405725"/>
              <a:ext cx="32200" cy="10775"/>
            </a:xfrm>
            <a:custGeom>
              <a:avLst/>
              <a:gdLst/>
              <a:ahLst/>
              <a:cxnLst/>
              <a:rect l="l" t="t" r="r" b="b"/>
              <a:pathLst>
                <a:path w="1288" h="431" extrusionOk="0">
                  <a:moveTo>
                    <a:pt x="1102" y="0"/>
                  </a:moveTo>
                  <a:cubicBezTo>
                    <a:pt x="1046" y="0"/>
                    <a:pt x="987" y="15"/>
                    <a:pt x="929" y="30"/>
                  </a:cubicBezTo>
                  <a:cubicBezTo>
                    <a:pt x="676" y="93"/>
                    <a:pt x="422" y="156"/>
                    <a:pt x="169" y="230"/>
                  </a:cubicBezTo>
                  <a:cubicBezTo>
                    <a:pt x="75" y="262"/>
                    <a:pt x="1" y="304"/>
                    <a:pt x="85" y="430"/>
                  </a:cubicBezTo>
                  <a:cubicBezTo>
                    <a:pt x="505" y="388"/>
                    <a:pt x="956" y="430"/>
                    <a:pt x="1283" y="77"/>
                  </a:cubicBezTo>
                  <a:lnTo>
                    <a:pt x="1283" y="77"/>
                  </a:lnTo>
                  <a:cubicBezTo>
                    <a:pt x="1284" y="79"/>
                    <a:pt x="1286" y="80"/>
                    <a:pt x="1287" y="82"/>
                  </a:cubicBezTo>
                  <a:lnTo>
                    <a:pt x="1287" y="72"/>
                  </a:lnTo>
                  <a:cubicBezTo>
                    <a:pt x="1286" y="74"/>
                    <a:pt x="1284" y="75"/>
                    <a:pt x="1283" y="77"/>
                  </a:cubicBezTo>
                  <a:lnTo>
                    <a:pt x="1283" y="77"/>
                  </a:lnTo>
                  <a:cubicBezTo>
                    <a:pt x="1227" y="19"/>
                    <a:pt x="1166" y="0"/>
                    <a:pt x="110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6"/>
            <p:cNvSpPr/>
            <p:nvPr/>
          </p:nvSpPr>
          <p:spPr>
            <a:xfrm>
              <a:off x="2330650" y="4695625"/>
              <a:ext cx="23500" cy="6275"/>
            </a:xfrm>
            <a:custGeom>
              <a:avLst/>
              <a:gdLst/>
              <a:ahLst/>
              <a:cxnLst/>
              <a:rect l="l" t="t" r="r" b="b"/>
              <a:pathLst>
                <a:path w="940" h="251" extrusionOk="0">
                  <a:moveTo>
                    <a:pt x="286" y="0"/>
                  </a:moveTo>
                  <a:cubicBezTo>
                    <a:pt x="209" y="0"/>
                    <a:pt x="132" y="8"/>
                    <a:pt x="54" y="24"/>
                  </a:cubicBezTo>
                  <a:cubicBezTo>
                    <a:pt x="33" y="35"/>
                    <a:pt x="22" y="98"/>
                    <a:pt x="1" y="162"/>
                  </a:cubicBezTo>
                  <a:cubicBezTo>
                    <a:pt x="202" y="202"/>
                    <a:pt x="396" y="251"/>
                    <a:pt x="594" y="251"/>
                  </a:cubicBezTo>
                  <a:cubicBezTo>
                    <a:pt x="707" y="251"/>
                    <a:pt x="821" y="235"/>
                    <a:pt x="940" y="193"/>
                  </a:cubicBezTo>
                  <a:cubicBezTo>
                    <a:pt x="728" y="67"/>
                    <a:pt x="510" y="0"/>
                    <a:pt x="28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6"/>
            <p:cNvSpPr/>
            <p:nvPr/>
          </p:nvSpPr>
          <p:spPr>
            <a:xfrm>
              <a:off x="2084925" y="4400825"/>
              <a:ext cx="20850" cy="7125"/>
            </a:xfrm>
            <a:custGeom>
              <a:avLst/>
              <a:gdLst/>
              <a:ahLst/>
              <a:cxnLst/>
              <a:rect l="l" t="t" r="r" b="b"/>
              <a:pathLst>
                <a:path w="834" h="285" extrusionOk="0">
                  <a:moveTo>
                    <a:pt x="634" y="1"/>
                  </a:moveTo>
                  <a:cubicBezTo>
                    <a:pt x="390" y="1"/>
                    <a:pt x="202" y="116"/>
                    <a:pt x="23" y="259"/>
                  </a:cubicBezTo>
                  <a:lnTo>
                    <a:pt x="23" y="259"/>
                  </a:lnTo>
                  <a:cubicBezTo>
                    <a:pt x="16" y="259"/>
                    <a:pt x="8" y="258"/>
                    <a:pt x="0" y="257"/>
                  </a:cubicBezTo>
                  <a:lnTo>
                    <a:pt x="0" y="278"/>
                  </a:lnTo>
                  <a:cubicBezTo>
                    <a:pt x="8" y="272"/>
                    <a:pt x="16" y="266"/>
                    <a:pt x="23" y="259"/>
                  </a:cubicBezTo>
                  <a:lnTo>
                    <a:pt x="23" y="259"/>
                  </a:lnTo>
                  <a:cubicBezTo>
                    <a:pt x="161" y="274"/>
                    <a:pt x="259" y="284"/>
                    <a:pt x="337" y="284"/>
                  </a:cubicBezTo>
                  <a:cubicBezTo>
                    <a:pt x="527" y="284"/>
                    <a:pt x="598" y="224"/>
                    <a:pt x="834" y="25"/>
                  </a:cubicBezTo>
                  <a:cubicBezTo>
                    <a:pt x="763" y="8"/>
                    <a:pt x="697" y="1"/>
                    <a:pt x="63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6"/>
            <p:cNvSpPr/>
            <p:nvPr/>
          </p:nvSpPr>
          <p:spPr>
            <a:xfrm>
              <a:off x="2066200" y="4368950"/>
              <a:ext cx="14275" cy="6525"/>
            </a:xfrm>
            <a:custGeom>
              <a:avLst/>
              <a:gdLst/>
              <a:ahLst/>
              <a:cxnLst/>
              <a:rect l="l" t="t" r="r" b="b"/>
              <a:pathLst>
                <a:path w="571" h="261" extrusionOk="0">
                  <a:moveTo>
                    <a:pt x="387" y="1"/>
                  </a:moveTo>
                  <a:cubicBezTo>
                    <a:pt x="276" y="1"/>
                    <a:pt x="178" y="70"/>
                    <a:pt x="74" y="130"/>
                  </a:cubicBezTo>
                  <a:cubicBezTo>
                    <a:pt x="64" y="140"/>
                    <a:pt x="53" y="172"/>
                    <a:pt x="1" y="245"/>
                  </a:cubicBezTo>
                  <a:cubicBezTo>
                    <a:pt x="93" y="255"/>
                    <a:pt x="173" y="261"/>
                    <a:pt x="241" y="261"/>
                  </a:cubicBezTo>
                  <a:cubicBezTo>
                    <a:pt x="454" y="261"/>
                    <a:pt x="554" y="209"/>
                    <a:pt x="570" y="98"/>
                  </a:cubicBezTo>
                  <a:cubicBezTo>
                    <a:pt x="570" y="76"/>
                    <a:pt x="559" y="45"/>
                    <a:pt x="538" y="45"/>
                  </a:cubicBezTo>
                  <a:cubicBezTo>
                    <a:pt x="485" y="14"/>
                    <a:pt x="435" y="1"/>
                    <a:pt x="38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6"/>
            <p:cNvSpPr/>
            <p:nvPr/>
          </p:nvSpPr>
          <p:spPr>
            <a:xfrm>
              <a:off x="2106000" y="4412475"/>
              <a:ext cx="7950" cy="3750"/>
            </a:xfrm>
            <a:custGeom>
              <a:avLst/>
              <a:gdLst/>
              <a:ahLst/>
              <a:cxnLst/>
              <a:rect l="l" t="t" r="r" b="b"/>
              <a:pathLst>
                <a:path w="318" h="150" extrusionOk="0">
                  <a:moveTo>
                    <a:pt x="239" y="1"/>
                  </a:moveTo>
                  <a:cubicBezTo>
                    <a:pt x="237" y="1"/>
                    <a:pt x="235" y="1"/>
                    <a:pt x="233" y="2"/>
                  </a:cubicBezTo>
                  <a:cubicBezTo>
                    <a:pt x="158" y="20"/>
                    <a:pt x="92" y="56"/>
                    <a:pt x="26" y="93"/>
                  </a:cubicBezTo>
                  <a:lnTo>
                    <a:pt x="26" y="93"/>
                  </a:lnTo>
                  <a:cubicBezTo>
                    <a:pt x="18" y="91"/>
                    <a:pt x="9" y="88"/>
                    <a:pt x="1" y="86"/>
                  </a:cubicBezTo>
                  <a:lnTo>
                    <a:pt x="1" y="107"/>
                  </a:lnTo>
                  <a:cubicBezTo>
                    <a:pt x="9" y="102"/>
                    <a:pt x="18" y="98"/>
                    <a:pt x="26" y="93"/>
                  </a:cubicBezTo>
                  <a:lnTo>
                    <a:pt x="26" y="93"/>
                  </a:lnTo>
                  <a:cubicBezTo>
                    <a:pt x="102" y="114"/>
                    <a:pt x="178" y="140"/>
                    <a:pt x="254" y="149"/>
                  </a:cubicBezTo>
                  <a:cubicBezTo>
                    <a:pt x="265" y="149"/>
                    <a:pt x="296" y="97"/>
                    <a:pt x="317" y="65"/>
                  </a:cubicBezTo>
                  <a:cubicBezTo>
                    <a:pt x="289" y="46"/>
                    <a:pt x="260" y="1"/>
                    <a:pt x="23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6"/>
            <p:cNvSpPr/>
            <p:nvPr/>
          </p:nvSpPr>
          <p:spPr>
            <a:xfrm>
              <a:off x="1340325" y="4148525"/>
              <a:ext cx="1340250" cy="1070975"/>
            </a:xfrm>
            <a:custGeom>
              <a:avLst/>
              <a:gdLst/>
              <a:ahLst/>
              <a:cxnLst/>
              <a:rect l="l" t="t" r="r" b="b"/>
              <a:pathLst>
                <a:path w="53610" h="42839" extrusionOk="0">
                  <a:moveTo>
                    <a:pt x="729" y="372"/>
                  </a:moveTo>
                  <a:cubicBezTo>
                    <a:pt x="760" y="446"/>
                    <a:pt x="771" y="477"/>
                    <a:pt x="781" y="519"/>
                  </a:cubicBezTo>
                  <a:cubicBezTo>
                    <a:pt x="707" y="530"/>
                    <a:pt x="633" y="551"/>
                    <a:pt x="549" y="562"/>
                  </a:cubicBezTo>
                  <a:lnTo>
                    <a:pt x="518" y="456"/>
                  </a:lnTo>
                  <a:cubicBezTo>
                    <a:pt x="591" y="425"/>
                    <a:pt x="654" y="393"/>
                    <a:pt x="729" y="372"/>
                  </a:cubicBezTo>
                  <a:close/>
                  <a:moveTo>
                    <a:pt x="9461" y="9673"/>
                  </a:moveTo>
                  <a:lnTo>
                    <a:pt x="9461" y="9673"/>
                  </a:lnTo>
                  <a:cubicBezTo>
                    <a:pt x="9454" y="9673"/>
                    <a:pt x="9447" y="9674"/>
                    <a:pt x="9440" y="9674"/>
                  </a:cubicBezTo>
                  <a:lnTo>
                    <a:pt x="9461" y="9674"/>
                  </a:lnTo>
                  <a:cubicBezTo>
                    <a:pt x="9461" y="9674"/>
                    <a:pt x="9461" y="9673"/>
                    <a:pt x="9461" y="9673"/>
                  </a:cubicBezTo>
                  <a:close/>
                  <a:moveTo>
                    <a:pt x="1287" y="709"/>
                  </a:moveTo>
                  <a:cubicBezTo>
                    <a:pt x="1446" y="899"/>
                    <a:pt x="1593" y="1058"/>
                    <a:pt x="1730" y="1237"/>
                  </a:cubicBezTo>
                  <a:cubicBezTo>
                    <a:pt x="2532" y="2302"/>
                    <a:pt x="3450" y="3261"/>
                    <a:pt x="4451" y="4137"/>
                  </a:cubicBezTo>
                  <a:cubicBezTo>
                    <a:pt x="4768" y="4422"/>
                    <a:pt x="5074" y="4707"/>
                    <a:pt x="5379" y="4991"/>
                  </a:cubicBezTo>
                  <a:lnTo>
                    <a:pt x="9872" y="8947"/>
                  </a:lnTo>
                  <a:cubicBezTo>
                    <a:pt x="10031" y="9094"/>
                    <a:pt x="10221" y="9221"/>
                    <a:pt x="10389" y="9357"/>
                  </a:cubicBezTo>
                  <a:cubicBezTo>
                    <a:pt x="10516" y="9453"/>
                    <a:pt x="10631" y="9547"/>
                    <a:pt x="10748" y="9653"/>
                  </a:cubicBezTo>
                  <a:cubicBezTo>
                    <a:pt x="10917" y="9790"/>
                    <a:pt x="10948" y="9917"/>
                    <a:pt x="10863" y="9980"/>
                  </a:cubicBezTo>
                  <a:cubicBezTo>
                    <a:pt x="10821" y="10010"/>
                    <a:pt x="10782" y="10022"/>
                    <a:pt x="10746" y="10022"/>
                  </a:cubicBezTo>
                  <a:cubicBezTo>
                    <a:pt x="10656" y="10022"/>
                    <a:pt x="10583" y="9948"/>
                    <a:pt x="10516" y="9896"/>
                  </a:cubicBezTo>
                  <a:cubicBezTo>
                    <a:pt x="10336" y="9758"/>
                    <a:pt x="10178" y="9611"/>
                    <a:pt x="10010" y="9463"/>
                  </a:cubicBezTo>
                  <a:cubicBezTo>
                    <a:pt x="9567" y="9083"/>
                    <a:pt x="9145" y="8704"/>
                    <a:pt x="8702" y="8335"/>
                  </a:cubicBezTo>
                  <a:cubicBezTo>
                    <a:pt x="7921" y="7670"/>
                    <a:pt x="7141" y="7016"/>
                    <a:pt x="6360" y="6373"/>
                  </a:cubicBezTo>
                  <a:cubicBezTo>
                    <a:pt x="5770" y="5888"/>
                    <a:pt x="5158" y="5455"/>
                    <a:pt x="4589" y="4960"/>
                  </a:cubicBezTo>
                  <a:cubicBezTo>
                    <a:pt x="3375" y="3884"/>
                    <a:pt x="2205" y="2766"/>
                    <a:pt x="1182" y="1511"/>
                  </a:cubicBezTo>
                  <a:cubicBezTo>
                    <a:pt x="1066" y="1374"/>
                    <a:pt x="971" y="1226"/>
                    <a:pt x="823" y="1026"/>
                  </a:cubicBezTo>
                  <a:cubicBezTo>
                    <a:pt x="1013" y="899"/>
                    <a:pt x="1129" y="815"/>
                    <a:pt x="1287" y="709"/>
                  </a:cubicBezTo>
                  <a:close/>
                  <a:moveTo>
                    <a:pt x="29985" y="25779"/>
                  </a:moveTo>
                  <a:lnTo>
                    <a:pt x="29985" y="25779"/>
                  </a:lnTo>
                  <a:cubicBezTo>
                    <a:pt x="30016" y="25800"/>
                    <a:pt x="30037" y="25821"/>
                    <a:pt x="30058" y="25853"/>
                  </a:cubicBezTo>
                  <a:cubicBezTo>
                    <a:pt x="30037" y="25842"/>
                    <a:pt x="30016" y="25842"/>
                    <a:pt x="30006" y="25831"/>
                  </a:cubicBezTo>
                  <a:cubicBezTo>
                    <a:pt x="29995" y="25821"/>
                    <a:pt x="29995" y="25789"/>
                    <a:pt x="29985" y="25779"/>
                  </a:cubicBezTo>
                  <a:close/>
                  <a:moveTo>
                    <a:pt x="31431" y="26915"/>
                  </a:moveTo>
                  <a:lnTo>
                    <a:pt x="31431" y="26915"/>
                  </a:lnTo>
                  <a:cubicBezTo>
                    <a:pt x="31459" y="26934"/>
                    <a:pt x="31487" y="26953"/>
                    <a:pt x="31514" y="26981"/>
                  </a:cubicBezTo>
                  <a:cubicBezTo>
                    <a:pt x="31535" y="26992"/>
                    <a:pt x="31546" y="27003"/>
                    <a:pt x="31567" y="27013"/>
                  </a:cubicBezTo>
                  <a:cubicBezTo>
                    <a:pt x="31535" y="27003"/>
                    <a:pt x="31504" y="27003"/>
                    <a:pt x="31493" y="26992"/>
                  </a:cubicBezTo>
                  <a:cubicBezTo>
                    <a:pt x="31467" y="26974"/>
                    <a:pt x="31449" y="26943"/>
                    <a:pt x="31431" y="26915"/>
                  </a:cubicBezTo>
                  <a:close/>
                  <a:moveTo>
                    <a:pt x="32653" y="27931"/>
                  </a:moveTo>
                  <a:cubicBezTo>
                    <a:pt x="32822" y="28015"/>
                    <a:pt x="32948" y="28057"/>
                    <a:pt x="33054" y="28142"/>
                  </a:cubicBezTo>
                  <a:cubicBezTo>
                    <a:pt x="33824" y="28732"/>
                    <a:pt x="34583" y="29333"/>
                    <a:pt x="35374" y="29945"/>
                  </a:cubicBezTo>
                  <a:cubicBezTo>
                    <a:pt x="34773" y="29808"/>
                    <a:pt x="33412" y="28796"/>
                    <a:pt x="32653" y="27931"/>
                  </a:cubicBezTo>
                  <a:close/>
                  <a:moveTo>
                    <a:pt x="38538" y="31875"/>
                  </a:moveTo>
                  <a:lnTo>
                    <a:pt x="38538" y="31875"/>
                  </a:lnTo>
                  <a:cubicBezTo>
                    <a:pt x="39076" y="31949"/>
                    <a:pt x="39508" y="32202"/>
                    <a:pt x="39836" y="32635"/>
                  </a:cubicBezTo>
                  <a:cubicBezTo>
                    <a:pt x="39351" y="32487"/>
                    <a:pt x="38950" y="32170"/>
                    <a:pt x="38538" y="31875"/>
                  </a:cubicBezTo>
                  <a:close/>
                  <a:moveTo>
                    <a:pt x="41660" y="33974"/>
                  </a:moveTo>
                  <a:cubicBezTo>
                    <a:pt x="41681" y="33974"/>
                    <a:pt x="41702" y="33974"/>
                    <a:pt x="41713" y="33985"/>
                  </a:cubicBezTo>
                  <a:cubicBezTo>
                    <a:pt x="41723" y="34006"/>
                    <a:pt x="41723" y="34027"/>
                    <a:pt x="41734" y="34048"/>
                  </a:cubicBezTo>
                  <a:cubicBezTo>
                    <a:pt x="41713" y="34037"/>
                    <a:pt x="41692" y="34037"/>
                    <a:pt x="41681" y="34027"/>
                  </a:cubicBezTo>
                  <a:cubicBezTo>
                    <a:pt x="41671" y="34006"/>
                    <a:pt x="41671" y="33985"/>
                    <a:pt x="41660" y="33974"/>
                  </a:cubicBezTo>
                  <a:close/>
                  <a:moveTo>
                    <a:pt x="17576" y="2894"/>
                  </a:moveTo>
                  <a:cubicBezTo>
                    <a:pt x="17665" y="2894"/>
                    <a:pt x="17755" y="2897"/>
                    <a:pt x="17845" y="2903"/>
                  </a:cubicBezTo>
                  <a:cubicBezTo>
                    <a:pt x="19122" y="2956"/>
                    <a:pt x="20334" y="3294"/>
                    <a:pt x="21527" y="3737"/>
                  </a:cubicBezTo>
                  <a:cubicBezTo>
                    <a:pt x="22043" y="3926"/>
                    <a:pt x="22549" y="4168"/>
                    <a:pt x="23055" y="4390"/>
                  </a:cubicBezTo>
                  <a:cubicBezTo>
                    <a:pt x="24121" y="4854"/>
                    <a:pt x="25207" y="5234"/>
                    <a:pt x="26357" y="5392"/>
                  </a:cubicBezTo>
                  <a:cubicBezTo>
                    <a:pt x="27084" y="5497"/>
                    <a:pt x="27707" y="5793"/>
                    <a:pt x="28287" y="6236"/>
                  </a:cubicBezTo>
                  <a:cubicBezTo>
                    <a:pt x="28909" y="6732"/>
                    <a:pt x="29563" y="7185"/>
                    <a:pt x="30217" y="7660"/>
                  </a:cubicBezTo>
                  <a:cubicBezTo>
                    <a:pt x="31430" y="8525"/>
                    <a:pt x="32622" y="9400"/>
                    <a:pt x="33729" y="10391"/>
                  </a:cubicBezTo>
                  <a:cubicBezTo>
                    <a:pt x="33930" y="10571"/>
                    <a:pt x="34140" y="10740"/>
                    <a:pt x="34362" y="10887"/>
                  </a:cubicBezTo>
                  <a:cubicBezTo>
                    <a:pt x="35564" y="11731"/>
                    <a:pt x="36651" y="12711"/>
                    <a:pt x="37621" y="13819"/>
                  </a:cubicBezTo>
                  <a:cubicBezTo>
                    <a:pt x="37769" y="13988"/>
                    <a:pt x="37916" y="14157"/>
                    <a:pt x="38043" y="14336"/>
                  </a:cubicBezTo>
                  <a:cubicBezTo>
                    <a:pt x="38528" y="15043"/>
                    <a:pt x="39013" y="15760"/>
                    <a:pt x="39498" y="16477"/>
                  </a:cubicBezTo>
                  <a:cubicBezTo>
                    <a:pt x="39593" y="16625"/>
                    <a:pt x="39677" y="16782"/>
                    <a:pt x="39730" y="16951"/>
                  </a:cubicBezTo>
                  <a:cubicBezTo>
                    <a:pt x="39920" y="17457"/>
                    <a:pt x="40204" y="17900"/>
                    <a:pt x="40500" y="18354"/>
                  </a:cubicBezTo>
                  <a:cubicBezTo>
                    <a:pt x="40858" y="18913"/>
                    <a:pt x="41217" y="19472"/>
                    <a:pt x="41470" y="20084"/>
                  </a:cubicBezTo>
                  <a:cubicBezTo>
                    <a:pt x="41597" y="20410"/>
                    <a:pt x="41776" y="20727"/>
                    <a:pt x="41955" y="21033"/>
                  </a:cubicBezTo>
                  <a:cubicBezTo>
                    <a:pt x="42261" y="21528"/>
                    <a:pt x="42451" y="22067"/>
                    <a:pt x="42693" y="22594"/>
                  </a:cubicBezTo>
                  <a:cubicBezTo>
                    <a:pt x="42947" y="23142"/>
                    <a:pt x="43316" y="23617"/>
                    <a:pt x="43717" y="24060"/>
                  </a:cubicBezTo>
                  <a:cubicBezTo>
                    <a:pt x="44275" y="24692"/>
                    <a:pt x="44782" y="25357"/>
                    <a:pt x="45214" y="26085"/>
                  </a:cubicBezTo>
                  <a:cubicBezTo>
                    <a:pt x="45447" y="26464"/>
                    <a:pt x="45636" y="26865"/>
                    <a:pt x="45847" y="27256"/>
                  </a:cubicBezTo>
                  <a:cubicBezTo>
                    <a:pt x="46638" y="28774"/>
                    <a:pt x="47345" y="30324"/>
                    <a:pt x="47914" y="31938"/>
                  </a:cubicBezTo>
                  <a:cubicBezTo>
                    <a:pt x="48104" y="32455"/>
                    <a:pt x="48252" y="32993"/>
                    <a:pt x="48378" y="33531"/>
                  </a:cubicBezTo>
                  <a:cubicBezTo>
                    <a:pt x="48611" y="34480"/>
                    <a:pt x="48821" y="35429"/>
                    <a:pt x="49117" y="36357"/>
                  </a:cubicBezTo>
                  <a:cubicBezTo>
                    <a:pt x="49222" y="36674"/>
                    <a:pt x="49307" y="37001"/>
                    <a:pt x="49359" y="37317"/>
                  </a:cubicBezTo>
                  <a:cubicBezTo>
                    <a:pt x="49485" y="38056"/>
                    <a:pt x="49802" y="38720"/>
                    <a:pt x="50055" y="39406"/>
                  </a:cubicBezTo>
                  <a:cubicBezTo>
                    <a:pt x="50097" y="39500"/>
                    <a:pt x="50150" y="39606"/>
                    <a:pt x="50224" y="39690"/>
                  </a:cubicBezTo>
                  <a:cubicBezTo>
                    <a:pt x="50825" y="40460"/>
                    <a:pt x="51458" y="41198"/>
                    <a:pt x="52312" y="41715"/>
                  </a:cubicBezTo>
                  <a:cubicBezTo>
                    <a:pt x="52565" y="41884"/>
                    <a:pt x="52850" y="42031"/>
                    <a:pt x="52998" y="42316"/>
                  </a:cubicBezTo>
                  <a:cubicBezTo>
                    <a:pt x="52908" y="42468"/>
                    <a:pt x="52783" y="42502"/>
                    <a:pt x="52654" y="42502"/>
                  </a:cubicBezTo>
                  <a:cubicBezTo>
                    <a:pt x="52585" y="42502"/>
                    <a:pt x="52516" y="42493"/>
                    <a:pt x="52450" y="42485"/>
                  </a:cubicBezTo>
                  <a:cubicBezTo>
                    <a:pt x="51880" y="42432"/>
                    <a:pt x="51310" y="42348"/>
                    <a:pt x="50730" y="42284"/>
                  </a:cubicBezTo>
                  <a:cubicBezTo>
                    <a:pt x="50118" y="42221"/>
                    <a:pt x="49496" y="42148"/>
                    <a:pt x="48874" y="42137"/>
                  </a:cubicBezTo>
                  <a:cubicBezTo>
                    <a:pt x="48300" y="42126"/>
                    <a:pt x="47724" y="42124"/>
                    <a:pt x="47147" y="42124"/>
                  </a:cubicBezTo>
                  <a:cubicBezTo>
                    <a:pt x="46548" y="42124"/>
                    <a:pt x="45948" y="42127"/>
                    <a:pt x="45351" y="42127"/>
                  </a:cubicBezTo>
                  <a:cubicBezTo>
                    <a:pt x="45236" y="42127"/>
                    <a:pt x="45130" y="42127"/>
                    <a:pt x="45014" y="42116"/>
                  </a:cubicBezTo>
                  <a:cubicBezTo>
                    <a:pt x="44659" y="42085"/>
                    <a:pt x="44305" y="42072"/>
                    <a:pt x="43951" y="42072"/>
                  </a:cubicBezTo>
                  <a:cubicBezTo>
                    <a:pt x="42844" y="42072"/>
                    <a:pt x="41740" y="42197"/>
                    <a:pt x="40637" y="42284"/>
                  </a:cubicBezTo>
                  <a:cubicBezTo>
                    <a:pt x="40373" y="42305"/>
                    <a:pt x="40110" y="42369"/>
                    <a:pt x="39846" y="42380"/>
                  </a:cubicBezTo>
                  <a:cubicBezTo>
                    <a:pt x="39509" y="42393"/>
                    <a:pt x="39169" y="42411"/>
                    <a:pt x="38829" y="42411"/>
                  </a:cubicBezTo>
                  <a:cubicBezTo>
                    <a:pt x="38637" y="42411"/>
                    <a:pt x="38444" y="42405"/>
                    <a:pt x="38254" y="42390"/>
                  </a:cubicBezTo>
                  <a:cubicBezTo>
                    <a:pt x="37326" y="42305"/>
                    <a:pt x="36397" y="42158"/>
                    <a:pt x="35479" y="42042"/>
                  </a:cubicBezTo>
                  <a:cubicBezTo>
                    <a:pt x="34172" y="41873"/>
                    <a:pt x="32927" y="41452"/>
                    <a:pt x="31683" y="41072"/>
                  </a:cubicBezTo>
                  <a:cubicBezTo>
                    <a:pt x="30913" y="40840"/>
                    <a:pt x="30154" y="40597"/>
                    <a:pt x="29383" y="40386"/>
                  </a:cubicBezTo>
                  <a:cubicBezTo>
                    <a:pt x="27759" y="39943"/>
                    <a:pt x="26273" y="39237"/>
                    <a:pt x="24902" y="38256"/>
                  </a:cubicBezTo>
                  <a:cubicBezTo>
                    <a:pt x="23931" y="37549"/>
                    <a:pt x="22961" y="36842"/>
                    <a:pt x="22033" y="36083"/>
                  </a:cubicBezTo>
                  <a:cubicBezTo>
                    <a:pt x="20683" y="34965"/>
                    <a:pt x="19333" y="33847"/>
                    <a:pt x="17951" y="32771"/>
                  </a:cubicBezTo>
                  <a:cubicBezTo>
                    <a:pt x="16306" y="31485"/>
                    <a:pt x="14555" y="30345"/>
                    <a:pt x="12720" y="29344"/>
                  </a:cubicBezTo>
                  <a:cubicBezTo>
                    <a:pt x="11960" y="28932"/>
                    <a:pt x="11233" y="28458"/>
                    <a:pt x="10589" y="27867"/>
                  </a:cubicBezTo>
                  <a:cubicBezTo>
                    <a:pt x="9450" y="26802"/>
                    <a:pt x="8660" y="25515"/>
                    <a:pt x="8142" y="24039"/>
                  </a:cubicBezTo>
                  <a:cubicBezTo>
                    <a:pt x="7446" y="22035"/>
                    <a:pt x="7120" y="19967"/>
                    <a:pt x="6940" y="17858"/>
                  </a:cubicBezTo>
                  <a:cubicBezTo>
                    <a:pt x="6740" y="15580"/>
                    <a:pt x="6719" y="13302"/>
                    <a:pt x="6856" y="11014"/>
                  </a:cubicBezTo>
                  <a:cubicBezTo>
                    <a:pt x="6909" y="10011"/>
                    <a:pt x="6898" y="9020"/>
                    <a:pt x="6677" y="8040"/>
                  </a:cubicBezTo>
                  <a:cubicBezTo>
                    <a:pt x="6593" y="7670"/>
                    <a:pt x="6476" y="7322"/>
                    <a:pt x="6360" y="6932"/>
                  </a:cubicBezTo>
                  <a:cubicBezTo>
                    <a:pt x="6394" y="6932"/>
                    <a:pt x="6425" y="6930"/>
                    <a:pt x="6453" y="6930"/>
                  </a:cubicBezTo>
                  <a:cubicBezTo>
                    <a:pt x="6496" y="6930"/>
                    <a:pt x="6531" y="6934"/>
                    <a:pt x="6550" y="6953"/>
                  </a:cubicBezTo>
                  <a:cubicBezTo>
                    <a:pt x="7362" y="7607"/>
                    <a:pt x="8164" y="8282"/>
                    <a:pt x="8976" y="8925"/>
                  </a:cubicBezTo>
                  <a:cubicBezTo>
                    <a:pt x="9229" y="9125"/>
                    <a:pt x="9398" y="9357"/>
                    <a:pt x="9461" y="9673"/>
                  </a:cubicBezTo>
                  <a:lnTo>
                    <a:pt x="9461" y="9673"/>
                  </a:lnTo>
                  <a:cubicBezTo>
                    <a:pt x="9485" y="9672"/>
                    <a:pt x="9508" y="9671"/>
                    <a:pt x="9531" y="9671"/>
                  </a:cubicBezTo>
                  <a:cubicBezTo>
                    <a:pt x="9858" y="9671"/>
                    <a:pt x="10013" y="9784"/>
                    <a:pt x="10052" y="10075"/>
                  </a:cubicBezTo>
                  <a:cubicBezTo>
                    <a:pt x="10073" y="10254"/>
                    <a:pt x="10062" y="10433"/>
                    <a:pt x="10062" y="10613"/>
                  </a:cubicBezTo>
                  <a:cubicBezTo>
                    <a:pt x="10031" y="11720"/>
                    <a:pt x="9989" y="12828"/>
                    <a:pt x="9956" y="13935"/>
                  </a:cubicBezTo>
                  <a:cubicBezTo>
                    <a:pt x="9946" y="14251"/>
                    <a:pt x="9967" y="14557"/>
                    <a:pt x="9978" y="14874"/>
                  </a:cubicBezTo>
                  <a:cubicBezTo>
                    <a:pt x="9989" y="14947"/>
                    <a:pt x="10020" y="15022"/>
                    <a:pt x="10073" y="15179"/>
                  </a:cubicBezTo>
                  <a:cubicBezTo>
                    <a:pt x="10252" y="14853"/>
                    <a:pt x="10167" y="14589"/>
                    <a:pt x="10189" y="14336"/>
                  </a:cubicBezTo>
                  <a:cubicBezTo>
                    <a:pt x="10210" y="14072"/>
                    <a:pt x="10199" y="13808"/>
                    <a:pt x="10210" y="13545"/>
                  </a:cubicBezTo>
                  <a:cubicBezTo>
                    <a:pt x="10221" y="13250"/>
                    <a:pt x="10242" y="12964"/>
                    <a:pt x="10263" y="12680"/>
                  </a:cubicBezTo>
                  <a:cubicBezTo>
                    <a:pt x="10273" y="12406"/>
                    <a:pt x="10284" y="12142"/>
                    <a:pt x="10294" y="11879"/>
                  </a:cubicBezTo>
                  <a:cubicBezTo>
                    <a:pt x="10305" y="11614"/>
                    <a:pt x="10294" y="11340"/>
                    <a:pt x="10315" y="11077"/>
                  </a:cubicBezTo>
                  <a:cubicBezTo>
                    <a:pt x="10336" y="10824"/>
                    <a:pt x="10252" y="10550"/>
                    <a:pt x="10389" y="10307"/>
                  </a:cubicBezTo>
                  <a:cubicBezTo>
                    <a:pt x="10917" y="10518"/>
                    <a:pt x="11053" y="10655"/>
                    <a:pt x="11074" y="11098"/>
                  </a:cubicBezTo>
                  <a:cubicBezTo>
                    <a:pt x="11085" y="11488"/>
                    <a:pt x="11074" y="11889"/>
                    <a:pt x="11053" y="12289"/>
                  </a:cubicBezTo>
                  <a:cubicBezTo>
                    <a:pt x="10969" y="13956"/>
                    <a:pt x="10853" y="15612"/>
                    <a:pt x="10800" y="17279"/>
                  </a:cubicBezTo>
                  <a:cubicBezTo>
                    <a:pt x="10748" y="18807"/>
                    <a:pt x="10758" y="20337"/>
                    <a:pt x="10885" y="21866"/>
                  </a:cubicBezTo>
                  <a:cubicBezTo>
                    <a:pt x="10938" y="22435"/>
                    <a:pt x="11001" y="23005"/>
                    <a:pt x="11128" y="23553"/>
                  </a:cubicBezTo>
                  <a:cubicBezTo>
                    <a:pt x="11146" y="23556"/>
                    <a:pt x="11163" y="23557"/>
                    <a:pt x="11178" y="23557"/>
                  </a:cubicBezTo>
                  <a:cubicBezTo>
                    <a:pt x="11292" y="23557"/>
                    <a:pt x="11315" y="23490"/>
                    <a:pt x="11296" y="23406"/>
                  </a:cubicBezTo>
                  <a:cubicBezTo>
                    <a:pt x="10917" y="20464"/>
                    <a:pt x="11064" y="17511"/>
                    <a:pt x="11212" y="14568"/>
                  </a:cubicBezTo>
                  <a:cubicBezTo>
                    <a:pt x="11254" y="13503"/>
                    <a:pt x="11328" y="12437"/>
                    <a:pt x="11391" y="11372"/>
                  </a:cubicBezTo>
                  <a:cubicBezTo>
                    <a:pt x="11391" y="11319"/>
                    <a:pt x="11433" y="11267"/>
                    <a:pt x="11465" y="11172"/>
                  </a:cubicBezTo>
                  <a:cubicBezTo>
                    <a:pt x="11792" y="11309"/>
                    <a:pt x="12003" y="11488"/>
                    <a:pt x="11971" y="11868"/>
                  </a:cubicBezTo>
                  <a:cubicBezTo>
                    <a:pt x="11918" y="12511"/>
                    <a:pt x="11887" y="13154"/>
                    <a:pt x="11845" y="13787"/>
                  </a:cubicBezTo>
                  <a:cubicBezTo>
                    <a:pt x="11781" y="14694"/>
                    <a:pt x="11707" y="15601"/>
                    <a:pt x="11655" y="16519"/>
                  </a:cubicBezTo>
                  <a:cubicBezTo>
                    <a:pt x="11644" y="16656"/>
                    <a:pt x="11602" y="16814"/>
                    <a:pt x="11718" y="16930"/>
                  </a:cubicBezTo>
                  <a:cubicBezTo>
                    <a:pt x="11771" y="16920"/>
                    <a:pt x="11792" y="16909"/>
                    <a:pt x="11803" y="16899"/>
                  </a:cubicBezTo>
                  <a:cubicBezTo>
                    <a:pt x="11824" y="16888"/>
                    <a:pt x="11834" y="16867"/>
                    <a:pt x="11845" y="16846"/>
                  </a:cubicBezTo>
                  <a:cubicBezTo>
                    <a:pt x="11855" y="16825"/>
                    <a:pt x="11855" y="16803"/>
                    <a:pt x="11866" y="16782"/>
                  </a:cubicBezTo>
                  <a:cubicBezTo>
                    <a:pt x="11876" y="16677"/>
                    <a:pt x="11876" y="16561"/>
                    <a:pt x="11887" y="16456"/>
                  </a:cubicBezTo>
                  <a:cubicBezTo>
                    <a:pt x="12014" y="14947"/>
                    <a:pt x="12129" y="13450"/>
                    <a:pt x="12256" y="11942"/>
                  </a:cubicBezTo>
                  <a:cubicBezTo>
                    <a:pt x="12256" y="11921"/>
                    <a:pt x="12277" y="11910"/>
                    <a:pt x="12288" y="11889"/>
                  </a:cubicBezTo>
                  <a:cubicBezTo>
                    <a:pt x="12320" y="11881"/>
                    <a:pt x="12358" y="11861"/>
                    <a:pt x="12383" y="11861"/>
                  </a:cubicBezTo>
                  <a:cubicBezTo>
                    <a:pt x="12391" y="11861"/>
                    <a:pt x="12398" y="11863"/>
                    <a:pt x="12403" y="11868"/>
                  </a:cubicBezTo>
                  <a:cubicBezTo>
                    <a:pt x="13226" y="12395"/>
                    <a:pt x="13985" y="12997"/>
                    <a:pt x="14713" y="13629"/>
                  </a:cubicBezTo>
                  <a:cubicBezTo>
                    <a:pt x="13859" y="17616"/>
                    <a:pt x="13870" y="21592"/>
                    <a:pt x="14323" y="25578"/>
                  </a:cubicBezTo>
                  <a:cubicBezTo>
                    <a:pt x="14323" y="25632"/>
                    <a:pt x="14397" y="25674"/>
                    <a:pt x="14449" y="25747"/>
                  </a:cubicBezTo>
                  <a:cubicBezTo>
                    <a:pt x="14566" y="25526"/>
                    <a:pt x="14503" y="25336"/>
                    <a:pt x="14492" y="25135"/>
                  </a:cubicBezTo>
                  <a:cubicBezTo>
                    <a:pt x="14281" y="22531"/>
                    <a:pt x="14238" y="19915"/>
                    <a:pt x="14492" y="17300"/>
                  </a:cubicBezTo>
                  <a:cubicBezTo>
                    <a:pt x="14576" y="16414"/>
                    <a:pt x="14702" y="15538"/>
                    <a:pt x="14819" y="14652"/>
                  </a:cubicBezTo>
                  <a:cubicBezTo>
                    <a:pt x="14850" y="14420"/>
                    <a:pt x="14861" y="14167"/>
                    <a:pt x="15040" y="13946"/>
                  </a:cubicBezTo>
                  <a:cubicBezTo>
                    <a:pt x="15145" y="14009"/>
                    <a:pt x="15251" y="14040"/>
                    <a:pt x="15335" y="14104"/>
                  </a:cubicBezTo>
                  <a:cubicBezTo>
                    <a:pt x="16896" y="15380"/>
                    <a:pt x="18499" y="16625"/>
                    <a:pt x="19976" y="18017"/>
                  </a:cubicBezTo>
                  <a:cubicBezTo>
                    <a:pt x="19966" y="18207"/>
                    <a:pt x="19976" y="18375"/>
                    <a:pt x="19955" y="18554"/>
                  </a:cubicBezTo>
                  <a:cubicBezTo>
                    <a:pt x="19723" y="20021"/>
                    <a:pt x="19659" y="21507"/>
                    <a:pt x="19691" y="22995"/>
                  </a:cubicBezTo>
                  <a:cubicBezTo>
                    <a:pt x="19734" y="25178"/>
                    <a:pt x="19797" y="27350"/>
                    <a:pt x="19870" y="29523"/>
                  </a:cubicBezTo>
                  <a:cubicBezTo>
                    <a:pt x="19891" y="30071"/>
                    <a:pt x="19997" y="30620"/>
                    <a:pt x="20092" y="31158"/>
                  </a:cubicBezTo>
                  <a:cubicBezTo>
                    <a:pt x="20123" y="31358"/>
                    <a:pt x="20219" y="31538"/>
                    <a:pt x="20271" y="31706"/>
                  </a:cubicBezTo>
                  <a:cubicBezTo>
                    <a:pt x="20278" y="31707"/>
                    <a:pt x="20285" y="31707"/>
                    <a:pt x="20292" y="31707"/>
                  </a:cubicBezTo>
                  <a:cubicBezTo>
                    <a:pt x="20460" y="31707"/>
                    <a:pt x="20450" y="31588"/>
                    <a:pt x="20430" y="31527"/>
                  </a:cubicBezTo>
                  <a:cubicBezTo>
                    <a:pt x="20102" y="30409"/>
                    <a:pt x="20081" y="29249"/>
                    <a:pt x="20060" y="28099"/>
                  </a:cubicBezTo>
                  <a:cubicBezTo>
                    <a:pt x="20018" y="25410"/>
                    <a:pt x="19955" y="22731"/>
                    <a:pt x="20092" y="20042"/>
                  </a:cubicBezTo>
                  <a:cubicBezTo>
                    <a:pt x="20123" y="19599"/>
                    <a:pt x="20156" y="19156"/>
                    <a:pt x="20198" y="18723"/>
                  </a:cubicBezTo>
                  <a:cubicBezTo>
                    <a:pt x="20208" y="18618"/>
                    <a:pt x="20261" y="18523"/>
                    <a:pt x="20303" y="18385"/>
                  </a:cubicBezTo>
                  <a:cubicBezTo>
                    <a:pt x="20409" y="18439"/>
                    <a:pt x="20493" y="18470"/>
                    <a:pt x="20556" y="18523"/>
                  </a:cubicBezTo>
                  <a:cubicBezTo>
                    <a:pt x="21780" y="19557"/>
                    <a:pt x="22992" y="20600"/>
                    <a:pt x="24216" y="21634"/>
                  </a:cubicBezTo>
                  <a:cubicBezTo>
                    <a:pt x="24269" y="21676"/>
                    <a:pt x="24311" y="21718"/>
                    <a:pt x="24363" y="21760"/>
                  </a:cubicBezTo>
                  <a:cubicBezTo>
                    <a:pt x="24606" y="21929"/>
                    <a:pt x="24691" y="22151"/>
                    <a:pt x="24648" y="22446"/>
                  </a:cubicBezTo>
                  <a:cubicBezTo>
                    <a:pt x="24585" y="23005"/>
                    <a:pt x="24532" y="23553"/>
                    <a:pt x="24511" y="24113"/>
                  </a:cubicBezTo>
                  <a:cubicBezTo>
                    <a:pt x="24448" y="25599"/>
                    <a:pt x="24585" y="27076"/>
                    <a:pt x="24817" y="28553"/>
                  </a:cubicBezTo>
                  <a:cubicBezTo>
                    <a:pt x="24996" y="29734"/>
                    <a:pt x="25218" y="30905"/>
                    <a:pt x="25460" y="32075"/>
                  </a:cubicBezTo>
                  <a:cubicBezTo>
                    <a:pt x="25640" y="32993"/>
                    <a:pt x="25945" y="33868"/>
                    <a:pt x="26262" y="34744"/>
                  </a:cubicBezTo>
                  <a:cubicBezTo>
                    <a:pt x="26336" y="34944"/>
                    <a:pt x="26399" y="35166"/>
                    <a:pt x="26684" y="35429"/>
                  </a:cubicBezTo>
                  <a:cubicBezTo>
                    <a:pt x="25323" y="31126"/>
                    <a:pt x="24595" y="26876"/>
                    <a:pt x="24933" y="22499"/>
                  </a:cubicBezTo>
                  <a:cubicBezTo>
                    <a:pt x="24964" y="22496"/>
                    <a:pt x="24993" y="22495"/>
                    <a:pt x="25020" y="22495"/>
                  </a:cubicBezTo>
                  <a:cubicBezTo>
                    <a:pt x="25207" y="22495"/>
                    <a:pt x="25276" y="22561"/>
                    <a:pt x="25239" y="22700"/>
                  </a:cubicBezTo>
                  <a:cubicBezTo>
                    <a:pt x="24902" y="23902"/>
                    <a:pt x="25038" y="25114"/>
                    <a:pt x="25144" y="26328"/>
                  </a:cubicBezTo>
                  <a:cubicBezTo>
                    <a:pt x="25218" y="27235"/>
                    <a:pt x="25387" y="28131"/>
                    <a:pt x="25523" y="29028"/>
                  </a:cubicBezTo>
                  <a:cubicBezTo>
                    <a:pt x="25544" y="29185"/>
                    <a:pt x="25577" y="29375"/>
                    <a:pt x="25798" y="29492"/>
                  </a:cubicBezTo>
                  <a:cubicBezTo>
                    <a:pt x="25809" y="29386"/>
                    <a:pt x="25840" y="29302"/>
                    <a:pt x="25819" y="29238"/>
                  </a:cubicBezTo>
                  <a:cubicBezTo>
                    <a:pt x="25429" y="27498"/>
                    <a:pt x="25291" y="25737"/>
                    <a:pt x="25323" y="23954"/>
                  </a:cubicBezTo>
                  <a:cubicBezTo>
                    <a:pt x="25323" y="23585"/>
                    <a:pt x="25302" y="23206"/>
                    <a:pt x="25481" y="22805"/>
                  </a:cubicBezTo>
                  <a:cubicBezTo>
                    <a:pt x="25619" y="22889"/>
                    <a:pt x="25734" y="22942"/>
                    <a:pt x="25830" y="23016"/>
                  </a:cubicBezTo>
                  <a:cubicBezTo>
                    <a:pt x="27063" y="23996"/>
                    <a:pt x="28287" y="24988"/>
                    <a:pt x="29531" y="25969"/>
                  </a:cubicBezTo>
                  <a:cubicBezTo>
                    <a:pt x="29816" y="26190"/>
                    <a:pt x="29943" y="26433"/>
                    <a:pt x="29953" y="26802"/>
                  </a:cubicBezTo>
                  <a:cubicBezTo>
                    <a:pt x="30006" y="27931"/>
                    <a:pt x="30206" y="29049"/>
                    <a:pt x="30449" y="30156"/>
                  </a:cubicBezTo>
                  <a:cubicBezTo>
                    <a:pt x="30660" y="31168"/>
                    <a:pt x="30892" y="32181"/>
                    <a:pt x="31145" y="33193"/>
                  </a:cubicBezTo>
                  <a:cubicBezTo>
                    <a:pt x="31314" y="33858"/>
                    <a:pt x="31567" y="34501"/>
                    <a:pt x="31736" y="35166"/>
                  </a:cubicBezTo>
                  <a:cubicBezTo>
                    <a:pt x="31968" y="36136"/>
                    <a:pt x="32379" y="37053"/>
                    <a:pt x="32727" y="37992"/>
                  </a:cubicBezTo>
                  <a:cubicBezTo>
                    <a:pt x="32854" y="38340"/>
                    <a:pt x="33023" y="38677"/>
                    <a:pt x="33360" y="39089"/>
                  </a:cubicBezTo>
                  <a:cubicBezTo>
                    <a:pt x="33159" y="38266"/>
                    <a:pt x="32875" y="37634"/>
                    <a:pt x="32611" y="36990"/>
                  </a:cubicBezTo>
                  <a:cubicBezTo>
                    <a:pt x="32348" y="36326"/>
                    <a:pt x="32168" y="35640"/>
                    <a:pt x="31947" y="34965"/>
                  </a:cubicBezTo>
                  <a:cubicBezTo>
                    <a:pt x="31725" y="34290"/>
                    <a:pt x="31567" y="33605"/>
                    <a:pt x="31408" y="32919"/>
                  </a:cubicBezTo>
                  <a:cubicBezTo>
                    <a:pt x="31251" y="32244"/>
                    <a:pt x="31071" y="31590"/>
                    <a:pt x="30934" y="30915"/>
                  </a:cubicBezTo>
                  <a:cubicBezTo>
                    <a:pt x="30787" y="30219"/>
                    <a:pt x="30660" y="29523"/>
                    <a:pt x="30533" y="28827"/>
                  </a:cubicBezTo>
                  <a:cubicBezTo>
                    <a:pt x="30417" y="28142"/>
                    <a:pt x="30259" y="27446"/>
                    <a:pt x="30248" y="26728"/>
                  </a:cubicBezTo>
                  <a:lnTo>
                    <a:pt x="30248" y="26728"/>
                  </a:lnTo>
                  <a:cubicBezTo>
                    <a:pt x="30860" y="26907"/>
                    <a:pt x="31176" y="27224"/>
                    <a:pt x="31240" y="27741"/>
                  </a:cubicBezTo>
                  <a:cubicBezTo>
                    <a:pt x="31430" y="29502"/>
                    <a:pt x="31767" y="31242"/>
                    <a:pt x="32062" y="32982"/>
                  </a:cubicBezTo>
                  <a:cubicBezTo>
                    <a:pt x="32115" y="33288"/>
                    <a:pt x="32200" y="33584"/>
                    <a:pt x="32273" y="33889"/>
                  </a:cubicBezTo>
                  <a:cubicBezTo>
                    <a:pt x="32294" y="33952"/>
                    <a:pt x="32379" y="33995"/>
                    <a:pt x="32537" y="34153"/>
                  </a:cubicBezTo>
                  <a:cubicBezTo>
                    <a:pt x="32379" y="33320"/>
                    <a:pt x="32252" y="32635"/>
                    <a:pt x="32126" y="31949"/>
                  </a:cubicBezTo>
                  <a:cubicBezTo>
                    <a:pt x="32010" y="31252"/>
                    <a:pt x="31894" y="30556"/>
                    <a:pt x="31788" y="29850"/>
                  </a:cubicBezTo>
                  <a:cubicBezTo>
                    <a:pt x="31694" y="29154"/>
                    <a:pt x="31535" y="28468"/>
                    <a:pt x="31514" y="27783"/>
                  </a:cubicBezTo>
                  <a:cubicBezTo>
                    <a:pt x="31567" y="27742"/>
                    <a:pt x="31611" y="27726"/>
                    <a:pt x="31651" y="27726"/>
                  </a:cubicBezTo>
                  <a:cubicBezTo>
                    <a:pt x="31722" y="27726"/>
                    <a:pt x="31776" y="27777"/>
                    <a:pt x="31830" y="27825"/>
                  </a:cubicBezTo>
                  <a:cubicBezTo>
                    <a:pt x="32294" y="28205"/>
                    <a:pt x="32748" y="28585"/>
                    <a:pt x="33212" y="28974"/>
                  </a:cubicBezTo>
                  <a:cubicBezTo>
                    <a:pt x="33729" y="29396"/>
                    <a:pt x="34235" y="29818"/>
                    <a:pt x="34826" y="30146"/>
                  </a:cubicBezTo>
                  <a:cubicBezTo>
                    <a:pt x="34973" y="30230"/>
                    <a:pt x="35111" y="30345"/>
                    <a:pt x="35269" y="30451"/>
                  </a:cubicBezTo>
                  <a:cubicBezTo>
                    <a:pt x="34879" y="32813"/>
                    <a:pt x="34900" y="35134"/>
                    <a:pt x="35859" y="37391"/>
                  </a:cubicBezTo>
                  <a:cubicBezTo>
                    <a:pt x="36039" y="37275"/>
                    <a:pt x="35933" y="37170"/>
                    <a:pt x="35912" y="37095"/>
                  </a:cubicBezTo>
                  <a:cubicBezTo>
                    <a:pt x="35479" y="35640"/>
                    <a:pt x="35269" y="34153"/>
                    <a:pt x="35311" y="32635"/>
                  </a:cubicBezTo>
                  <a:cubicBezTo>
                    <a:pt x="35322" y="32149"/>
                    <a:pt x="35374" y="31664"/>
                    <a:pt x="35427" y="31179"/>
                  </a:cubicBezTo>
                  <a:cubicBezTo>
                    <a:pt x="35448" y="31031"/>
                    <a:pt x="35522" y="30894"/>
                    <a:pt x="35585" y="30704"/>
                  </a:cubicBezTo>
                  <a:cubicBezTo>
                    <a:pt x="35733" y="30767"/>
                    <a:pt x="35849" y="30821"/>
                    <a:pt x="35965" y="30884"/>
                  </a:cubicBezTo>
                  <a:cubicBezTo>
                    <a:pt x="36060" y="30936"/>
                    <a:pt x="36133" y="31010"/>
                    <a:pt x="36239" y="31074"/>
                  </a:cubicBezTo>
                  <a:cubicBezTo>
                    <a:pt x="36313" y="32750"/>
                    <a:pt x="36461" y="34395"/>
                    <a:pt x="36735" y="36041"/>
                  </a:cubicBezTo>
                  <a:cubicBezTo>
                    <a:pt x="36745" y="36094"/>
                    <a:pt x="36777" y="36146"/>
                    <a:pt x="36819" y="36242"/>
                  </a:cubicBezTo>
                  <a:cubicBezTo>
                    <a:pt x="36967" y="36031"/>
                    <a:pt x="36914" y="35841"/>
                    <a:pt x="36893" y="35651"/>
                  </a:cubicBezTo>
                  <a:cubicBezTo>
                    <a:pt x="36777" y="34395"/>
                    <a:pt x="36661" y="33141"/>
                    <a:pt x="36555" y="31875"/>
                  </a:cubicBezTo>
                  <a:cubicBezTo>
                    <a:pt x="36545" y="31717"/>
                    <a:pt x="36482" y="31527"/>
                    <a:pt x="36661" y="31348"/>
                  </a:cubicBezTo>
                  <a:cubicBezTo>
                    <a:pt x="36745" y="31369"/>
                    <a:pt x="36862" y="31390"/>
                    <a:pt x="36946" y="31432"/>
                  </a:cubicBezTo>
                  <a:cubicBezTo>
                    <a:pt x="37905" y="32002"/>
                    <a:pt x="38854" y="32571"/>
                    <a:pt x="39804" y="33130"/>
                  </a:cubicBezTo>
                  <a:cubicBezTo>
                    <a:pt x="40215" y="33373"/>
                    <a:pt x="40352" y="33699"/>
                    <a:pt x="40405" y="34163"/>
                  </a:cubicBezTo>
                  <a:cubicBezTo>
                    <a:pt x="40563" y="35588"/>
                    <a:pt x="40764" y="37022"/>
                    <a:pt x="40975" y="38445"/>
                  </a:cubicBezTo>
                  <a:cubicBezTo>
                    <a:pt x="41069" y="39036"/>
                    <a:pt x="41207" y="39616"/>
                    <a:pt x="41470" y="40165"/>
                  </a:cubicBezTo>
                  <a:cubicBezTo>
                    <a:pt x="41502" y="40238"/>
                    <a:pt x="41575" y="40291"/>
                    <a:pt x="41639" y="40344"/>
                  </a:cubicBezTo>
                  <a:cubicBezTo>
                    <a:pt x="41639" y="40346"/>
                    <a:pt x="41640" y="40347"/>
                    <a:pt x="41642" y="40347"/>
                  </a:cubicBezTo>
                  <a:cubicBezTo>
                    <a:pt x="41653" y="40347"/>
                    <a:pt x="41683" y="40331"/>
                    <a:pt x="41734" y="40323"/>
                  </a:cubicBezTo>
                  <a:cubicBezTo>
                    <a:pt x="41723" y="40249"/>
                    <a:pt x="41744" y="40165"/>
                    <a:pt x="41713" y="40091"/>
                  </a:cubicBezTo>
                  <a:cubicBezTo>
                    <a:pt x="41291" y="39120"/>
                    <a:pt x="41175" y="38087"/>
                    <a:pt x="41027" y="37053"/>
                  </a:cubicBezTo>
                  <a:cubicBezTo>
                    <a:pt x="40900" y="36136"/>
                    <a:pt x="40785" y="35208"/>
                    <a:pt x="40668" y="34290"/>
                  </a:cubicBezTo>
                  <a:cubicBezTo>
                    <a:pt x="40658" y="34163"/>
                    <a:pt x="40658" y="34027"/>
                    <a:pt x="40647" y="33889"/>
                  </a:cubicBezTo>
                  <a:lnTo>
                    <a:pt x="40647" y="33889"/>
                  </a:lnTo>
                  <a:cubicBezTo>
                    <a:pt x="41101" y="34006"/>
                    <a:pt x="41186" y="34058"/>
                    <a:pt x="41186" y="34374"/>
                  </a:cubicBezTo>
                  <a:cubicBezTo>
                    <a:pt x="41175" y="35335"/>
                    <a:pt x="41439" y="36252"/>
                    <a:pt x="41660" y="37180"/>
                  </a:cubicBezTo>
                  <a:cubicBezTo>
                    <a:pt x="41840" y="37918"/>
                    <a:pt x="42135" y="38604"/>
                    <a:pt x="42377" y="39321"/>
                  </a:cubicBezTo>
                  <a:cubicBezTo>
                    <a:pt x="42451" y="39553"/>
                    <a:pt x="42536" y="39795"/>
                    <a:pt x="42810" y="40070"/>
                  </a:cubicBezTo>
                  <a:cubicBezTo>
                    <a:pt x="42672" y="39616"/>
                    <a:pt x="42557" y="39289"/>
                    <a:pt x="42451" y="38963"/>
                  </a:cubicBezTo>
                  <a:cubicBezTo>
                    <a:pt x="42356" y="38646"/>
                    <a:pt x="42240" y="38330"/>
                    <a:pt x="42156" y="38002"/>
                  </a:cubicBezTo>
                  <a:cubicBezTo>
                    <a:pt x="41966" y="37254"/>
                    <a:pt x="41776" y="36505"/>
                    <a:pt x="41608" y="35756"/>
                  </a:cubicBezTo>
                  <a:cubicBezTo>
                    <a:pt x="41533" y="35450"/>
                    <a:pt x="41491" y="35145"/>
                    <a:pt x="41449" y="34838"/>
                  </a:cubicBezTo>
                  <a:cubicBezTo>
                    <a:pt x="41439" y="34733"/>
                    <a:pt x="41470" y="34627"/>
                    <a:pt x="41491" y="34459"/>
                  </a:cubicBezTo>
                  <a:cubicBezTo>
                    <a:pt x="41629" y="34522"/>
                    <a:pt x="41734" y="34554"/>
                    <a:pt x="41797" y="34617"/>
                  </a:cubicBezTo>
                  <a:cubicBezTo>
                    <a:pt x="42525" y="35239"/>
                    <a:pt x="43232" y="35872"/>
                    <a:pt x="43959" y="36495"/>
                  </a:cubicBezTo>
                  <a:cubicBezTo>
                    <a:pt x="44275" y="36769"/>
                    <a:pt x="44444" y="37095"/>
                    <a:pt x="44497" y="37517"/>
                  </a:cubicBezTo>
                  <a:cubicBezTo>
                    <a:pt x="44582" y="38182"/>
                    <a:pt x="44718" y="38825"/>
                    <a:pt x="44845" y="39479"/>
                  </a:cubicBezTo>
                  <a:cubicBezTo>
                    <a:pt x="44887" y="39669"/>
                    <a:pt x="44982" y="39849"/>
                    <a:pt x="45046" y="40017"/>
                  </a:cubicBezTo>
                  <a:cubicBezTo>
                    <a:pt x="45055" y="40018"/>
                    <a:pt x="45064" y="40018"/>
                    <a:pt x="45073" y="40018"/>
                  </a:cubicBezTo>
                  <a:cubicBezTo>
                    <a:pt x="45257" y="40018"/>
                    <a:pt x="45265" y="39917"/>
                    <a:pt x="45225" y="39806"/>
                  </a:cubicBezTo>
                  <a:cubicBezTo>
                    <a:pt x="45014" y="39268"/>
                    <a:pt x="44950" y="38698"/>
                    <a:pt x="44835" y="38129"/>
                  </a:cubicBezTo>
                  <a:cubicBezTo>
                    <a:pt x="44793" y="37918"/>
                    <a:pt x="44782" y="37697"/>
                    <a:pt x="44761" y="37507"/>
                  </a:cubicBezTo>
                  <a:cubicBezTo>
                    <a:pt x="44815" y="37467"/>
                    <a:pt x="44860" y="37452"/>
                    <a:pt x="44900" y="37452"/>
                  </a:cubicBezTo>
                  <a:cubicBezTo>
                    <a:pt x="44977" y="37452"/>
                    <a:pt x="45032" y="37508"/>
                    <a:pt x="45088" y="37549"/>
                  </a:cubicBezTo>
                  <a:cubicBezTo>
                    <a:pt x="45236" y="37676"/>
                    <a:pt x="45383" y="37824"/>
                    <a:pt x="45531" y="37950"/>
                  </a:cubicBezTo>
                  <a:cubicBezTo>
                    <a:pt x="45679" y="38087"/>
                    <a:pt x="45805" y="38234"/>
                    <a:pt x="45752" y="38466"/>
                  </a:cubicBezTo>
                  <a:cubicBezTo>
                    <a:pt x="45731" y="38551"/>
                    <a:pt x="45763" y="38646"/>
                    <a:pt x="45794" y="38731"/>
                  </a:cubicBezTo>
                  <a:cubicBezTo>
                    <a:pt x="45984" y="39226"/>
                    <a:pt x="46174" y="39722"/>
                    <a:pt x="46375" y="40217"/>
                  </a:cubicBezTo>
                  <a:cubicBezTo>
                    <a:pt x="46396" y="40280"/>
                    <a:pt x="46480" y="40313"/>
                    <a:pt x="46628" y="40439"/>
                  </a:cubicBezTo>
                  <a:cubicBezTo>
                    <a:pt x="46564" y="39711"/>
                    <a:pt x="46164" y="39195"/>
                    <a:pt x="46047" y="38541"/>
                  </a:cubicBezTo>
                  <a:lnTo>
                    <a:pt x="46047" y="38541"/>
                  </a:lnTo>
                  <a:cubicBezTo>
                    <a:pt x="46269" y="38562"/>
                    <a:pt x="46396" y="38688"/>
                    <a:pt x="46532" y="38773"/>
                  </a:cubicBezTo>
                  <a:lnTo>
                    <a:pt x="48368" y="39975"/>
                  </a:lnTo>
                  <a:cubicBezTo>
                    <a:pt x="48522" y="40071"/>
                    <a:pt x="48685" y="40168"/>
                    <a:pt x="48889" y="40168"/>
                  </a:cubicBezTo>
                  <a:cubicBezTo>
                    <a:pt x="48908" y="40168"/>
                    <a:pt x="48928" y="40167"/>
                    <a:pt x="48948" y="40165"/>
                  </a:cubicBezTo>
                  <a:cubicBezTo>
                    <a:pt x="48927" y="40091"/>
                    <a:pt x="48916" y="40017"/>
                    <a:pt x="48885" y="39985"/>
                  </a:cubicBezTo>
                  <a:cubicBezTo>
                    <a:pt x="48578" y="39690"/>
                    <a:pt x="48273" y="39406"/>
                    <a:pt x="47967" y="39131"/>
                  </a:cubicBezTo>
                  <a:cubicBezTo>
                    <a:pt x="47661" y="38857"/>
                    <a:pt x="47376" y="38583"/>
                    <a:pt x="47050" y="38361"/>
                  </a:cubicBezTo>
                  <a:cubicBezTo>
                    <a:pt x="46385" y="37908"/>
                    <a:pt x="45742" y="37433"/>
                    <a:pt x="45151" y="36895"/>
                  </a:cubicBezTo>
                  <a:cubicBezTo>
                    <a:pt x="45056" y="36811"/>
                    <a:pt x="44929" y="36748"/>
                    <a:pt x="44824" y="36684"/>
                  </a:cubicBezTo>
                  <a:cubicBezTo>
                    <a:pt x="44729" y="36621"/>
                    <a:pt x="44729" y="36621"/>
                    <a:pt x="44697" y="36315"/>
                  </a:cubicBezTo>
                  <a:cubicBezTo>
                    <a:pt x="45393" y="36273"/>
                    <a:pt x="46100" y="36294"/>
                    <a:pt x="46849" y="36188"/>
                  </a:cubicBezTo>
                  <a:cubicBezTo>
                    <a:pt x="46654" y="36054"/>
                    <a:pt x="46598" y="36015"/>
                    <a:pt x="46236" y="36015"/>
                  </a:cubicBezTo>
                  <a:cubicBezTo>
                    <a:pt x="46087" y="36015"/>
                    <a:pt x="45887" y="36021"/>
                    <a:pt x="45604" y="36031"/>
                  </a:cubicBezTo>
                  <a:cubicBezTo>
                    <a:pt x="45204" y="36052"/>
                    <a:pt x="44814" y="36062"/>
                    <a:pt x="44381" y="36073"/>
                  </a:cubicBezTo>
                  <a:cubicBezTo>
                    <a:pt x="43579" y="35556"/>
                    <a:pt x="43000" y="34702"/>
                    <a:pt x="41997" y="34290"/>
                  </a:cubicBezTo>
                  <a:cubicBezTo>
                    <a:pt x="42207" y="34150"/>
                    <a:pt x="42403" y="34140"/>
                    <a:pt x="42591" y="34140"/>
                  </a:cubicBezTo>
                  <a:cubicBezTo>
                    <a:pt x="42623" y="34140"/>
                    <a:pt x="42655" y="34140"/>
                    <a:pt x="42686" y="34140"/>
                  </a:cubicBezTo>
                  <a:cubicBezTo>
                    <a:pt x="42749" y="34140"/>
                    <a:pt x="42811" y="34139"/>
                    <a:pt x="42873" y="34132"/>
                  </a:cubicBezTo>
                  <a:cubicBezTo>
                    <a:pt x="43179" y="34090"/>
                    <a:pt x="43485" y="34090"/>
                    <a:pt x="43801" y="34069"/>
                  </a:cubicBezTo>
                  <a:cubicBezTo>
                    <a:pt x="44086" y="34058"/>
                    <a:pt x="44371" y="34037"/>
                    <a:pt x="44666" y="34037"/>
                  </a:cubicBezTo>
                  <a:cubicBezTo>
                    <a:pt x="44950" y="34027"/>
                    <a:pt x="45236" y="34027"/>
                    <a:pt x="45510" y="34027"/>
                  </a:cubicBezTo>
                  <a:cubicBezTo>
                    <a:pt x="45552" y="33868"/>
                    <a:pt x="45468" y="33826"/>
                    <a:pt x="45383" y="33826"/>
                  </a:cubicBezTo>
                  <a:cubicBezTo>
                    <a:pt x="45060" y="33826"/>
                    <a:pt x="44731" y="33821"/>
                    <a:pt x="44405" y="33821"/>
                  </a:cubicBezTo>
                  <a:cubicBezTo>
                    <a:pt x="44241" y="33821"/>
                    <a:pt x="44079" y="33823"/>
                    <a:pt x="43917" y="33826"/>
                  </a:cubicBezTo>
                  <a:cubicBezTo>
                    <a:pt x="43495" y="33837"/>
                    <a:pt x="43073" y="33858"/>
                    <a:pt x="42662" y="33910"/>
                  </a:cubicBezTo>
                  <a:cubicBezTo>
                    <a:pt x="42594" y="33919"/>
                    <a:pt x="42528" y="33923"/>
                    <a:pt x="42464" y="33923"/>
                  </a:cubicBezTo>
                  <a:cubicBezTo>
                    <a:pt x="42118" y="33923"/>
                    <a:pt x="41823" y="33802"/>
                    <a:pt x="41565" y="33563"/>
                  </a:cubicBezTo>
                  <a:cubicBezTo>
                    <a:pt x="41491" y="33488"/>
                    <a:pt x="41418" y="33404"/>
                    <a:pt x="41301" y="33288"/>
                  </a:cubicBezTo>
                  <a:cubicBezTo>
                    <a:pt x="41653" y="33176"/>
                    <a:pt x="41986" y="33162"/>
                    <a:pt x="42309" y="33162"/>
                  </a:cubicBezTo>
                  <a:cubicBezTo>
                    <a:pt x="42419" y="33162"/>
                    <a:pt x="42528" y="33163"/>
                    <a:pt x="42636" y="33163"/>
                  </a:cubicBezTo>
                  <a:cubicBezTo>
                    <a:pt x="42687" y="33163"/>
                    <a:pt x="42738" y="33163"/>
                    <a:pt x="42789" y="33162"/>
                  </a:cubicBezTo>
                  <a:cubicBezTo>
                    <a:pt x="43253" y="33162"/>
                    <a:pt x="43717" y="33183"/>
                    <a:pt x="44181" y="33225"/>
                  </a:cubicBezTo>
                  <a:cubicBezTo>
                    <a:pt x="44666" y="33267"/>
                    <a:pt x="45151" y="33352"/>
                    <a:pt x="45636" y="33425"/>
                  </a:cubicBezTo>
                  <a:cubicBezTo>
                    <a:pt x="46079" y="33499"/>
                    <a:pt x="46522" y="33615"/>
                    <a:pt x="47050" y="33731"/>
                  </a:cubicBezTo>
                  <a:cubicBezTo>
                    <a:pt x="46881" y="33415"/>
                    <a:pt x="46649" y="33415"/>
                    <a:pt x="46480" y="33373"/>
                  </a:cubicBezTo>
                  <a:cubicBezTo>
                    <a:pt x="45447" y="33120"/>
                    <a:pt x="44392" y="32930"/>
                    <a:pt x="43326" y="32919"/>
                  </a:cubicBezTo>
                  <a:cubicBezTo>
                    <a:pt x="43250" y="32918"/>
                    <a:pt x="43174" y="32917"/>
                    <a:pt x="43098" y="32917"/>
                  </a:cubicBezTo>
                  <a:cubicBezTo>
                    <a:pt x="42438" y="32917"/>
                    <a:pt x="41785" y="32954"/>
                    <a:pt x="41132" y="32982"/>
                  </a:cubicBezTo>
                  <a:cubicBezTo>
                    <a:pt x="41123" y="32982"/>
                    <a:pt x="41114" y="32983"/>
                    <a:pt x="41104" y="32983"/>
                  </a:cubicBezTo>
                  <a:cubicBezTo>
                    <a:pt x="40716" y="32983"/>
                    <a:pt x="40389" y="32761"/>
                    <a:pt x="40173" y="32318"/>
                  </a:cubicBezTo>
                  <a:cubicBezTo>
                    <a:pt x="40479" y="32170"/>
                    <a:pt x="40816" y="32181"/>
                    <a:pt x="41132" y="32138"/>
                  </a:cubicBezTo>
                  <a:cubicBezTo>
                    <a:pt x="41439" y="32096"/>
                    <a:pt x="41755" y="32054"/>
                    <a:pt x="42061" y="32033"/>
                  </a:cubicBezTo>
                  <a:cubicBezTo>
                    <a:pt x="42388" y="32002"/>
                    <a:pt x="42725" y="31970"/>
                    <a:pt x="43052" y="31960"/>
                  </a:cubicBezTo>
                  <a:cubicBezTo>
                    <a:pt x="43276" y="31952"/>
                    <a:pt x="43496" y="31944"/>
                    <a:pt x="43717" y="31944"/>
                  </a:cubicBezTo>
                  <a:cubicBezTo>
                    <a:pt x="43808" y="31944"/>
                    <a:pt x="43899" y="31946"/>
                    <a:pt x="43991" y="31949"/>
                  </a:cubicBezTo>
                  <a:cubicBezTo>
                    <a:pt x="44318" y="31949"/>
                    <a:pt x="44655" y="31970"/>
                    <a:pt x="44982" y="32002"/>
                  </a:cubicBezTo>
                  <a:cubicBezTo>
                    <a:pt x="45243" y="32020"/>
                    <a:pt x="45504" y="32113"/>
                    <a:pt x="45771" y="32113"/>
                  </a:cubicBezTo>
                  <a:cubicBezTo>
                    <a:pt x="45807" y="32113"/>
                    <a:pt x="45843" y="32111"/>
                    <a:pt x="45878" y="32107"/>
                  </a:cubicBezTo>
                  <a:cubicBezTo>
                    <a:pt x="45857" y="31906"/>
                    <a:pt x="45721" y="31906"/>
                    <a:pt x="45625" y="31885"/>
                  </a:cubicBezTo>
                  <a:cubicBezTo>
                    <a:pt x="45172" y="31812"/>
                    <a:pt x="44708" y="31717"/>
                    <a:pt x="44254" y="31685"/>
                  </a:cubicBezTo>
                  <a:cubicBezTo>
                    <a:pt x="43971" y="31670"/>
                    <a:pt x="43687" y="31662"/>
                    <a:pt x="43405" y="31662"/>
                  </a:cubicBezTo>
                  <a:cubicBezTo>
                    <a:pt x="42311" y="31662"/>
                    <a:pt x="41225" y="31777"/>
                    <a:pt x="40152" y="32012"/>
                  </a:cubicBezTo>
                  <a:cubicBezTo>
                    <a:pt x="40056" y="32033"/>
                    <a:pt x="39967" y="32043"/>
                    <a:pt x="39883" y="32043"/>
                  </a:cubicBezTo>
                  <a:cubicBezTo>
                    <a:pt x="39589" y="32043"/>
                    <a:pt x="39361" y="31917"/>
                    <a:pt x="39140" y="31695"/>
                  </a:cubicBezTo>
                  <a:cubicBezTo>
                    <a:pt x="39646" y="31411"/>
                    <a:pt x="40015" y="31327"/>
                    <a:pt x="41755" y="31084"/>
                  </a:cubicBezTo>
                  <a:cubicBezTo>
                    <a:pt x="42630" y="30968"/>
                    <a:pt x="43506" y="30842"/>
                    <a:pt x="44371" y="30725"/>
                  </a:cubicBezTo>
                  <a:cubicBezTo>
                    <a:pt x="44379" y="30560"/>
                    <a:pt x="44302" y="30546"/>
                    <a:pt x="44209" y="30546"/>
                  </a:cubicBezTo>
                  <a:cubicBezTo>
                    <a:pt x="44189" y="30546"/>
                    <a:pt x="44169" y="30546"/>
                    <a:pt x="44149" y="30546"/>
                  </a:cubicBezTo>
                  <a:cubicBezTo>
                    <a:pt x="43021" y="30620"/>
                    <a:pt x="41903" y="30778"/>
                    <a:pt x="40795" y="30989"/>
                  </a:cubicBezTo>
                  <a:cubicBezTo>
                    <a:pt x="40036" y="31126"/>
                    <a:pt x="39287" y="31306"/>
                    <a:pt x="38517" y="31474"/>
                  </a:cubicBezTo>
                  <a:cubicBezTo>
                    <a:pt x="38106" y="31252"/>
                    <a:pt x="37673" y="31020"/>
                    <a:pt x="37241" y="30810"/>
                  </a:cubicBezTo>
                  <a:cubicBezTo>
                    <a:pt x="37074" y="30726"/>
                    <a:pt x="36918" y="30637"/>
                    <a:pt x="36729" y="30637"/>
                  </a:cubicBezTo>
                  <a:cubicBezTo>
                    <a:pt x="36656" y="30637"/>
                    <a:pt x="36578" y="30651"/>
                    <a:pt x="36492" y="30683"/>
                  </a:cubicBezTo>
                  <a:cubicBezTo>
                    <a:pt x="36464" y="30694"/>
                    <a:pt x="36437" y="30699"/>
                    <a:pt x="36409" y="30699"/>
                  </a:cubicBezTo>
                  <a:cubicBezTo>
                    <a:pt x="36246" y="30699"/>
                    <a:pt x="36077" y="30526"/>
                    <a:pt x="35870" y="30345"/>
                  </a:cubicBezTo>
                  <a:lnTo>
                    <a:pt x="35870" y="30345"/>
                  </a:lnTo>
                  <a:cubicBezTo>
                    <a:pt x="36165" y="30409"/>
                    <a:pt x="36355" y="30451"/>
                    <a:pt x="36545" y="30483"/>
                  </a:cubicBezTo>
                  <a:cubicBezTo>
                    <a:pt x="36640" y="30378"/>
                    <a:pt x="36587" y="30314"/>
                    <a:pt x="36503" y="30272"/>
                  </a:cubicBezTo>
                  <a:cubicBezTo>
                    <a:pt x="35733" y="29881"/>
                    <a:pt x="35047" y="29354"/>
                    <a:pt x="34351" y="28838"/>
                  </a:cubicBezTo>
                  <a:cubicBezTo>
                    <a:pt x="34277" y="28796"/>
                    <a:pt x="34246" y="28700"/>
                    <a:pt x="34204" y="28648"/>
                  </a:cubicBezTo>
                  <a:cubicBezTo>
                    <a:pt x="34267" y="28426"/>
                    <a:pt x="34436" y="28342"/>
                    <a:pt x="34594" y="28278"/>
                  </a:cubicBezTo>
                  <a:cubicBezTo>
                    <a:pt x="35479" y="27941"/>
                    <a:pt x="36344" y="27530"/>
                    <a:pt x="37283" y="27319"/>
                  </a:cubicBezTo>
                  <a:cubicBezTo>
                    <a:pt x="37800" y="27203"/>
                    <a:pt x="38306" y="27024"/>
                    <a:pt x="38812" y="26886"/>
                  </a:cubicBezTo>
                  <a:cubicBezTo>
                    <a:pt x="39002" y="26834"/>
                    <a:pt x="39203" y="26802"/>
                    <a:pt x="39393" y="26749"/>
                  </a:cubicBezTo>
                  <a:cubicBezTo>
                    <a:pt x="39435" y="26738"/>
                    <a:pt x="39456" y="26665"/>
                    <a:pt x="39519" y="26560"/>
                  </a:cubicBezTo>
                  <a:lnTo>
                    <a:pt x="39519" y="26560"/>
                  </a:lnTo>
                  <a:cubicBezTo>
                    <a:pt x="39266" y="26581"/>
                    <a:pt x="39076" y="26581"/>
                    <a:pt x="38886" y="26623"/>
                  </a:cubicBezTo>
                  <a:cubicBezTo>
                    <a:pt x="38411" y="26738"/>
                    <a:pt x="37947" y="26865"/>
                    <a:pt x="37473" y="26992"/>
                  </a:cubicBezTo>
                  <a:cubicBezTo>
                    <a:pt x="36787" y="27181"/>
                    <a:pt x="36112" y="27371"/>
                    <a:pt x="35458" y="27646"/>
                  </a:cubicBezTo>
                  <a:cubicBezTo>
                    <a:pt x="35069" y="27814"/>
                    <a:pt x="34668" y="27941"/>
                    <a:pt x="34319" y="28194"/>
                  </a:cubicBezTo>
                  <a:cubicBezTo>
                    <a:pt x="34187" y="28287"/>
                    <a:pt x="34060" y="28335"/>
                    <a:pt x="33931" y="28335"/>
                  </a:cubicBezTo>
                  <a:cubicBezTo>
                    <a:pt x="33783" y="28335"/>
                    <a:pt x="33634" y="28271"/>
                    <a:pt x="33476" y="28142"/>
                  </a:cubicBezTo>
                  <a:cubicBezTo>
                    <a:pt x="32812" y="27582"/>
                    <a:pt x="32115" y="27076"/>
                    <a:pt x="31430" y="26549"/>
                  </a:cubicBezTo>
                  <a:cubicBezTo>
                    <a:pt x="31366" y="26496"/>
                    <a:pt x="31282" y="26464"/>
                    <a:pt x="31219" y="26433"/>
                  </a:cubicBezTo>
                  <a:cubicBezTo>
                    <a:pt x="31082" y="26517"/>
                    <a:pt x="31145" y="26602"/>
                    <a:pt x="31198" y="26665"/>
                  </a:cubicBezTo>
                  <a:cubicBezTo>
                    <a:pt x="31257" y="26745"/>
                    <a:pt x="31336" y="26825"/>
                    <a:pt x="31408" y="26896"/>
                  </a:cubicBezTo>
                  <a:lnTo>
                    <a:pt x="31408" y="26896"/>
                  </a:lnTo>
                  <a:cubicBezTo>
                    <a:pt x="31067" y="26849"/>
                    <a:pt x="30890" y="26599"/>
                    <a:pt x="30691" y="26391"/>
                  </a:cubicBezTo>
                  <a:cubicBezTo>
                    <a:pt x="30702" y="26127"/>
                    <a:pt x="30892" y="26021"/>
                    <a:pt x="31050" y="25916"/>
                  </a:cubicBezTo>
                  <a:cubicBezTo>
                    <a:pt x="32337" y="25083"/>
                    <a:pt x="33687" y="24387"/>
                    <a:pt x="35184" y="23975"/>
                  </a:cubicBezTo>
                  <a:cubicBezTo>
                    <a:pt x="36081" y="23733"/>
                    <a:pt x="36977" y="23490"/>
                    <a:pt x="37905" y="23364"/>
                  </a:cubicBezTo>
                  <a:cubicBezTo>
                    <a:pt x="38538" y="23290"/>
                    <a:pt x="39182" y="23258"/>
                    <a:pt x="39825" y="23195"/>
                  </a:cubicBezTo>
                  <a:cubicBezTo>
                    <a:pt x="39941" y="23185"/>
                    <a:pt x="40057" y="23164"/>
                    <a:pt x="40258" y="23132"/>
                  </a:cubicBezTo>
                  <a:cubicBezTo>
                    <a:pt x="40018" y="23022"/>
                    <a:pt x="39776" y="22972"/>
                    <a:pt x="39406" y="22972"/>
                  </a:cubicBezTo>
                  <a:cubicBezTo>
                    <a:pt x="39026" y="22972"/>
                    <a:pt x="38512" y="23025"/>
                    <a:pt x="37726" y="23121"/>
                  </a:cubicBezTo>
                  <a:cubicBezTo>
                    <a:pt x="36862" y="23227"/>
                    <a:pt x="36028" y="23427"/>
                    <a:pt x="35195" y="23670"/>
                  </a:cubicBezTo>
                  <a:cubicBezTo>
                    <a:pt x="34394" y="23912"/>
                    <a:pt x="33592" y="24197"/>
                    <a:pt x="32833" y="24556"/>
                  </a:cubicBezTo>
                  <a:cubicBezTo>
                    <a:pt x="32073" y="24903"/>
                    <a:pt x="31366" y="25378"/>
                    <a:pt x="30618" y="25810"/>
                  </a:cubicBezTo>
                  <a:cubicBezTo>
                    <a:pt x="30164" y="25536"/>
                    <a:pt x="29742" y="25199"/>
                    <a:pt x="29362" y="24735"/>
                  </a:cubicBezTo>
                  <a:cubicBezTo>
                    <a:pt x="29753" y="24471"/>
                    <a:pt x="30143" y="24260"/>
                    <a:pt x="30544" y="24092"/>
                  </a:cubicBezTo>
                  <a:cubicBezTo>
                    <a:pt x="31282" y="23785"/>
                    <a:pt x="32031" y="23511"/>
                    <a:pt x="32801" y="23290"/>
                  </a:cubicBezTo>
                  <a:cubicBezTo>
                    <a:pt x="33855" y="22974"/>
                    <a:pt x="34931" y="22710"/>
                    <a:pt x="36018" y="22541"/>
                  </a:cubicBezTo>
                  <a:cubicBezTo>
                    <a:pt x="36070" y="22531"/>
                    <a:pt x="36112" y="22457"/>
                    <a:pt x="36144" y="22414"/>
                  </a:cubicBezTo>
                  <a:cubicBezTo>
                    <a:pt x="36154" y="22404"/>
                    <a:pt x="36133" y="22383"/>
                    <a:pt x="36112" y="22330"/>
                  </a:cubicBezTo>
                  <a:cubicBezTo>
                    <a:pt x="35416" y="22383"/>
                    <a:pt x="34731" y="22510"/>
                    <a:pt x="34045" y="22689"/>
                  </a:cubicBezTo>
                  <a:cubicBezTo>
                    <a:pt x="33412" y="22857"/>
                    <a:pt x="32758" y="23005"/>
                    <a:pt x="32137" y="23216"/>
                  </a:cubicBezTo>
                  <a:cubicBezTo>
                    <a:pt x="31483" y="23438"/>
                    <a:pt x="30850" y="23722"/>
                    <a:pt x="30217" y="23986"/>
                  </a:cubicBezTo>
                  <a:cubicBezTo>
                    <a:pt x="29848" y="24134"/>
                    <a:pt x="29500" y="24313"/>
                    <a:pt x="29109" y="24481"/>
                  </a:cubicBezTo>
                  <a:cubicBezTo>
                    <a:pt x="27991" y="23501"/>
                    <a:pt x="26905" y="22541"/>
                    <a:pt x="25777" y="21550"/>
                  </a:cubicBezTo>
                  <a:cubicBezTo>
                    <a:pt x="25872" y="21307"/>
                    <a:pt x="26114" y="21191"/>
                    <a:pt x="26346" y="21075"/>
                  </a:cubicBezTo>
                  <a:cubicBezTo>
                    <a:pt x="27412" y="20485"/>
                    <a:pt x="28540" y="20031"/>
                    <a:pt x="29732" y="19725"/>
                  </a:cubicBezTo>
                  <a:cubicBezTo>
                    <a:pt x="30354" y="19567"/>
                    <a:pt x="30955" y="19325"/>
                    <a:pt x="31577" y="19177"/>
                  </a:cubicBezTo>
                  <a:cubicBezTo>
                    <a:pt x="32653" y="18913"/>
                    <a:pt x="33740" y="18681"/>
                    <a:pt x="34826" y="18481"/>
                  </a:cubicBezTo>
                  <a:cubicBezTo>
                    <a:pt x="35448" y="18354"/>
                    <a:pt x="36091" y="18312"/>
                    <a:pt x="36735" y="18238"/>
                  </a:cubicBezTo>
                  <a:cubicBezTo>
                    <a:pt x="36840" y="18228"/>
                    <a:pt x="36967" y="18249"/>
                    <a:pt x="37009" y="18059"/>
                  </a:cubicBezTo>
                  <a:cubicBezTo>
                    <a:pt x="36914" y="18038"/>
                    <a:pt x="36808" y="18017"/>
                    <a:pt x="36714" y="18017"/>
                  </a:cubicBezTo>
                  <a:cubicBezTo>
                    <a:pt x="35744" y="18048"/>
                    <a:pt x="34773" y="18186"/>
                    <a:pt x="33824" y="18385"/>
                  </a:cubicBezTo>
                  <a:cubicBezTo>
                    <a:pt x="32843" y="18586"/>
                    <a:pt x="31872" y="18776"/>
                    <a:pt x="30913" y="19039"/>
                  </a:cubicBezTo>
                  <a:cubicBezTo>
                    <a:pt x="30101" y="19250"/>
                    <a:pt x="29289" y="19482"/>
                    <a:pt x="28498" y="19799"/>
                  </a:cubicBezTo>
                  <a:cubicBezTo>
                    <a:pt x="27454" y="20232"/>
                    <a:pt x="26378" y="20590"/>
                    <a:pt x="25523" y="21307"/>
                  </a:cubicBezTo>
                  <a:cubicBezTo>
                    <a:pt x="25515" y="21308"/>
                    <a:pt x="25507" y="21308"/>
                    <a:pt x="25500" y="21308"/>
                  </a:cubicBezTo>
                  <a:cubicBezTo>
                    <a:pt x="25220" y="21308"/>
                    <a:pt x="25076" y="21135"/>
                    <a:pt x="24902" y="21012"/>
                  </a:cubicBezTo>
                  <a:cubicBezTo>
                    <a:pt x="24543" y="20727"/>
                    <a:pt x="24173" y="20421"/>
                    <a:pt x="23815" y="20136"/>
                  </a:cubicBezTo>
                  <a:cubicBezTo>
                    <a:pt x="23688" y="20052"/>
                    <a:pt x="23552" y="19978"/>
                    <a:pt x="23414" y="19904"/>
                  </a:cubicBezTo>
                  <a:cubicBezTo>
                    <a:pt x="23404" y="19904"/>
                    <a:pt x="23372" y="19925"/>
                    <a:pt x="23320" y="19946"/>
                  </a:cubicBezTo>
                  <a:cubicBezTo>
                    <a:pt x="23404" y="20052"/>
                    <a:pt x="23467" y="20157"/>
                    <a:pt x="23562" y="20242"/>
                  </a:cubicBezTo>
                  <a:lnTo>
                    <a:pt x="24796" y="21254"/>
                  </a:lnTo>
                  <a:cubicBezTo>
                    <a:pt x="25270" y="21655"/>
                    <a:pt x="25809" y="21971"/>
                    <a:pt x="26283" y="22351"/>
                  </a:cubicBezTo>
                  <a:cubicBezTo>
                    <a:pt x="26705" y="22678"/>
                    <a:pt x="27095" y="23037"/>
                    <a:pt x="27496" y="23396"/>
                  </a:cubicBezTo>
                  <a:cubicBezTo>
                    <a:pt x="27707" y="23585"/>
                    <a:pt x="27907" y="23796"/>
                    <a:pt x="28129" y="23986"/>
                  </a:cubicBezTo>
                  <a:cubicBezTo>
                    <a:pt x="28603" y="24408"/>
                    <a:pt x="29025" y="24882"/>
                    <a:pt x="29447" y="25367"/>
                  </a:cubicBezTo>
                  <a:cubicBezTo>
                    <a:pt x="28867" y="25030"/>
                    <a:pt x="28361" y="24608"/>
                    <a:pt x="27855" y="24186"/>
                  </a:cubicBezTo>
                  <a:cubicBezTo>
                    <a:pt x="26188" y="22815"/>
                    <a:pt x="24532" y="21444"/>
                    <a:pt x="22898" y="20052"/>
                  </a:cubicBezTo>
                  <a:cubicBezTo>
                    <a:pt x="21695" y="19029"/>
                    <a:pt x="20524" y="17975"/>
                    <a:pt x="19322" y="16951"/>
                  </a:cubicBezTo>
                  <a:cubicBezTo>
                    <a:pt x="18204" y="16002"/>
                    <a:pt x="17055" y="15085"/>
                    <a:pt x="15937" y="14157"/>
                  </a:cubicBezTo>
                  <a:cubicBezTo>
                    <a:pt x="14724" y="13144"/>
                    <a:pt x="13458" y="12205"/>
                    <a:pt x="12182" y="11288"/>
                  </a:cubicBezTo>
                  <a:cubicBezTo>
                    <a:pt x="11897" y="11077"/>
                    <a:pt x="11634" y="10834"/>
                    <a:pt x="11370" y="10592"/>
                  </a:cubicBezTo>
                  <a:cubicBezTo>
                    <a:pt x="11243" y="10475"/>
                    <a:pt x="11117" y="10349"/>
                    <a:pt x="11180" y="10096"/>
                  </a:cubicBezTo>
                  <a:lnTo>
                    <a:pt x="11180" y="10096"/>
                  </a:lnTo>
                  <a:cubicBezTo>
                    <a:pt x="11254" y="10117"/>
                    <a:pt x="11349" y="10117"/>
                    <a:pt x="11402" y="10159"/>
                  </a:cubicBezTo>
                  <a:cubicBezTo>
                    <a:pt x="11992" y="10634"/>
                    <a:pt x="12572" y="11108"/>
                    <a:pt x="13153" y="11583"/>
                  </a:cubicBezTo>
                  <a:cubicBezTo>
                    <a:pt x="13395" y="11783"/>
                    <a:pt x="13627" y="11994"/>
                    <a:pt x="13891" y="12163"/>
                  </a:cubicBezTo>
                  <a:cubicBezTo>
                    <a:pt x="14903" y="12796"/>
                    <a:pt x="15820" y="13566"/>
                    <a:pt x="16749" y="14336"/>
                  </a:cubicBezTo>
                  <a:cubicBezTo>
                    <a:pt x="17498" y="14958"/>
                    <a:pt x="18267" y="15559"/>
                    <a:pt x="19017" y="16182"/>
                  </a:cubicBezTo>
                  <a:cubicBezTo>
                    <a:pt x="19417" y="16529"/>
                    <a:pt x="19797" y="16909"/>
                    <a:pt x="20177" y="17279"/>
                  </a:cubicBezTo>
                  <a:cubicBezTo>
                    <a:pt x="20208" y="17310"/>
                    <a:pt x="20229" y="17352"/>
                    <a:pt x="20261" y="17384"/>
                  </a:cubicBezTo>
                  <a:lnTo>
                    <a:pt x="22729" y="19503"/>
                  </a:lnTo>
                  <a:cubicBezTo>
                    <a:pt x="22781" y="19536"/>
                    <a:pt x="22856" y="19557"/>
                    <a:pt x="22919" y="19588"/>
                  </a:cubicBezTo>
                  <a:cubicBezTo>
                    <a:pt x="23098" y="19514"/>
                    <a:pt x="23130" y="19293"/>
                    <a:pt x="23362" y="19229"/>
                  </a:cubicBezTo>
                  <a:cubicBezTo>
                    <a:pt x="23973" y="19060"/>
                    <a:pt x="24585" y="18839"/>
                    <a:pt x="25186" y="18618"/>
                  </a:cubicBezTo>
                  <a:cubicBezTo>
                    <a:pt x="25661" y="18449"/>
                    <a:pt x="26125" y="18259"/>
                    <a:pt x="26589" y="18048"/>
                  </a:cubicBezTo>
                  <a:lnTo>
                    <a:pt x="26589" y="18048"/>
                  </a:lnTo>
                  <a:cubicBezTo>
                    <a:pt x="25935" y="18069"/>
                    <a:pt x="25323" y="18270"/>
                    <a:pt x="24722" y="18512"/>
                  </a:cubicBezTo>
                  <a:cubicBezTo>
                    <a:pt x="24110" y="18765"/>
                    <a:pt x="23488" y="18997"/>
                    <a:pt x="22834" y="19250"/>
                  </a:cubicBezTo>
                  <a:cubicBezTo>
                    <a:pt x="22655" y="19103"/>
                    <a:pt x="22465" y="18955"/>
                    <a:pt x="22275" y="18807"/>
                  </a:cubicBezTo>
                  <a:cubicBezTo>
                    <a:pt x="22233" y="18765"/>
                    <a:pt x="22212" y="18692"/>
                    <a:pt x="22159" y="18596"/>
                  </a:cubicBezTo>
                  <a:cubicBezTo>
                    <a:pt x="22275" y="18533"/>
                    <a:pt x="22380" y="18460"/>
                    <a:pt x="22497" y="18407"/>
                  </a:cubicBezTo>
                  <a:cubicBezTo>
                    <a:pt x="23119" y="18164"/>
                    <a:pt x="23741" y="17932"/>
                    <a:pt x="24363" y="17689"/>
                  </a:cubicBezTo>
                  <a:cubicBezTo>
                    <a:pt x="24522" y="17626"/>
                    <a:pt x="24670" y="17542"/>
                    <a:pt x="24817" y="17468"/>
                  </a:cubicBezTo>
                  <a:cubicBezTo>
                    <a:pt x="24802" y="17349"/>
                    <a:pt x="24746" y="17319"/>
                    <a:pt x="24687" y="17319"/>
                  </a:cubicBezTo>
                  <a:cubicBezTo>
                    <a:pt x="24663" y="17319"/>
                    <a:pt x="24638" y="17325"/>
                    <a:pt x="24616" y="17331"/>
                  </a:cubicBezTo>
                  <a:cubicBezTo>
                    <a:pt x="24427" y="17384"/>
                    <a:pt x="24237" y="17457"/>
                    <a:pt x="24058" y="17521"/>
                  </a:cubicBezTo>
                  <a:cubicBezTo>
                    <a:pt x="23414" y="17774"/>
                    <a:pt x="22771" y="18027"/>
                    <a:pt x="22127" y="18270"/>
                  </a:cubicBezTo>
                  <a:cubicBezTo>
                    <a:pt x="22025" y="18305"/>
                    <a:pt x="21955" y="18328"/>
                    <a:pt x="21899" y="18328"/>
                  </a:cubicBezTo>
                  <a:cubicBezTo>
                    <a:pt x="21787" y="18328"/>
                    <a:pt x="21726" y="18241"/>
                    <a:pt x="21558" y="17996"/>
                  </a:cubicBezTo>
                  <a:cubicBezTo>
                    <a:pt x="21611" y="17943"/>
                    <a:pt x="21663" y="17858"/>
                    <a:pt x="21738" y="17827"/>
                  </a:cubicBezTo>
                  <a:cubicBezTo>
                    <a:pt x="22106" y="17679"/>
                    <a:pt x="22476" y="17542"/>
                    <a:pt x="22856" y="17415"/>
                  </a:cubicBezTo>
                  <a:cubicBezTo>
                    <a:pt x="23341" y="17257"/>
                    <a:pt x="23826" y="17110"/>
                    <a:pt x="24321" y="16962"/>
                  </a:cubicBezTo>
                  <a:cubicBezTo>
                    <a:pt x="24511" y="16899"/>
                    <a:pt x="24701" y="16857"/>
                    <a:pt x="24902" y="16814"/>
                  </a:cubicBezTo>
                  <a:cubicBezTo>
                    <a:pt x="25165" y="16761"/>
                    <a:pt x="25165" y="16761"/>
                    <a:pt x="25492" y="16498"/>
                  </a:cubicBezTo>
                  <a:cubicBezTo>
                    <a:pt x="25417" y="16475"/>
                    <a:pt x="25344" y="16466"/>
                    <a:pt x="25275" y="16466"/>
                  </a:cubicBezTo>
                  <a:cubicBezTo>
                    <a:pt x="24956" y="16466"/>
                    <a:pt x="24690" y="16665"/>
                    <a:pt x="24395" y="16709"/>
                  </a:cubicBezTo>
                  <a:cubicBezTo>
                    <a:pt x="24037" y="16751"/>
                    <a:pt x="23688" y="16930"/>
                    <a:pt x="23330" y="17057"/>
                  </a:cubicBezTo>
                  <a:cubicBezTo>
                    <a:pt x="22992" y="17173"/>
                    <a:pt x="22655" y="17300"/>
                    <a:pt x="22328" y="17415"/>
                  </a:cubicBezTo>
                  <a:cubicBezTo>
                    <a:pt x="21970" y="17532"/>
                    <a:pt x="21611" y="17658"/>
                    <a:pt x="21231" y="17785"/>
                  </a:cubicBezTo>
                  <a:cubicBezTo>
                    <a:pt x="21094" y="17668"/>
                    <a:pt x="20967" y="17563"/>
                    <a:pt x="20852" y="17457"/>
                  </a:cubicBezTo>
                  <a:cubicBezTo>
                    <a:pt x="20883" y="17384"/>
                    <a:pt x="20894" y="17321"/>
                    <a:pt x="20915" y="17310"/>
                  </a:cubicBezTo>
                  <a:cubicBezTo>
                    <a:pt x="21073" y="17225"/>
                    <a:pt x="21231" y="17152"/>
                    <a:pt x="21400" y="17089"/>
                  </a:cubicBezTo>
                  <a:cubicBezTo>
                    <a:pt x="22106" y="16814"/>
                    <a:pt x="22802" y="16529"/>
                    <a:pt x="23509" y="16276"/>
                  </a:cubicBezTo>
                  <a:cubicBezTo>
                    <a:pt x="24448" y="15939"/>
                    <a:pt x="25397" y="15612"/>
                    <a:pt x="26336" y="15296"/>
                  </a:cubicBezTo>
                  <a:cubicBezTo>
                    <a:pt x="26462" y="15254"/>
                    <a:pt x="26599" y="15254"/>
                    <a:pt x="26737" y="15221"/>
                  </a:cubicBezTo>
                  <a:cubicBezTo>
                    <a:pt x="26894" y="15179"/>
                    <a:pt x="27053" y="15127"/>
                    <a:pt x="27211" y="15074"/>
                  </a:cubicBezTo>
                  <a:cubicBezTo>
                    <a:pt x="27211" y="14935"/>
                    <a:pt x="27154" y="14897"/>
                    <a:pt x="27089" y="14897"/>
                  </a:cubicBezTo>
                  <a:cubicBezTo>
                    <a:pt x="27070" y="14897"/>
                    <a:pt x="27051" y="14900"/>
                    <a:pt x="27032" y="14905"/>
                  </a:cubicBezTo>
                  <a:cubicBezTo>
                    <a:pt x="26409" y="15064"/>
                    <a:pt x="25798" y="15232"/>
                    <a:pt x="25186" y="15432"/>
                  </a:cubicBezTo>
                  <a:cubicBezTo>
                    <a:pt x="23688" y="15939"/>
                    <a:pt x="22212" y="16487"/>
                    <a:pt x="20746" y="17057"/>
                  </a:cubicBezTo>
                  <a:cubicBezTo>
                    <a:pt x="20662" y="17078"/>
                    <a:pt x="20577" y="17089"/>
                    <a:pt x="20472" y="17110"/>
                  </a:cubicBezTo>
                  <a:cubicBezTo>
                    <a:pt x="20113" y="16782"/>
                    <a:pt x="19755" y="16456"/>
                    <a:pt x="19385" y="16128"/>
                  </a:cubicBezTo>
                  <a:cubicBezTo>
                    <a:pt x="19048" y="15833"/>
                    <a:pt x="18626" y="15612"/>
                    <a:pt x="18299" y="15243"/>
                  </a:cubicBezTo>
                  <a:cubicBezTo>
                    <a:pt x="18541" y="14989"/>
                    <a:pt x="18827" y="14958"/>
                    <a:pt x="19101" y="14874"/>
                  </a:cubicBezTo>
                  <a:cubicBezTo>
                    <a:pt x="19375" y="14789"/>
                    <a:pt x="19649" y="14715"/>
                    <a:pt x="19924" y="14631"/>
                  </a:cubicBezTo>
                  <a:cubicBezTo>
                    <a:pt x="20018" y="14600"/>
                    <a:pt x="20071" y="14536"/>
                    <a:pt x="20018" y="14431"/>
                  </a:cubicBezTo>
                  <a:cubicBezTo>
                    <a:pt x="20008" y="14420"/>
                    <a:pt x="19987" y="14389"/>
                    <a:pt x="19966" y="14389"/>
                  </a:cubicBezTo>
                  <a:cubicBezTo>
                    <a:pt x="19902" y="14399"/>
                    <a:pt x="19839" y="14399"/>
                    <a:pt x="19776" y="14420"/>
                  </a:cubicBezTo>
                  <a:cubicBezTo>
                    <a:pt x="19206" y="14610"/>
                    <a:pt x="18647" y="14811"/>
                    <a:pt x="18046" y="15022"/>
                  </a:cubicBezTo>
                  <a:cubicBezTo>
                    <a:pt x="17508" y="14610"/>
                    <a:pt x="16949" y="14230"/>
                    <a:pt x="16453" y="13682"/>
                  </a:cubicBezTo>
                  <a:cubicBezTo>
                    <a:pt x="16591" y="13587"/>
                    <a:pt x="16675" y="13482"/>
                    <a:pt x="16781" y="13439"/>
                  </a:cubicBezTo>
                  <a:cubicBezTo>
                    <a:pt x="17202" y="13281"/>
                    <a:pt x="17624" y="13154"/>
                    <a:pt x="18035" y="12975"/>
                  </a:cubicBezTo>
                  <a:cubicBezTo>
                    <a:pt x="19038" y="12554"/>
                    <a:pt x="20102" y="12332"/>
                    <a:pt x="21147" y="12047"/>
                  </a:cubicBezTo>
                  <a:cubicBezTo>
                    <a:pt x="21727" y="11900"/>
                    <a:pt x="22317" y="11825"/>
                    <a:pt x="22908" y="11710"/>
                  </a:cubicBezTo>
                  <a:cubicBezTo>
                    <a:pt x="23055" y="11678"/>
                    <a:pt x="23193" y="11614"/>
                    <a:pt x="23320" y="11572"/>
                  </a:cubicBezTo>
                  <a:cubicBezTo>
                    <a:pt x="23312" y="11453"/>
                    <a:pt x="23251" y="11428"/>
                    <a:pt x="23190" y="11428"/>
                  </a:cubicBezTo>
                  <a:cubicBezTo>
                    <a:pt x="23165" y="11428"/>
                    <a:pt x="23140" y="11432"/>
                    <a:pt x="23119" y="11436"/>
                  </a:cubicBezTo>
                  <a:cubicBezTo>
                    <a:pt x="22075" y="11614"/>
                    <a:pt x="21041" y="11815"/>
                    <a:pt x="20008" y="12068"/>
                  </a:cubicBezTo>
                  <a:cubicBezTo>
                    <a:pt x="19449" y="12195"/>
                    <a:pt x="18900" y="12395"/>
                    <a:pt x="18352" y="12543"/>
                  </a:cubicBezTo>
                  <a:cubicBezTo>
                    <a:pt x="17709" y="12722"/>
                    <a:pt x="17076" y="12933"/>
                    <a:pt x="16495" y="13271"/>
                  </a:cubicBezTo>
                  <a:cubicBezTo>
                    <a:pt x="16390" y="13344"/>
                    <a:pt x="16253" y="13376"/>
                    <a:pt x="16127" y="13429"/>
                  </a:cubicBezTo>
                  <a:cubicBezTo>
                    <a:pt x="15736" y="13229"/>
                    <a:pt x="15441" y="12922"/>
                    <a:pt x="15082" y="12648"/>
                  </a:cubicBezTo>
                  <a:cubicBezTo>
                    <a:pt x="15167" y="12522"/>
                    <a:pt x="15220" y="12395"/>
                    <a:pt x="15304" y="12322"/>
                  </a:cubicBezTo>
                  <a:cubicBezTo>
                    <a:pt x="15842" y="11847"/>
                    <a:pt x="16485" y="11520"/>
                    <a:pt x="17128" y="11225"/>
                  </a:cubicBezTo>
                  <a:cubicBezTo>
                    <a:pt x="17645" y="10993"/>
                    <a:pt x="18215" y="10845"/>
                    <a:pt x="18752" y="10665"/>
                  </a:cubicBezTo>
                  <a:cubicBezTo>
                    <a:pt x="18942" y="10602"/>
                    <a:pt x="19143" y="10550"/>
                    <a:pt x="19333" y="10497"/>
                  </a:cubicBezTo>
                  <a:cubicBezTo>
                    <a:pt x="20008" y="10307"/>
                    <a:pt x="20693" y="10107"/>
                    <a:pt x="21379" y="9927"/>
                  </a:cubicBezTo>
                  <a:cubicBezTo>
                    <a:pt x="21716" y="9833"/>
                    <a:pt x="22054" y="9737"/>
                    <a:pt x="22402" y="9664"/>
                  </a:cubicBezTo>
                  <a:cubicBezTo>
                    <a:pt x="23109" y="9495"/>
                    <a:pt x="23826" y="9347"/>
                    <a:pt x="24543" y="9189"/>
                  </a:cubicBezTo>
                  <a:cubicBezTo>
                    <a:pt x="24627" y="9168"/>
                    <a:pt x="24701" y="9125"/>
                    <a:pt x="24680" y="8968"/>
                  </a:cubicBezTo>
                  <a:cubicBezTo>
                    <a:pt x="24448" y="8968"/>
                    <a:pt x="24216" y="8978"/>
                    <a:pt x="23984" y="9031"/>
                  </a:cubicBezTo>
                  <a:cubicBezTo>
                    <a:pt x="23161" y="9210"/>
                    <a:pt x="22328" y="9357"/>
                    <a:pt x="21527" y="9590"/>
                  </a:cubicBezTo>
                  <a:cubicBezTo>
                    <a:pt x="20503" y="9896"/>
                    <a:pt x="19470" y="10128"/>
                    <a:pt x="18447" y="10433"/>
                  </a:cubicBezTo>
                  <a:cubicBezTo>
                    <a:pt x="17318" y="10771"/>
                    <a:pt x="16263" y="11277"/>
                    <a:pt x="15314" y="11994"/>
                  </a:cubicBezTo>
                  <a:cubicBezTo>
                    <a:pt x="15135" y="12132"/>
                    <a:pt x="14956" y="12247"/>
                    <a:pt x="14787" y="12353"/>
                  </a:cubicBezTo>
                  <a:cubicBezTo>
                    <a:pt x="14534" y="12289"/>
                    <a:pt x="14344" y="12205"/>
                    <a:pt x="14196" y="11973"/>
                  </a:cubicBezTo>
                  <a:cubicBezTo>
                    <a:pt x="14735" y="11436"/>
                    <a:pt x="15399" y="11150"/>
                    <a:pt x="16052" y="10855"/>
                  </a:cubicBezTo>
                  <a:cubicBezTo>
                    <a:pt x="16052" y="10722"/>
                    <a:pt x="16000" y="10677"/>
                    <a:pt x="15929" y="10677"/>
                  </a:cubicBezTo>
                  <a:cubicBezTo>
                    <a:pt x="15899" y="10677"/>
                    <a:pt x="15866" y="10685"/>
                    <a:pt x="15831" y="10697"/>
                  </a:cubicBezTo>
                  <a:cubicBezTo>
                    <a:pt x="15663" y="10750"/>
                    <a:pt x="15494" y="10813"/>
                    <a:pt x="15346" y="10897"/>
                  </a:cubicBezTo>
                  <a:cubicBezTo>
                    <a:pt x="14903" y="11161"/>
                    <a:pt x="14481" y="11436"/>
                    <a:pt x="14049" y="11699"/>
                  </a:cubicBezTo>
                  <a:cubicBezTo>
                    <a:pt x="13994" y="11734"/>
                    <a:pt x="13935" y="11764"/>
                    <a:pt x="13880" y="11764"/>
                  </a:cubicBezTo>
                  <a:cubicBezTo>
                    <a:pt x="13818" y="11764"/>
                    <a:pt x="13761" y="11726"/>
                    <a:pt x="13722" y="11614"/>
                  </a:cubicBezTo>
                  <a:cubicBezTo>
                    <a:pt x="14028" y="11204"/>
                    <a:pt x="14597" y="11140"/>
                    <a:pt x="14935" y="10729"/>
                  </a:cubicBezTo>
                  <a:cubicBezTo>
                    <a:pt x="14923" y="10728"/>
                    <a:pt x="14911" y="10728"/>
                    <a:pt x="14899" y="10728"/>
                  </a:cubicBezTo>
                  <a:cubicBezTo>
                    <a:pt x="14688" y="10728"/>
                    <a:pt x="14465" y="10812"/>
                    <a:pt x="14175" y="10982"/>
                  </a:cubicBezTo>
                  <a:cubicBezTo>
                    <a:pt x="13933" y="11129"/>
                    <a:pt x="13680" y="11267"/>
                    <a:pt x="13427" y="11404"/>
                  </a:cubicBezTo>
                  <a:cubicBezTo>
                    <a:pt x="13120" y="11256"/>
                    <a:pt x="12888" y="11077"/>
                    <a:pt x="12731" y="10750"/>
                  </a:cubicBezTo>
                  <a:cubicBezTo>
                    <a:pt x="12973" y="10581"/>
                    <a:pt x="13195" y="10391"/>
                    <a:pt x="13448" y="10265"/>
                  </a:cubicBezTo>
                  <a:cubicBezTo>
                    <a:pt x="14049" y="9980"/>
                    <a:pt x="14650" y="9695"/>
                    <a:pt x="15262" y="9442"/>
                  </a:cubicBezTo>
                  <a:cubicBezTo>
                    <a:pt x="15567" y="9315"/>
                    <a:pt x="15895" y="9242"/>
                    <a:pt x="16221" y="9147"/>
                  </a:cubicBezTo>
                  <a:cubicBezTo>
                    <a:pt x="16617" y="9022"/>
                    <a:pt x="17024" y="8928"/>
                    <a:pt x="17359" y="8671"/>
                  </a:cubicBezTo>
                  <a:lnTo>
                    <a:pt x="17359" y="8671"/>
                  </a:lnTo>
                  <a:cubicBezTo>
                    <a:pt x="17363" y="8675"/>
                    <a:pt x="17367" y="8678"/>
                    <a:pt x="17371" y="8682"/>
                  </a:cubicBezTo>
                  <a:lnTo>
                    <a:pt x="17371" y="8661"/>
                  </a:lnTo>
                  <a:cubicBezTo>
                    <a:pt x="17367" y="8665"/>
                    <a:pt x="17363" y="8668"/>
                    <a:pt x="17359" y="8671"/>
                  </a:cubicBezTo>
                  <a:lnTo>
                    <a:pt x="17359" y="8671"/>
                  </a:lnTo>
                  <a:cubicBezTo>
                    <a:pt x="17295" y="8613"/>
                    <a:pt x="17223" y="8593"/>
                    <a:pt x="17149" y="8593"/>
                  </a:cubicBezTo>
                  <a:cubicBezTo>
                    <a:pt x="17079" y="8593"/>
                    <a:pt x="17008" y="8610"/>
                    <a:pt x="16938" y="8630"/>
                  </a:cubicBezTo>
                  <a:cubicBezTo>
                    <a:pt x="16422" y="8778"/>
                    <a:pt x="15916" y="8925"/>
                    <a:pt x="15410" y="9094"/>
                  </a:cubicBezTo>
                  <a:cubicBezTo>
                    <a:pt x="14513" y="9411"/>
                    <a:pt x="13638" y="9790"/>
                    <a:pt x="12836" y="10328"/>
                  </a:cubicBezTo>
                  <a:cubicBezTo>
                    <a:pt x="12710" y="10412"/>
                    <a:pt x="12572" y="10475"/>
                    <a:pt x="12424" y="10560"/>
                  </a:cubicBezTo>
                  <a:cubicBezTo>
                    <a:pt x="12066" y="10465"/>
                    <a:pt x="11855" y="10159"/>
                    <a:pt x="11571" y="9948"/>
                  </a:cubicBezTo>
                  <a:cubicBezTo>
                    <a:pt x="11285" y="9737"/>
                    <a:pt x="11022" y="9505"/>
                    <a:pt x="10737" y="9284"/>
                  </a:cubicBezTo>
                  <a:cubicBezTo>
                    <a:pt x="10463" y="9062"/>
                    <a:pt x="10178" y="8851"/>
                    <a:pt x="9914" y="8619"/>
                  </a:cubicBezTo>
                  <a:cubicBezTo>
                    <a:pt x="9640" y="8398"/>
                    <a:pt x="9387" y="8155"/>
                    <a:pt x="9092" y="7892"/>
                  </a:cubicBezTo>
                  <a:cubicBezTo>
                    <a:pt x="9260" y="7754"/>
                    <a:pt x="9377" y="7618"/>
                    <a:pt x="9524" y="7533"/>
                  </a:cubicBezTo>
                  <a:cubicBezTo>
                    <a:pt x="9893" y="7333"/>
                    <a:pt x="10263" y="7143"/>
                    <a:pt x="10642" y="6964"/>
                  </a:cubicBezTo>
                  <a:cubicBezTo>
                    <a:pt x="11264" y="6668"/>
                    <a:pt x="11887" y="6383"/>
                    <a:pt x="12625" y="6046"/>
                  </a:cubicBezTo>
                  <a:cubicBezTo>
                    <a:pt x="12564" y="6038"/>
                    <a:pt x="12507" y="6034"/>
                    <a:pt x="12454" y="6034"/>
                  </a:cubicBezTo>
                  <a:cubicBezTo>
                    <a:pt x="12157" y="6034"/>
                    <a:pt x="11969" y="6145"/>
                    <a:pt x="11781" y="6226"/>
                  </a:cubicBezTo>
                  <a:cubicBezTo>
                    <a:pt x="11528" y="6320"/>
                    <a:pt x="11275" y="6415"/>
                    <a:pt x="11032" y="6521"/>
                  </a:cubicBezTo>
                  <a:cubicBezTo>
                    <a:pt x="10779" y="6647"/>
                    <a:pt x="10526" y="6784"/>
                    <a:pt x="10273" y="6911"/>
                  </a:cubicBezTo>
                  <a:cubicBezTo>
                    <a:pt x="10031" y="7037"/>
                    <a:pt x="9788" y="7143"/>
                    <a:pt x="9556" y="7269"/>
                  </a:cubicBezTo>
                  <a:cubicBezTo>
                    <a:pt x="9324" y="7386"/>
                    <a:pt x="9092" y="7522"/>
                    <a:pt x="8881" y="7628"/>
                  </a:cubicBezTo>
                  <a:cubicBezTo>
                    <a:pt x="8248" y="7269"/>
                    <a:pt x="7985" y="7027"/>
                    <a:pt x="7732" y="6573"/>
                  </a:cubicBezTo>
                  <a:cubicBezTo>
                    <a:pt x="7805" y="6500"/>
                    <a:pt x="7879" y="6415"/>
                    <a:pt x="7964" y="6362"/>
                  </a:cubicBezTo>
                  <a:cubicBezTo>
                    <a:pt x="8543" y="5940"/>
                    <a:pt x="9166" y="5603"/>
                    <a:pt x="9841" y="5382"/>
                  </a:cubicBezTo>
                  <a:cubicBezTo>
                    <a:pt x="10010" y="5329"/>
                    <a:pt x="10010" y="5319"/>
                    <a:pt x="10178" y="5065"/>
                  </a:cubicBezTo>
                  <a:lnTo>
                    <a:pt x="10178" y="5065"/>
                  </a:lnTo>
                  <a:cubicBezTo>
                    <a:pt x="10073" y="5076"/>
                    <a:pt x="9989" y="5065"/>
                    <a:pt x="9914" y="5086"/>
                  </a:cubicBezTo>
                  <a:cubicBezTo>
                    <a:pt x="9250" y="5297"/>
                    <a:pt x="8639" y="5593"/>
                    <a:pt x="8079" y="5994"/>
                  </a:cubicBezTo>
                  <a:cubicBezTo>
                    <a:pt x="7900" y="6120"/>
                    <a:pt x="7699" y="6236"/>
                    <a:pt x="7510" y="6341"/>
                  </a:cubicBezTo>
                  <a:cubicBezTo>
                    <a:pt x="7500" y="6346"/>
                    <a:pt x="7488" y="6348"/>
                    <a:pt x="7475" y="6348"/>
                  </a:cubicBezTo>
                  <a:cubicBezTo>
                    <a:pt x="7428" y="6348"/>
                    <a:pt x="7364" y="6322"/>
                    <a:pt x="7331" y="6289"/>
                  </a:cubicBezTo>
                  <a:cubicBezTo>
                    <a:pt x="7299" y="6257"/>
                    <a:pt x="7267" y="6162"/>
                    <a:pt x="7299" y="6120"/>
                  </a:cubicBezTo>
                  <a:cubicBezTo>
                    <a:pt x="7436" y="5930"/>
                    <a:pt x="7563" y="5719"/>
                    <a:pt x="7742" y="5551"/>
                  </a:cubicBezTo>
                  <a:cubicBezTo>
                    <a:pt x="7985" y="5297"/>
                    <a:pt x="8269" y="5076"/>
                    <a:pt x="8543" y="4843"/>
                  </a:cubicBezTo>
                  <a:cubicBezTo>
                    <a:pt x="9124" y="4348"/>
                    <a:pt x="9841" y="4074"/>
                    <a:pt x="10568" y="3884"/>
                  </a:cubicBezTo>
                  <a:cubicBezTo>
                    <a:pt x="11354" y="3686"/>
                    <a:pt x="12163" y="3533"/>
                    <a:pt x="12981" y="3533"/>
                  </a:cubicBezTo>
                  <a:cubicBezTo>
                    <a:pt x="13119" y="3533"/>
                    <a:pt x="13257" y="3538"/>
                    <a:pt x="13395" y="3547"/>
                  </a:cubicBezTo>
                  <a:cubicBezTo>
                    <a:pt x="13527" y="3555"/>
                    <a:pt x="13660" y="3559"/>
                    <a:pt x="13791" y="3559"/>
                  </a:cubicBezTo>
                  <a:cubicBezTo>
                    <a:pt x="14685" y="3559"/>
                    <a:pt x="15555" y="3377"/>
                    <a:pt x="16401" y="3083"/>
                  </a:cubicBezTo>
                  <a:cubicBezTo>
                    <a:pt x="16789" y="2953"/>
                    <a:pt x="17177" y="2894"/>
                    <a:pt x="17576" y="2894"/>
                  </a:cubicBezTo>
                  <a:close/>
                  <a:moveTo>
                    <a:pt x="524" y="1"/>
                  </a:moveTo>
                  <a:cubicBezTo>
                    <a:pt x="498" y="1"/>
                    <a:pt x="471" y="2"/>
                    <a:pt x="443" y="3"/>
                  </a:cubicBezTo>
                  <a:cubicBezTo>
                    <a:pt x="380" y="13"/>
                    <a:pt x="317" y="34"/>
                    <a:pt x="232" y="66"/>
                  </a:cubicBezTo>
                  <a:cubicBezTo>
                    <a:pt x="159" y="214"/>
                    <a:pt x="85" y="362"/>
                    <a:pt x="0" y="540"/>
                  </a:cubicBezTo>
                  <a:cubicBezTo>
                    <a:pt x="338" y="962"/>
                    <a:pt x="633" y="1311"/>
                    <a:pt x="907" y="1679"/>
                  </a:cubicBezTo>
                  <a:cubicBezTo>
                    <a:pt x="1425" y="2387"/>
                    <a:pt x="2025" y="3008"/>
                    <a:pt x="2669" y="3589"/>
                  </a:cubicBezTo>
                  <a:cubicBezTo>
                    <a:pt x="3471" y="4327"/>
                    <a:pt x="4282" y="5044"/>
                    <a:pt x="5105" y="5761"/>
                  </a:cubicBezTo>
                  <a:cubicBezTo>
                    <a:pt x="5696" y="6268"/>
                    <a:pt x="6107" y="6890"/>
                    <a:pt x="6276" y="7649"/>
                  </a:cubicBezTo>
                  <a:cubicBezTo>
                    <a:pt x="6455" y="8429"/>
                    <a:pt x="6571" y="9221"/>
                    <a:pt x="6539" y="10022"/>
                  </a:cubicBezTo>
                  <a:cubicBezTo>
                    <a:pt x="6518" y="10813"/>
                    <a:pt x="6466" y="11614"/>
                    <a:pt x="6434" y="12416"/>
                  </a:cubicBezTo>
                  <a:cubicBezTo>
                    <a:pt x="6339" y="14747"/>
                    <a:pt x="6466" y="17068"/>
                    <a:pt x="6719" y="19388"/>
                  </a:cubicBezTo>
                  <a:cubicBezTo>
                    <a:pt x="6898" y="21118"/>
                    <a:pt x="7289" y="22794"/>
                    <a:pt x="7889" y="24429"/>
                  </a:cubicBezTo>
                  <a:cubicBezTo>
                    <a:pt x="8058" y="24882"/>
                    <a:pt x="8248" y="25336"/>
                    <a:pt x="8480" y="25768"/>
                  </a:cubicBezTo>
                  <a:cubicBezTo>
                    <a:pt x="9398" y="27446"/>
                    <a:pt x="10737" y="28711"/>
                    <a:pt x="12414" y="29618"/>
                  </a:cubicBezTo>
                  <a:cubicBezTo>
                    <a:pt x="14217" y="30588"/>
                    <a:pt x="15937" y="31695"/>
                    <a:pt x="17550" y="32951"/>
                  </a:cubicBezTo>
                  <a:cubicBezTo>
                    <a:pt x="18668" y="33816"/>
                    <a:pt x="19755" y="34733"/>
                    <a:pt x="20862" y="35619"/>
                  </a:cubicBezTo>
                  <a:cubicBezTo>
                    <a:pt x="22075" y="36589"/>
                    <a:pt x="23287" y="37559"/>
                    <a:pt x="24553" y="38466"/>
                  </a:cubicBezTo>
                  <a:cubicBezTo>
                    <a:pt x="26041" y="39521"/>
                    <a:pt x="27633" y="40302"/>
                    <a:pt x="29394" y="40766"/>
                  </a:cubicBezTo>
                  <a:cubicBezTo>
                    <a:pt x="30323" y="41009"/>
                    <a:pt x="31230" y="41304"/>
                    <a:pt x="32137" y="41588"/>
                  </a:cubicBezTo>
                  <a:cubicBezTo>
                    <a:pt x="33307" y="41947"/>
                    <a:pt x="34478" y="42284"/>
                    <a:pt x="35690" y="42432"/>
                  </a:cubicBezTo>
                  <a:cubicBezTo>
                    <a:pt x="36513" y="42527"/>
                    <a:pt x="37326" y="42654"/>
                    <a:pt x="38137" y="42727"/>
                  </a:cubicBezTo>
                  <a:cubicBezTo>
                    <a:pt x="38409" y="42750"/>
                    <a:pt x="38685" y="42761"/>
                    <a:pt x="38960" y="42761"/>
                  </a:cubicBezTo>
                  <a:cubicBezTo>
                    <a:pt x="39196" y="42761"/>
                    <a:pt x="39433" y="42753"/>
                    <a:pt x="39667" y="42738"/>
                  </a:cubicBezTo>
                  <a:cubicBezTo>
                    <a:pt x="40700" y="42664"/>
                    <a:pt x="41744" y="42537"/>
                    <a:pt x="42778" y="42464"/>
                  </a:cubicBezTo>
                  <a:cubicBezTo>
                    <a:pt x="43148" y="42436"/>
                    <a:pt x="43524" y="42431"/>
                    <a:pt x="43901" y="42431"/>
                  </a:cubicBezTo>
                  <a:cubicBezTo>
                    <a:pt x="44082" y="42431"/>
                    <a:pt x="44263" y="42432"/>
                    <a:pt x="44444" y="42432"/>
                  </a:cubicBezTo>
                  <a:cubicBezTo>
                    <a:pt x="44908" y="42432"/>
                    <a:pt x="45372" y="42453"/>
                    <a:pt x="45836" y="42453"/>
                  </a:cubicBezTo>
                  <a:cubicBezTo>
                    <a:pt x="46233" y="42451"/>
                    <a:pt x="46630" y="42448"/>
                    <a:pt x="47027" y="42448"/>
                  </a:cubicBezTo>
                  <a:cubicBezTo>
                    <a:pt x="48426" y="42448"/>
                    <a:pt x="49827" y="42483"/>
                    <a:pt x="51215" y="42696"/>
                  </a:cubicBezTo>
                  <a:cubicBezTo>
                    <a:pt x="51679" y="42770"/>
                    <a:pt x="52143" y="42802"/>
                    <a:pt x="52607" y="42833"/>
                  </a:cubicBezTo>
                  <a:cubicBezTo>
                    <a:pt x="52654" y="42837"/>
                    <a:pt x="52702" y="42839"/>
                    <a:pt x="52749" y="42839"/>
                  </a:cubicBezTo>
                  <a:cubicBezTo>
                    <a:pt x="52965" y="42839"/>
                    <a:pt x="53178" y="42794"/>
                    <a:pt x="53378" y="42664"/>
                  </a:cubicBezTo>
                  <a:cubicBezTo>
                    <a:pt x="53567" y="42537"/>
                    <a:pt x="53610" y="42338"/>
                    <a:pt x="53430" y="42169"/>
                  </a:cubicBezTo>
                  <a:cubicBezTo>
                    <a:pt x="53198" y="41958"/>
                    <a:pt x="52966" y="41757"/>
                    <a:pt x="52703" y="41588"/>
                  </a:cubicBezTo>
                  <a:cubicBezTo>
                    <a:pt x="51996" y="41124"/>
                    <a:pt x="51374" y="40566"/>
                    <a:pt x="50825" y="39912"/>
                  </a:cubicBezTo>
                  <a:cubicBezTo>
                    <a:pt x="50509" y="39532"/>
                    <a:pt x="50266" y="39110"/>
                    <a:pt x="50118" y="38646"/>
                  </a:cubicBezTo>
                  <a:cubicBezTo>
                    <a:pt x="49792" y="37549"/>
                    <a:pt x="49475" y="36441"/>
                    <a:pt x="49169" y="35335"/>
                  </a:cubicBezTo>
                  <a:cubicBezTo>
                    <a:pt x="49053" y="34944"/>
                    <a:pt x="48958" y="34554"/>
                    <a:pt x="48874" y="34174"/>
                  </a:cubicBezTo>
                  <a:cubicBezTo>
                    <a:pt x="48632" y="33109"/>
                    <a:pt x="48389" y="32044"/>
                    <a:pt x="47978" y="31042"/>
                  </a:cubicBezTo>
                  <a:cubicBezTo>
                    <a:pt x="47524" y="29956"/>
                    <a:pt x="47018" y="28901"/>
                    <a:pt x="46522" y="27835"/>
                  </a:cubicBezTo>
                  <a:cubicBezTo>
                    <a:pt x="46354" y="27477"/>
                    <a:pt x="46121" y="27139"/>
                    <a:pt x="45963" y="26771"/>
                  </a:cubicBezTo>
                  <a:cubicBezTo>
                    <a:pt x="45489" y="25663"/>
                    <a:pt x="44761" y="24714"/>
                    <a:pt x="43959" y="23817"/>
                  </a:cubicBezTo>
                  <a:cubicBezTo>
                    <a:pt x="43590" y="23396"/>
                    <a:pt x="43242" y="22974"/>
                    <a:pt x="43031" y="22446"/>
                  </a:cubicBezTo>
                  <a:cubicBezTo>
                    <a:pt x="42515" y="21202"/>
                    <a:pt x="41882" y="20000"/>
                    <a:pt x="41217" y="18828"/>
                  </a:cubicBezTo>
                  <a:cubicBezTo>
                    <a:pt x="40806" y="18090"/>
                    <a:pt x="40342" y="17394"/>
                    <a:pt x="39962" y="16635"/>
                  </a:cubicBezTo>
                  <a:cubicBezTo>
                    <a:pt x="39508" y="15728"/>
                    <a:pt x="38875" y="14916"/>
                    <a:pt x="38275" y="14093"/>
                  </a:cubicBezTo>
                  <a:cubicBezTo>
                    <a:pt x="37357" y="12849"/>
                    <a:pt x="36218" y="11825"/>
                    <a:pt x="35005" y="10887"/>
                  </a:cubicBezTo>
                  <a:cubicBezTo>
                    <a:pt x="34499" y="10497"/>
                    <a:pt x="33993" y="10086"/>
                    <a:pt x="33487" y="9695"/>
                  </a:cubicBezTo>
                  <a:cubicBezTo>
                    <a:pt x="32737" y="9104"/>
                    <a:pt x="31999" y="8514"/>
                    <a:pt x="31230" y="7934"/>
                  </a:cubicBezTo>
                  <a:cubicBezTo>
                    <a:pt x="30449" y="7354"/>
                    <a:pt x="29616" y="6837"/>
                    <a:pt x="28867" y="6204"/>
                  </a:cubicBezTo>
                  <a:cubicBezTo>
                    <a:pt x="28044" y="5518"/>
                    <a:pt x="27148" y="5086"/>
                    <a:pt x="26072" y="4939"/>
                  </a:cubicBezTo>
                  <a:cubicBezTo>
                    <a:pt x="24965" y="4791"/>
                    <a:pt x="23931" y="4358"/>
                    <a:pt x="22929" y="3873"/>
                  </a:cubicBezTo>
                  <a:cubicBezTo>
                    <a:pt x="21705" y="3283"/>
                    <a:pt x="20409" y="2882"/>
                    <a:pt x="19080" y="2619"/>
                  </a:cubicBezTo>
                  <a:cubicBezTo>
                    <a:pt x="18602" y="2528"/>
                    <a:pt x="18126" y="2472"/>
                    <a:pt x="17653" y="2472"/>
                  </a:cubicBezTo>
                  <a:cubicBezTo>
                    <a:pt x="17072" y="2472"/>
                    <a:pt x="16496" y="2557"/>
                    <a:pt x="15926" y="2766"/>
                  </a:cubicBezTo>
                  <a:cubicBezTo>
                    <a:pt x="15268" y="3007"/>
                    <a:pt x="14602" y="3109"/>
                    <a:pt x="13920" y="3109"/>
                  </a:cubicBezTo>
                  <a:cubicBezTo>
                    <a:pt x="13826" y="3109"/>
                    <a:pt x="13732" y="3107"/>
                    <a:pt x="13638" y="3104"/>
                  </a:cubicBezTo>
                  <a:cubicBezTo>
                    <a:pt x="13531" y="3100"/>
                    <a:pt x="13425" y="3098"/>
                    <a:pt x="13318" y="3098"/>
                  </a:cubicBezTo>
                  <a:cubicBezTo>
                    <a:pt x="12467" y="3098"/>
                    <a:pt x="11625" y="3209"/>
                    <a:pt x="10800" y="3378"/>
                  </a:cubicBezTo>
                  <a:cubicBezTo>
                    <a:pt x="10347" y="3472"/>
                    <a:pt x="9872" y="3568"/>
                    <a:pt x="9461" y="3779"/>
                  </a:cubicBezTo>
                  <a:cubicBezTo>
                    <a:pt x="8449" y="4285"/>
                    <a:pt x="7510" y="4897"/>
                    <a:pt x="7035" y="6004"/>
                  </a:cubicBezTo>
                  <a:cubicBezTo>
                    <a:pt x="6761" y="5983"/>
                    <a:pt x="6635" y="5783"/>
                    <a:pt x="6476" y="5635"/>
                  </a:cubicBezTo>
                  <a:cubicBezTo>
                    <a:pt x="5664" y="4886"/>
                    <a:pt x="4852" y="4126"/>
                    <a:pt x="4029" y="3388"/>
                  </a:cubicBezTo>
                  <a:cubicBezTo>
                    <a:pt x="3481" y="2893"/>
                    <a:pt x="2996" y="2354"/>
                    <a:pt x="2532" y="1785"/>
                  </a:cubicBezTo>
                  <a:cubicBezTo>
                    <a:pt x="2173" y="1332"/>
                    <a:pt x="1793" y="889"/>
                    <a:pt x="1435" y="446"/>
                  </a:cubicBezTo>
                  <a:cubicBezTo>
                    <a:pt x="1198" y="140"/>
                    <a:pt x="898" y="1"/>
                    <a:pt x="52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6"/>
            <p:cNvSpPr/>
            <p:nvPr/>
          </p:nvSpPr>
          <p:spPr>
            <a:xfrm>
              <a:off x="1841575" y="4460850"/>
              <a:ext cx="307975" cy="99825"/>
            </a:xfrm>
            <a:custGeom>
              <a:avLst/>
              <a:gdLst/>
              <a:ahLst/>
              <a:cxnLst/>
              <a:rect l="l" t="t" r="r" b="b"/>
              <a:pathLst>
                <a:path w="12319" h="3993" extrusionOk="0">
                  <a:moveTo>
                    <a:pt x="12033" y="0"/>
                  </a:moveTo>
                  <a:cubicBezTo>
                    <a:pt x="12002" y="0"/>
                    <a:pt x="11970" y="2"/>
                    <a:pt x="11939" y="7"/>
                  </a:cubicBezTo>
                  <a:cubicBezTo>
                    <a:pt x="11011" y="176"/>
                    <a:pt x="10072" y="345"/>
                    <a:pt x="9144" y="535"/>
                  </a:cubicBezTo>
                  <a:cubicBezTo>
                    <a:pt x="8363" y="703"/>
                    <a:pt x="7594" y="893"/>
                    <a:pt x="6823" y="1104"/>
                  </a:cubicBezTo>
                  <a:cubicBezTo>
                    <a:pt x="6233" y="1252"/>
                    <a:pt x="5642" y="1442"/>
                    <a:pt x="5052" y="1621"/>
                  </a:cubicBezTo>
                  <a:cubicBezTo>
                    <a:pt x="4545" y="1779"/>
                    <a:pt x="4039" y="1959"/>
                    <a:pt x="3533" y="2138"/>
                  </a:cubicBezTo>
                  <a:cubicBezTo>
                    <a:pt x="3122" y="2286"/>
                    <a:pt x="2710" y="2433"/>
                    <a:pt x="2299" y="2602"/>
                  </a:cubicBezTo>
                  <a:cubicBezTo>
                    <a:pt x="2014" y="2728"/>
                    <a:pt x="1730" y="2866"/>
                    <a:pt x="1456" y="3003"/>
                  </a:cubicBezTo>
                  <a:cubicBezTo>
                    <a:pt x="1107" y="3193"/>
                    <a:pt x="748" y="3372"/>
                    <a:pt x="411" y="3572"/>
                  </a:cubicBezTo>
                  <a:cubicBezTo>
                    <a:pt x="274" y="3668"/>
                    <a:pt x="169" y="3815"/>
                    <a:pt x="0" y="3973"/>
                  </a:cubicBezTo>
                  <a:cubicBezTo>
                    <a:pt x="94" y="3981"/>
                    <a:pt x="159" y="3993"/>
                    <a:pt x="204" y="3993"/>
                  </a:cubicBezTo>
                  <a:cubicBezTo>
                    <a:pt x="224" y="3993"/>
                    <a:pt x="240" y="3990"/>
                    <a:pt x="253" y="3984"/>
                  </a:cubicBezTo>
                  <a:cubicBezTo>
                    <a:pt x="1034" y="3414"/>
                    <a:pt x="1930" y="3098"/>
                    <a:pt x="2827" y="2771"/>
                  </a:cubicBezTo>
                  <a:cubicBezTo>
                    <a:pt x="3533" y="2507"/>
                    <a:pt x="4240" y="2243"/>
                    <a:pt x="4957" y="2011"/>
                  </a:cubicBezTo>
                  <a:cubicBezTo>
                    <a:pt x="5642" y="1779"/>
                    <a:pt x="6349" y="1579"/>
                    <a:pt x="7045" y="1378"/>
                  </a:cubicBezTo>
                  <a:cubicBezTo>
                    <a:pt x="7899" y="1146"/>
                    <a:pt x="8754" y="914"/>
                    <a:pt x="9608" y="714"/>
                  </a:cubicBezTo>
                  <a:cubicBezTo>
                    <a:pt x="10378" y="525"/>
                    <a:pt x="11169" y="398"/>
                    <a:pt x="11949" y="239"/>
                  </a:cubicBezTo>
                  <a:cubicBezTo>
                    <a:pt x="12065" y="218"/>
                    <a:pt x="12192" y="176"/>
                    <a:pt x="12319" y="155"/>
                  </a:cubicBezTo>
                  <a:lnTo>
                    <a:pt x="12319" y="18"/>
                  </a:lnTo>
                  <a:cubicBezTo>
                    <a:pt x="12223" y="18"/>
                    <a:pt x="12128" y="0"/>
                    <a:pt x="1203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6"/>
            <p:cNvSpPr/>
            <p:nvPr/>
          </p:nvSpPr>
          <p:spPr>
            <a:xfrm>
              <a:off x="2229925" y="4820250"/>
              <a:ext cx="201225" cy="61875"/>
            </a:xfrm>
            <a:custGeom>
              <a:avLst/>
              <a:gdLst/>
              <a:ahLst/>
              <a:cxnLst/>
              <a:rect l="l" t="t" r="r" b="b"/>
              <a:pathLst>
                <a:path w="8049" h="2475" extrusionOk="0">
                  <a:moveTo>
                    <a:pt x="7257" y="0"/>
                  </a:moveTo>
                  <a:cubicBezTo>
                    <a:pt x="7107" y="0"/>
                    <a:pt x="6956" y="4"/>
                    <a:pt x="6804" y="17"/>
                  </a:cubicBezTo>
                  <a:cubicBezTo>
                    <a:pt x="5591" y="144"/>
                    <a:pt x="4420" y="460"/>
                    <a:pt x="3270" y="861"/>
                  </a:cubicBezTo>
                  <a:cubicBezTo>
                    <a:pt x="2279" y="1209"/>
                    <a:pt x="1320" y="1599"/>
                    <a:pt x="392" y="2084"/>
                  </a:cubicBezTo>
                  <a:cubicBezTo>
                    <a:pt x="233" y="2169"/>
                    <a:pt x="75" y="2232"/>
                    <a:pt x="1" y="2475"/>
                  </a:cubicBezTo>
                  <a:cubicBezTo>
                    <a:pt x="402" y="2401"/>
                    <a:pt x="729" y="2232"/>
                    <a:pt x="1067" y="2074"/>
                  </a:cubicBezTo>
                  <a:cubicBezTo>
                    <a:pt x="1531" y="1873"/>
                    <a:pt x="1984" y="1641"/>
                    <a:pt x="2459" y="1462"/>
                  </a:cubicBezTo>
                  <a:cubicBezTo>
                    <a:pt x="3059" y="1241"/>
                    <a:pt x="3682" y="1072"/>
                    <a:pt x="4283" y="851"/>
                  </a:cubicBezTo>
                  <a:cubicBezTo>
                    <a:pt x="4831" y="650"/>
                    <a:pt x="5391" y="544"/>
                    <a:pt x="5949" y="418"/>
                  </a:cubicBezTo>
                  <a:cubicBezTo>
                    <a:pt x="6561" y="281"/>
                    <a:pt x="7173" y="228"/>
                    <a:pt x="7795" y="228"/>
                  </a:cubicBezTo>
                  <a:cubicBezTo>
                    <a:pt x="7901" y="218"/>
                    <a:pt x="8027" y="249"/>
                    <a:pt x="8048" y="70"/>
                  </a:cubicBezTo>
                  <a:cubicBezTo>
                    <a:pt x="7985" y="49"/>
                    <a:pt x="7932" y="7"/>
                    <a:pt x="7869" y="7"/>
                  </a:cubicBezTo>
                  <a:cubicBezTo>
                    <a:pt x="7663" y="7"/>
                    <a:pt x="7460" y="0"/>
                    <a:pt x="725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6"/>
            <p:cNvSpPr/>
            <p:nvPr/>
          </p:nvSpPr>
          <p:spPr>
            <a:xfrm>
              <a:off x="1860025" y="4649925"/>
              <a:ext cx="17675" cy="195550"/>
            </a:xfrm>
            <a:custGeom>
              <a:avLst/>
              <a:gdLst/>
              <a:ahLst/>
              <a:cxnLst/>
              <a:rect l="l" t="t" r="r" b="b"/>
              <a:pathLst>
                <a:path w="707" h="7822" extrusionOk="0">
                  <a:moveTo>
                    <a:pt x="171" y="1"/>
                  </a:moveTo>
                  <a:cubicBezTo>
                    <a:pt x="143" y="1"/>
                    <a:pt x="108" y="9"/>
                    <a:pt x="64" y="28"/>
                  </a:cubicBezTo>
                  <a:cubicBezTo>
                    <a:pt x="64" y="165"/>
                    <a:pt x="43" y="323"/>
                    <a:pt x="43" y="471"/>
                  </a:cubicBezTo>
                  <a:cubicBezTo>
                    <a:pt x="32" y="1294"/>
                    <a:pt x="0" y="2105"/>
                    <a:pt x="10" y="2928"/>
                  </a:cubicBezTo>
                  <a:cubicBezTo>
                    <a:pt x="32" y="4489"/>
                    <a:pt x="127" y="6061"/>
                    <a:pt x="432" y="7600"/>
                  </a:cubicBezTo>
                  <a:cubicBezTo>
                    <a:pt x="453" y="7716"/>
                    <a:pt x="507" y="7811"/>
                    <a:pt x="654" y="7822"/>
                  </a:cubicBezTo>
                  <a:cubicBezTo>
                    <a:pt x="664" y="7769"/>
                    <a:pt x="707" y="7706"/>
                    <a:pt x="696" y="7643"/>
                  </a:cubicBezTo>
                  <a:cubicBezTo>
                    <a:pt x="633" y="7273"/>
                    <a:pt x="559" y="6915"/>
                    <a:pt x="507" y="6546"/>
                  </a:cubicBezTo>
                  <a:cubicBezTo>
                    <a:pt x="317" y="5133"/>
                    <a:pt x="285" y="3719"/>
                    <a:pt x="275" y="2306"/>
                  </a:cubicBezTo>
                  <a:cubicBezTo>
                    <a:pt x="275" y="1578"/>
                    <a:pt x="275" y="851"/>
                    <a:pt x="264" y="122"/>
                  </a:cubicBezTo>
                  <a:cubicBezTo>
                    <a:pt x="264" y="48"/>
                    <a:pt x="238" y="1"/>
                    <a:pt x="17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6"/>
            <p:cNvSpPr/>
            <p:nvPr/>
          </p:nvSpPr>
          <p:spPr>
            <a:xfrm>
              <a:off x="1707875" y="4518775"/>
              <a:ext cx="28250" cy="164550"/>
            </a:xfrm>
            <a:custGeom>
              <a:avLst/>
              <a:gdLst/>
              <a:ahLst/>
              <a:cxnLst/>
              <a:rect l="l" t="t" r="r" b="b"/>
              <a:pathLst>
                <a:path w="1130" h="6582" extrusionOk="0">
                  <a:moveTo>
                    <a:pt x="982" y="1"/>
                  </a:moveTo>
                  <a:cubicBezTo>
                    <a:pt x="918" y="74"/>
                    <a:pt x="876" y="116"/>
                    <a:pt x="855" y="169"/>
                  </a:cubicBezTo>
                  <a:cubicBezTo>
                    <a:pt x="792" y="317"/>
                    <a:pt x="739" y="465"/>
                    <a:pt x="708" y="612"/>
                  </a:cubicBezTo>
                  <a:cubicBezTo>
                    <a:pt x="602" y="1140"/>
                    <a:pt x="497" y="1656"/>
                    <a:pt x="412" y="2183"/>
                  </a:cubicBezTo>
                  <a:cubicBezTo>
                    <a:pt x="190" y="3491"/>
                    <a:pt x="33" y="4810"/>
                    <a:pt x="0" y="6149"/>
                  </a:cubicBezTo>
                  <a:cubicBezTo>
                    <a:pt x="0" y="6286"/>
                    <a:pt x="33" y="6423"/>
                    <a:pt x="43" y="6582"/>
                  </a:cubicBezTo>
                  <a:cubicBezTo>
                    <a:pt x="233" y="6518"/>
                    <a:pt x="211" y="6392"/>
                    <a:pt x="222" y="6286"/>
                  </a:cubicBezTo>
                  <a:cubicBezTo>
                    <a:pt x="254" y="5843"/>
                    <a:pt x="265" y="5400"/>
                    <a:pt x="307" y="4968"/>
                  </a:cubicBezTo>
                  <a:cubicBezTo>
                    <a:pt x="454" y="3439"/>
                    <a:pt x="654" y="1930"/>
                    <a:pt x="992" y="433"/>
                  </a:cubicBezTo>
                  <a:cubicBezTo>
                    <a:pt x="1024" y="306"/>
                    <a:pt x="1129" y="158"/>
                    <a:pt x="98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6"/>
            <p:cNvSpPr/>
            <p:nvPr/>
          </p:nvSpPr>
          <p:spPr>
            <a:xfrm>
              <a:off x="1719475" y="4752375"/>
              <a:ext cx="25075" cy="144525"/>
            </a:xfrm>
            <a:custGeom>
              <a:avLst/>
              <a:gdLst/>
              <a:ahLst/>
              <a:cxnLst/>
              <a:rect l="l" t="t" r="r" b="b"/>
              <a:pathLst>
                <a:path w="1003" h="5781" extrusionOk="0">
                  <a:moveTo>
                    <a:pt x="254" y="1"/>
                  </a:moveTo>
                  <a:lnTo>
                    <a:pt x="254" y="1"/>
                  </a:lnTo>
                  <a:cubicBezTo>
                    <a:pt x="64" y="32"/>
                    <a:pt x="54" y="159"/>
                    <a:pt x="54" y="254"/>
                  </a:cubicBezTo>
                  <a:cubicBezTo>
                    <a:pt x="33" y="770"/>
                    <a:pt x="1" y="1277"/>
                    <a:pt x="22" y="1783"/>
                  </a:cubicBezTo>
                  <a:cubicBezTo>
                    <a:pt x="85" y="3102"/>
                    <a:pt x="486" y="4346"/>
                    <a:pt x="844" y="5591"/>
                  </a:cubicBezTo>
                  <a:cubicBezTo>
                    <a:pt x="865" y="5664"/>
                    <a:pt x="940" y="5717"/>
                    <a:pt x="992" y="5781"/>
                  </a:cubicBezTo>
                  <a:cubicBezTo>
                    <a:pt x="1003" y="5274"/>
                    <a:pt x="813" y="4831"/>
                    <a:pt x="750" y="4367"/>
                  </a:cubicBezTo>
                  <a:cubicBezTo>
                    <a:pt x="676" y="3882"/>
                    <a:pt x="518" y="3418"/>
                    <a:pt x="444" y="2943"/>
                  </a:cubicBezTo>
                  <a:cubicBezTo>
                    <a:pt x="359" y="2448"/>
                    <a:pt x="307" y="1942"/>
                    <a:pt x="254" y="1435"/>
                  </a:cubicBezTo>
                  <a:cubicBezTo>
                    <a:pt x="211" y="960"/>
                    <a:pt x="307" y="475"/>
                    <a:pt x="25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6"/>
            <p:cNvSpPr/>
            <p:nvPr/>
          </p:nvSpPr>
          <p:spPr>
            <a:xfrm>
              <a:off x="1633800" y="4689350"/>
              <a:ext cx="21900" cy="135300"/>
            </a:xfrm>
            <a:custGeom>
              <a:avLst/>
              <a:gdLst/>
              <a:ahLst/>
              <a:cxnLst/>
              <a:rect l="l" t="t" r="r" b="b"/>
              <a:pathLst>
                <a:path w="876" h="5412" extrusionOk="0">
                  <a:moveTo>
                    <a:pt x="127" y="1"/>
                  </a:moveTo>
                  <a:cubicBezTo>
                    <a:pt x="10" y="486"/>
                    <a:pt x="0" y="1320"/>
                    <a:pt x="137" y="2438"/>
                  </a:cubicBezTo>
                  <a:cubicBezTo>
                    <a:pt x="264" y="3439"/>
                    <a:pt x="359" y="4452"/>
                    <a:pt x="707" y="5412"/>
                  </a:cubicBezTo>
                  <a:cubicBezTo>
                    <a:pt x="749" y="5412"/>
                    <a:pt x="802" y="5401"/>
                    <a:pt x="854" y="5401"/>
                  </a:cubicBezTo>
                  <a:cubicBezTo>
                    <a:pt x="854" y="5295"/>
                    <a:pt x="875" y="5180"/>
                    <a:pt x="844" y="5095"/>
                  </a:cubicBezTo>
                  <a:cubicBezTo>
                    <a:pt x="643" y="4526"/>
                    <a:pt x="591" y="3924"/>
                    <a:pt x="496" y="3334"/>
                  </a:cubicBezTo>
                  <a:cubicBezTo>
                    <a:pt x="338" y="2311"/>
                    <a:pt x="285" y="1266"/>
                    <a:pt x="264" y="223"/>
                  </a:cubicBezTo>
                  <a:cubicBezTo>
                    <a:pt x="264" y="127"/>
                    <a:pt x="296" y="1"/>
                    <a:pt x="1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6"/>
            <p:cNvSpPr/>
            <p:nvPr/>
          </p:nvSpPr>
          <p:spPr>
            <a:xfrm>
              <a:off x="1748225" y="4565425"/>
              <a:ext cx="16900" cy="75725"/>
            </a:xfrm>
            <a:custGeom>
              <a:avLst/>
              <a:gdLst/>
              <a:ahLst/>
              <a:cxnLst/>
              <a:rect l="l" t="t" r="r" b="b"/>
              <a:pathLst>
                <a:path w="676" h="3029" extrusionOk="0">
                  <a:moveTo>
                    <a:pt x="317" y="1"/>
                  </a:moveTo>
                  <a:cubicBezTo>
                    <a:pt x="264" y="127"/>
                    <a:pt x="211" y="202"/>
                    <a:pt x="201" y="275"/>
                  </a:cubicBezTo>
                  <a:cubicBezTo>
                    <a:pt x="127" y="982"/>
                    <a:pt x="64" y="1688"/>
                    <a:pt x="1" y="2384"/>
                  </a:cubicBezTo>
                  <a:cubicBezTo>
                    <a:pt x="1" y="2427"/>
                    <a:pt x="32" y="2469"/>
                    <a:pt x="53" y="2511"/>
                  </a:cubicBezTo>
                  <a:cubicBezTo>
                    <a:pt x="85" y="2490"/>
                    <a:pt x="116" y="2469"/>
                    <a:pt x="158" y="2448"/>
                  </a:cubicBezTo>
                  <a:cubicBezTo>
                    <a:pt x="179" y="2427"/>
                    <a:pt x="211" y="2406"/>
                    <a:pt x="233" y="2395"/>
                  </a:cubicBezTo>
                  <a:lnTo>
                    <a:pt x="233" y="2395"/>
                  </a:lnTo>
                  <a:cubicBezTo>
                    <a:pt x="211" y="2417"/>
                    <a:pt x="179" y="2438"/>
                    <a:pt x="158" y="2459"/>
                  </a:cubicBezTo>
                  <a:cubicBezTo>
                    <a:pt x="390" y="2543"/>
                    <a:pt x="233" y="2860"/>
                    <a:pt x="496" y="3028"/>
                  </a:cubicBezTo>
                  <a:cubicBezTo>
                    <a:pt x="643" y="2269"/>
                    <a:pt x="612" y="1562"/>
                    <a:pt x="676" y="877"/>
                  </a:cubicBezTo>
                  <a:cubicBezTo>
                    <a:pt x="580" y="802"/>
                    <a:pt x="496" y="739"/>
                    <a:pt x="422" y="676"/>
                  </a:cubicBezTo>
                  <a:cubicBezTo>
                    <a:pt x="348" y="476"/>
                    <a:pt x="517" y="244"/>
                    <a:pt x="31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6"/>
            <p:cNvSpPr/>
            <p:nvPr/>
          </p:nvSpPr>
          <p:spPr>
            <a:xfrm>
              <a:off x="1874500" y="4925875"/>
              <a:ext cx="44600" cy="126075"/>
            </a:xfrm>
            <a:custGeom>
              <a:avLst/>
              <a:gdLst/>
              <a:ahLst/>
              <a:cxnLst/>
              <a:rect l="l" t="t" r="r" b="b"/>
              <a:pathLst>
                <a:path w="1784" h="5043" extrusionOk="0">
                  <a:moveTo>
                    <a:pt x="33" y="1"/>
                  </a:moveTo>
                  <a:cubicBezTo>
                    <a:pt x="22" y="85"/>
                    <a:pt x="1" y="158"/>
                    <a:pt x="1" y="243"/>
                  </a:cubicBezTo>
                  <a:cubicBezTo>
                    <a:pt x="54" y="1013"/>
                    <a:pt x="286" y="1751"/>
                    <a:pt x="518" y="2479"/>
                  </a:cubicBezTo>
                  <a:cubicBezTo>
                    <a:pt x="771" y="3301"/>
                    <a:pt x="1067" y="4114"/>
                    <a:pt x="1552" y="4831"/>
                  </a:cubicBezTo>
                  <a:cubicBezTo>
                    <a:pt x="1583" y="4894"/>
                    <a:pt x="1646" y="4926"/>
                    <a:pt x="1784" y="5042"/>
                  </a:cubicBezTo>
                  <a:cubicBezTo>
                    <a:pt x="1425" y="4135"/>
                    <a:pt x="1119" y="3333"/>
                    <a:pt x="803" y="2542"/>
                  </a:cubicBezTo>
                  <a:cubicBezTo>
                    <a:pt x="476" y="1730"/>
                    <a:pt x="360" y="855"/>
                    <a:pt x="17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6"/>
            <p:cNvSpPr/>
            <p:nvPr/>
          </p:nvSpPr>
          <p:spPr>
            <a:xfrm>
              <a:off x="2022175" y="4999100"/>
              <a:ext cx="54075" cy="121650"/>
            </a:xfrm>
            <a:custGeom>
              <a:avLst/>
              <a:gdLst/>
              <a:ahLst/>
              <a:cxnLst/>
              <a:rect l="l" t="t" r="r" b="b"/>
              <a:pathLst>
                <a:path w="2163" h="4866" extrusionOk="0">
                  <a:moveTo>
                    <a:pt x="150" y="1"/>
                  </a:moveTo>
                  <a:cubicBezTo>
                    <a:pt x="140" y="1"/>
                    <a:pt x="129" y="2"/>
                    <a:pt x="117" y="4"/>
                  </a:cubicBezTo>
                  <a:cubicBezTo>
                    <a:pt x="0" y="299"/>
                    <a:pt x="117" y="562"/>
                    <a:pt x="222" y="836"/>
                  </a:cubicBezTo>
                  <a:cubicBezTo>
                    <a:pt x="475" y="1469"/>
                    <a:pt x="707" y="2123"/>
                    <a:pt x="970" y="2756"/>
                  </a:cubicBezTo>
                  <a:cubicBezTo>
                    <a:pt x="1245" y="3400"/>
                    <a:pt x="1551" y="4043"/>
                    <a:pt x="1846" y="4675"/>
                  </a:cubicBezTo>
                  <a:cubicBezTo>
                    <a:pt x="1877" y="4750"/>
                    <a:pt x="1952" y="4792"/>
                    <a:pt x="2025" y="4865"/>
                  </a:cubicBezTo>
                  <a:cubicBezTo>
                    <a:pt x="2163" y="4602"/>
                    <a:pt x="1994" y="4443"/>
                    <a:pt x="1920" y="4275"/>
                  </a:cubicBezTo>
                  <a:cubicBezTo>
                    <a:pt x="1762" y="3927"/>
                    <a:pt x="1593" y="3600"/>
                    <a:pt x="1445" y="3252"/>
                  </a:cubicBezTo>
                  <a:cubicBezTo>
                    <a:pt x="1329" y="2988"/>
                    <a:pt x="1256" y="2704"/>
                    <a:pt x="1118" y="2461"/>
                  </a:cubicBezTo>
                  <a:cubicBezTo>
                    <a:pt x="728" y="1733"/>
                    <a:pt x="506" y="942"/>
                    <a:pt x="264" y="161"/>
                  </a:cubicBezTo>
                  <a:cubicBezTo>
                    <a:pt x="245" y="85"/>
                    <a:pt x="243" y="1"/>
                    <a:pt x="15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6"/>
            <p:cNvSpPr/>
            <p:nvPr/>
          </p:nvSpPr>
          <p:spPr>
            <a:xfrm>
              <a:off x="1700250" y="4252400"/>
              <a:ext cx="107600" cy="34150"/>
            </a:xfrm>
            <a:custGeom>
              <a:avLst/>
              <a:gdLst/>
              <a:ahLst/>
              <a:cxnLst/>
              <a:rect l="l" t="t" r="r" b="b"/>
              <a:pathLst>
                <a:path w="4304" h="1366" extrusionOk="0">
                  <a:moveTo>
                    <a:pt x="4047" y="1"/>
                  </a:moveTo>
                  <a:cubicBezTo>
                    <a:pt x="3306" y="1"/>
                    <a:pt x="2631" y="309"/>
                    <a:pt x="1941" y="499"/>
                  </a:cubicBezTo>
                  <a:cubicBezTo>
                    <a:pt x="1287" y="667"/>
                    <a:pt x="664" y="974"/>
                    <a:pt x="21" y="1216"/>
                  </a:cubicBezTo>
                  <a:cubicBezTo>
                    <a:pt x="0" y="1227"/>
                    <a:pt x="10" y="1290"/>
                    <a:pt x="0" y="1321"/>
                  </a:cubicBezTo>
                  <a:cubicBezTo>
                    <a:pt x="27" y="1339"/>
                    <a:pt x="62" y="1366"/>
                    <a:pt x="98" y="1366"/>
                  </a:cubicBezTo>
                  <a:cubicBezTo>
                    <a:pt x="104" y="1366"/>
                    <a:pt x="110" y="1365"/>
                    <a:pt x="116" y="1363"/>
                  </a:cubicBezTo>
                  <a:cubicBezTo>
                    <a:pt x="284" y="1321"/>
                    <a:pt x="453" y="1290"/>
                    <a:pt x="622" y="1227"/>
                  </a:cubicBezTo>
                  <a:cubicBezTo>
                    <a:pt x="1055" y="1068"/>
                    <a:pt x="1487" y="889"/>
                    <a:pt x="1920" y="721"/>
                  </a:cubicBezTo>
                  <a:cubicBezTo>
                    <a:pt x="2130" y="646"/>
                    <a:pt x="2341" y="594"/>
                    <a:pt x="2552" y="531"/>
                  </a:cubicBezTo>
                  <a:cubicBezTo>
                    <a:pt x="3080" y="393"/>
                    <a:pt x="3607" y="256"/>
                    <a:pt x="4144" y="109"/>
                  </a:cubicBezTo>
                  <a:cubicBezTo>
                    <a:pt x="4198" y="98"/>
                    <a:pt x="4250" y="46"/>
                    <a:pt x="4303" y="13"/>
                  </a:cubicBezTo>
                  <a:cubicBezTo>
                    <a:pt x="4217" y="5"/>
                    <a:pt x="4132" y="1"/>
                    <a:pt x="404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6"/>
            <p:cNvSpPr/>
            <p:nvPr/>
          </p:nvSpPr>
          <p:spPr>
            <a:xfrm>
              <a:off x="1773275" y="4474875"/>
              <a:ext cx="67250" cy="33900"/>
            </a:xfrm>
            <a:custGeom>
              <a:avLst/>
              <a:gdLst/>
              <a:ahLst/>
              <a:cxnLst/>
              <a:rect l="l" t="t" r="r" b="b"/>
              <a:pathLst>
                <a:path w="2690" h="1356" extrusionOk="0">
                  <a:moveTo>
                    <a:pt x="1864" y="0"/>
                  </a:moveTo>
                  <a:cubicBezTo>
                    <a:pt x="1850" y="0"/>
                    <a:pt x="1837" y="2"/>
                    <a:pt x="1825" y="6"/>
                  </a:cubicBezTo>
                  <a:cubicBezTo>
                    <a:pt x="1160" y="196"/>
                    <a:pt x="527" y="438"/>
                    <a:pt x="0" y="934"/>
                  </a:cubicBezTo>
                  <a:cubicBezTo>
                    <a:pt x="74" y="1071"/>
                    <a:pt x="148" y="1208"/>
                    <a:pt x="232" y="1356"/>
                  </a:cubicBezTo>
                  <a:cubicBezTo>
                    <a:pt x="675" y="1250"/>
                    <a:pt x="1076" y="1166"/>
                    <a:pt x="1488" y="1060"/>
                  </a:cubicBezTo>
                  <a:cubicBezTo>
                    <a:pt x="1888" y="965"/>
                    <a:pt x="2289" y="850"/>
                    <a:pt x="2690" y="744"/>
                  </a:cubicBezTo>
                  <a:lnTo>
                    <a:pt x="2690" y="639"/>
                  </a:lnTo>
                  <a:cubicBezTo>
                    <a:pt x="2627" y="628"/>
                    <a:pt x="2563" y="607"/>
                    <a:pt x="2510" y="607"/>
                  </a:cubicBezTo>
                  <a:cubicBezTo>
                    <a:pt x="1888" y="681"/>
                    <a:pt x="1308" y="881"/>
                    <a:pt x="707" y="1039"/>
                  </a:cubicBezTo>
                  <a:cubicBezTo>
                    <a:pt x="669" y="1048"/>
                    <a:pt x="627" y="1062"/>
                    <a:pt x="584" y="1062"/>
                  </a:cubicBezTo>
                  <a:cubicBezTo>
                    <a:pt x="520" y="1062"/>
                    <a:pt x="454" y="1032"/>
                    <a:pt x="391" y="913"/>
                  </a:cubicBezTo>
                  <a:cubicBezTo>
                    <a:pt x="865" y="491"/>
                    <a:pt x="1561" y="480"/>
                    <a:pt x="2141" y="48"/>
                  </a:cubicBezTo>
                  <a:cubicBezTo>
                    <a:pt x="2005" y="31"/>
                    <a:pt x="1924" y="0"/>
                    <a:pt x="18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6"/>
            <p:cNvSpPr/>
            <p:nvPr/>
          </p:nvSpPr>
          <p:spPr>
            <a:xfrm>
              <a:off x="1959675" y="4625575"/>
              <a:ext cx="90200" cy="37450"/>
            </a:xfrm>
            <a:custGeom>
              <a:avLst/>
              <a:gdLst/>
              <a:ahLst/>
              <a:cxnLst/>
              <a:rect l="l" t="t" r="r" b="b"/>
              <a:pathLst>
                <a:path w="3608" h="1498" extrusionOk="0">
                  <a:moveTo>
                    <a:pt x="3427" y="1"/>
                  </a:moveTo>
                  <a:cubicBezTo>
                    <a:pt x="3321" y="1"/>
                    <a:pt x="3217" y="54"/>
                    <a:pt x="3123" y="95"/>
                  </a:cubicBezTo>
                  <a:cubicBezTo>
                    <a:pt x="2300" y="400"/>
                    <a:pt x="1467" y="728"/>
                    <a:pt x="644" y="1044"/>
                  </a:cubicBezTo>
                  <a:cubicBezTo>
                    <a:pt x="486" y="1107"/>
                    <a:pt x="328" y="1192"/>
                    <a:pt x="170" y="1276"/>
                  </a:cubicBezTo>
                  <a:cubicBezTo>
                    <a:pt x="95" y="1307"/>
                    <a:pt x="1" y="1350"/>
                    <a:pt x="74" y="1497"/>
                  </a:cubicBezTo>
                  <a:cubicBezTo>
                    <a:pt x="149" y="1476"/>
                    <a:pt x="233" y="1476"/>
                    <a:pt x="317" y="1445"/>
                  </a:cubicBezTo>
                  <a:cubicBezTo>
                    <a:pt x="1382" y="1023"/>
                    <a:pt x="2458" y="611"/>
                    <a:pt x="3524" y="179"/>
                  </a:cubicBezTo>
                  <a:cubicBezTo>
                    <a:pt x="3555" y="168"/>
                    <a:pt x="3576" y="116"/>
                    <a:pt x="3608" y="63"/>
                  </a:cubicBezTo>
                  <a:cubicBezTo>
                    <a:pt x="3547" y="17"/>
                    <a:pt x="3487" y="1"/>
                    <a:pt x="34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6"/>
            <p:cNvSpPr/>
            <p:nvPr/>
          </p:nvSpPr>
          <p:spPr>
            <a:xfrm>
              <a:off x="2057775" y="4700425"/>
              <a:ext cx="96775" cy="36750"/>
            </a:xfrm>
            <a:custGeom>
              <a:avLst/>
              <a:gdLst/>
              <a:ahLst/>
              <a:cxnLst/>
              <a:rect l="l" t="t" r="r" b="b"/>
              <a:pathLst>
                <a:path w="3871" h="1470" extrusionOk="0">
                  <a:moveTo>
                    <a:pt x="3765" y="1"/>
                  </a:moveTo>
                  <a:cubicBezTo>
                    <a:pt x="3343" y="106"/>
                    <a:pt x="2921" y="202"/>
                    <a:pt x="2500" y="328"/>
                  </a:cubicBezTo>
                  <a:cubicBezTo>
                    <a:pt x="2057" y="476"/>
                    <a:pt x="1635" y="645"/>
                    <a:pt x="1203" y="834"/>
                  </a:cubicBezTo>
                  <a:cubicBezTo>
                    <a:pt x="812" y="1003"/>
                    <a:pt x="369" y="1066"/>
                    <a:pt x="0" y="1414"/>
                  </a:cubicBezTo>
                  <a:cubicBezTo>
                    <a:pt x="110" y="1442"/>
                    <a:pt x="173" y="1469"/>
                    <a:pt x="221" y="1469"/>
                  </a:cubicBezTo>
                  <a:cubicBezTo>
                    <a:pt x="229" y="1469"/>
                    <a:pt x="236" y="1469"/>
                    <a:pt x="243" y="1467"/>
                  </a:cubicBezTo>
                  <a:cubicBezTo>
                    <a:pt x="390" y="1425"/>
                    <a:pt x="538" y="1362"/>
                    <a:pt x="685" y="1309"/>
                  </a:cubicBezTo>
                  <a:cubicBezTo>
                    <a:pt x="1719" y="950"/>
                    <a:pt x="2700" y="444"/>
                    <a:pt x="3786" y="212"/>
                  </a:cubicBezTo>
                  <a:cubicBezTo>
                    <a:pt x="3871" y="191"/>
                    <a:pt x="3871" y="75"/>
                    <a:pt x="376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6"/>
            <p:cNvSpPr/>
            <p:nvPr/>
          </p:nvSpPr>
          <p:spPr>
            <a:xfrm>
              <a:off x="1730825" y="4544625"/>
              <a:ext cx="17950" cy="97300"/>
            </a:xfrm>
            <a:custGeom>
              <a:avLst/>
              <a:gdLst/>
              <a:ahLst/>
              <a:cxnLst/>
              <a:rect l="l" t="t" r="r" b="b"/>
              <a:pathLst>
                <a:path w="718" h="3892" extrusionOk="0">
                  <a:moveTo>
                    <a:pt x="633" y="0"/>
                  </a:moveTo>
                  <a:cubicBezTo>
                    <a:pt x="580" y="63"/>
                    <a:pt x="496" y="116"/>
                    <a:pt x="486" y="190"/>
                  </a:cubicBezTo>
                  <a:cubicBezTo>
                    <a:pt x="179" y="1329"/>
                    <a:pt x="85" y="2499"/>
                    <a:pt x="0" y="3670"/>
                  </a:cubicBezTo>
                  <a:cubicBezTo>
                    <a:pt x="0" y="3713"/>
                    <a:pt x="53" y="3765"/>
                    <a:pt x="116" y="3891"/>
                  </a:cubicBezTo>
                  <a:cubicBezTo>
                    <a:pt x="327" y="3206"/>
                    <a:pt x="306" y="2563"/>
                    <a:pt x="411" y="1941"/>
                  </a:cubicBezTo>
                  <a:cubicBezTo>
                    <a:pt x="507" y="1308"/>
                    <a:pt x="612" y="685"/>
                    <a:pt x="718" y="52"/>
                  </a:cubicBezTo>
                  <a:cubicBezTo>
                    <a:pt x="686" y="42"/>
                    <a:pt x="664" y="21"/>
                    <a:pt x="63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6"/>
            <p:cNvSpPr/>
            <p:nvPr/>
          </p:nvSpPr>
          <p:spPr>
            <a:xfrm>
              <a:off x="1742150" y="4793000"/>
              <a:ext cx="19000" cy="95475"/>
            </a:xfrm>
            <a:custGeom>
              <a:avLst/>
              <a:gdLst/>
              <a:ahLst/>
              <a:cxnLst/>
              <a:rect l="l" t="t" r="r" b="b"/>
              <a:pathLst>
                <a:path w="760" h="3819" extrusionOk="0">
                  <a:moveTo>
                    <a:pt x="33" y="0"/>
                  </a:moveTo>
                  <a:cubicBezTo>
                    <a:pt x="22" y="95"/>
                    <a:pt x="1" y="179"/>
                    <a:pt x="1" y="253"/>
                  </a:cubicBezTo>
                  <a:cubicBezTo>
                    <a:pt x="64" y="1381"/>
                    <a:pt x="338" y="2478"/>
                    <a:pt x="528" y="3586"/>
                  </a:cubicBezTo>
                  <a:cubicBezTo>
                    <a:pt x="539" y="3638"/>
                    <a:pt x="591" y="3692"/>
                    <a:pt x="665" y="3818"/>
                  </a:cubicBezTo>
                  <a:cubicBezTo>
                    <a:pt x="718" y="3702"/>
                    <a:pt x="760" y="3659"/>
                    <a:pt x="750" y="3628"/>
                  </a:cubicBezTo>
                  <a:cubicBezTo>
                    <a:pt x="560" y="2436"/>
                    <a:pt x="370" y="1234"/>
                    <a:pt x="169" y="42"/>
                  </a:cubicBezTo>
                  <a:cubicBezTo>
                    <a:pt x="169" y="31"/>
                    <a:pt x="106" y="21"/>
                    <a:pt x="3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6"/>
            <p:cNvSpPr/>
            <p:nvPr/>
          </p:nvSpPr>
          <p:spPr>
            <a:xfrm>
              <a:off x="1648275" y="4357925"/>
              <a:ext cx="81250" cy="38775"/>
            </a:xfrm>
            <a:custGeom>
              <a:avLst/>
              <a:gdLst/>
              <a:ahLst/>
              <a:cxnLst/>
              <a:rect l="l" t="t" r="r" b="b"/>
              <a:pathLst>
                <a:path w="3250" h="1551" extrusionOk="0">
                  <a:moveTo>
                    <a:pt x="3052" y="1"/>
                  </a:moveTo>
                  <a:cubicBezTo>
                    <a:pt x="2959" y="1"/>
                    <a:pt x="2874" y="49"/>
                    <a:pt x="2785" y="74"/>
                  </a:cubicBezTo>
                  <a:cubicBezTo>
                    <a:pt x="1952" y="328"/>
                    <a:pt x="1224" y="803"/>
                    <a:pt x="423" y="1129"/>
                  </a:cubicBezTo>
                  <a:cubicBezTo>
                    <a:pt x="338" y="1161"/>
                    <a:pt x="265" y="1214"/>
                    <a:pt x="202" y="1277"/>
                  </a:cubicBezTo>
                  <a:cubicBezTo>
                    <a:pt x="138" y="1351"/>
                    <a:pt x="1" y="1351"/>
                    <a:pt x="12" y="1551"/>
                  </a:cubicBezTo>
                  <a:cubicBezTo>
                    <a:pt x="360" y="1414"/>
                    <a:pt x="708" y="1319"/>
                    <a:pt x="1003" y="1140"/>
                  </a:cubicBezTo>
                  <a:cubicBezTo>
                    <a:pt x="1341" y="929"/>
                    <a:pt x="1710" y="792"/>
                    <a:pt x="2079" y="634"/>
                  </a:cubicBezTo>
                  <a:cubicBezTo>
                    <a:pt x="2406" y="507"/>
                    <a:pt x="2743" y="381"/>
                    <a:pt x="3070" y="243"/>
                  </a:cubicBezTo>
                  <a:cubicBezTo>
                    <a:pt x="3144" y="212"/>
                    <a:pt x="3186" y="149"/>
                    <a:pt x="3249" y="85"/>
                  </a:cubicBezTo>
                  <a:cubicBezTo>
                    <a:pt x="3178" y="22"/>
                    <a:pt x="3113" y="1"/>
                    <a:pt x="305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6"/>
            <p:cNvSpPr/>
            <p:nvPr/>
          </p:nvSpPr>
          <p:spPr>
            <a:xfrm>
              <a:off x="1625075" y="4343375"/>
              <a:ext cx="93375" cy="44125"/>
            </a:xfrm>
            <a:custGeom>
              <a:avLst/>
              <a:gdLst/>
              <a:ahLst/>
              <a:cxnLst/>
              <a:rect l="l" t="t" r="r" b="b"/>
              <a:pathLst>
                <a:path w="3735" h="1765" extrusionOk="0">
                  <a:moveTo>
                    <a:pt x="3632" y="1"/>
                  </a:moveTo>
                  <a:cubicBezTo>
                    <a:pt x="3627" y="1"/>
                    <a:pt x="3623" y="1"/>
                    <a:pt x="3619" y="3"/>
                  </a:cubicBezTo>
                  <a:cubicBezTo>
                    <a:pt x="2448" y="509"/>
                    <a:pt x="1277" y="1015"/>
                    <a:pt x="127" y="1574"/>
                  </a:cubicBezTo>
                  <a:cubicBezTo>
                    <a:pt x="96" y="1585"/>
                    <a:pt x="75" y="1638"/>
                    <a:pt x="1" y="1764"/>
                  </a:cubicBezTo>
                  <a:cubicBezTo>
                    <a:pt x="42" y="1761"/>
                    <a:pt x="78" y="1761"/>
                    <a:pt x="111" y="1761"/>
                  </a:cubicBezTo>
                  <a:cubicBezTo>
                    <a:pt x="140" y="1761"/>
                    <a:pt x="167" y="1761"/>
                    <a:pt x="191" y="1761"/>
                  </a:cubicBezTo>
                  <a:cubicBezTo>
                    <a:pt x="241" y="1761"/>
                    <a:pt x="281" y="1759"/>
                    <a:pt x="317" y="1743"/>
                  </a:cubicBezTo>
                  <a:cubicBezTo>
                    <a:pt x="1456" y="1216"/>
                    <a:pt x="2585" y="678"/>
                    <a:pt x="3724" y="140"/>
                  </a:cubicBezTo>
                  <a:cubicBezTo>
                    <a:pt x="3734" y="129"/>
                    <a:pt x="3734" y="66"/>
                    <a:pt x="3734" y="35"/>
                  </a:cubicBezTo>
                  <a:cubicBezTo>
                    <a:pt x="3698" y="25"/>
                    <a:pt x="3661" y="1"/>
                    <a:pt x="363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6"/>
            <p:cNvSpPr/>
            <p:nvPr/>
          </p:nvSpPr>
          <p:spPr>
            <a:xfrm>
              <a:off x="1944650" y="4609475"/>
              <a:ext cx="82550" cy="38000"/>
            </a:xfrm>
            <a:custGeom>
              <a:avLst/>
              <a:gdLst/>
              <a:ahLst/>
              <a:cxnLst/>
              <a:rect l="l" t="t" r="r" b="b"/>
              <a:pathLst>
                <a:path w="3302" h="1520" extrusionOk="0">
                  <a:moveTo>
                    <a:pt x="3302" y="1"/>
                  </a:moveTo>
                  <a:lnTo>
                    <a:pt x="3302" y="1"/>
                  </a:lnTo>
                  <a:cubicBezTo>
                    <a:pt x="3175" y="11"/>
                    <a:pt x="3059" y="1"/>
                    <a:pt x="2953" y="32"/>
                  </a:cubicBezTo>
                  <a:cubicBezTo>
                    <a:pt x="1952" y="348"/>
                    <a:pt x="1045" y="865"/>
                    <a:pt x="106" y="1276"/>
                  </a:cubicBezTo>
                  <a:cubicBezTo>
                    <a:pt x="0" y="1330"/>
                    <a:pt x="11" y="1414"/>
                    <a:pt x="127" y="1519"/>
                  </a:cubicBezTo>
                  <a:cubicBezTo>
                    <a:pt x="286" y="1456"/>
                    <a:pt x="497" y="1414"/>
                    <a:pt x="654" y="1308"/>
                  </a:cubicBezTo>
                  <a:cubicBezTo>
                    <a:pt x="1076" y="1002"/>
                    <a:pt x="1561" y="855"/>
                    <a:pt x="2036" y="665"/>
                  </a:cubicBezTo>
                  <a:cubicBezTo>
                    <a:pt x="2384" y="528"/>
                    <a:pt x="2732" y="401"/>
                    <a:pt x="3080" y="264"/>
                  </a:cubicBezTo>
                  <a:cubicBezTo>
                    <a:pt x="3175" y="222"/>
                    <a:pt x="3291" y="190"/>
                    <a:pt x="330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6"/>
            <p:cNvSpPr/>
            <p:nvPr/>
          </p:nvSpPr>
          <p:spPr>
            <a:xfrm>
              <a:off x="2297700" y="4900300"/>
              <a:ext cx="97600" cy="25250"/>
            </a:xfrm>
            <a:custGeom>
              <a:avLst/>
              <a:gdLst/>
              <a:ahLst/>
              <a:cxnLst/>
              <a:rect l="l" t="t" r="r" b="b"/>
              <a:pathLst>
                <a:path w="3904" h="1010" extrusionOk="0">
                  <a:moveTo>
                    <a:pt x="3903" y="0"/>
                  </a:moveTo>
                  <a:cubicBezTo>
                    <a:pt x="2827" y="0"/>
                    <a:pt x="1888" y="349"/>
                    <a:pt x="929" y="528"/>
                  </a:cubicBezTo>
                  <a:cubicBezTo>
                    <a:pt x="634" y="581"/>
                    <a:pt x="327" y="675"/>
                    <a:pt x="1" y="1003"/>
                  </a:cubicBezTo>
                  <a:cubicBezTo>
                    <a:pt x="48" y="1007"/>
                    <a:pt x="92" y="1010"/>
                    <a:pt x="135" y="1010"/>
                  </a:cubicBezTo>
                  <a:cubicBezTo>
                    <a:pt x="463" y="1010"/>
                    <a:pt x="663" y="878"/>
                    <a:pt x="887" y="813"/>
                  </a:cubicBezTo>
                  <a:cubicBezTo>
                    <a:pt x="1140" y="739"/>
                    <a:pt x="1393" y="686"/>
                    <a:pt x="1656" y="623"/>
                  </a:cubicBezTo>
                  <a:cubicBezTo>
                    <a:pt x="1888" y="570"/>
                    <a:pt x="2120" y="507"/>
                    <a:pt x="2363" y="454"/>
                  </a:cubicBezTo>
                  <a:cubicBezTo>
                    <a:pt x="2616" y="401"/>
                    <a:pt x="2891" y="380"/>
                    <a:pt x="3144" y="296"/>
                  </a:cubicBezTo>
                  <a:cubicBezTo>
                    <a:pt x="3365" y="211"/>
                    <a:pt x="3671" y="338"/>
                    <a:pt x="390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6"/>
            <p:cNvSpPr/>
            <p:nvPr/>
          </p:nvSpPr>
          <p:spPr>
            <a:xfrm>
              <a:off x="1536500" y="4669325"/>
              <a:ext cx="36400" cy="88075"/>
            </a:xfrm>
            <a:custGeom>
              <a:avLst/>
              <a:gdLst/>
              <a:ahLst/>
              <a:cxnLst/>
              <a:rect l="l" t="t" r="r" b="b"/>
              <a:pathLst>
                <a:path w="1456" h="3523" extrusionOk="0">
                  <a:moveTo>
                    <a:pt x="0" y="0"/>
                  </a:moveTo>
                  <a:lnTo>
                    <a:pt x="0" y="0"/>
                  </a:lnTo>
                  <a:cubicBezTo>
                    <a:pt x="21" y="127"/>
                    <a:pt x="32" y="253"/>
                    <a:pt x="74" y="370"/>
                  </a:cubicBezTo>
                  <a:cubicBezTo>
                    <a:pt x="148" y="602"/>
                    <a:pt x="274" y="823"/>
                    <a:pt x="317" y="1055"/>
                  </a:cubicBezTo>
                  <a:cubicBezTo>
                    <a:pt x="391" y="1593"/>
                    <a:pt x="612" y="2067"/>
                    <a:pt x="802" y="2564"/>
                  </a:cubicBezTo>
                  <a:cubicBezTo>
                    <a:pt x="928" y="2901"/>
                    <a:pt x="1129" y="3175"/>
                    <a:pt x="1413" y="3523"/>
                  </a:cubicBezTo>
                  <a:cubicBezTo>
                    <a:pt x="1456" y="3080"/>
                    <a:pt x="1171" y="2890"/>
                    <a:pt x="1097" y="2606"/>
                  </a:cubicBezTo>
                  <a:cubicBezTo>
                    <a:pt x="1013" y="2310"/>
                    <a:pt x="865" y="2025"/>
                    <a:pt x="770" y="1741"/>
                  </a:cubicBezTo>
                  <a:cubicBezTo>
                    <a:pt x="665" y="1425"/>
                    <a:pt x="581" y="1097"/>
                    <a:pt x="464" y="792"/>
                  </a:cubicBezTo>
                  <a:cubicBezTo>
                    <a:pt x="370" y="507"/>
                    <a:pt x="359" y="190"/>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6"/>
            <p:cNvSpPr/>
            <p:nvPr/>
          </p:nvSpPr>
          <p:spPr>
            <a:xfrm>
              <a:off x="1763000" y="4824625"/>
              <a:ext cx="19000" cy="91800"/>
            </a:xfrm>
            <a:custGeom>
              <a:avLst/>
              <a:gdLst/>
              <a:ahLst/>
              <a:cxnLst/>
              <a:rect l="l" t="t" r="r" b="b"/>
              <a:pathLst>
                <a:path w="760" h="3672" extrusionOk="0">
                  <a:moveTo>
                    <a:pt x="52" y="1"/>
                  </a:moveTo>
                  <a:cubicBezTo>
                    <a:pt x="0" y="580"/>
                    <a:pt x="380" y="2774"/>
                    <a:pt x="717" y="3671"/>
                  </a:cubicBezTo>
                  <a:cubicBezTo>
                    <a:pt x="760" y="3259"/>
                    <a:pt x="369" y="812"/>
                    <a:pt x="158" y="43"/>
                  </a:cubicBezTo>
                  <a:cubicBezTo>
                    <a:pt x="158" y="22"/>
                    <a:pt x="95" y="11"/>
                    <a:pt x="5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6"/>
            <p:cNvSpPr/>
            <p:nvPr/>
          </p:nvSpPr>
          <p:spPr>
            <a:xfrm>
              <a:off x="2276350" y="5085125"/>
              <a:ext cx="37975" cy="88500"/>
            </a:xfrm>
            <a:custGeom>
              <a:avLst/>
              <a:gdLst/>
              <a:ahLst/>
              <a:cxnLst/>
              <a:rect l="l" t="t" r="r" b="b"/>
              <a:pathLst>
                <a:path w="1519" h="3540" extrusionOk="0">
                  <a:moveTo>
                    <a:pt x="159" y="1"/>
                  </a:moveTo>
                  <a:cubicBezTo>
                    <a:pt x="0" y="444"/>
                    <a:pt x="42" y="760"/>
                    <a:pt x="127" y="1045"/>
                  </a:cubicBezTo>
                  <a:cubicBezTo>
                    <a:pt x="391" y="1909"/>
                    <a:pt x="760" y="2732"/>
                    <a:pt x="1308" y="3460"/>
                  </a:cubicBezTo>
                  <a:cubicBezTo>
                    <a:pt x="1344" y="3508"/>
                    <a:pt x="1384" y="3539"/>
                    <a:pt x="1425" y="3539"/>
                  </a:cubicBezTo>
                  <a:cubicBezTo>
                    <a:pt x="1456" y="3539"/>
                    <a:pt x="1487" y="3522"/>
                    <a:pt x="1519" y="3481"/>
                  </a:cubicBezTo>
                  <a:cubicBezTo>
                    <a:pt x="454" y="1382"/>
                    <a:pt x="538" y="1625"/>
                    <a:pt x="15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6"/>
            <p:cNvSpPr/>
            <p:nvPr/>
          </p:nvSpPr>
          <p:spPr>
            <a:xfrm>
              <a:off x="1621675" y="4338400"/>
              <a:ext cx="77775" cy="34850"/>
            </a:xfrm>
            <a:custGeom>
              <a:avLst/>
              <a:gdLst/>
              <a:ahLst/>
              <a:cxnLst/>
              <a:rect l="l" t="t" r="r" b="b"/>
              <a:pathLst>
                <a:path w="3111" h="1394" extrusionOk="0">
                  <a:moveTo>
                    <a:pt x="2902" y="0"/>
                  </a:moveTo>
                  <a:cubicBezTo>
                    <a:pt x="2898" y="0"/>
                    <a:pt x="2894" y="1"/>
                    <a:pt x="2890" y="2"/>
                  </a:cubicBezTo>
                  <a:cubicBezTo>
                    <a:pt x="1866" y="328"/>
                    <a:pt x="875" y="719"/>
                    <a:pt x="0" y="1394"/>
                  </a:cubicBezTo>
                  <a:cubicBezTo>
                    <a:pt x="85" y="1383"/>
                    <a:pt x="169" y="1394"/>
                    <a:pt x="242" y="1362"/>
                  </a:cubicBezTo>
                  <a:cubicBezTo>
                    <a:pt x="643" y="1183"/>
                    <a:pt x="1044" y="993"/>
                    <a:pt x="1445" y="824"/>
                  </a:cubicBezTo>
                  <a:cubicBezTo>
                    <a:pt x="1888" y="634"/>
                    <a:pt x="2352" y="466"/>
                    <a:pt x="2806" y="286"/>
                  </a:cubicBezTo>
                  <a:cubicBezTo>
                    <a:pt x="2890" y="255"/>
                    <a:pt x="2974" y="180"/>
                    <a:pt x="3111" y="96"/>
                  </a:cubicBezTo>
                  <a:cubicBezTo>
                    <a:pt x="3006" y="48"/>
                    <a:pt x="2944" y="0"/>
                    <a:pt x="290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6"/>
            <p:cNvSpPr/>
            <p:nvPr/>
          </p:nvSpPr>
          <p:spPr>
            <a:xfrm>
              <a:off x="2290850" y="4883100"/>
              <a:ext cx="81250" cy="19600"/>
            </a:xfrm>
            <a:custGeom>
              <a:avLst/>
              <a:gdLst/>
              <a:ahLst/>
              <a:cxnLst/>
              <a:rect l="l" t="t" r="r" b="b"/>
              <a:pathLst>
                <a:path w="3250" h="784" extrusionOk="0">
                  <a:moveTo>
                    <a:pt x="3015" y="0"/>
                  </a:moveTo>
                  <a:cubicBezTo>
                    <a:pt x="2943" y="0"/>
                    <a:pt x="2873" y="3"/>
                    <a:pt x="2806" y="13"/>
                  </a:cubicBezTo>
                  <a:cubicBezTo>
                    <a:pt x="1878" y="203"/>
                    <a:pt x="939" y="309"/>
                    <a:pt x="32" y="583"/>
                  </a:cubicBezTo>
                  <a:cubicBezTo>
                    <a:pt x="22" y="583"/>
                    <a:pt x="11" y="615"/>
                    <a:pt x="11" y="636"/>
                  </a:cubicBezTo>
                  <a:cubicBezTo>
                    <a:pt x="1" y="657"/>
                    <a:pt x="11" y="678"/>
                    <a:pt x="32" y="784"/>
                  </a:cubicBezTo>
                  <a:cubicBezTo>
                    <a:pt x="1108" y="573"/>
                    <a:pt x="2141" y="362"/>
                    <a:pt x="3175" y="161"/>
                  </a:cubicBezTo>
                  <a:cubicBezTo>
                    <a:pt x="3196" y="151"/>
                    <a:pt x="3217" y="88"/>
                    <a:pt x="3249" y="3"/>
                  </a:cubicBezTo>
                  <a:cubicBezTo>
                    <a:pt x="3168" y="3"/>
                    <a:pt x="3090" y="0"/>
                    <a:pt x="301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6"/>
            <p:cNvSpPr/>
            <p:nvPr/>
          </p:nvSpPr>
          <p:spPr>
            <a:xfrm>
              <a:off x="1902450" y="4967800"/>
              <a:ext cx="31150" cy="77000"/>
            </a:xfrm>
            <a:custGeom>
              <a:avLst/>
              <a:gdLst/>
              <a:ahLst/>
              <a:cxnLst/>
              <a:rect l="l" t="t" r="r" b="b"/>
              <a:pathLst>
                <a:path w="1246" h="3080" extrusionOk="0">
                  <a:moveTo>
                    <a:pt x="12" y="0"/>
                  </a:moveTo>
                  <a:lnTo>
                    <a:pt x="12" y="0"/>
                  </a:lnTo>
                  <a:cubicBezTo>
                    <a:pt x="22" y="243"/>
                    <a:pt x="1" y="412"/>
                    <a:pt x="54" y="549"/>
                  </a:cubicBezTo>
                  <a:cubicBezTo>
                    <a:pt x="328" y="1361"/>
                    <a:pt x="645" y="2152"/>
                    <a:pt x="1024" y="3080"/>
                  </a:cubicBezTo>
                  <a:cubicBezTo>
                    <a:pt x="1245" y="2711"/>
                    <a:pt x="1067" y="2531"/>
                    <a:pt x="1003" y="2342"/>
                  </a:cubicBezTo>
                  <a:cubicBezTo>
                    <a:pt x="950" y="2152"/>
                    <a:pt x="866" y="1973"/>
                    <a:pt x="792" y="1783"/>
                  </a:cubicBezTo>
                  <a:cubicBezTo>
                    <a:pt x="718" y="1582"/>
                    <a:pt x="634" y="1371"/>
                    <a:pt x="549" y="1171"/>
                  </a:cubicBezTo>
                  <a:cubicBezTo>
                    <a:pt x="486" y="981"/>
                    <a:pt x="423" y="792"/>
                    <a:pt x="338" y="612"/>
                  </a:cubicBezTo>
                  <a:cubicBezTo>
                    <a:pt x="254" y="433"/>
                    <a:pt x="244" y="211"/>
                    <a:pt x="1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6"/>
            <p:cNvSpPr/>
            <p:nvPr/>
          </p:nvSpPr>
          <p:spPr>
            <a:xfrm>
              <a:off x="1802275" y="4703875"/>
              <a:ext cx="10025" cy="83600"/>
            </a:xfrm>
            <a:custGeom>
              <a:avLst/>
              <a:gdLst/>
              <a:ahLst/>
              <a:cxnLst/>
              <a:rect l="l" t="t" r="r" b="b"/>
              <a:pathLst>
                <a:path w="401" h="3344" extrusionOk="0">
                  <a:moveTo>
                    <a:pt x="243" y="0"/>
                  </a:moveTo>
                  <a:cubicBezTo>
                    <a:pt x="85" y="453"/>
                    <a:pt x="0" y="2457"/>
                    <a:pt x="117" y="3343"/>
                  </a:cubicBezTo>
                  <a:cubicBezTo>
                    <a:pt x="296" y="2774"/>
                    <a:pt x="401" y="960"/>
                    <a:pt x="338" y="53"/>
                  </a:cubicBezTo>
                  <a:cubicBezTo>
                    <a:pt x="338" y="32"/>
                    <a:pt x="274" y="21"/>
                    <a:pt x="24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6"/>
            <p:cNvSpPr/>
            <p:nvPr/>
          </p:nvSpPr>
          <p:spPr>
            <a:xfrm>
              <a:off x="1987625" y="4754500"/>
              <a:ext cx="14000" cy="91250"/>
            </a:xfrm>
            <a:custGeom>
              <a:avLst/>
              <a:gdLst/>
              <a:ahLst/>
              <a:cxnLst/>
              <a:rect l="l" t="t" r="r" b="b"/>
              <a:pathLst>
                <a:path w="560" h="3650" extrusionOk="0">
                  <a:moveTo>
                    <a:pt x="128" y="0"/>
                  </a:moveTo>
                  <a:cubicBezTo>
                    <a:pt x="53" y="169"/>
                    <a:pt x="1" y="232"/>
                    <a:pt x="11" y="275"/>
                  </a:cubicBezTo>
                  <a:cubicBezTo>
                    <a:pt x="117" y="1350"/>
                    <a:pt x="233" y="2415"/>
                    <a:pt x="349" y="3491"/>
                  </a:cubicBezTo>
                  <a:cubicBezTo>
                    <a:pt x="360" y="3544"/>
                    <a:pt x="423" y="3586"/>
                    <a:pt x="465" y="3650"/>
                  </a:cubicBezTo>
                  <a:cubicBezTo>
                    <a:pt x="560" y="3196"/>
                    <a:pt x="391" y="1234"/>
                    <a:pt x="12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6"/>
            <p:cNvSpPr/>
            <p:nvPr/>
          </p:nvSpPr>
          <p:spPr>
            <a:xfrm>
              <a:off x="1554950" y="4613425"/>
              <a:ext cx="12425" cy="78600"/>
            </a:xfrm>
            <a:custGeom>
              <a:avLst/>
              <a:gdLst/>
              <a:ahLst/>
              <a:cxnLst/>
              <a:rect l="l" t="t" r="r" b="b"/>
              <a:pathLst>
                <a:path w="497" h="3144" extrusionOk="0">
                  <a:moveTo>
                    <a:pt x="64" y="0"/>
                  </a:moveTo>
                  <a:lnTo>
                    <a:pt x="64" y="0"/>
                  </a:lnTo>
                  <a:cubicBezTo>
                    <a:pt x="0" y="1097"/>
                    <a:pt x="148" y="2100"/>
                    <a:pt x="328" y="3091"/>
                  </a:cubicBezTo>
                  <a:cubicBezTo>
                    <a:pt x="328" y="3112"/>
                    <a:pt x="401" y="3122"/>
                    <a:pt x="443" y="3143"/>
                  </a:cubicBezTo>
                  <a:cubicBezTo>
                    <a:pt x="464" y="3080"/>
                    <a:pt x="497" y="3017"/>
                    <a:pt x="486" y="2954"/>
                  </a:cubicBezTo>
                  <a:cubicBezTo>
                    <a:pt x="412" y="2036"/>
                    <a:pt x="328" y="1108"/>
                    <a:pt x="232" y="180"/>
                  </a:cubicBezTo>
                  <a:cubicBezTo>
                    <a:pt x="232" y="138"/>
                    <a:pt x="159" y="106"/>
                    <a:pt x="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6"/>
            <p:cNvSpPr/>
            <p:nvPr/>
          </p:nvSpPr>
          <p:spPr>
            <a:xfrm>
              <a:off x="1569725" y="4286900"/>
              <a:ext cx="70675" cy="30975"/>
            </a:xfrm>
            <a:custGeom>
              <a:avLst/>
              <a:gdLst/>
              <a:ahLst/>
              <a:cxnLst/>
              <a:rect l="l" t="t" r="r" b="b"/>
              <a:pathLst>
                <a:path w="2827" h="1239" extrusionOk="0">
                  <a:moveTo>
                    <a:pt x="2737" y="1"/>
                  </a:moveTo>
                  <a:cubicBezTo>
                    <a:pt x="2386" y="1"/>
                    <a:pt x="2084" y="164"/>
                    <a:pt x="1783" y="300"/>
                  </a:cubicBezTo>
                  <a:cubicBezTo>
                    <a:pt x="1382" y="480"/>
                    <a:pt x="981" y="669"/>
                    <a:pt x="581" y="848"/>
                  </a:cubicBezTo>
                  <a:cubicBezTo>
                    <a:pt x="433" y="912"/>
                    <a:pt x="285" y="965"/>
                    <a:pt x="148" y="1028"/>
                  </a:cubicBezTo>
                  <a:cubicBezTo>
                    <a:pt x="74" y="1070"/>
                    <a:pt x="0" y="1133"/>
                    <a:pt x="95" y="1239"/>
                  </a:cubicBezTo>
                  <a:cubicBezTo>
                    <a:pt x="633" y="1144"/>
                    <a:pt x="2173" y="490"/>
                    <a:pt x="2827" y="5"/>
                  </a:cubicBezTo>
                  <a:cubicBezTo>
                    <a:pt x="2796" y="2"/>
                    <a:pt x="2766" y="1"/>
                    <a:pt x="273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6"/>
            <p:cNvSpPr/>
            <p:nvPr/>
          </p:nvSpPr>
          <p:spPr>
            <a:xfrm>
              <a:off x="2077000" y="4687350"/>
              <a:ext cx="75450" cy="26025"/>
            </a:xfrm>
            <a:custGeom>
              <a:avLst/>
              <a:gdLst/>
              <a:ahLst/>
              <a:cxnLst/>
              <a:rect l="l" t="t" r="r" b="b"/>
              <a:pathLst>
                <a:path w="3018" h="1041" extrusionOk="0">
                  <a:moveTo>
                    <a:pt x="2755" y="1"/>
                  </a:moveTo>
                  <a:cubicBezTo>
                    <a:pt x="2700" y="1"/>
                    <a:pt x="2651" y="4"/>
                    <a:pt x="2606" y="18"/>
                  </a:cubicBezTo>
                  <a:cubicBezTo>
                    <a:pt x="2311" y="113"/>
                    <a:pt x="2026" y="261"/>
                    <a:pt x="1731" y="313"/>
                  </a:cubicBezTo>
                  <a:cubicBezTo>
                    <a:pt x="1203" y="408"/>
                    <a:pt x="718" y="629"/>
                    <a:pt x="233" y="809"/>
                  </a:cubicBezTo>
                  <a:cubicBezTo>
                    <a:pt x="138" y="851"/>
                    <a:pt x="75" y="936"/>
                    <a:pt x="1" y="1009"/>
                  </a:cubicBezTo>
                  <a:cubicBezTo>
                    <a:pt x="77" y="1031"/>
                    <a:pt x="147" y="1041"/>
                    <a:pt x="213" y="1041"/>
                  </a:cubicBezTo>
                  <a:cubicBezTo>
                    <a:pt x="303" y="1041"/>
                    <a:pt x="386" y="1023"/>
                    <a:pt x="465" y="999"/>
                  </a:cubicBezTo>
                  <a:cubicBezTo>
                    <a:pt x="1130" y="767"/>
                    <a:pt x="1752" y="439"/>
                    <a:pt x="2459" y="334"/>
                  </a:cubicBezTo>
                  <a:cubicBezTo>
                    <a:pt x="2648" y="313"/>
                    <a:pt x="2838" y="250"/>
                    <a:pt x="3017" y="7"/>
                  </a:cubicBezTo>
                  <a:cubicBezTo>
                    <a:pt x="2914" y="7"/>
                    <a:pt x="2829" y="1"/>
                    <a:pt x="275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6"/>
            <p:cNvSpPr/>
            <p:nvPr/>
          </p:nvSpPr>
          <p:spPr>
            <a:xfrm>
              <a:off x="1880575" y="4708100"/>
              <a:ext cx="5850" cy="77525"/>
            </a:xfrm>
            <a:custGeom>
              <a:avLst/>
              <a:gdLst/>
              <a:ahLst/>
              <a:cxnLst/>
              <a:rect l="l" t="t" r="r" b="b"/>
              <a:pathLst>
                <a:path w="234" h="3101" extrusionOk="0">
                  <a:moveTo>
                    <a:pt x="95" y="0"/>
                  </a:moveTo>
                  <a:cubicBezTo>
                    <a:pt x="64" y="31"/>
                    <a:pt x="1" y="52"/>
                    <a:pt x="1" y="74"/>
                  </a:cubicBezTo>
                  <a:lnTo>
                    <a:pt x="32" y="2795"/>
                  </a:lnTo>
                  <a:cubicBezTo>
                    <a:pt x="43" y="2890"/>
                    <a:pt x="85" y="2984"/>
                    <a:pt x="106" y="3101"/>
                  </a:cubicBezTo>
                  <a:cubicBezTo>
                    <a:pt x="180" y="3048"/>
                    <a:pt x="233" y="3027"/>
                    <a:pt x="233" y="2995"/>
                  </a:cubicBezTo>
                  <a:cubicBezTo>
                    <a:pt x="222" y="2025"/>
                    <a:pt x="212" y="1055"/>
                    <a:pt x="191" y="84"/>
                  </a:cubicBezTo>
                  <a:cubicBezTo>
                    <a:pt x="191" y="52"/>
                    <a:pt x="128" y="31"/>
                    <a:pt x="9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6"/>
            <p:cNvSpPr/>
            <p:nvPr/>
          </p:nvSpPr>
          <p:spPr>
            <a:xfrm>
              <a:off x="2417425" y="5013150"/>
              <a:ext cx="73325" cy="5525"/>
            </a:xfrm>
            <a:custGeom>
              <a:avLst/>
              <a:gdLst/>
              <a:ahLst/>
              <a:cxnLst/>
              <a:rect l="l" t="t" r="r" b="b"/>
              <a:pathLst>
                <a:path w="2933" h="221" extrusionOk="0">
                  <a:moveTo>
                    <a:pt x="137" y="0"/>
                  </a:moveTo>
                  <a:cubicBezTo>
                    <a:pt x="106" y="0"/>
                    <a:pt x="73" y="85"/>
                    <a:pt x="0" y="180"/>
                  </a:cubicBezTo>
                  <a:cubicBezTo>
                    <a:pt x="401" y="210"/>
                    <a:pt x="792" y="221"/>
                    <a:pt x="1184" y="221"/>
                  </a:cubicBezTo>
                  <a:cubicBezTo>
                    <a:pt x="1751" y="221"/>
                    <a:pt x="2321" y="198"/>
                    <a:pt x="2932" y="180"/>
                  </a:cubicBezTo>
                  <a:cubicBezTo>
                    <a:pt x="2773" y="53"/>
                    <a:pt x="2742" y="0"/>
                    <a:pt x="271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6"/>
            <p:cNvSpPr/>
            <p:nvPr/>
          </p:nvSpPr>
          <p:spPr>
            <a:xfrm>
              <a:off x="2181700" y="4817425"/>
              <a:ext cx="73850" cy="29050"/>
            </a:xfrm>
            <a:custGeom>
              <a:avLst/>
              <a:gdLst/>
              <a:ahLst/>
              <a:cxnLst/>
              <a:rect l="l" t="t" r="r" b="b"/>
              <a:pathLst>
                <a:path w="2954" h="1162" extrusionOk="0">
                  <a:moveTo>
                    <a:pt x="2898" y="1"/>
                  </a:moveTo>
                  <a:cubicBezTo>
                    <a:pt x="2895" y="1"/>
                    <a:pt x="2892" y="2"/>
                    <a:pt x="2890" y="4"/>
                  </a:cubicBezTo>
                  <a:cubicBezTo>
                    <a:pt x="1951" y="320"/>
                    <a:pt x="1013" y="636"/>
                    <a:pt x="74" y="964"/>
                  </a:cubicBezTo>
                  <a:cubicBezTo>
                    <a:pt x="42" y="974"/>
                    <a:pt x="32" y="1058"/>
                    <a:pt x="0" y="1133"/>
                  </a:cubicBezTo>
                  <a:cubicBezTo>
                    <a:pt x="52" y="1153"/>
                    <a:pt x="98" y="1161"/>
                    <a:pt x="143" y="1161"/>
                  </a:cubicBezTo>
                  <a:cubicBezTo>
                    <a:pt x="235" y="1161"/>
                    <a:pt x="316" y="1126"/>
                    <a:pt x="401" y="1090"/>
                  </a:cubicBezTo>
                  <a:cubicBezTo>
                    <a:pt x="1139" y="805"/>
                    <a:pt x="1878" y="510"/>
                    <a:pt x="2616" y="215"/>
                  </a:cubicBezTo>
                  <a:cubicBezTo>
                    <a:pt x="2727" y="164"/>
                    <a:pt x="2829" y="84"/>
                    <a:pt x="2930" y="12"/>
                  </a:cubicBezTo>
                  <a:lnTo>
                    <a:pt x="2930" y="12"/>
                  </a:lnTo>
                  <a:cubicBezTo>
                    <a:pt x="2938" y="17"/>
                    <a:pt x="2946" y="21"/>
                    <a:pt x="2953" y="25"/>
                  </a:cubicBezTo>
                  <a:lnTo>
                    <a:pt x="2942" y="4"/>
                  </a:lnTo>
                  <a:cubicBezTo>
                    <a:pt x="2938" y="7"/>
                    <a:pt x="2934" y="9"/>
                    <a:pt x="2930" y="12"/>
                  </a:cubicBezTo>
                  <a:lnTo>
                    <a:pt x="2930" y="12"/>
                  </a:lnTo>
                  <a:cubicBezTo>
                    <a:pt x="2918" y="6"/>
                    <a:pt x="2906" y="1"/>
                    <a:pt x="289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6"/>
            <p:cNvSpPr/>
            <p:nvPr/>
          </p:nvSpPr>
          <p:spPr>
            <a:xfrm>
              <a:off x="1787775" y="4852825"/>
              <a:ext cx="16100" cy="69400"/>
            </a:xfrm>
            <a:custGeom>
              <a:avLst/>
              <a:gdLst/>
              <a:ahLst/>
              <a:cxnLst/>
              <a:rect l="l" t="t" r="r" b="b"/>
              <a:pathLst>
                <a:path w="644" h="2776" extrusionOk="0">
                  <a:moveTo>
                    <a:pt x="64" y="1"/>
                  </a:moveTo>
                  <a:cubicBezTo>
                    <a:pt x="43" y="54"/>
                    <a:pt x="1" y="117"/>
                    <a:pt x="11" y="170"/>
                  </a:cubicBezTo>
                  <a:cubicBezTo>
                    <a:pt x="169" y="1045"/>
                    <a:pt x="317" y="1931"/>
                    <a:pt x="601" y="2775"/>
                  </a:cubicBezTo>
                  <a:cubicBezTo>
                    <a:pt x="643" y="1931"/>
                    <a:pt x="390" y="1130"/>
                    <a:pt x="254" y="317"/>
                  </a:cubicBezTo>
                  <a:cubicBezTo>
                    <a:pt x="243" y="212"/>
                    <a:pt x="233" y="54"/>
                    <a:pt x="6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6"/>
            <p:cNvSpPr/>
            <p:nvPr/>
          </p:nvSpPr>
          <p:spPr>
            <a:xfrm>
              <a:off x="2064875" y="5053750"/>
              <a:ext cx="26925" cy="61725"/>
            </a:xfrm>
            <a:custGeom>
              <a:avLst/>
              <a:gdLst/>
              <a:ahLst/>
              <a:cxnLst/>
              <a:rect l="l" t="t" r="r" b="b"/>
              <a:pathLst>
                <a:path w="1077" h="2469" extrusionOk="0">
                  <a:moveTo>
                    <a:pt x="64" y="0"/>
                  </a:moveTo>
                  <a:cubicBezTo>
                    <a:pt x="43" y="85"/>
                    <a:pt x="1" y="138"/>
                    <a:pt x="12" y="159"/>
                  </a:cubicBezTo>
                  <a:cubicBezTo>
                    <a:pt x="286" y="886"/>
                    <a:pt x="560" y="1615"/>
                    <a:pt x="834" y="2332"/>
                  </a:cubicBezTo>
                  <a:cubicBezTo>
                    <a:pt x="855" y="2384"/>
                    <a:pt x="919" y="2426"/>
                    <a:pt x="961" y="2468"/>
                  </a:cubicBezTo>
                  <a:cubicBezTo>
                    <a:pt x="1003" y="2458"/>
                    <a:pt x="1034" y="2437"/>
                    <a:pt x="1076" y="2426"/>
                  </a:cubicBezTo>
                  <a:cubicBezTo>
                    <a:pt x="1055" y="2332"/>
                    <a:pt x="1045" y="2226"/>
                    <a:pt x="1013" y="2131"/>
                  </a:cubicBezTo>
                  <a:cubicBezTo>
                    <a:pt x="834" y="1657"/>
                    <a:pt x="644" y="1182"/>
                    <a:pt x="465" y="708"/>
                  </a:cubicBezTo>
                  <a:cubicBezTo>
                    <a:pt x="391" y="518"/>
                    <a:pt x="328" y="328"/>
                    <a:pt x="244" y="148"/>
                  </a:cubicBezTo>
                  <a:cubicBezTo>
                    <a:pt x="223" y="85"/>
                    <a:pt x="138" y="54"/>
                    <a:pt x="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6"/>
            <p:cNvSpPr/>
            <p:nvPr/>
          </p:nvSpPr>
          <p:spPr>
            <a:xfrm>
              <a:off x="2298500" y="5098850"/>
              <a:ext cx="23225" cy="61975"/>
            </a:xfrm>
            <a:custGeom>
              <a:avLst/>
              <a:gdLst/>
              <a:ahLst/>
              <a:cxnLst/>
              <a:rect l="l" t="t" r="r" b="b"/>
              <a:pathLst>
                <a:path w="929" h="2479" extrusionOk="0">
                  <a:moveTo>
                    <a:pt x="95" y="0"/>
                  </a:moveTo>
                  <a:cubicBezTo>
                    <a:pt x="53" y="53"/>
                    <a:pt x="0" y="85"/>
                    <a:pt x="11" y="106"/>
                  </a:cubicBezTo>
                  <a:cubicBezTo>
                    <a:pt x="201" y="791"/>
                    <a:pt x="306" y="1498"/>
                    <a:pt x="633" y="2131"/>
                  </a:cubicBezTo>
                  <a:cubicBezTo>
                    <a:pt x="707" y="2257"/>
                    <a:pt x="802" y="2363"/>
                    <a:pt x="897" y="2478"/>
                  </a:cubicBezTo>
                  <a:cubicBezTo>
                    <a:pt x="928" y="2300"/>
                    <a:pt x="897" y="2152"/>
                    <a:pt x="855" y="2014"/>
                  </a:cubicBezTo>
                  <a:cubicBezTo>
                    <a:pt x="633" y="1382"/>
                    <a:pt x="316" y="791"/>
                    <a:pt x="222" y="127"/>
                  </a:cubicBezTo>
                  <a:cubicBezTo>
                    <a:pt x="211" y="85"/>
                    <a:pt x="138" y="43"/>
                    <a:pt x="9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6"/>
            <p:cNvSpPr/>
            <p:nvPr/>
          </p:nvSpPr>
          <p:spPr>
            <a:xfrm>
              <a:off x="2438750" y="5026925"/>
              <a:ext cx="58850" cy="6275"/>
            </a:xfrm>
            <a:custGeom>
              <a:avLst/>
              <a:gdLst/>
              <a:ahLst/>
              <a:cxnLst/>
              <a:rect l="l" t="t" r="r" b="b"/>
              <a:pathLst>
                <a:path w="2354" h="251" extrusionOk="0">
                  <a:moveTo>
                    <a:pt x="1041" y="0"/>
                  </a:moveTo>
                  <a:cubicBezTo>
                    <a:pt x="593" y="0"/>
                    <a:pt x="202" y="48"/>
                    <a:pt x="1" y="145"/>
                  </a:cubicBezTo>
                  <a:cubicBezTo>
                    <a:pt x="75" y="177"/>
                    <a:pt x="117" y="220"/>
                    <a:pt x="170" y="220"/>
                  </a:cubicBezTo>
                  <a:cubicBezTo>
                    <a:pt x="856" y="241"/>
                    <a:pt x="1541" y="251"/>
                    <a:pt x="2227" y="251"/>
                  </a:cubicBezTo>
                  <a:cubicBezTo>
                    <a:pt x="2269" y="251"/>
                    <a:pt x="2300" y="177"/>
                    <a:pt x="2353" y="124"/>
                  </a:cubicBezTo>
                  <a:cubicBezTo>
                    <a:pt x="1938" y="42"/>
                    <a:pt x="1464" y="0"/>
                    <a:pt x="104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6"/>
            <p:cNvSpPr/>
            <p:nvPr/>
          </p:nvSpPr>
          <p:spPr>
            <a:xfrm>
              <a:off x="1653025" y="4466300"/>
              <a:ext cx="12150" cy="68050"/>
            </a:xfrm>
            <a:custGeom>
              <a:avLst/>
              <a:gdLst/>
              <a:ahLst/>
              <a:cxnLst/>
              <a:rect l="l" t="t" r="r" b="b"/>
              <a:pathLst>
                <a:path w="486" h="2722" extrusionOk="0">
                  <a:moveTo>
                    <a:pt x="328" y="0"/>
                  </a:moveTo>
                  <a:lnTo>
                    <a:pt x="328" y="0"/>
                  </a:lnTo>
                  <a:cubicBezTo>
                    <a:pt x="296" y="21"/>
                    <a:pt x="244" y="43"/>
                    <a:pt x="233" y="75"/>
                  </a:cubicBezTo>
                  <a:cubicBezTo>
                    <a:pt x="148" y="928"/>
                    <a:pt x="75" y="1783"/>
                    <a:pt x="1" y="2637"/>
                  </a:cubicBezTo>
                  <a:cubicBezTo>
                    <a:pt x="1" y="2669"/>
                    <a:pt x="54" y="2690"/>
                    <a:pt x="85" y="2721"/>
                  </a:cubicBezTo>
                  <a:cubicBezTo>
                    <a:pt x="338" y="2205"/>
                    <a:pt x="486" y="518"/>
                    <a:pt x="32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6"/>
            <p:cNvSpPr/>
            <p:nvPr/>
          </p:nvSpPr>
          <p:spPr>
            <a:xfrm>
              <a:off x="1573400" y="4390350"/>
              <a:ext cx="7675" cy="76250"/>
            </a:xfrm>
            <a:custGeom>
              <a:avLst/>
              <a:gdLst/>
              <a:ahLst/>
              <a:cxnLst/>
              <a:rect l="l" t="t" r="r" b="b"/>
              <a:pathLst>
                <a:path w="307" h="3050" extrusionOk="0">
                  <a:moveTo>
                    <a:pt x="117" y="1"/>
                  </a:moveTo>
                  <a:cubicBezTo>
                    <a:pt x="120" y="6"/>
                    <a:pt x="123" y="11"/>
                    <a:pt x="126" y="16"/>
                  </a:cubicBezTo>
                  <a:lnTo>
                    <a:pt x="126" y="16"/>
                  </a:lnTo>
                  <a:cubicBezTo>
                    <a:pt x="130" y="11"/>
                    <a:pt x="134" y="6"/>
                    <a:pt x="138" y="1"/>
                  </a:cubicBezTo>
                  <a:close/>
                  <a:moveTo>
                    <a:pt x="126" y="16"/>
                  </a:moveTo>
                  <a:cubicBezTo>
                    <a:pt x="85" y="66"/>
                    <a:pt x="33" y="122"/>
                    <a:pt x="33" y="170"/>
                  </a:cubicBezTo>
                  <a:lnTo>
                    <a:pt x="1" y="2891"/>
                  </a:lnTo>
                  <a:cubicBezTo>
                    <a:pt x="1" y="2944"/>
                    <a:pt x="64" y="2986"/>
                    <a:pt x="96" y="3049"/>
                  </a:cubicBezTo>
                  <a:cubicBezTo>
                    <a:pt x="138" y="2996"/>
                    <a:pt x="191" y="2975"/>
                    <a:pt x="191" y="2944"/>
                  </a:cubicBezTo>
                  <a:cubicBezTo>
                    <a:pt x="307" y="2037"/>
                    <a:pt x="296" y="1130"/>
                    <a:pt x="244" y="223"/>
                  </a:cubicBezTo>
                  <a:cubicBezTo>
                    <a:pt x="233" y="154"/>
                    <a:pt x="169" y="85"/>
                    <a:pt x="126" y="16"/>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6"/>
            <p:cNvSpPr/>
            <p:nvPr/>
          </p:nvSpPr>
          <p:spPr>
            <a:xfrm>
              <a:off x="1651450" y="4737100"/>
              <a:ext cx="15325" cy="59325"/>
            </a:xfrm>
            <a:custGeom>
              <a:avLst/>
              <a:gdLst/>
              <a:ahLst/>
              <a:cxnLst/>
              <a:rect l="l" t="t" r="r" b="b"/>
              <a:pathLst>
                <a:path w="613" h="2373" extrusionOk="0">
                  <a:moveTo>
                    <a:pt x="1" y="0"/>
                  </a:moveTo>
                  <a:lnTo>
                    <a:pt x="1" y="0"/>
                  </a:lnTo>
                  <a:cubicBezTo>
                    <a:pt x="75" y="844"/>
                    <a:pt x="296" y="1592"/>
                    <a:pt x="359" y="2373"/>
                  </a:cubicBezTo>
                  <a:cubicBezTo>
                    <a:pt x="433" y="2363"/>
                    <a:pt x="507" y="2352"/>
                    <a:pt x="507" y="2342"/>
                  </a:cubicBezTo>
                  <a:cubicBezTo>
                    <a:pt x="612" y="1582"/>
                    <a:pt x="307" y="875"/>
                    <a:pt x="190" y="148"/>
                  </a:cubicBezTo>
                  <a:cubicBezTo>
                    <a:pt x="190" y="106"/>
                    <a:pt x="106" y="74"/>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6"/>
            <p:cNvSpPr/>
            <p:nvPr/>
          </p:nvSpPr>
          <p:spPr>
            <a:xfrm>
              <a:off x="2498875" y="5070850"/>
              <a:ext cx="53025" cy="9300"/>
            </a:xfrm>
            <a:custGeom>
              <a:avLst/>
              <a:gdLst/>
              <a:ahLst/>
              <a:cxnLst/>
              <a:rect l="l" t="t" r="r" b="b"/>
              <a:pathLst>
                <a:path w="2121" h="372" extrusionOk="0">
                  <a:moveTo>
                    <a:pt x="76" y="1"/>
                  </a:moveTo>
                  <a:cubicBezTo>
                    <a:pt x="48" y="1"/>
                    <a:pt x="20" y="47"/>
                    <a:pt x="1" y="76"/>
                  </a:cubicBezTo>
                  <a:cubicBezTo>
                    <a:pt x="22" y="108"/>
                    <a:pt x="43" y="171"/>
                    <a:pt x="64" y="171"/>
                  </a:cubicBezTo>
                  <a:cubicBezTo>
                    <a:pt x="718" y="245"/>
                    <a:pt x="1372" y="308"/>
                    <a:pt x="2026" y="371"/>
                  </a:cubicBezTo>
                  <a:cubicBezTo>
                    <a:pt x="2047" y="371"/>
                    <a:pt x="2079" y="319"/>
                    <a:pt x="2121" y="277"/>
                  </a:cubicBezTo>
                  <a:cubicBezTo>
                    <a:pt x="2068" y="245"/>
                    <a:pt x="2026" y="181"/>
                    <a:pt x="1973" y="171"/>
                  </a:cubicBezTo>
                  <a:cubicBezTo>
                    <a:pt x="1340" y="108"/>
                    <a:pt x="718" y="55"/>
                    <a:pt x="85" y="2"/>
                  </a:cubicBezTo>
                  <a:cubicBezTo>
                    <a:pt x="82" y="1"/>
                    <a:pt x="79" y="1"/>
                    <a:pt x="7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6"/>
            <p:cNvSpPr/>
            <p:nvPr/>
          </p:nvSpPr>
          <p:spPr>
            <a:xfrm>
              <a:off x="2158500" y="4884225"/>
              <a:ext cx="11625" cy="54050"/>
            </a:xfrm>
            <a:custGeom>
              <a:avLst/>
              <a:gdLst/>
              <a:ahLst/>
              <a:cxnLst/>
              <a:rect l="l" t="t" r="r" b="b"/>
              <a:pathLst>
                <a:path w="465" h="2162" extrusionOk="0">
                  <a:moveTo>
                    <a:pt x="42" y="0"/>
                  </a:moveTo>
                  <a:cubicBezTo>
                    <a:pt x="31" y="64"/>
                    <a:pt x="0" y="127"/>
                    <a:pt x="0" y="190"/>
                  </a:cubicBezTo>
                  <a:cubicBezTo>
                    <a:pt x="85" y="812"/>
                    <a:pt x="179" y="1445"/>
                    <a:pt x="274" y="2078"/>
                  </a:cubicBezTo>
                  <a:cubicBezTo>
                    <a:pt x="274" y="2099"/>
                    <a:pt x="369" y="2120"/>
                    <a:pt x="464" y="2162"/>
                  </a:cubicBezTo>
                  <a:cubicBezTo>
                    <a:pt x="369" y="1403"/>
                    <a:pt x="317" y="696"/>
                    <a:pt x="4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6"/>
            <p:cNvSpPr/>
            <p:nvPr/>
          </p:nvSpPr>
          <p:spPr>
            <a:xfrm>
              <a:off x="2141625" y="4861800"/>
              <a:ext cx="12150" cy="55400"/>
            </a:xfrm>
            <a:custGeom>
              <a:avLst/>
              <a:gdLst/>
              <a:ahLst/>
              <a:cxnLst/>
              <a:rect l="l" t="t" r="r" b="b"/>
              <a:pathLst>
                <a:path w="486" h="2216" extrusionOk="0">
                  <a:moveTo>
                    <a:pt x="169" y="0"/>
                  </a:moveTo>
                  <a:cubicBezTo>
                    <a:pt x="63" y="85"/>
                    <a:pt x="0" y="106"/>
                    <a:pt x="0" y="127"/>
                  </a:cubicBezTo>
                  <a:cubicBezTo>
                    <a:pt x="10" y="781"/>
                    <a:pt x="179" y="1393"/>
                    <a:pt x="306" y="2025"/>
                  </a:cubicBezTo>
                  <a:cubicBezTo>
                    <a:pt x="306" y="2068"/>
                    <a:pt x="380" y="2110"/>
                    <a:pt x="485" y="2215"/>
                  </a:cubicBezTo>
                  <a:cubicBezTo>
                    <a:pt x="485" y="1435"/>
                    <a:pt x="253" y="760"/>
                    <a:pt x="16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6"/>
            <p:cNvSpPr/>
            <p:nvPr/>
          </p:nvSpPr>
          <p:spPr>
            <a:xfrm>
              <a:off x="2263425" y="4944325"/>
              <a:ext cx="11350" cy="57000"/>
            </a:xfrm>
            <a:custGeom>
              <a:avLst/>
              <a:gdLst/>
              <a:ahLst/>
              <a:cxnLst/>
              <a:rect l="l" t="t" r="r" b="b"/>
              <a:pathLst>
                <a:path w="454" h="2280" extrusionOk="0">
                  <a:moveTo>
                    <a:pt x="43" y="1"/>
                  </a:moveTo>
                  <a:cubicBezTo>
                    <a:pt x="32" y="74"/>
                    <a:pt x="1" y="159"/>
                    <a:pt x="11" y="233"/>
                  </a:cubicBezTo>
                  <a:cubicBezTo>
                    <a:pt x="85" y="866"/>
                    <a:pt x="170" y="1499"/>
                    <a:pt x="264" y="2142"/>
                  </a:cubicBezTo>
                  <a:cubicBezTo>
                    <a:pt x="264" y="2174"/>
                    <a:pt x="338" y="2205"/>
                    <a:pt x="433" y="2279"/>
                  </a:cubicBezTo>
                  <a:cubicBezTo>
                    <a:pt x="454" y="1467"/>
                    <a:pt x="327" y="739"/>
                    <a:pt x="4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6"/>
            <p:cNvSpPr/>
            <p:nvPr/>
          </p:nvSpPr>
          <p:spPr>
            <a:xfrm>
              <a:off x="2395525" y="5056925"/>
              <a:ext cx="20850" cy="50625"/>
            </a:xfrm>
            <a:custGeom>
              <a:avLst/>
              <a:gdLst/>
              <a:ahLst/>
              <a:cxnLst/>
              <a:rect l="l" t="t" r="r" b="b"/>
              <a:pathLst>
                <a:path w="834" h="2025" extrusionOk="0">
                  <a:moveTo>
                    <a:pt x="85" y="0"/>
                  </a:moveTo>
                  <a:cubicBezTo>
                    <a:pt x="42" y="74"/>
                    <a:pt x="0" y="116"/>
                    <a:pt x="11" y="148"/>
                  </a:cubicBezTo>
                  <a:cubicBezTo>
                    <a:pt x="159" y="696"/>
                    <a:pt x="307" y="1245"/>
                    <a:pt x="464" y="1793"/>
                  </a:cubicBezTo>
                  <a:cubicBezTo>
                    <a:pt x="496" y="1867"/>
                    <a:pt x="560" y="1930"/>
                    <a:pt x="623" y="2025"/>
                  </a:cubicBezTo>
                  <a:cubicBezTo>
                    <a:pt x="713" y="1944"/>
                    <a:pt x="766" y="1883"/>
                    <a:pt x="825" y="1832"/>
                  </a:cubicBezTo>
                  <a:lnTo>
                    <a:pt x="825" y="1832"/>
                  </a:lnTo>
                  <a:cubicBezTo>
                    <a:pt x="828" y="1837"/>
                    <a:pt x="831" y="1841"/>
                    <a:pt x="834" y="1846"/>
                  </a:cubicBezTo>
                  <a:lnTo>
                    <a:pt x="834" y="1825"/>
                  </a:lnTo>
                  <a:cubicBezTo>
                    <a:pt x="831" y="1827"/>
                    <a:pt x="828" y="1830"/>
                    <a:pt x="825" y="1832"/>
                  </a:cubicBezTo>
                  <a:lnTo>
                    <a:pt x="825" y="1832"/>
                  </a:lnTo>
                  <a:cubicBezTo>
                    <a:pt x="598" y="1457"/>
                    <a:pt x="432" y="1070"/>
                    <a:pt x="380" y="623"/>
                  </a:cubicBezTo>
                  <a:cubicBezTo>
                    <a:pt x="359" y="391"/>
                    <a:pt x="307" y="159"/>
                    <a:pt x="8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6"/>
            <p:cNvSpPr/>
            <p:nvPr/>
          </p:nvSpPr>
          <p:spPr>
            <a:xfrm>
              <a:off x="2162175" y="4815075"/>
              <a:ext cx="53300" cy="23025"/>
            </a:xfrm>
            <a:custGeom>
              <a:avLst/>
              <a:gdLst/>
              <a:ahLst/>
              <a:cxnLst/>
              <a:rect l="l" t="t" r="r" b="b"/>
              <a:pathLst>
                <a:path w="2132" h="921" extrusionOk="0">
                  <a:moveTo>
                    <a:pt x="2025" y="0"/>
                  </a:moveTo>
                  <a:cubicBezTo>
                    <a:pt x="2018" y="0"/>
                    <a:pt x="2011" y="1"/>
                    <a:pt x="2005" y="3"/>
                  </a:cubicBezTo>
                  <a:cubicBezTo>
                    <a:pt x="1403" y="224"/>
                    <a:pt x="813" y="446"/>
                    <a:pt x="212" y="678"/>
                  </a:cubicBezTo>
                  <a:cubicBezTo>
                    <a:pt x="159" y="699"/>
                    <a:pt x="127" y="762"/>
                    <a:pt x="1" y="920"/>
                  </a:cubicBezTo>
                  <a:cubicBezTo>
                    <a:pt x="865" y="774"/>
                    <a:pt x="1504" y="433"/>
                    <a:pt x="2110" y="18"/>
                  </a:cubicBezTo>
                  <a:lnTo>
                    <a:pt x="2110" y="18"/>
                  </a:lnTo>
                  <a:cubicBezTo>
                    <a:pt x="2117" y="20"/>
                    <a:pt x="2124" y="22"/>
                    <a:pt x="2131" y="24"/>
                  </a:cubicBezTo>
                  <a:lnTo>
                    <a:pt x="2131" y="3"/>
                  </a:lnTo>
                  <a:cubicBezTo>
                    <a:pt x="2124" y="8"/>
                    <a:pt x="2117" y="13"/>
                    <a:pt x="2110" y="18"/>
                  </a:cubicBezTo>
                  <a:lnTo>
                    <a:pt x="2110" y="18"/>
                  </a:lnTo>
                  <a:cubicBezTo>
                    <a:pt x="2081" y="10"/>
                    <a:pt x="2050" y="0"/>
                    <a:pt x="202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6"/>
            <p:cNvSpPr/>
            <p:nvPr/>
          </p:nvSpPr>
          <p:spPr>
            <a:xfrm>
              <a:off x="2003450" y="4774525"/>
              <a:ext cx="13475" cy="52775"/>
            </a:xfrm>
            <a:custGeom>
              <a:avLst/>
              <a:gdLst/>
              <a:ahLst/>
              <a:cxnLst/>
              <a:rect l="l" t="t" r="r" b="b"/>
              <a:pathLst>
                <a:path w="539" h="2111" extrusionOk="0">
                  <a:moveTo>
                    <a:pt x="127" y="1"/>
                  </a:moveTo>
                  <a:lnTo>
                    <a:pt x="127" y="1"/>
                  </a:lnTo>
                  <a:cubicBezTo>
                    <a:pt x="1" y="423"/>
                    <a:pt x="53" y="1002"/>
                    <a:pt x="348" y="1973"/>
                  </a:cubicBezTo>
                  <a:cubicBezTo>
                    <a:pt x="359" y="2015"/>
                    <a:pt x="444" y="2047"/>
                    <a:pt x="538" y="2110"/>
                  </a:cubicBezTo>
                  <a:cubicBezTo>
                    <a:pt x="538" y="1382"/>
                    <a:pt x="275" y="739"/>
                    <a:pt x="233" y="64"/>
                  </a:cubicBezTo>
                  <a:cubicBezTo>
                    <a:pt x="233" y="43"/>
                    <a:pt x="159" y="22"/>
                    <a:pt x="1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6"/>
            <p:cNvSpPr/>
            <p:nvPr/>
          </p:nvSpPr>
          <p:spPr>
            <a:xfrm>
              <a:off x="2021925" y="4799575"/>
              <a:ext cx="14775" cy="44875"/>
            </a:xfrm>
            <a:custGeom>
              <a:avLst/>
              <a:gdLst/>
              <a:ahLst/>
              <a:cxnLst/>
              <a:rect l="l" t="t" r="r" b="b"/>
              <a:pathLst>
                <a:path w="591" h="1795" extrusionOk="0">
                  <a:moveTo>
                    <a:pt x="0" y="0"/>
                  </a:moveTo>
                  <a:lnTo>
                    <a:pt x="0" y="0"/>
                  </a:lnTo>
                  <a:cubicBezTo>
                    <a:pt x="137" y="633"/>
                    <a:pt x="242" y="1150"/>
                    <a:pt x="359" y="1657"/>
                  </a:cubicBezTo>
                  <a:cubicBezTo>
                    <a:pt x="379" y="1739"/>
                    <a:pt x="417" y="1794"/>
                    <a:pt x="476" y="1794"/>
                  </a:cubicBezTo>
                  <a:cubicBezTo>
                    <a:pt x="508" y="1794"/>
                    <a:pt x="546" y="1778"/>
                    <a:pt x="591" y="1741"/>
                  </a:cubicBezTo>
                  <a:cubicBezTo>
                    <a:pt x="316" y="222"/>
                    <a:pt x="316" y="222"/>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6"/>
            <p:cNvSpPr/>
            <p:nvPr/>
          </p:nvSpPr>
          <p:spPr>
            <a:xfrm>
              <a:off x="2278975" y="4961475"/>
              <a:ext cx="10850" cy="49575"/>
            </a:xfrm>
            <a:custGeom>
              <a:avLst/>
              <a:gdLst/>
              <a:ahLst/>
              <a:cxnLst/>
              <a:rect l="l" t="t" r="r" b="b"/>
              <a:pathLst>
                <a:path w="434" h="1983" extrusionOk="0">
                  <a:moveTo>
                    <a:pt x="54" y="0"/>
                  </a:moveTo>
                  <a:cubicBezTo>
                    <a:pt x="43" y="138"/>
                    <a:pt x="1" y="264"/>
                    <a:pt x="12" y="380"/>
                  </a:cubicBezTo>
                  <a:cubicBezTo>
                    <a:pt x="75" y="918"/>
                    <a:pt x="117" y="1467"/>
                    <a:pt x="349" y="1983"/>
                  </a:cubicBezTo>
                  <a:cubicBezTo>
                    <a:pt x="433" y="1340"/>
                    <a:pt x="265" y="707"/>
                    <a:pt x="201" y="74"/>
                  </a:cubicBezTo>
                  <a:cubicBezTo>
                    <a:pt x="201" y="53"/>
                    <a:pt x="138" y="32"/>
                    <a:pt x="5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6"/>
            <p:cNvSpPr/>
            <p:nvPr/>
          </p:nvSpPr>
          <p:spPr>
            <a:xfrm>
              <a:off x="2512325" y="5090125"/>
              <a:ext cx="46700" cy="15625"/>
            </a:xfrm>
            <a:custGeom>
              <a:avLst/>
              <a:gdLst/>
              <a:ahLst/>
              <a:cxnLst/>
              <a:rect l="l" t="t" r="r" b="b"/>
              <a:pathLst>
                <a:path w="1868" h="625" extrusionOk="0">
                  <a:moveTo>
                    <a:pt x="34" y="1"/>
                  </a:moveTo>
                  <a:cubicBezTo>
                    <a:pt x="23" y="1"/>
                    <a:pt x="12" y="1"/>
                    <a:pt x="1" y="1"/>
                  </a:cubicBezTo>
                  <a:cubicBezTo>
                    <a:pt x="74" y="85"/>
                    <a:pt x="106" y="170"/>
                    <a:pt x="149" y="181"/>
                  </a:cubicBezTo>
                  <a:cubicBezTo>
                    <a:pt x="676" y="338"/>
                    <a:pt x="1213" y="486"/>
                    <a:pt x="1741" y="624"/>
                  </a:cubicBezTo>
                  <a:cubicBezTo>
                    <a:pt x="1742" y="624"/>
                    <a:pt x="1744" y="625"/>
                    <a:pt x="1746" y="625"/>
                  </a:cubicBezTo>
                  <a:cubicBezTo>
                    <a:pt x="1769" y="625"/>
                    <a:pt x="1809" y="576"/>
                    <a:pt x="1867" y="518"/>
                  </a:cubicBezTo>
                  <a:cubicBezTo>
                    <a:pt x="1741" y="455"/>
                    <a:pt x="1635" y="370"/>
                    <a:pt x="1520" y="349"/>
                  </a:cubicBezTo>
                  <a:cubicBezTo>
                    <a:pt x="1033" y="246"/>
                    <a:pt x="588" y="1"/>
                    <a:pt x="3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6"/>
            <p:cNvSpPr/>
            <p:nvPr/>
          </p:nvSpPr>
          <p:spPr>
            <a:xfrm>
              <a:off x="1894300" y="4734450"/>
              <a:ext cx="10050" cy="50375"/>
            </a:xfrm>
            <a:custGeom>
              <a:avLst/>
              <a:gdLst/>
              <a:ahLst/>
              <a:cxnLst/>
              <a:rect l="l" t="t" r="r" b="b"/>
              <a:pathLst>
                <a:path w="402" h="2015" extrusionOk="0">
                  <a:moveTo>
                    <a:pt x="74" y="1"/>
                  </a:moveTo>
                  <a:lnTo>
                    <a:pt x="74" y="1"/>
                  </a:lnTo>
                  <a:cubicBezTo>
                    <a:pt x="0" y="718"/>
                    <a:pt x="148" y="1351"/>
                    <a:pt x="338" y="2015"/>
                  </a:cubicBezTo>
                  <a:cubicBezTo>
                    <a:pt x="359" y="1962"/>
                    <a:pt x="401" y="1909"/>
                    <a:pt x="401" y="1857"/>
                  </a:cubicBezTo>
                  <a:cubicBezTo>
                    <a:pt x="359" y="1287"/>
                    <a:pt x="306" y="718"/>
                    <a:pt x="243" y="159"/>
                  </a:cubicBezTo>
                  <a:cubicBezTo>
                    <a:pt x="243" y="116"/>
                    <a:pt x="169" y="85"/>
                    <a:pt x="7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6"/>
            <p:cNvSpPr/>
            <p:nvPr/>
          </p:nvSpPr>
          <p:spPr>
            <a:xfrm>
              <a:off x="1570250" y="4649275"/>
              <a:ext cx="8975" cy="40900"/>
            </a:xfrm>
            <a:custGeom>
              <a:avLst/>
              <a:gdLst/>
              <a:ahLst/>
              <a:cxnLst/>
              <a:rect l="l" t="t" r="r" b="b"/>
              <a:pathLst>
                <a:path w="359" h="1636" extrusionOk="0">
                  <a:moveTo>
                    <a:pt x="138" y="1"/>
                  </a:moveTo>
                  <a:cubicBezTo>
                    <a:pt x="0" y="486"/>
                    <a:pt x="159" y="982"/>
                    <a:pt x="169" y="1467"/>
                  </a:cubicBezTo>
                  <a:cubicBezTo>
                    <a:pt x="169" y="1509"/>
                    <a:pt x="243" y="1552"/>
                    <a:pt x="327" y="1636"/>
                  </a:cubicBezTo>
                  <a:cubicBezTo>
                    <a:pt x="338" y="1498"/>
                    <a:pt x="359" y="1414"/>
                    <a:pt x="359" y="1330"/>
                  </a:cubicBezTo>
                  <a:cubicBezTo>
                    <a:pt x="338" y="898"/>
                    <a:pt x="306" y="455"/>
                    <a:pt x="285" y="12"/>
                  </a:cubicBezTo>
                  <a:cubicBezTo>
                    <a:pt x="232" y="12"/>
                    <a:pt x="180" y="1"/>
                    <a:pt x="13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6"/>
            <p:cNvSpPr/>
            <p:nvPr/>
          </p:nvSpPr>
          <p:spPr>
            <a:xfrm>
              <a:off x="2100200" y="5096475"/>
              <a:ext cx="16125" cy="34825"/>
            </a:xfrm>
            <a:custGeom>
              <a:avLst/>
              <a:gdLst/>
              <a:ahLst/>
              <a:cxnLst/>
              <a:rect l="l" t="t" r="r" b="b"/>
              <a:pathLst>
                <a:path w="645" h="1393" extrusionOk="0">
                  <a:moveTo>
                    <a:pt x="85" y="0"/>
                  </a:moveTo>
                  <a:cubicBezTo>
                    <a:pt x="1" y="370"/>
                    <a:pt x="202" y="907"/>
                    <a:pt x="645" y="1392"/>
                  </a:cubicBezTo>
                  <a:cubicBezTo>
                    <a:pt x="507" y="675"/>
                    <a:pt x="371" y="338"/>
                    <a:pt x="8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6"/>
            <p:cNvSpPr/>
            <p:nvPr/>
          </p:nvSpPr>
          <p:spPr>
            <a:xfrm>
              <a:off x="2320900" y="5113350"/>
              <a:ext cx="14800" cy="39825"/>
            </a:xfrm>
            <a:custGeom>
              <a:avLst/>
              <a:gdLst/>
              <a:ahLst/>
              <a:cxnLst/>
              <a:rect l="l" t="t" r="r" b="b"/>
              <a:pathLst>
                <a:path w="592" h="1593" extrusionOk="0">
                  <a:moveTo>
                    <a:pt x="74" y="0"/>
                  </a:moveTo>
                  <a:cubicBezTo>
                    <a:pt x="43" y="63"/>
                    <a:pt x="1" y="105"/>
                    <a:pt x="11" y="138"/>
                  </a:cubicBezTo>
                  <a:cubicBezTo>
                    <a:pt x="117" y="506"/>
                    <a:pt x="233" y="886"/>
                    <a:pt x="349" y="1256"/>
                  </a:cubicBezTo>
                  <a:cubicBezTo>
                    <a:pt x="391" y="1371"/>
                    <a:pt x="391" y="1519"/>
                    <a:pt x="592" y="1593"/>
                  </a:cubicBezTo>
                  <a:cubicBezTo>
                    <a:pt x="402" y="1045"/>
                    <a:pt x="486" y="454"/>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6"/>
            <p:cNvSpPr/>
            <p:nvPr/>
          </p:nvSpPr>
          <p:spPr>
            <a:xfrm>
              <a:off x="1529375" y="4550425"/>
              <a:ext cx="7425" cy="49850"/>
            </a:xfrm>
            <a:custGeom>
              <a:avLst/>
              <a:gdLst/>
              <a:ahLst/>
              <a:cxnLst/>
              <a:rect l="l" t="t" r="r" b="b"/>
              <a:pathLst>
                <a:path w="297" h="1994" extrusionOk="0">
                  <a:moveTo>
                    <a:pt x="137" y="0"/>
                  </a:moveTo>
                  <a:lnTo>
                    <a:pt x="137" y="0"/>
                  </a:lnTo>
                  <a:cubicBezTo>
                    <a:pt x="1" y="570"/>
                    <a:pt x="11" y="1139"/>
                    <a:pt x="22" y="1709"/>
                  </a:cubicBezTo>
                  <a:cubicBezTo>
                    <a:pt x="22" y="1782"/>
                    <a:pt x="64" y="1856"/>
                    <a:pt x="106" y="1993"/>
                  </a:cubicBezTo>
                  <a:cubicBezTo>
                    <a:pt x="264" y="1508"/>
                    <a:pt x="296" y="580"/>
                    <a:pt x="13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6"/>
            <p:cNvSpPr/>
            <p:nvPr/>
          </p:nvSpPr>
          <p:spPr>
            <a:xfrm>
              <a:off x="1913275" y="4750275"/>
              <a:ext cx="8725" cy="37200"/>
            </a:xfrm>
            <a:custGeom>
              <a:avLst/>
              <a:gdLst/>
              <a:ahLst/>
              <a:cxnLst/>
              <a:rect l="l" t="t" r="r" b="b"/>
              <a:pathLst>
                <a:path w="349" h="1488" extrusionOk="0">
                  <a:moveTo>
                    <a:pt x="191" y="1"/>
                  </a:moveTo>
                  <a:lnTo>
                    <a:pt x="191" y="1"/>
                  </a:lnTo>
                  <a:cubicBezTo>
                    <a:pt x="11" y="454"/>
                    <a:pt x="1" y="707"/>
                    <a:pt x="137" y="1487"/>
                  </a:cubicBezTo>
                  <a:cubicBezTo>
                    <a:pt x="338" y="887"/>
                    <a:pt x="348" y="285"/>
                    <a:pt x="19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6"/>
            <p:cNvSpPr/>
            <p:nvPr/>
          </p:nvSpPr>
          <p:spPr>
            <a:xfrm>
              <a:off x="2509950" y="5133125"/>
              <a:ext cx="17950" cy="30600"/>
            </a:xfrm>
            <a:custGeom>
              <a:avLst/>
              <a:gdLst/>
              <a:ahLst/>
              <a:cxnLst/>
              <a:rect l="l" t="t" r="r" b="b"/>
              <a:pathLst>
                <a:path w="718" h="1224" extrusionOk="0">
                  <a:moveTo>
                    <a:pt x="1" y="0"/>
                  </a:moveTo>
                  <a:lnTo>
                    <a:pt x="1" y="0"/>
                  </a:lnTo>
                  <a:cubicBezTo>
                    <a:pt x="169" y="401"/>
                    <a:pt x="233" y="854"/>
                    <a:pt x="718" y="1224"/>
                  </a:cubicBezTo>
                  <a:cubicBezTo>
                    <a:pt x="602" y="654"/>
                    <a:pt x="359" y="296"/>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6"/>
            <p:cNvSpPr/>
            <p:nvPr/>
          </p:nvSpPr>
          <p:spPr>
            <a:xfrm>
              <a:off x="1943150" y="5031875"/>
              <a:ext cx="15500" cy="28500"/>
            </a:xfrm>
            <a:custGeom>
              <a:avLst/>
              <a:gdLst/>
              <a:ahLst/>
              <a:cxnLst/>
              <a:rect l="l" t="t" r="r" b="b"/>
              <a:pathLst>
                <a:path w="620" h="1140" extrusionOk="0">
                  <a:moveTo>
                    <a:pt x="60" y="1"/>
                  </a:moveTo>
                  <a:cubicBezTo>
                    <a:pt x="67" y="7"/>
                    <a:pt x="73" y="13"/>
                    <a:pt x="80" y="19"/>
                  </a:cubicBezTo>
                  <a:lnTo>
                    <a:pt x="80" y="19"/>
                  </a:lnTo>
                  <a:cubicBezTo>
                    <a:pt x="80" y="16"/>
                    <a:pt x="81" y="13"/>
                    <a:pt x="82" y="11"/>
                  </a:cubicBezTo>
                  <a:lnTo>
                    <a:pt x="60" y="1"/>
                  </a:lnTo>
                  <a:close/>
                  <a:moveTo>
                    <a:pt x="80" y="19"/>
                  </a:moveTo>
                  <a:cubicBezTo>
                    <a:pt x="0" y="437"/>
                    <a:pt x="230" y="751"/>
                    <a:pt x="430" y="1076"/>
                  </a:cubicBezTo>
                  <a:cubicBezTo>
                    <a:pt x="451" y="1107"/>
                    <a:pt x="524" y="1107"/>
                    <a:pt x="620" y="1140"/>
                  </a:cubicBezTo>
                  <a:cubicBezTo>
                    <a:pt x="506" y="695"/>
                    <a:pt x="382" y="312"/>
                    <a:pt x="80" y="19"/>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6"/>
            <p:cNvSpPr/>
            <p:nvPr/>
          </p:nvSpPr>
          <p:spPr>
            <a:xfrm>
              <a:off x="2415300" y="5080925"/>
              <a:ext cx="11625" cy="34300"/>
            </a:xfrm>
            <a:custGeom>
              <a:avLst/>
              <a:gdLst/>
              <a:ahLst/>
              <a:cxnLst/>
              <a:rect l="l" t="t" r="r" b="b"/>
              <a:pathLst>
                <a:path w="465" h="1372" extrusionOk="0">
                  <a:moveTo>
                    <a:pt x="22" y="0"/>
                  </a:moveTo>
                  <a:cubicBezTo>
                    <a:pt x="11" y="169"/>
                    <a:pt x="1" y="263"/>
                    <a:pt x="1" y="369"/>
                  </a:cubicBezTo>
                  <a:cubicBezTo>
                    <a:pt x="11" y="538"/>
                    <a:pt x="32" y="717"/>
                    <a:pt x="43" y="886"/>
                  </a:cubicBezTo>
                  <a:lnTo>
                    <a:pt x="43" y="865"/>
                  </a:lnTo>
                  <a:cubicBezTo>
                    <a:pt x="169" y="1013"/>
                    <a:pt x="137" y="1297"/>
                    <a:pt x="465" y="1371"/>
                  </a:cubicBezTo>
                  <a:cubicBezTo>
                    <a:pt x="390" y="949"/>
                    <a:pt x="317" y="559"/>
                    <a:pt x="201" y="190"/>
                  </a:cubicBezTo>
                  <a:cubicBezTo>
                    <a:pt x="180" y="137"/>
                    <a:pt x="116" y="95"/>
                    <a:pt x="2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6"/>
            <p:cNvSpPr/>
            <p:nvPr/>
          </p:nvSpPr>
          <p:spPr>
            <a:xfrm>
              <a:off x="1550200" y="4296500"/>
              <a:ext cx="25875" cy="17425"/>
            </a:xfrm>
            <a:custGeom>
              <a:avLst/>
              <a:gdLst/>
              <a:ahLst/>
              <a:cxnLst/>
              <a:rect l="l" t="t" r="r" b="b"/>
              <a:pathLst>
                <a:path w="1035" h="697" extrusionOk="0">
                  <a:moveTo>
                    <a:pt x="1024" y="0"/>
                  </a:moveTo>
                  <a:cubicBezTo>
                    <a:pt x="676" y="180"/>
                    <a:pt x="380" y="317"/>
                    <a:pt x="85" y="475"/>
                  </a:cubicBezTo>
                  <a:cubicBezTo>
                    <a:pt x="1" y="528"/>
                    <a:pt x="12" y="623"/>
                    <a:pt x="106" y="696"/>
                  </a:cubicBezTo>
                  <a:cubicBezTo>
                    <a:pt x="476" y="654"/>
                    <a:pt x="718" y="370"/>
                    <a:pt x="1024" y="201"/>
                  </a:cubicBezTo>
                  <a:cubicBezTo>
                    <a:pt x="1034" y="190"/>
                    <a:pt x="1024" y="127"/>
                    <a:pt x="102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6"/>
            <p:cNvSpPr/>
            <p:nvPr/>
          </p:nvSpPr>
          <p:spPr>
            <a:xfrm>
              <a:off x="1791475" y="4595500"/>
              <a:ext cx="6350" cy="28500"/>
            </a:xfrm>
            <a:custGeom>
              <a:avLst/>
              <a:gdLst/>
              <a:ahLst/>
              <a:cxnLst/>
              <a:rect l="l" t="t" r="r" b="b"/>
              <a:pathLst>
                <a:path w="254" h="1140" extrusionOk="0">
                  <a:moveTo>
                    <a:pt x="158" y="0"/>
                  </a:moveTo>
                  <a:cubicBezTo>
                    <a:pt x="74" y="117"/>
                    <a:pt x="10" y="159"/>
                    <a:pt x="10" y="211"/>
                  </a:cubicBezTo>
                  <a:cubicBezTo>
                    <a:pt x="0" y="475"/>
                    <a:pt x="0" y="739"/>
                    <a:pt x="10" y="992"/>
                  </a:cubicBezTo>
                  <a:cubicBezTo>
                    <a:pt x="19" y="1062"/>
                    <a:pt x="43" y="1139"/>
                    <a:pt x="141" y="1139"/>
                  </a:cubicBezTo>
                  <a:cubicBezTo>
                    <a:pt x="161" y="1139"/>
                    <a:pt x="184" y="1136"/>
                    <a:pt x="211" y="1129"/>
                  </a:cubicBezTo>
                  <a:cubicBezTo>
                    <a:pt x="221" y="781"/>
                    <a:pt x="253" y="433"/>
                    <a:pt x="15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6"/>
            <p:cNvSpPr/>
            <p:nvPr/>
          </p:nvSpPr>
          <p:spPr>
            <a:xfrm>
              <a:off x="1654350" y="4252125"/>
              <a:ext cx="33500" cy="6050"/>
            </a:xfrm>
            <a:custGeom>
              <a:avLst/>
              <a:gdLst/>
              <a:ahLst/>
              <a:cxnLst/>
              <a:rect l="l" t="t" r="r" b="b"/>
              <a:pathLst>
                <a:path w="1340" h="242" extrusionOk="0">
                  <a:moveTo>
                    <a:pt x="1023" y="0"/>
                  </a:moveTo>
                  <a:cubicBezTo>
                    <a:pt x="663" y="0"/>
                    <a:pt x="329" y="57"/>
                    <a:pt x="1" y="172"/>
                  </a:cubicBezTo>
                  <a:cubicBezTo>
                    <a:pt x="246" y="218"/>
                    <a:pt x="445" y="242"/>
                    <a:pt x="615" y="242"/>
                  </a:cubicBezTo>
                  <a:cubicBezTo>
                    <a:pt x="914" y="242"/>
                    <a:pt x="1125" y="169"/>
                    <a:pt x="1340" y="14"/>
                  </a:cubicBezTo>
                  <a:cubicBezTo>
                    <a:pt x="1232" y="5"/>
                    <a:pt x="1126" y="0"/>
                    <a:pt x="102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6"/>
            <p:cNvSpPr/>
            <p:nvPr/>
          </p:nvSpPr>
          <p:spPr>
            <a:xfrm>
              <a:off x="1668325" y="4486075"/>
              <a:ext cx="7400" cy="34025"/>
            </a:xfrm>
            <a:custGeom>
              <a:avLst/>
              <a:gdLst/>
              <a:ahLst/>
              <a:cxnLst/>
              <a:rect l="l" t="t" r="r" b="b"/>
              <a:pathLst>
                <a:path w="296" h="1361" extrusionOk="0">
                  <a:moveTo>
                    <a:pt x="127" y="1"/>
                  </a:moveTo>
                  <a:cubicBezTo>
                    <a:pt x="85" y="496"/>
                    <a:pt x="0" y="918"/>
                    <a:pt x="106" y="1361"/>
                  </a:cubicBezTo>
                  <a:cubicBezTo>
                    <a:pt x="169" y="1319"/>
                    <a:pt x="233" y="1298"/>
                    <a:pt x="233" y="1266"/>
                  </a:cubicBezTo>
                  <a:cubicBezTo>
                    <a:pt x="265" y="897"/>
                    <a:pt x="286" y="528"/>
                    <a:pt x="296" y="159"/>
                  </a:cubicBezTo>
                  <a:cubicBezTo>
                    <a:pt x="296" y="116"/>
                    <a:pt x="222" y="85"/>
                    <a:pt x="1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6"/>
            <p:cNvSpPr/>
            <p:nvPr/>
          </p:nvSpPr>
          <p:spPr>
            <a:xfrm>
              <a:off x="1771950" y="4597350"/>
              <a:ext cx="8200" cy="29275"/>
            </a:xfrm>
            <a:custGeom>
              <a:avLst/>
              <a:gdLst/>
              <a:ahLst/>
              <a:cxnLst/>
              <a:rect l="l" t="t" r="r" b="b"/>
              <a:pathLst>
                <a:path w="328" h="1171" extrusionOk="0">
                  <a:moveTo>
                    <a:pt x="222" y="0"/>
                  </a:moveTo>
                  <a:lnTo>
                    <a:pt x="222" y="0"/>
                  </a:lnTo>
                  <a:cubicBezTo>
                    <a:pt x="53" y="390"/>
                    <a:pt x="1" y="770"/>
                    <a:pt x="159" y="1171"/>
                  </a:cubicBezTo>
                  <a:cubicBezTo>
                    <a:pt x="306" y="791"/>
                    <a:pt x="327" y="401"/>
                    <a:pt x="22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6"/>
            <p:cNvSpPr/>
            <p:nvPr/>
          </p:nvSpPr>
          <p:spPr>
            <a:xfrm>
              <a:off x="1542050" y="4372950"/>
              <a:ext cx="8175" cy="23225"/>
            </a:xfrm>
            <a:custGeom>
              <a:avLst/>
              <a:gdLst/>
              <a:ahLst/>
              <a:cxnLst/>
              <a:rect l="l" t="t" r="r" b="b"/>
              <a:pathLst>
                <a:path w="327" h="929" extrusionOk="0">
                  <a:moveTo>
                    <a:pt x="221" y="1"/>
                  </a:moveTo>
                  <a:lnTo>
                    <a:pt x="221" y="1"/>
                  </a:lnTo>
                  <a:cubicBezTo>
                    <a:pt x="10" y="349"/>
                    <a:pt x="0" y="465"/>
                    <a:pt x="116" y="929"/>
                  </a:cubicBezTo>
                  <a:cubicBezTo>
                    <a:pt x="305" y="591"/>
                    <a:pt x="327" y="434"/>
                    <a:pt x="22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6"/>
            <p:cNvSpPr/>
            <p:nvPr/>
          </p:nvSpPr>
          <p:spPr>
            <a:xfrm>
              <a:off x="1774600" y="4355825"/>
              <a:ext cx="27175" cy="9825"/>
            </a:xfrm>
            <a:custGeom>
              <a:avLst/>
              <a:gdLst/>
              <a:ahLst/>
              <a:cxnLst/>
              <a:rect l="l" t="t" r="r" b="b"/>
              <a:pathLst>
                <a:path w="1087" h="393" extrusionOk="0">
                  <a:moveTo>
                    <a:pt x="1037" y="0"/>
                  </a:moveTo>
                  <a:cubicBezTo>
                    <a:pt x="628" y="0"/>
                    <a:pt x="310" y="130"/>
                    <a:pt x="22" y="372"/>
                  </a:cubicBezTo>
                  <a:lnTo>
                    <a:pt x="22" y="372"/>
                  </a:lnTo>
                  <a:cubicBezTo>
                    <a:pt x="15" y="371"/>
                    <a:pt x="7" y="370"/>
                    <a:pt x="0" y="369"/>
                  </a:cubicBezTo>
                  <a:lnTo>
                    <a:pt x="0" y="390"/>
                  </a:lnTo>
                  <a:cubicBezTo>
                    <a:pt x="7" y="384"/>
                    <a:pt x="15" y="378"/>
                    <a:pt x="22" y="372"/>
                  </a:cubicBezTo>
                  <a:lnTo>
                    <a:pt x="22" y="372"/>
                  </a:lnTo>
                  <a:cubicBezTo>
                    <a:pt x="125" y="385"/>
                    <a:pt x="215" y="392"/>
                    <a:pt x="296" y="392"/>
                  </a:cubicBezTo>
                  <a:cubicBezTo>
                    <a:pt x="592" y="392"/>
                    <a:pt x="776" y="294"/>
                    <a:pt x="1086" y="1"/>
                  </a:cubicBezTo>
                  <a:cubicBezTo>
                    <a:pt x="1070" y="0"/>
                    <a:pt x="1053" y="0"/>
                    <a:pt x="103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6"/>
            <p:cNvSpPr/>
            <p:nvPr/>
          </p:nvSpPr>
          <p:spPr>
            <a:xfrm>
              <a:off x="1783800" y="4719175"/>
              <a:ext cx="9000" cy="25050"/>
            </a:xfrm>
            <a:custGeom>
              <a:avLst/>
              <a:gdLst/>
              <a:ahLst/>
              <a:cxnLst/>
              <a:rect l="l" t="t" r="r" b="b"/>
              <a:pathLst>
                <a:path w="360" h="1002" extrusionOk="0">
                  <a:moveTo>
                    <a:pt x="170" y="0"/>
                  </a:moveTo>
                  <a:cubicBezTo>
                    <a:pt x="64" y="338"/>
                    <a:pt x="1" y="664"/>
                    <a:pt x="170" y="1002"/>
                  </a:cubicBezTo>
                  <a:cubicBezTo>
                    <a:pt x="307" y="696"/>
                    <a:pt x="360" y="380"/>
                    <a:pt x="307" y="42"/>
                  </a:cubicBezTo>
                  <a:cubicBezTo>
                    <a:pt x="307" y="31"/>
                    <a:pt x="244" y="21"/>
                    <a:pt x="17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6"/>
            <p:cNvSpPr/>
            <p:nvPr/>
          </p:nvSpPr>
          <p:spPr>
            <a:xfrm>
              <a:off x="1931750" y="5003925"/>
              <a:ext cx="13450" cy="28225"/>
            </a:xfrm>
            <a:custGeom>
              <a:avLst/>
              <a:gdLst/>
              <a:ahLst/>
              <a:cxnLst/>
              <a:rect l="l" t="t" r="r" b="b"/>
              <a:pathLst>
                <a:path w="538" h="1129" extrusionOk="0">
                  <a:moveTo>
                    <a:pt x="0" y="1"/>
                  </a:moveTo>
                  <a:cubicBezTo>
                    <a:pt x="124" y="475"/>
                    <a:pt x="167" y="869"/>
                    <a:pt x="514" y="1113"/>
                  </a:cubicBezTo>
                  <a:lnTo>
                    <a:pt x="514" y="1113"/>
                  </a:lnTo>
                  <a:cubicBezTo>
                    <a:pt x="442" y="935"/>
                    <a:pt x="389" y="758"/>
                    <a:pt x="305" y="580"/>
                  </a:cubicBezTo>
                  <a:cubicBezTo>
                    <a:pt x="242" y="411"/>
                    <a:pt x="211" y="233"/>
                    <a:pt x="0" y="1"/>
                  </a:cubicBezTo>
                  <a:close/>
                  <a:moveTo>
                    <a:pt x="514" y="1113"/>
                  </a:moveTo>
                  <a:lnTo>
                    <a:pt x="514" y="1113"/>
                  </a:lnTo>
                  <a:cubicBezTo>
                    <a:pt x="515" y="1115"/>
                    <a:pt x="516" y="1117"/>
                    <a:pt x="516" y="1119"/>
                  </a:cubicBezTo>
                  <a:lnTo>
                    <a:pt x="538" y="1129"/>
                  </a:lnTo>
                  <a:cubicBezTo>
                    <a:pt x="530" y="1123"/>
                    <a:pt x="522" y="1118"/>
                    <a:pt x="514" y="1113"/>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6"/>
            <p:cNvSpPr/>
            <p:nvPr/>
          </p:nvSpPr>
          <p:spPr>
            <a:xfrm>
              <a:off x="1559700" y="4385075"/>
              <a:ext cx="7400" cy="19300"/>
            </a:xfrm>
            <a:custGeom>
              <a:avLst/>
              <a:gdLst/>
              <a:ahLst/>
              <a:cxnLst/>
              <a:rect l="l" t="t" r="r" b="b"/>
              <a:pathLst>
                <a:path w="296" h="772" extrusionOk="0">
                  <a:moveTo>
                    <a:pt x="159" y="1"/>
                  </a:moveTo>
                  <a:lnTo>
                    <a:pt x="159" y="1"/>
                  </a:lnTo>
                  <a:cubicBezTo>
                    <a:pt x="0" y="265"/>
                    <a:pt x="11" y="497"/>
                    <a:pt x="75" y="771"/>
                  </a:cubicBezTo>
                  <a:cubicBezTo>
                    <a:pt x="296" y="528"/>
                    <a:pt x="296" y="528"/>
                    <a:pt x="15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6"/>
            <p:cNvSpPr/>
            <p:nvPr/>
          </p:nvSpPr>
          <p:spPr>
            <a:xfrm>
              <a:off x="2215450" y="4810425"/>
              <a:ext cx="9775" cy="5275"/>
            </a:xfrm>
            <a:custGeom>
              <a:avLst/>
              <a:gdLst/>
              <a:ahLst/>
              <a:cxnLst/>
              <a:rect l="l" t="t" r="r" b="b"/>
              <a:pathLst>
                <a:path w="391" h="211" extrusionOk="0">
                  <a:moveTo>
                    <a:pt x="304" y="1"/>
                  </a:moveTo>
                  <a:cubicBezTo>
                    <a:pt x="155" y="1"/>
                    <a:pt x="82" y="89"/>
                    <a:pt x="15" y="189"/>
                  </a:cubicBezTo>
                  <a:lnTo>
                    <a:pt x="15" y="189"/>
                  </a:lnTo>
                  <a:cubicBezTo>
                    <a:pt x="155" y="186"/>
                    <a:pt x="268" y="142"/>
                    <a:pt x="390" y="9"/>
                  </a:cubicBezTo>
                  <a:cubicBezTo>
                    <a:pt x="359" y="3"/>
                    <a:pt x="330" y="1"/>
                    <a:pt x="304" y="1"/>
                  </a:cubicBezTo>
                  <a:close/>
                  <a:moveTo>
                    <a:pt x="15" y="189"/>
                  </a:moveTo>
                  <a:cubicBezTo>
                    <a:pt x="10" y="189"/>
                    <a:pt x="5" y="189"/>
                    <a:pt x="0" y="189"/>
                  </a:cubicBezTo>
                  <a:lnTo>
                    <a:pt x="0" y="210"/>
                  </a:lnTo>
                  <a:cubicBezTo>
                    <a:pt x="5" y="203"/>
                    <a:pt x="10" y="196"/>
                    <a:pt x="15" y="189"/>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6"/>
            <p:cNvSpPr/>
            <p:nvPr/>
          </p:nvSpPr>
          <p:spPr>
            <a:xfrm>
              <a:off x="2255250" y="4815750"/>
              <a:ext cx="7400" cy="2300"/>
            </a:xfrm>
            <a:custGeom>
              <a:avLst/>
              <a:gdLst/>
              <a:ahLst/>
              <a:cxnLst/>
              <a:rect l="l" t="t" r="r" b="b"/>
              <a:pathLst>
                <a:path w="296" h="92" extrusionOk="0">
                  <a:moveTo>
                    <a:pt x="176" y="1"/>
                  </a:moveTo>
                  <a:cubicBezTo>
                    <a:pt x="124" y="1"/>
                    <a:pt x="76" y="27"/>
                    <a:pt x="34" y="68"/>
                  </a:cubicBezTo>
                  <a:lnTo>
                    <a:pt x="34" y="68"/>
                  </a:lnTo>
                  <a:cubicBezTo>
                    <a:pt x="110" y="58"/>
                    <a:pt x="187" y="42"/>
                    <a:pt x="264" y="25"/>
                  </a:cubicBezTo>
                  <a:lnTo>
                    <a:pt x="264" y="25"/>
                  </a:lnTo>
                  <a:cubicBezTo>
                    <a:pt x="271" y="30"/>
                    <a:pt x="278" y="34"/>
                    <a:pt x="286" y="39"/>
                  </a:cubicBezTo>
                  <a:lnTo>
                    <a:pt x="296" y="18"/>
                  </a:lnTo>
                  <a:lnTo>
                    <a:pt x="296" y="18"/>
                  </a:lnTo>
                  <a:cubicBezTo>
                    <a:pt x="285" y="21"/>
                    <a:pt x="274" y="23"/>
                    <a:pt x="264" y="25"/>
                  </a:cubicBezTo>
                  <a:lnTo>
                    <a:pt x="264" y="25"/>
                  </a:lnTo>
                  <a:cubicBezTo>
                    <a:pt x="233" y="9"/>
                    <a:pt x="204" y="1"/>
                    <a:pt x="176" y="1"/>
                  </a:cubicBezTo>
                  <a:close/>
                  <a:moveTo>
                    <a:pt x="34" y="68"/>
                  </a:moveTo>
                  <a:lnTo>
                    <a:pt x="34" y="68"/>
                  </a:lnTo>
                  <a:cubicBezTo>
                    <a:pt x="26" y="69"/>
                    <a:pt x="19" y="70"/>
                    <a:pt x="11" y="71"/>
                  </a:cubicBezTo>
                  <a:cubicBezTo>
                    <a:pt x="0" y="71"/>
                    <a:pt x="11" y="92"/>
                    <a:pt x="11" y="92"/>
                  </a:cubicBezTo>
                  <a:cubicBezTo>
                    <a:pt x="19" y="83"/>
                    <a:pt x="26" y="75"/>
                    <a:pt x="34" y="68"/>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6"/>
            <p:cNvSpPr/>
            <p:nvPr/>
          </p:nvSpPr>
          <p:spPr>
            <a:xfrm>
              <a:off x="2262375" y="4814625"/>
              <a:ext cx="1850" cy="2125"/>
            </a:xfrm>
            <a:custGeom>
              <a:avLst/>
              <a:gdLst/>
              <a:ahLst/>
              <a:cxnLst/>
              <a:rect l="l" t="t" r="r" b="b"/>
              <a:pathLst>
                <a:path w="74" h="85" extrusionOk="0">
                  <a:moveTo>
                    <a:pt x="74" y="0"/>
                  </a:moveTo>
                  <a:lnTo>
                    <a:pt x="11" y="63"/>
                  </a:lnTo>
                  <a:lnTo>
                    <a:pt x="1" y="84"/>
                  </a:lnTo>
                  <a:cubicBezTo>
                    <a:pt x="32" y="52"/>
                    <a:pt x="53" y="31"/>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936"/>
        <p:cNvGrpSpPr/>
        <p:nvPr/>
      </p:nvGrpSpPr>
      <p:grpSpPr>
        <a:xfrm>
          <a:off x="0" y="0"/>
          <a:ext cx="0" cy="0"/>
          <a:chOff x="0" y="0"/>
          <a:chExt cx="0" cy="0"/>
        </a:xfrm>
      </p:grpSpPr>
      <p:sp>
        <p:nvSpPr>
          <p:cNvPr id="1937" name="Google Shape;1937;p12"/>
          <p:cNvSpPr txBox="1">
            <a:spLocks noGrp="1"/>
          </p:cNvSpPr>
          <p:nvPr>
            <p:ph type="title"/>
          </p:nvPr>
        </p:nvSpPr>
        <p:spPr>
          <a:xfrm>
            <a:off x="2307000" y="856100"/>
            <a:ext cx="4530000" cy="2529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72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endParaRPr/>
          </a:p>
        </p:txBody>
      </p:sp>
      <p:pic>
        <p:nvPicPr>
          <p:cNvPr id="1938" name="Google Shape;1938;p12"/>
          <p:cNvPicPr preferRelativeResize="0"/>
          <p:nvPr/>
        </p:nvPicPr>
        <p:blipFill>
          <a:blip r:embed="rId2">
            <a:alphaModFix/>
          </a:blip>
          <a:stretch>
            <a:fillRect/>
          </a:stretch>
        </p:blipFill>
        <p:spPr>
          <a:xfrm>
            <a:off x="5541273" y="3191825"/>
            <a:ext cx="1996953" cy="3027630"/>
          </a:xfrm>
          <a:prstGeom prst="rect">
            <a:avLst/>
          </a:prstGeom>
          <a:noFill/>
          <a:ln>
            <a:noFill/>
          </a:ln>
        </p:spPr>
      </p:pic>
      <p:pic>
        <p:nvPicPr>
          <p:cNvPr id="1939" name="Google Shape;1939;p12"/>
          <p:cNvPicPr preferRelativeResize="0"/>
          <p:nvPr/>
        </p:nvPicPr>
        <p:blipFill>
          <a:blip r:embed="rId3">
            <a:alphaModFix/>
          </a:blip>
          <a:stretch>
            <a:fillRect/>
          </a:stretch>
        </p:blipFill>
        <p:spPr>
          <a:xfrm rot="-595113">
            <a:off x="1330473" y="3089676"/>
            <a:ext cx="1996952" cy="3027628"/>
          </a:xfrm>
          <a:prstGeom prst="rect">
            <a:avLst/>
          </a:prstGeom>
          <a:noFill/>
          <a:ln>
            <a:noFill/>
          </a:ln>
        </p:spPr>
      </p:pic>
      <p:pic>
        <p:nvPicPr>
          <p:cNvPr id="1940" name="Google Shape;1940;p12"/>
          <p:cNvPicPr preferRelativeResize="0"/>
          <p:nvPr/>
        </p:nvPicPr>
        <p:blipFill>
          <a:blip r:embed="rId4">
            <a:alphaModFix/>
          </a:blip>
          <a:stretch>
            <a:fillRect/>
          </a:stretch>
        </p:blipFill>
        <p:spPr>
          <a:xfrm rot="-715478">
            <a:off x="3573523" y="3383100"/>
            <a:ext cx="1996953" cy="3027629"/>
          </a:xfrm>
          <a:prstGeom prst="rect">
            <a:avLst/>
          </a:prstGeom>
          <a:noFill/>
          <a:ln>
            <a:noFill/>
          </a:ln>
        </p:spPr>
      </p:pic>
      <p:grpSp>
        <p:nvGrpSpPr>
          <p:cNvPr id="1941" name="Google Shape;1941;p12"/>
          <p:cNvGrpSpPr/>
          <p:nvPr/>
        </p:nvGrpSpPr>
        <p:grpSpPr>
          <a:xfrm rot="3045761" flipH="1">
            <a:off x="4054547" y="-1401285"/>
            <a:ext cx="1805277" cy="2490115"/>
            <a:chOff x="2763875" y="3698500"/>
            <a:chExt cx="1288825" cy="1777825"/>
          </a:xfrm>
        </p:grpSpPr>
        <p:sp>
          <p:nvSpPr>
            <p:cNvPr id="1942" name="Google Shape;1942;p12"/>
            <p:cNvSpPr/>
            <p:nvPr/>
          </p:nvSpPr>
          <p:spPr>
            <a:xfrm>
              <a:off x="2838750" y="3757250"/>
              <a:ext cx="1213950" cy="1719075"/>
            </a:xfrm>
            <a:custGeom>
              <a:avLst/>
              <a:gdLst/>
              <a:ahLst/>
              <a:cxnLst/>
              <a:rect l="l" t="t" r="r" b="b"/>
              <a:pathLst>
                <a:path w="48558" h="68763" extrusionOk="0">
                  <a:moveTo>
                    <a:pt x="13016" y="27278"/>
                  </a:moveTo>
                  <a:lnTo>
                    <a:pt x="13025" y="27287"/>
                  </a:lnTo>
                  <a:lnTo>
                    <a:pt x="13025" y="27392"/>
                  </a:lnTo>
                  <a:cubicBezTo>
                    <a:pt x="13025" y="27350"/>
                    <a:pt x="13025" y="27320"/>
                    <a:pt x="13016" y="27278"/>
                  </a:cubicBezTo>
                  <a:close/>
                  <a:moveTo>
                    <a:pt x="25890" y="29082"/>
                  </a:moveTo>
                  <a:cubicBezTo>
                    <a:pt x="25789" y="29194"/>
                    <a:pt x="25697" y="29316"/>
                    <a:pt x="25596" y="29428"/>
                  </a:cubicBezTo>
                  <a:lnTo>
                    <a:pt x="25596" y="29428"/>
                  </a:lnTo>
                  <a:cubicBezTo>
                    <a:pt x="25594" y="29225"/>
                    <a:pt x="25695" y="29125"/>
                    <a:pt x="25890" y="29082"/>
                  </a:cubicBezTo>
                  <a:close/>
                  <a:moveTo>
                    <a:pt x="37605" y="32908"/>
                  </a:moveTo>
                  <a:cubicBezTo>
                    <a:pt x="38825" y="32908"/>
                    <a:pt x="40017" y="33103"/>
                    <a:pt x="41217" y="33298"/>
                  </a:cubicBezTo>
                  <a:cubicBezTo>
                    <a:pt x="42335" y="33478"/>
                    <a:pt x="43442" y="33720"/>
                    <a:pt x="44550" y="33952"/>
                  </a:cubicBezTo>
                  <a:cubicBezTo>
                    <a:pt x="45383" y="34121"/>
                    <a:pt x="46153" y="34490"/>
                    <a:pt x="46859" y="34944"/>
                  </a:cubicBezTo>
                  <a:cubicBezTo>
                    <a:pt x="47703" y="35492"/>
                    <a:pt x="48009" y="36336"/>
                    <a:pt x="48019" y="37296"/>
                  </a:cubicBezTo>
                  <a:cubicBezTo>
                    <a:pt x="48030" y="37760"/>
                    <a:pt x="47988" y="38224"/>
                    <a:pt x="47977" y="38688"/>
                  </a:cubicBezTo>
                  <a:cubicBezTo>
                    <a:pt x="47967" y="39089"/>
                    <a:pt x="47967" y="39490"/>
                    <a:pt x="47967" y="39879"/>
                  </a:cubicBezTo>
                  <a:cubicBezTo>
                    <a:pt x="47956" y="40017"/>
                    <a:pt x="47935" y="40143"/>
                    <a:pt x="47914" y="40301"/>
                  </a:cubicBezTo>
                  <a:cubicBezTo>
                    <a:pt x="47756" y="40280"/>
                    <a:pt x="47619" y="40280"/>
                    <a:pt x="47503" y="40249"/>
                  </a:cubicBezTo>
                  <a:cubicBezTo>
                    <a:pt x="46169" y="39868"/>
                    <a:pt x="44812" y="39697"/>
                    <a:pt x="43432" y="39697"/>
                  </a:cubicBezTo>
                  <a:cubicBezTo>
                    <a:pt x="43207" y="39697"/>
                    <a:pt x="42983" y="39702"/>
                    <a:pt x="42757" y="39711"/>
                  </a:cubicBezTo>
                  <a:cubicBezTo>
                    <a:pt x="42567" y="39722"/>
                    <a:pt x="42366" y="39743"/>
                    <a:pt x="42166" y="39785"/>
                  </a:cubicBezTo>
                  <a:cubicBezTo>
                    <a:pt x="42124" y="39795"/>
                    <a:pt x="42092" y="39869"/>
                    <a:pt x="42061" y="39911"/>
                  </a:cubicBezTo>
                  <a:cubicBezTo>
                    <a:pt x="42113" y="39943"/>
                    <a:pt x="42155" y="39975"/>
                    <a:pt x="42198" y="39975"/>
                  </a:cubicBezTo>
                  <a:cubicBezTo>
                    <a:pt x="42583" y="39921"/>
                    <a:pt x="42969" y="39898"/>
                    <a:pt x="43355" y="39898"/>
                  </a:cubicBezTo>
                  <a:cubicBezTo>
                    <a:pt x="44182" y="39898"/>
                    <a:pt x="45009" y="40003"/>
                    <a:pt x="45837" y="40132"/>
                  </a:cubicBezTo>
                  <a:cubicBezTo>
                    <a:pt x="46406" y="40217"/>
                    <a:pt x="46965" y="40365"/>
                    <a:pt x="47524" y="40502"/>
                  </a:cubicBezTo>
                  <a:cubicBezTo>
                    <a:pt x="47651" y="40523"/>
                    <a:pt x="47777" y="40586"/>
                    <a:pt x="47883" y="40650"/>
                  </a:cubicBezTo>
                  <a:cubicBezTo>
                    <a:pt x="47925" y="40671"/>
                    <a:pt x="47967" y="40765"/>
                    <a:pt x="47956" y="40818"/>
                  </a:cubicBezTo>
                  <a:cubicBezTo>
                    <a:pt x="47946" y="40861"/>
                    <a:pt x="47883" y="40945"/>
                    <a:pt x="47840" y="40945"/>
                  </a:cubicBezTo>
                  <a:cubicBezTo>
                    <a:pt x="47804" y="40948"/>
                    <a:pt x="47768" y="40949"/>
                    <a:pt x="47733" y="40949"/>
                  </a:cubicBezTo>
                  <a:cubicBezTo>
                    <a:pt x="47635" y="40949"/>
                    <a:pt x="47540" y="40939"/>
                    <a:pt x="47440" y="40924"/>
                  </a:cubicBezTo>
                  <a:cubicBezTo>
                    <a:pt x="46965" y="40850"/>
                    <a:pt x="46479" y="40765"/>
                    <a:pt x="45994" y="40692"/>
                  </a:cubicBezTo>
                  <a:cubicBezTo>
                    <a:pt x="45970" y="40688"/>
                    <a:pt x="45944" y="40687"/>
                    <a:pt x="45918" y="40687"/>
                  </a:cubicBezTo>
                  <a:cubicBezTo>
                    <a:pt x="45866" y="40687"/>
                    <a:pt x="45812" y="40692"/>
                    <a:pt x="45762" y="40692"/>
                  </a:cubicBezTo>
                  <a:cubicBezTo>
                    <a:pt x="45731" y="40850"/>
                    <a:pt x="45826" y="40861"/>
                    <a:pt x="45910" y="40882"/>
                  </a:cubicBezTo>
                  <a:cubicBezTo>
                    <a:pt x="46479" y="40976"/>
                    <a:pt x="47039" y="41082"/>
                    <a:pt x="47608" y="41198"/>
                  </a:cubicBezTo>
                  <a:cubicBezTo>
                    <a:pt x="48040" y="41283"/>
                    <a:pt x="48072" y="41377"/>
                    <a:pt x="47883" y="41862"/>
                  </a:cubicBezTo>
                  <a:cubicBezTo>
                    <a:pt x="47651" y="41820"/>
                    <a:pt x="47419" y="41789"/>
                    <a:pt x="47091" y="41736"/>
                  </a:cubicBezTo>
                  <a:lnTo>
                    <a:pt x="47091" y="41736"/>
                  </a:lnTo>
                  <a:cubicBezTo>
                    <a:pt x="47344" y="42094"/>
                    <a:pt x="47724" y="41979"/>
                    <a:pt x="47977" y="42221"/>
                  </a:cubicBezTo>
                  <a:cubicBezTo>
                    <a:pt x="48083" y="42569"/>
                    <a:pt x="48019" y="42970"/>
                    <a:pt x="47925" y="43350"/>
                  </a:cubicBezTo>
                  <a:cubicBezTo>
                    <a:pt x="47714" y="44215"/>
                    <a:pt x="47440" y="45068"/>
                    <a:pt x="47007" y="45839"/>
                  </a:cubicBezTo>
                  <a:cubicBezTo>
                    <a:pt x="46395" y="46936"/>
                    <a:pt x="45478" y="47663"/>
                    <a:pt x="44286" y="48054"/>
                  </a:cubicBezTo>
                  <a:cubicBezTo>
                    <a:pt x="43369" y="48359"/>
                    <a:pt x="42419" y="48475"/>
                    <a:pt x="41470" y="48539"/>
                  </a:cubicBezTo>
                  <a:cubicBezTo>
                    <a:pt x="40616" y="48602"/>
                    <a:pt x="39751" y="48581"/>
                    <a:pt x="38886" y="48591"/>
                  </a:cubicBezTo>
                  <a:cubicBezTo>
                    <a:pt x="38548" y="48085"/>
                    <a:pt x="38496" y="47969"/>
                    <a:pt x="38412" y="47421"/>
                  </a:cubicBezTo>
                  <a:cubicBezTo>
                    <a:pt x="38577" y="47414"/>
                    <a:pt x="38743" y="47411"/>
                    <a:pt x="38908" y="47411"/>
                  </a:cubicBezTo>
                  <a:cubicBezTo>
                    <a:pt x="39803" y="47411"/>
                    <a:pt x="40697" y="47498"/>
                    <a:pt x="41603" y="47498"/>
                  </a:cubicBezTo>
                  <a:cubicBezTo>
                    <a:pt x="41797" y="47498"/>
                    <a:pt x="41992" y="47494"/>
                    <a:pt x="42187" y="47484"/>
                  </a:cubicBezTo>
                  <a:cubicBezTo>
                    <a:pt x="42090" y="47321"/>
                    <a:pt x="41973" y="47303"/>
                    <a:pt x="41857" y="47303"/>
                  </a:cubicBezTo>
                  <a:cubicBezTo>
                    <a:pt x="41823" y="47303"/>
                    <a:pt x="41788" y="47304"/>
                    <a:pt x="41755" y="47304"/>
                  </a:cubicBezTo>
                  <a:cubicBezTo>
                    <a:pt x="40753" y="47262"/>
                    <a:pt x="39762" y="47220"/>
                    <a:pt x="38770" y="47178"/>
                  </a:cubicBezTo>
                  <a:cubicBezTo>
                    <a:pt x="38569" y="47168"/>
                    <a:pt x="38380" y="47136"/>
                    <a:pt x="38190" y="47114"/>
                  </a:cubicBezTo>
                  <a:cubicBezTo>
                    <a:pt x="37726" y="46313"/>
                    <a:pt x="37273" y="45554"/>
                    <a:pt x="36851" y="44773"/>
                  </a:cubicBezTo>
                  <a:cubicBezTo>
                    <a:pt x="36028" y="43265"/>
                    <a:pt x="34878" y="42042"/>
                    <a:pt x="33645" y="40892"/>
                  </a:cubicBezTo>
                  <a:lnTo>
                    <a:pt x="33202" y="40481"/>
                  </a:lnTo>
                  <a:cubicBezTo>
                    <a:pt x="33191" y="40470"/>
                    <a:pt x="33191" y="40439"/>
                    <a:pt x="33191" y="40418"/>
                  </a:cubicBezTo>
                  <a:cubicBezTo>
                    <a:pt x="33220" y="40314"/>
                    <a:pt x="33292" y="40298"/>
                    <a:pt x="33368" y="40298"/>
                  </a:cubicBezTo>
                  <a:cubicBezTo>
                    <a:pt x="33400" y="40298"/>
                    <a:pt x="33434" y="40301"/>
                    <a:pt x="33465" y="40301"/>
                  </a:cubicBezTo>
                  <a:cubicBezTo>
                    <a:pt x="33887" y="40322"/>
                    <a:pt x="34298" y="40354"/>
                    <a:pt x="34720" y="40375"/>
                  </a:cubicBezTo>
                  <a:cubicBezTo>
                    <a:pt x="34805" y="40375"/>
                    <a:pt x="34878" y="40365"/>
                    <a:pt x="35058" y="40343"/>
                  </a:cubicBezTo>
                  <a:cubicBezTo>
                    <a:pt x="34920" y="40259"/>
                    <a:pt x="34878" y="40196"/>
                    <a:pt x="34826" y="40196"/>
                  </a:cubicBezTo>
                  <a:cubicBezTo>
                    <a:pt x="34214" y="40154"/>
                    <a:pt x="33591" y="40101"/>
                    <a:pt x="32970" y="40080"/>
                  </a:cubicBezTo>
                  <a:cubicBezTo>
                    <a:pt x="32642" y="40069"/>
                    <a:pt x="32379" y="39975"/>
                    <a:pt x="32147" y="39732"/>
                  </a:cubicBezTo>
                  <a:cubicBezTo>
                    <a:pt x="32280" y="39647"/>
                    <a:pt x="32419" y="39627"/>
                    <a:pt x="32559" y="39627"/>
                  </a:cubicBezTo>
                  <a:cubicBezTo>
                    <a:pt x="32686" y="39627"/>
                    <a:pt x="32814" y="39644"/>
                    <a:pt x="32937" y="39644"/>
                  </a:cubicBezTo>
                  <a:cubicBezTo>
                    <a:pt x="33063" y="39644"/>
                    <a:pt x="33185" y="39626"/>
                    <a:pt x="33296" y="39553"/>
                  </a:cubicBezTo>
                  <a:cubicBezTo>
                    <a:pt x="33278" y="39413"/>
                    <a:pt x="33194" y="39405"/>
                    <a:pt x="33124" y="39405"/>
                  </a:cubicBezTo>
                  <a:cubicBezTo>
                    <a:pt x="33114" y="39405"/>
                    <a:pt x="33105" y="39405"/>
                    <a:pt x="33096" y="39405"/>
                  </a:cubicBezTo>
                  <a:cubicBezTo>
                    <a:pt x="32801" y="39405"/>
                    <a:pt x="32516" y="39405"/>
                    <a:pt x="32231" y="39415"/>
                  </a:cubicBezTo>
                  <a:cubicBezTo>
                    <a:pt x="32205" y="39416"/>
                    <a:pt x="32179" y="39417"/>
                    <a:pt x="32153" y="39417"/>
                  </a:cubicBezTo>
                  <a:cubicBezTo>
                    <a:pt x="31562" y="39417"/>
                    <a:pt x="31038" y="39191"/>
                    <a:pt x="30544" y="38878"/>
                  </a:cubicBezTo>
                  <a:cubicBezTo>
                    <a:pt x="30512" y="38857"/>
                    <a:pt x="30512" y="38804"/>
                    <a:pt x="30481" y="38740"/>
                  </a:cubicBezTo>
                  <a:cubicBezTo>
                    <a:pt x="30667" y="38697"/>
                    <a:pt x="30856" y="38685"/>
                    <a:pt x="31045" y="38685"/>
                  </a:cubicBezTo>
                  <a:cubicBezTo>
                    <a:pt x="31272" y="38685"/>
                    <a:pt x="31500" y="38703"/>
                    <a:pt x="31725" y="38709"/>
                  </a:cubicBezTo>
                  <a:cubicBezTo>
                    <a:pt x="32115" y="38709"/>
                    <a:pt x="32516" y="38740"/>
                    <a:pt x="32916" y="38761"/>
                  </a:cubicBezTo>
                  <a:cubicBezTo>
                    <a:pt x="33284" y="38781"/>
                    <a:pt x="33514" y="38794"/>
                    <a:pt x="33669" y="38794"/>
                  </a:cubicBezTo>
                  <a:cubicBezTo>
                    <a:pt x="33927" y="38794"/>
                    <a:pt x="33977" y="38759"/>
                    <a:pt x="34109" y="38667"/>
                  </a:cubicBezTo>
                  <a:cubicBezTo>
                    <a:pt x="34045" y="38635"/>
                    <a:pt x="33992" y="38593"/>
                    <a:pt x="33929" y="38593"/>
                  </a:cubicBezTo>
                  <a:cubicBezTo>
                    <a:pt x="32579" y="38529"/>
                    <a:pt x="31229" y="38456"/>
                    <a:pt x="29879" y="38414"/>
                  </a:cubicBezTo>
                  <a:cubicBezTo>
                    <a:pt x="29605" y="38403"/>
                    <a:pt x="29363" y="38361"/>
                    <a:pt x="29110" y="38245"/>
                  </a:cubicBezTo>
                  <a:cubicBezTo>
                    <a:pt x="28740" y="38086"/>
                    <a:pt x="28371" y="37939"/>
                    <a:pt x="28002" y="37781"/>
                  </a:cubicBezTo>
                  <a:cubicBezTo>
                    <a:pt x="27127" y="37401"/>
                    <a:pt x="26220" y="37106"/>
                    <a:pt x="25281" y="36926"/>
                  </a:cubicBezTo>
                  <a:cubicBezTo>
                    <a:pt x="25154" y="36905"/>
                    <a:pt x="25028" y="36863"/>
                    <a:pt x="24743" y="36800"/>
                  </a:cubicBezTo>
                  <a:cubicBezTo>
                    <a:pt x="25386" y="36642"/>
                    <a:pt x="25913" y="36779"/>
                    <a:pt x="26473" y="36600"/>
                  </a:cubicBezTo>
                  <a:cubicBezTo>
                    <a:pt x="26359" y="36486"/>
                    <a:pt x="26260" y="36463"/>
                    <a:pt x="26168" y="36463"/>
                  </a:cubicBezTo>
                  <a:cubicBezTo>
                    <a:pt x="26106" y="36463"/>
                    <a:pt x="26047" y="36473"/>
                    <a:pt x="25988" y="36473"/>
                  </a:cubicBezTo>
                  <a:cubicBezTo>
                    <a:pt x="25840" y="36473"/>
                    <a:pt x="25681" y="36462"/>
                    <a:pt x="25524" y="36462"/>
                  </a:cubicBezTo>
                  <a:cubicBezTo>
                    <a:pt x="25376" y="36462"/>
                    <a:pt x="25217" y="36462"/>
                    <a:pt x="25060" y="36473"/>
                  </a:cubicBezTo>
                  <a:cubicBezTo>
                    <a:pt x="24912" y="36473"/>
                    <a:pt x="24753" y="36483"/>
                    <a:pt x="24596" y="36483"/>
                  </a:cubicBezTo>
                  <a:cubicBezTo>
                    <a:pt x="24469" y="36473"/>
                    <a:pt x="24331" y="36462"/>
                    <a:pt x="24195" y="36452"/>
                  </a:cubicBezTo>
                  <a:cubicBezTo>
                    <a:pt x="24047" y="36452"/>
                    <a:pt x="23888" y="36452"/>
                    <a:pt x="23731" y="36441"/>
                  </a:cubicBezTo>
                  <a:cubicBezTo>
                    <a:pt x="23583" y="36441"/>
                    <a:pt x="23424" y="36431"/>
                    <a:pt x="23267" y="36431"/>
                  </a:cubicBezTo>
                  <a:cubicBezTo>
                    <a:pt x="23108" y="36420"/>
                    <a:pt x="22960" y="36431"/>
                    <a:pt x="22803" y="36399"/>
                  </a:cubicBezTo>
                  <a:cubicBezTo>
                    <a:pt x="22789" y="36397"/>
                    <a:pt x="22774" y="36396"/>
                    <a:pt x="22759" y="36396"/>
                  </a:cubicBezTo>
                  <a:cubicBezTo>
                    <a:pt x="22708" y="36396"/>
                    <a:pt x="22653" y="36406"/>
                    <a:pt x="22598" y="36406"/>
                  </a:cubicBezTo>
                  <a:cubicBezTo>
                    <a:pt x="22515" y="36406"/>
                    <a:pt x="22433" y="36382"/>
                    <a:pt x="22370" y="36262"/>
                  </a:cubicBezTo>
                  <a:cubicBezTo>
                    <a:pt x="22623" y="36115"/>
                    <a:pt x="22897" y="36083"/>
                    <a:pt x="23171" y="36019"/>
                  </a:cubicBezTo>
                  <a:cubicBezTo>
                    <a:pt x="23467" y="35956"/>
                    <a:pt x="23783" y="35914"/>
                    <a:pt x="24089" y="35851"/>
                  </a:cubicBezTo>
                  <a:cubicBezTo>
                    <a:pt x="24374" y="35808"/>
                    <a:pt x="24648" y="35756"/>
                    <a:pt x="24933" y="35703"/>
                  </a:cubicBezTo>
                  <a:cubicBezTo>
                    <a:pt x="25217" y="35661"/>
                    <a:pt x="25513" y="35618"/>
                    <a:pt x="25798" y="35587"/>
                  </a:cubicBezTo>
                  <a:cubicBezTo>
                    <a:pt x="26082" y="35555"/>
                    <a:pt x="26367" y="35524"/>
                    <a:pt x="26652" y="35503"/>
                  </a:cubicBezTo>
                  <a:cubicBezTo>
                    <a:pt x="26968" y="35482"/>
                    <a:pt x="27274" y="35471"/>
                    <a:pt x="27580" y="35461"/>
                  </a:cubicBezTo>
                  <a:cubicBezTo>
                    <a:pt x="27599" y="35460"/>
                    <a:pt x="27617" y="35460"/>
                    <a:pt x="27636" y="35460"/>
                  </a:cubicBezTo>
                  <a:cubicBezTo>
                    <a:pt x="27750" y="35460"/>
                    <a:pt x="27862" y="35471"/>
                    <a:pt x="27978" y="35471"/>
                  </a:cubicBezTo>
                  <a:cubicBezTo>
                    <a:pt x="28132" y="35471"/>
                    <a:pt x="28291" y="35451"/>
                    <a:pt x="28466" y="35355"/>
                  </a:cubicBezTo>
                  <a:cubicBezTo>
                    <a:pt x="28402" y="35334"/>
                    <a:pt x="28339" y="35313"/>
                    <a:pt x="28276" y="35302"/>
                  </a:cubicBezTo>
                  <a:cubicBezTo>
                    <a:pt x="28013" y="35271"/>
                    <a:pt x="27749" y="35229"/>
                    <a:pt x="27485" y="35229"/>
                  </a:cubicBezTo>
                  <a:cubicBezTo>
                    <a:pt x="26705" y="35250"/>
                    <a:pt x="25935" y="35260"/>
                    <a:pt x="25165" y="35397"/>
                  </a:cubicBezTo>
                  <a:cubicBezTo>
                    <a:pt x="24469" y="35524"/>
                    <a:pt x="23762" y="35597"/>
                    <a:pt x="22981" y="35703"/>
                  </a:cubicBezTo>
                  <a:cubicBezTo>
                    <a:pt x="23045" y="35576"/>
                    <a:pt x="23056" y="35482"/>
                    <a:pt x="23108" y="35450"/>
                  </a:cubicBezTo>
                  <a:cubicBezTo>
                    <a:pt x="23382" y="35250"/>
                    <a:pt x="23656" y="35060"/>
                    <a:pt x="23931" y="34880"/>
                  </a:cubicBezTo>
                  <a:cubicBezTo>
                    <a:pt x="23991" y="34846"/>
                    <a:pt x="24079" y="34811"/>
                    <a:pt x="24144" y="34811"/>
                  </a:cubicBezTo>
                  <a:cubicBezTo>
                    <a:pt x="24159" y="34811"/>
                    <a:pt x="24172" y="34813"/>
                    <a:pt x="24184" y="34817"/>
                  </a:cubicBezTo>
                  <a:cubicBezTo>
                    <a:pt x="24251" y="34842"/>
                    <a:pt x="24316" y="34852"/>
                    <a:pt x="24381" y="34852"/>
                  </a:cubicBezTo>
                  <a:cubicBezTo>
                    <a:pt x="24560" y="34852"/>
                    <a:pt x="24730" y="34777"/>
                    <a:pt x="24901" y="34754"/>
                  </a:cubicBezTo>
                  <a:cubicBezTo>
                    <a:pt x="26145" y="34575"/>
                    <a:pt x="27401" y="34385"/>
                    <a:pt x="28634" y="34153"/>
                  </a:cubicBezTo>
                  <a:cubicBezTo>
                    <a:pt x="30017" y="33900"/>
                    <a:pt x="31377" y="33604"/>
                    <a:pt x="32748" y="33319"/>
                  </a:cubicBezTo>
                  <a:cubicBezTo>
                    <a:pt x="34193" y="33024"/>
                    <a:pt x="35648" y="32993"/>
                    <a:pt x="37114" y="32919"/>
                  </a:cubicBezTo>
                  <a:cubicBezTo>
                    <a:pt x="37278" y="32911"/>
                    <a:pt x="37442" y="32908"/>
                    <a:pt x="37605" y="32908"/>
                  </a:cubicBezTo>
                  <a:close/>
                  <a:moveTo>
                    <a:pt x="31841" y="53949"/>
                  </a:moveTo>
                  <a:cubicBezTo>
                    <a:pt x="31841" y="53981"/>
                    <a:pt x="31852" y="54023"/>
                    <a:pt x="31862" y="54054"/>
                  </a:cubicBezTo>
                  <a:cubicBezTo>
                    <a:pt x="31894" y="54075"/>
                    <a:pt x="31936" y="54086"/>
                    <a:pt x="31967" y="54107"/>
                  </a:cubicBezTo>
                  <a:cubicBezTo>
                    <a:pt x="31978" y="54117"/>
                    <a:pt x="31988" y="54139"/>
                    <a:pt x="31999" y="54160"/>
                  </a:cubicBezTo>
                  <a:cubicBezTo>
                    <a:pt x="31978" y="54150"/>
                    <a:pt x="31946" y="54160"/>
                    <a:pt x="31925" y="54139"/>
                  </a:cubicBezTo>
                  <a:cubicBezTo>
                    <a:pt x="31904" y="54117"/>
                    <a:pt x="31883" y="54086"/>
                    <a:pt x="31852" y="54054"/>
                  </a:cubicBezTo>
                  <a:cubicBezTo>
                    <a:pt x="31852" y="54012"/>
                    <a:pt x="31841" y="53981"/>
                    <a:pt x="31831" y="53949"/>
                  </a:cubicBezTo>
                  <a:close/>
                  <a:moveTo>
                    <a:pt x="32241" y="54666"/>
                  </a:moveTo>
                  <a:cubicBezTo>
                    <a:pt x="32252" y="54687"/>
                    <a:pt x="32263" y="54698"/>
                    <a:pt x="32274" y="54719"/>
                  </a:cubicBezTo>
                  <a:lnTo>
                    <a:pt x="32320" y="54788"/>
                  </a:lnTo>
                  <a:lnTo>
                    <a:pt x="32320" y="54788"/>
                  </a:lnTo>
                  <a:cubicBezTo>
                    <a:pt x="32294" y="54776"/>
                    <a:pt x="32265" y="54766"/>
                    <a:pt x="32241" y="54750"/>
                  </a:cubicBezTo>
                  <a:cubicBezTo>
                    <a:pt x="32231" y="54740"/>
                    <a:pt x="32241" y="54698"/>
                    <a:pt x="32241" y="54666"/>
                  </a:cubicBezTo>
                  <a:close/>
                  <a:moveTo>
                    <a:pt x="32347" y="54830"/>
                  </a:moveTo>
                  <a:lnTo>
                    <a:pt x="32347" y="54830"/>
                  </a:lnTo>
                  <a:cubicBezTo>
                    <a:pt x="32365" y="54859"/>
                    <a:pt x="32382" y="54895"/>
                    <a:pt x="32400" y="54930"/>
                  </a:cubicBezTo>
                  <a:cubicBezTo>
                    <a:pt x="32410" y="54940"/>
                    <a:pt x="32410" y="54961"/>
                    <a:pt x="32410" y="54982"/>
                  </a:cubicBezTo>
                  <a:cubicBezTo>
                    <a:pt x="32389" y="54961"/>
                    <a:pt x="32358" y="54951"/>
                    <a:pt x="32358" y="54930"/>
                  </a:cubicBezTo>
                  <a:cubicBezTo>
                    <a:pt x="32349" y="54897"/>
                    <a:pt x="32347" y="54863"/>
                    <a:pt x="32347" y="54830"/>
                  </a:cubicBezTo>
                  <a:close/>
                  <a:moveTo>
                    <a:pt x="32642" y="55457"/>
                  </a:moveTo>
                  <a:cubicBezTo>
                    <a:pt x="32653" y="55467"/>
                    <a:pt x="32663" y="55489"/>
                    <a:pt x="32663" y="55500"/>
                  </a:cubicBezTo>
                  <a:cubicBezTo>
                    <a:pt x="32663" y="55510"/>
                    <a:pt x="32642" y="55510"/>
                    <a:pt x="32632" y="55521"/>
                  </a:cubicBezTo>
                  <a:cubicBezTo>
                    <a:pt x="32621" y="55510"/>
                    <a:pt x="32611" y="55489"/>
                    <a:pt x="32611" y="55478"/>
                  </a:cubicBezTo>
                  <a:cubicBezTo>
                    <a:pt x="32621" y="55467"/>
                    <a:pt x="32632" y="55467"/>
                    <a:pt x="32642" y="55457"/>
                  </a:cubicBezTo>
                  <a:close/>
                  <a:moveTo>
                    <a:pt x="32822" y="55921"/>
                  </a:moveTo>
                  <a:cubicBezTo>
                    <a:pt x="32843" y="55931"/>
                    <a:pt x="32885" y="55931"/>
                    <a:pt x="32895" y="55953"/>
                  </a:cubicBezTo>
                  <a:cubicBezTo>
                    <a:pt x="32912" y="56003"/>
                    <a:pt x="32916" y="56054"/>
                    <a:pt x="32922" y="56105"/>
                  </a:cubicBezTo>
                  <a:lnTo>
                    <a:pt x="32922" y="56105"/>
                  </a:lnTo>
                  <a:cubicBezTo>
                    <a:pt x="32887" y="56066"/>
                    <a:pt x="32859" y="56020"/>
                    <a:pt x="32822" y="55974"/>
                  </a:cubicBezTo>
                  <a:cubicBezTo>
                    <a:pt x="32811" y="55964"/>
                    <a:pt x="32822" y="55931"/>
                    <a:pt x="32822" y="55921"/>
                  </a:cubicBezTo>
                  <a:close/>
                  <a:moveTo>
                    <a:pt x="14797" y="56238"/>
                  </a:moveTo>
                  <a:cubicBezTo>
                    <a:pt x="14779" y="56300"/>
                    <a:pt x="14769" y="56354"/>
                    <a:pt x="14754" y="56408"/>
                  </a:cubicBezTo>
                  <a:lnTo>
                    <a:pt x="14754" y="56408"/>
                  </a:lnTo>
                  <a:cubicBezTo>
                    <a:pt x="14740" y="56355"/>
                    <a:pt x="14732" y="56296"/>
                    <a:pt x="14724" y="56238"/>
                  </a:cubicBezTo>
                  <a:close/>
                  <a:moveTo>
                    <a:pt x="46849" y="47114"/>
                  </a:moveTo>
                  <a:cubicBezTo>
                    <a:pt x="47176" y="47800"/>
                    <a:pt x="47229" y="49266"/>
                    <a:pt x="46965" y="50068"/>
                  </a:cubicBezTo>
                  <a:cubicBezTo>
                    <a:pt x="46934" y="50070"/>
                    <a:pt x="46904" y="50072"/>
                    <a:pt x="46874" y="50072"/>
                  </a:cubicBezTo>
                  <a:cubicBezTo>
                    <a:pt x="46552" y="50072"/>
                    <a:pt x="46261" y="49924"/>
                    <a:pt x="45952" y="49846"/>
                  </a:cubicBezTo>
                  <a:cubicBezTo>
                    <a:pt x="45583" y="49762"/>
                    <a:pt x="45214" y="49667"/>
                    <a:pt x="44845" y="49582"/>
                  </a:cubicBezTo>
                  <a:cubicBezTo>
                    <a:pt x="44508" y="49498"/>
                    <a:pt x="44180" y="49403"/>
                    <a:pt x="43801" y="49371"/>
                  </a:cubicBezTo>
                  <a:lnTo>
                    <a:pt x="43801" y="49371"/>
                  </a:lnTo>
                  <a:cubicBezTo>
                    <a:pt x="43875" y="49636"/>
                    <a:pt x="44054" y="49614"/>
                    <a:pt x="44191" y="49646"/>
                  </a:cubicBezTo>
                  <a:cubicBezTo>
                    <a:pt x="44930" y="49835"/>
                    <a:pt x="45657" y="50015"/>
                    <a:pt x="46385" y="50205"/>
                  </a:cubicBezTo>
                  <a:cubicBezTo>
                    <a:pt x="46554" y="50247"/>
                    <a:pt x="46722" y="50311"/>
                    <a:pt x="46880" y="50395"/>
                  </a:cubicBezTo>
                  <a:cubicBezTo>
                    <a:pt x="46933" y="50426"/>
                    <a:pt x="46955" y="50543"/>
                    <a:pt x="46944" y="50627"/>
                  </a:cubicBezTo>
                  <a:cubicBezTo>
                    <a:pt x="46933" y="50669"/>
                    <a:pt x="46849" y="50732"/>
                    <a:pt x="46796" y="50743"/>
                  </a:cubicBezTo>
                  <a:cubicBezTo>
                    <a:pt x="46767" y="50745"/>
                    <a:pt x="46738" y="50747"/>
                    <a:pt x="46709" y="50747"/>
                  </a:cubicBezTo>
                  <a:cubicBezTo>
                    <a:pt x="46629" y="50747"/>
                    <a:pt x="46546" y="50737"/>
                    <a:pt x="46469" y="50721"/>
                  </a:cubicBezTo>
                  <a:cubicBezTo>
                    <a:pt x="46100" y="50648"/>
                    <a:pt x="45731" y="50564"/>
                    <a:pt x="45362" y="50489"/>
                  </a:cubicBezTo>
                  <a:cubicBezTo>
                    <a:pt x="45256" y="50468"/>
                    <a:pt x="45151" y="50479"/>
                    <a:pt x="45056" y="50468"/>
                  </a:cubicBezTo>
                  <a:lnTo>
                    <a:pt x="45056" y="50468"/>
                  </a:lnTo>
                  <a:cubicBezTo>
                    <a:pt x="45024" y="50637"/>
                    <a:pt x="45130" y="50648"/>
                    <a:pt x="45204" y="50658"/>
                  </a:cubicBezTo>
                  <a:cubicBezTo>
                    <a:pt x="45551" y="50743"/>
                    <a:pt x="45900" y="50806"/>
                    <a:pt x="46237" y="50890"/>
                  </a:cubicBezTo>
                  <a:cubicBezTo>
                    <a:pt x="46427" y="50932"/>
                    <a:pt x="46648" y="50932"/>
                    <a:pt x="46786" y="51101"/>
                  </a:cubicBezTo>
                  <a:cubicBezTo>
                    <a:pt x="46690" y="52156"/>
                    <a:pt x="45235" y="53791"/>
                    <a:pt x="43854" y="54792"/>
                  </a:cubicBezTo>
                  <a:cubicBezTo>
                    <a:pt x="43484" y="54687"/>
                    <a:pt x="43168" y="54434"/>
                    <a:pt x="42830" y="54234"/>
                  </a:cubicBezTo>
                  <a:cubicBezTo>
                    <a:pt x="42504" y="54023"/>
                    <a:pt x="42230" y="53738"/>
                    <a:pt x="41744" y="53517"/>
                  </a:cubicBezTo>
                  <a:lnTo>
                    <a:pt x="41744" y="53517"/>
                  </a:lnTo>
                  <a:cubicBezTo>
                    <a:pt x="41902" y="53896"/>
                    <a:pt x="42145" y="53970"/>
                    <a:pt x="42324" y="54107"/>
                  </a:cubicBezTo>
                  <a:cubicBezTo>
                    <a:pt x="42535" y="54276"/>
                    <a:pt x="42767" y="54413"/>
                    <a:pt x="42978" y="54571"/>
                  </a:cubicBezTo>
                  <a:cubicBezTo>
                    <a:pt x="43168" y="54719"/>
                    <a:pt x="43390" y="54814"/>
                    <a:pt x="43548" y="55067"/>
                  </a:cubicBezTo>
                  <a:cubicBezTo>
                    <a:pt x="43488" y="55088"/>
                    <a:pt x="43434" y="55098"/>
                    <a:pt x="43384" y="55098"/>
                  </a:cubicBezTo>
                  <a:cubicBezTo>
                    <a:pt x="43167" y="55098"/>
                    <a:pt x="43025" y="54924"/>
                    <a:pt x="42862" y="54856"/>
                  </a:cubicBezTo>
                  <a:cubicBezTo>
                    <a:pt x="42662" y="54771"/>
                    <a:pt x="42483" y="54677"/>
                    <a:pt x="42240" y="54666"/>
                  </a:cubicBezTo>
                  <a:lnTo>
                    <a:pt x="42240" y="54666"/>
                  </a:lnTo>
                  <a:cubicBezTo>
                    <a:pt x="42387" y="54782"/>
                    <a:pt x="42525" y="54909"/>
                    <a:pt x="42683" y="55014"/>
                  </a:cubicBezTo>
                  <a:cubicBezTo>
                    <a:pt x="42841" y="55130"/>
                    <a:pt x="43010" y="55225"/>
                    <a:pt x="43158" y="55320"/>
                  </a:cubicBezTo>
                  <a:cubicBezTo>
                    <a:pt x="43135" y="55424"/>
                    <a:pt x="43091" y="55466"/>
                    <a:pt x="43034" y="55466"/>
                  </a:cubicBezTo>
                  <a:cubicBezTo>
                    <a:pt x="43011" y="55466"/>
                    <a:pt x="42985" y="55459"/>
                    <a:pt x="42957" y="55446"/>
                  </a:cubicBezTo>
                  <a:cubicBezTo>
                    <a:pt x="42673" y="55341"/>
                    <a:pt x="42387" y="55214"/>
                    <a:pt x="42103" y="55099"/>
                  </a:cubicBezTo>
                  <a:cubicBezTo>
                    <a:pt x="42071" y="55141"/>
                    <a:pt x="42050" y="55172"/>
                    <a:pt x="42019" y="55214"/>
                  </a:cubicBezTo>
                  <a:cubicBezTo>
                    <a:pt x="42293" y="55373"/>
                    <a:pt x="42577" y="55531"/>
                    <a:pt x="42851" y="55699"/>
                  </a:cubicBezTo>
                  <a:cubicBezTo>
                    <a:pt x="42525" y="56121"/>
                    <a:pt x="41944" y="56617"/>
                    <a:pt x="41428" y="56913"/>
                  </a:cubicBezTo>
                  <a:cubicBezTo>
                    <a:pt x="40901" y="56828"/>
                    <a:pt x="40648" y="56501"/>
                    <a:pt x="40531" y="55985"/>
                  </a:cubicBezTo>
                  <a:cubicBezTo>
                    <a:pt x="40331" y="55099"/>
                    <a:pt x="40236" y="54192"/>
                    <a:pt x="40205" y="53285"/>
                  </a:cubicBezTo>
                  <a:cubicBezTo>
                    <a:pt x="40184" y="52683"/>
                    <a:pt x="40173" y="52092"/>
                    <a:pt x="40151" y="51450"/>
                  </a:cubicBezTo>
                  <a:lnTo>
                    <a:pt x="40151" y="51450"/>
                  </a:lnTo>
                  <a:cubicBezTo>
                    <a:pt x="40247" y="51460"/>
                    <a:pt x="40352" y="51471"/>
                    <a:pt x="40447" y="51502"/>
                  </a:cubicBezTo>
                  <a:cubicBezTo>
                    <a:pt x="40588" y="51564"/>
                    <a:pt x="40707" y="51699"/>
                    <a:pt x="40920" y="51699"/>
                  </a:cubicBezTo>
                  <a:cubicBezTo>
                    <a:pt x="40962" y="51699"/>
                    <a:pt x="41008" y="51694"/>
                    <a:pt x="41058" y="51682"/>
                  </a:cubicBezTo>
                  <a:cubicBezTo>
                    <a:pt x="40901" y="51565"/>
                    <a:pt x="40805" y="51481"/>
                    <a:pt x="40711" y="51417"/>
                  </a:cubicBezTo>
                  <a:cubicBezTo>
                    <a:pt x="40468" y="51260"/>
                    <a:pt x="40215" y="51112"/>
                    <a:pt x="39983" y="50943"/>
                  </a:cubicBezTo>
                  <a:cubicBezTo>
                    <a:pt x="39835" y="50827"/>
                    <a:pt x="39698" y="50669"/>
                    <a:pt x="39783" y="50395"/>
                  </a:cubicBezTo>
                  <a:lnTo>
                    <a:pt x="39783" y="50395"/>
                  </a:lnTo>
                  <a:cubicBezTo>
                    <a:pt x="40416" y="50606"/>
                    <a:pt x="40911" y="51091"/>
                    <a:pt x="41544" y="51228"/>
                  </a:cubicBezTo>
                  <a:cubicBezTo>
                    <a:pt x="41628" y="51070"/>
                    <a:pt x="41523" y="51049"/>
                    <a:pt x="41459" y="51007"/>
                  </a:cubicBezTo>
                  <a:cubicBezTo>
                    <a:pt x="40922" y="50690"/>
                    <a:pt x="40373" y="50395"/>
                    <a:pt x="39835" y="50078"/>
                  </a:cubicBezTo>
                  <a:cubicBezTo>
                    <a:pt x="39698" y="49994"/>
                    <a:pt x="39530" y="49931"/>
                    <a:pt x="39455" y="49678"/>
                  </a:cubicBezTo>
                  <a:lnTo>
                    <a:pt x="39455" y="49678"/>
                  </a:lnTo>
                  <a:cubicBezTo>
                    <a:pt x="40184" y="49889"/>
                    <a:pt x="40795" y="50247"/>
                    <a:pt x="41438" y="50521"/>
                  </a:cubicBezTo>
                  <a:cubicBezTo>
                    <a:pt x="42061" y="50785"/>
                    <a:pt x="42651" y="51122"/>
                    <a:pt x="43305" y="51354"/>
                  </a:cubicBezTo>
                  <a:cubicBezTo>
                    <a:pt x="43390" y="51175"/>
                    <a:pt x="43252" y="51143"/>
                    <a:pt x="43168" y="51101"/>
                  </a:cubicBezTo>
                  <a:cubicBezTo>
                    <a:pt x="42187" y="50637"/>
                    <a:pt x="41206" y="50173"/>
                    <a:pt x="40215" y="49709"/>
                  </a:cubicBezTo>
                  <a:cubicBezTo>
                    <a:pt x="40025" y="49614"/>
                    <a:pt x="39825" y="49519"/>
                    <a:pt x="39645" y="49435"/>
                  </a:cubicBezTo>
                  <a:cubicBezTo>
                    <a:pt x="39593" y="49193"/>
                    <a:pt x="39741" y="49097"/>
                    <a:pt x="39888" y="49076"/>
                  </a:cubicBezTo>
                  <a:cubicBezTo>
                    <a:pt x="40101" y="49053"/>
                    <a:pt x="40319" y="49041"/>
                    <a:pt x="40535" y="49041"/>
                  </a:cubicBezTo>
                  <a:cubicBezTo>
                    <a:pt x="40608" y="49041"/>
                    <a:pt x="40681" y="49042"/>
                    <a:pt x="40753" y="49045"/>
                  </a:cubicBezTo>
                  <a:cubicBezTo>
                    <a:pt x="40900" y="49052"/>
                    <a:pt x="41046" y="49056"/>
                    <a:pt x="41193" y="49056"/>
                  </a:cubicBezTo>
                  <a:cubicBezTo>
                    <a:pt x="42066" y="49056"/>
                    <a:pt x="42932" y="48927"/>
                    <a:pt x="43790" y="48729"/>
                  </a:cubicBezTo>
                  <a:cubicBezTo>
                    <a:pt x="44318" y="48602"/>
                    <a:pt x="44834" y="48380"/>
                    <a:pt x="45362" y="48190"/>
                  </a:cubicBezTo>
                  <a:cubicBezTo>
                    <a:pt x="45720" y="48054"/>
                    <a:pt x="45994" y="47789"/>
                    <a:pt x="46269" y="47536"/>
                  </a:cubicBezTo>
                  <a:cubicBezTo>
                    <a:pt x="46448" y="47379"/>
                    <a:pt x="46596" y="47168"/>
                    <a:pt x="46849" y="47114"/>
                  </a:cubicBezTo>
                  <a:close/>
                  <a:moveTo>
                    <a:pt x="2764" y="56428"/>
                  </a:moveTo>
                  <a:cubicBezTo>
                    <a:pt x="2795" y="56543"/>
                    <a:pt x="2869" y="56670"/>
                    <a:pt x="2837" y="56786"/>
                  </a:cubicBezTo>
                  <a:cubicBezTo>
                    <a:pt x="2754" y="57181"/>
                    <a:pt x="2661" y="57585"/>
                    <a:pt x="2386" y="57910"/>
                  </a:cubicBezTo>
                  <a:lnTo>
                    <a:pt x="2386" y="57910"/>
                  </a:lnTo>
                  <a:cubicBezTo>
                    <a:pt x="2428" y="57402"/>
                    <a:pt x="2483" y="56894"/>
                    <a:pt x="2764" y="56428"/>
                  </a:cubicBezTo>
                  <a:close/>
                  <a:moveTo>
                    <a:pt x="12298" y="47695"/>
                  </a:moveTo>
                  <a:cubicBezTo>
                    <a:pt x="12477" y="47726"/>
                    <a:pt x="12414" y="47832"/>
                    <a:pt x="12414" y="47895"/>
                  </a:cubicBezTo>
                  <a:cubicBezTo>
                    <a:pt x="12414" y="47958"/>
                    <a:pt x="12404" y="48032"/>
                    <a:pt x="12393" y="48096"/>
                  </a:cubicBezTo>
                  <a:cubicBezTo>
                    <a:pt x="12108" y="49603"/>
                    <a:pt x="11940" y="51122"/>
                    <a:pt x="11813" y="52652"/>
                  </a:cubicBezTo>
                  <a:cubicBezTo>
                    <a:pt x="11792" y="52842"/>
                    <a:pt x="11792" y="53042"/>
                    <a:pt x="11792" y="53243"/>
                  </a:cubicBezTo>
                  <a:cubicBezTo>
                    <a:pt x="11792" y="53253"/>
                    <a:pt x="11823" y="53274"/>
                    <a:pt x="11876" y="53306"/>
                  </a:cubicBezTo>
                  <a:cubicBezTo>
                    <a:pt x="12045" y="53032"/>
                    <a:pt x="12003" y="52715"/>
                    <a:pt x="12055" y="52420"/>
                  </a:cubicBezTo>
                  <a:cubicBezTo>
                    <a:pt x="12108" y="52135"/>
                    <a:pt x="12129" y="51850"/>
                    <a:pt x="12172" y="51565"/>
                  </a:cubicBezTo>
                  <a:cubicBezTo>
                    <a:pt x="12214" y="51249"/>
                    <a:pt x="12245" y="50943"/>
                    <a:pt x="12298" y="50637"/>
                  </a:cubicBezTo>
                  <a:cubicBezTo>
                    <a:pt x="12329" y="50353"/>
                    <a:pt x="12371" y="50068"/>
                    <a:pt x="12425" y="49783"/>
                  </a:cubicBezTo>
                  <a:cubicBezTo>
                    <a:pt x="12477" y="49477"/>
                    <a:pt x="12519" y="49171"/>
                    <a:pt x="12582" y="48865"/>
                  </a:cubicBezTo>
                  <a:cubicBezTo>
                    <a:pt x="12646" y="48591"/>
                    <a:pt x="12657" y="48307"/>
                    <a:pt x="12825" y="48011"/>
                  </a:cubicBezTo>
                  <a:cubicBezTo>
                    <a:pt x="13025" y="48886"/>
                    <a:pt x="13236" y="49699"/>
                    <a:pt x="13405" y="50521"/>
                  </a:cubicBezTo>
                  <a:cubicBezTo>
                    <a:pt x="13564" y="51333"/>
                    <a:pt x="13901" y="52082"/>
                    <a:pt x="14186" y="52831"/>
                  </a:cubicBezTo>
                  <a:cubicBezTo>
                    <a:pt x="13922" y="53475"/>
                    <a:pt x="13890" y="53696"/>
                    <a:pt x="14070" y="54054"/>
                  </a:cubicBezTo>
                  <a:cubicBezTo>
                    <a:pt x="14143" y="53780"/>
                    <a:pt x="14196" y="53538"/>
                    <a:pt x="14260" y="53316"/>
                  </a:cubicBezTo>
                  <a:cubicBezTo>
                    <a:pt x="14273" y="53314"/>
                    <a:pt x="14286" y="53314"/>
                    <a:pt x="14297" y="53314"/>
                  </a:cubicBezTo>
                  <a:cubicBezTo>
                    <a:pt x="14439" y="53314"/>
                    <a:pt x="14439" y="53426"/>
                    <a:pt x="14439" y="53485"/>
                  </a:cubicBezTo>
                  <a:cubicBezTo>
                    <a:pt x="14439" y="53843"/>
                    <a:pt x="14450" y="54202"/>
                    <a:pt x="14407" y="54550"/>
                  </a:cubicBezTo>
                  <a:cubicBezTo>
                    <a:pt x="14239" y="56322"/>
                    <a:pt x="13986" y="58083"/>
                    <a:pt x="13669" y="59824"/>
                  </a:cubicBezTo>
                  <a:cubicBezTo>
                    <a:pt x="13447" y="61015"/>
                    <a:pt x="13025" y="62133"/>
                    <a:pt x="12509" y="63220"/>
                  </a:cubicBezTo>
                  <a:cubicBezTo>
                    <a:pt x="12150" y="63979"/>
                    <a:pt x="11581" y="64570"/>
                    <a:pt x="10927" y="65086"/>
                  </a:cubicBezTo>
                  <a:cubicBezTo>
                    <a:pt x="10684" y="65287"/>
                    <a:pt x="10410" y="65413"/>
                    <a:pt x="10093" y="65477"/>
                  </a:cubicBezTo>
                  <a:cubicBezTo>
                    <a:pt x="9788" y="65529"/>
                    <a:pt x="9482" y="65592"/>
                    <a:pt x="9176" y="65645"/>
                  </a:cubicBezTo>
                  <a:cubicBezTo>
                    <a:pt x="9144" y="65652"/>
                    <a:pt x="9110" y="65654"/>
                    <a:pt x="9076" y="65654"/>
                  </a:cubicBezTo>
                  <a:cubicBezTo>
                    <a:pt x="9000" y="65654"/>
                    <a:pt x="8922" y="65642"/>
                    <a:pt x="8849" y="65634"/>
                  </a:cubicBezTo>
                  <a:cubicBezTo>
                    <a:pt x="8807" y="65624"/>
                    <a:pt x="8775" y="65582"/>
                    <a:pt x="8691" y="65540"/>
                  </a:cubicBezTo>
                  <a:cubicBezTo>
                    <a:pt x="8607" y="63620"/>
                    <a:pt x="9029" y="61743"/>
                    <a:pt x="9355" y="59855"/>
                  </a:cubicBezTo>
                  <a:cubicBezTo>
                    <a:pt x="9319" y="59834"/>
                    <a:pt x="9290" y="59825"/>
                    <a:pt x="9267" y="59825"/>
                  </a:cubicBezTo>
                  <a:cubicBezTo>
                    <a:pt x="9197" y="59825"/>
                    <a:pt x="9181" y="59905"/>
                    <a:pt x="9165" y="59960"/>
                  </a:cubicBezTo>
                  <a:cubicBezTo>
                    <a:pt x="9113" y="60129"/>
                    <a:pt x="9060" y="60298"/>
                    <a:pt x="9029" y="60478"/>
                  </a:cubicBezTo>
                  <a:cubicBezTo>
                    <a:pt x="8860" y="61363"/>
                    <a:pt x="8670" y="62260"/>
                    <a:pt x="8532" y="63156"/>
                  </a:cubicBezTo>
                  <a:cubicBezTo>
                    <a:pt x="8417" y="63831"/>
                    <a:pt x="8406" y="64528"/>
                    <a:pt x="8448" y="65213"/>
                  </a:cubicBezTo>
                  <a:cubicBezTo>
                    <a:pt x="8469" y="65592"/>
                    <a:pt x="8406" y="65656"/>
                    <a:pt x="8026" y="65761"/>
                  </a:cubicBezTo>
                  <a:cubicBezTo>
                    <a:pt x="7784" y="65814"/>
                    <a:pt x="7552" y="65888"/>
                    <a:pt x="7320" y="65962"/>
                  </a:cubicBezTo>
                  <a:cubicBezTo>
                    <a:pt x="6643" y="66169"/>
                    <a:pt x="5943" y="66253"/>
                    <a:pt x="5240" y="66253"/>
                  </a:cubicBezTo>
                  <a:cubicBezTo>
                    <a:pt x="5121" y="66253"/>
                    <a:pt x="5002" y="66251"/>
                    <a:pt x="4883" y="66246"/>
                  </a:cubicBezTo>
                  <a:cubicBezTo>
                    <a:pt x="4061" y="66225"/>
                    <a:pt x="3470" y="65856"/>
                    <a:pt x="3122" y="65065"/>
                  </a:cubicBezTo>
                  <a:cubicBezTo>
                    <a:pt x="2647" y="64031"/>
                    <a:pt x="2331" y="62945"/>
                    <a:pt x="2068" y="61849"/>
                  </a:cubicBezTo>
                  <a:cubicBezTo>
                    <a:pt x="2026" y="61669"/>
                    <a:pt x="2005" y="61500"/>
                    <a:pt x="1951" y="61331"/>
                  </a:cubicBezTo>
                  <a:cubicBezTo>
                    <a:pt x="1825" y="60825"/>
                    <a:pt x="1804" y="60319"/>
                    <a:pt x="1941" y="59813"/>
                  </a:cubicBezTo>
                  <a:cubicBezTo>
                    <a:pt x="2026" y="59496"/>
                    <a:pt x="2068" y="59159"/>
                    <a:pt x="2141" y="58832"/>
                  </a:cubicBezTo>
                  <a:cubicBezTo>
                    <a:pt x="2194" y="58653"/>
                    <a:pt x="2289" y="58474"/>
                    <a:pt x="2363" y="58294"/>
                  </a:cubicBezTo>
                  <a:cubicBezTo>
                    <a:pt x="2363" y="58294"/>
                    <a:pt x="2363" y="58293"/>
                    <a:pt x="2363" y="58293"/>
                  </a:cubicBezTo>
                  <a:lnTo>
                    <a:pt x="2363" y="58293"/>
                  </a:lnTo>
                  <a:cubicBezTo>
                    <a:pt x="2411" y="58332"/>
                    <a:pt x="2451" y="58371"/>
                    <a:pt x="2500" y="58410"/>
                  </a:cubicBezTo>
                  <a:cubicBezTo>
                    <a:pt x="2764" y="58210"/>
                    <a:pt x="2626" y="57799"/>
                    <a:pt x="2954" y="57598"/>
                  </a:cubicBezTo>
                  <a:cubicBezTo>
                    <a:pt x="3101" y="57851"/>
                    <a:pt x="3112" y="58115"/>
                    <a:pt x="3175" y="58368"/>
                  </a:cubicBezTo>
                  <a:cubicBezTo>
                    <a:pt x="3249" y="58621"/>
                    <a:pt x="3322" y="58874"/>
                    <a:pt x="3397" y="59138"/>
                  </a:cubicBezTo>
                  <a:cubicBezTo>
                    <a:pt x="3470" y="59391"/>
                    <a:pt x="3554" y="59644"/>
                    <a:pt x="3608" y="59824"/>
                  </a:cubicBezTo>
                  <a:cubicBezTo>
                    <a:pt x="3523" y="60256"/>
                    <a:pt x="3439" y="60614"/>
                    <a:pt x="3365" y="60984"/>
                  </a:cubicBezTo>
                  <a:cubicBezTo>
                    <a:pt x="3344" y="61089"/>
                    <a:pt x="3344" y="61195"/>
                    <a:pt x="3322" y="61406"/>
                  </a:cubicBezTo>
                  <a:cubicBezTo>
                    <a:pt x="3702" y="61057"/>
                    <a:pt x="3533" y="60646"/>
                    <a:pt x="3723" y="60361"/>
                  </a:cubicBezTo>
                  <a:cubicBezTo>
                    <a:pt x="3743" y="60355"/>
                    <a:pt x="3761" y="60353"/>
                    <a:pt x="3777" y="60353"/>
                  </a:cubicBezTo>
                  <a:cubicBezTo>
                    <a:pt x="3877" y="60353"/>
                    <a:pt x="3899" y="60458"/>
                    <a:pt x="3945" y="60541"/>
                  </a:cubicBezTo>
                  <a:cubicBezTo>
                    <a:pt x="4219" y="61015"/>
                    <a:pt x="4483" y="61500"/>
                    <a:pt x="4778" y="61975"/>
                  </a:cubicBezTo>
                  <a:cubicBezTo>
                    <a:pt x="4915" y="62196"/>
                    <a:pt x="5115" y="62376"/>
                    <a:pt x="5305" y="62555"/>
                  </a:cubicBezTo>
                  <a:cubicBezTo>
                    <a:pt x="5372" y="62615"/>
                    <a:pt x="5452" y="62663"/>
                    <a:pt x="5530" y="62663"/>
                  </a:cubicBezTo>
                  <a:cubicBezTo>
                    <a:pt x="5576" y="62663"/>
                    <a:pt x="5621" y="62647"/>
                    <a:pt x="5664" y="62608"/>
                  </a:cubicBezTo>
                  <a:cubicBezTo>
                    <a:pt x="5738" y="62545"/>
                    <a:pt x="5780" y="62418"/>
                    <a:pt x="5780" y="62323"/>
                  </a:cubicBezTo>
                  <a:cubicBezTo>
                    <a:pt x="5769" y="61964"/>
                    <a:pt x="5727" y="61617"/>
                    <a:pt x="5696" y="61258"/>
                  </a:cubicBezTo>
                  <a:cubicBezTo>
                    <a:pt x="5601" y="60066"/>
                    <a:pt x="5485" y="58885"/>
                    <a:pt x="5401" y="57682"/>
                  </a:cubicBezTo>
                  <a:cubicBezTo>
                    <a:pt x="5316" y="56501"/>
                    <a:pt x="5411" y="55341"/>
                    <a:pt x="5875" y="54234"/>
                  </a:cubicBezTo>
                  <a:cubicBezTo>
                    <a:pt x="6244" y="53327"/>
                    <a:pt x="6793" y="52557"/>
                    <a:pt x="7436" y="51850"/>
                  </a:cubicBezTo>
                  <a:cubicBezTo>
                    <a:pt x="7826" y="51428"/>
                    <a:pt x="8279" y="51070"/>
                    <a:pt x="8701" y="50679"/>
                  </a:cubicBezTo>
                  <a:cubicBezTo>
                    <a:pt x="8765" y="50627"/>
                    <a:pt x="8849" y="50595"/>
                    <a:pt x="8954" y="50532"/>
                  </a:cubicBezTo>
                  <a:lnTo>
                    <a:pt x="8954" y="50532"/>
                  </a:lnTo>
                  <a:cubicBezTo>
                    <a:pt x="9018" y="50753"/>
                    <a:pt x="8912" y="50901"/>
                    <a:pt x="8860" y="51049"/>
                  </a:cubicBezTo>
                  <a:cubicBezTo>
                    <a:pt x="8797" y="51218"/>
                    <a:pt x="8722" y="51375"/>
                    <a:pt x="8659" y="51544"/>
                  </a:cubicBezTo>
                  <a:cubicBezTo>
                    <a:pt x="8586" y="51734"/>
                    <a:pt x="8511" y="51914"/>
                    <a:pt x="8448" y="52103"/>
                  </a:cubicBezTo>
                  <a:cubicBezTo>
                    <a:pt x="8385" y="52272"/>
                    <a:pt x="8333" y="52441"/>
                    <a:pt x="8290" y="52620"/>
                  </a:cubicBezTo>
                  <a:cubicBezTo>
                    <a:pt x="8258" y="52778"/>
                    <a:pt x="8237" y="52947"/>
                    <a:pt x="8300" y="53147"/>
                  </a:cubicBezTo>
                  <a:cubicBezTo>
                    <a:pt x="8343" y="53084"/>
                    <a:pt x="8406" y="53032"/>
                    <a:pt x="8417" y="52968"/>
                  </a:cubicBezTo>
                  <a:cubicBezTo>
                    <a:pt x="8649" y="52082"/>
                    <a:pt x="9018" y="51249"/>
                    <a:pt x="9376" y="50416"/>
                  </a:cubicBezTo>
                  <a:cubicBezTo>
                    <a:pt x="9493" y="50131"/>
                    <a:pt x="9661" y="49878"/>
                    <a:pt x="9904" y="49667"/>
                  </a:cubicBezTo>
                  <a:cubicBezTo>
                    <a:pt x="10210" y="49382"/>
                    <a:pt x="10494" y="49066"/>
                    <a:pt x="10789" y="48771"/>
                  </a:cubicBezTo>
                  <a:cubicBezTo>
                    <a:pt x="10895" y="48665"/>
                    <a:pt x="11011" y="48581"/>
                    <a:pt x="11127" y="48486"/>
                  </a:cubicBezTo>
                  <a:lnTo>
                    <a:pt x="11127" y="48486"/>
                  </a:lnTo>
                  <a:cubicBezTo>
                    <a:pt x="11265" y="48654"/>
                    <a:pt x="11148" y="48760"/>
                    <a:pt x="11096" y="48876"/>
                  </a:cubicBezTo>
                  <a:cubicBezTo>
                    <a:pt x="10695" y="49889"/>
                    <a:pt x="10283" y="50890"/>
                    <a:pt x="9882" y="51903"/>
                  </a:cubicBezTo>
                  <a:cubicBezTo>
                    <a:pt x="9788" y="52135"/>
                    <a:pt x="9672" y="52388"/>
                    <a:pt x="9704" y="52673"/>
                  </a:cubicBezTo>
                  <a:cubicBezTo>
                    <a:pt x="9710" y="52673"/>
                    <a:pt x="9716" y="52673"/>
                    <a:pt x="9721" y="52673"/>
                  </a:cubicBezTo>
                  <a:cubicBezTo>
                    <a:pt x="9914" y="52673"/>
                    <a:pt x="9905" y="52512"/>
                    <a:pt x="9946" y="52420"/>
                  </a:cubicBezTo>
                  <a:cubicBezTo>
                    <a:pt x="10283" y="51576"/>
                    <a:pt x="10600" y="50721"/>
                    <a:pt x="10937" y="49878"/>
                  </a:cubicBezTo>
                  <a:cubicBezTo>
                    <a:pt x="11018" y="49695"/>
                    <a:pt x="11061" y="49464"/>
                    <a:pt x="11271" y="49353"/>
                  </a:cubicBezTo>
                  <a:lnTo>
                    <a:pt x="11271" y="49353"/>
                  </a:lnTo>
                  <a:cubicBezTo>
                    <a:pt x="11230" y="49587"/>
                    <a:pt x="11189" y="49812"/>
                    <a:pt x="11138" y="50036"/>
                  </a:cubicBezTo>
                  <a:cubicBezTo>
                    <a:pt x="10937" y="50817"/>
                    <a:pt x="10716" y="51586"/>
                    <a:pt x="10515" y="52357"/>
                  </a:cubicBezTo>
                  <a:cubicBezTo>
                    <a:pt x="10484" y="52472"/>
                    <a:pt x="10410" y="52610"/>
                    <a:pt x="10568" y="52757"/>
                  </a:cubicBezTo>
                  <a:cubicBezTo>
                    <a:pt x="10747" y="52535"/>
                    <a:pt x="10737" y="52261"/>
                    <a:pt x="10811" y="52029"/>
                  </a:cubicBezTo>
                  <a:cubicBezTo>
                    <a:pt x="10895" y="51797"/>
                    <a:pt x="10948" y="51555"/>
                    <a:pt x="11011" y="51323"/>
                  </a:cubicBezTo>
                  <a:cubicBezTo>
                    <a:pt x="11085" y="51070"/>
                    <a:pt x="11169" y="50806"/>
                    <a:pt x="11254" y="50553"/>
                  </a:cubicBezTo>
                  <a:cubicBezTo>
                    <a:pt x="11317" y="50321"/>
                    <a:pt x="11391" y="50089"/>
                    <a:pt x="11475" y="49857"/>
                  </a:cubicBezTo>
                  <a:cubicBezTo>
                    <a:pt x="11560" y="49603"/>
                    <a:pt x="11654" y="49361"/>
                    <a:pt x="11739" y="49108"/>
                  </a:cubicBezTo>
                  <a:cubicBezTo>
                    <a:pt x="11823" y="48876"/>
                    <a:pt x="11918" y="48644"/>
                    <a:pt x="12003" y="48422"/>
                  </a:cubicBezTo>
                  <a:cubicBezTo>
                    <a:pt x="12097" y="48180"/>
                    <a:pt x="12203" y="47937"/>
                    <a:pt x="12298" y="47695"/>
                  </a:cubicBezTo>
                  <a:close/>
                  <a:moveTo>
                    <a:pt x="22804" y="36988"/>
                  </a:moveTo>
                  <a:cubicBezTo>
                    <a:pt x="22814" y="36988"/>
                    <a:pt x="22824" y="36989"/>
                    <a:pt x="22834" y="36990"/>
                  </a:cubicBezTo>
                  <a:cubicBezTo>
                    <a:pt x="23140" y="37022"/>
                    <a:pt x="23456" y="37074"/>
                    <a:pt x="23752" y="37127"/>
                  </a:cubicBezTo>
                  <a:cubicBezTo>
                    <a:pt x="24258" y="37222"/>
                    <a:pt x="24753" y="37338"/>
                    <a:pt x="25260" y="37444"/>
                  </a:cubicBezTo>
                  <a:cubicBezTo>
                    <a:pt x="25935" y="37570"/>
                    <a:pt x="26588" y="37770"/>
                    <a:pt x="27232" y="38044"/>
                  </a:cubicBezTo>
                  <a:cubicBezTo>
                    <a:pt x="28224" y="38466"/>
                    <a:pt x="29225" y="38899"/>
                    <a:pt x="30216" y="39352"/>
                  </a:cubicBezTo>
                  <a:cubicBezTo>
                    <a:pt x="31735" y="40059"/>
                    <a:pt x="33096" y="41008"/>
                    <a:pt x="34256" y="42232"/>
                  </a:cubicBezTo>
                  <a:cubicBezTo>
                    <a:pt x="35079" y="43118"/>
                    <a:pt x="35817" y="44046"/>
                    <a:pt x="36429" y="45089"/>
                  </a:cubicBezTo>
                  <a:cubicBezTo>
                    <a:pt x="37146" y="46292"/>
                    <a:pt x="37810" y="47515"/>
                    <a:pt x="38359" y="48802"/>
                  </a:cubicBezTo>
                  <a:cubicBezTo>
                    <a:pt x="38623" y="49414"/>
                    <a:pt x="38918" y="50015"/>
                    <a:pt x="39192" y="50627"/>
                  </a:cubicBezTo>
                  <a:cubicBezTo>
                    <a:pt x="39277" y="50817"/>
                    <a:pt x="39424" y="50996"/>
                    <a:pt x="39371" y="51228"/>
                  </a:cubicBezTo>
                  <a:cubicBezTo>
                    <a:pt x="39333" y="51239"/>
                    <a:pt x="39300" y="51244"/>
                    <a:pt x="39268" y="51244"/>
                  </a:cubicBezTo>
                  <a:cubicBezTo>
                    <a:pt x="39125" y="51244"/>
                    <a:pt x="39043" y="51139"/>
                    <a:pt x="38939" y="51070"/>
                  </a:cubicBezTo>
                  <a:cubicBezTo>
                    <a:pt x="37948" y="50363"/>
                    <a:pt x="36956" y="49646"/>
                    <a:pt x="35975" y="48928"/>
                  </a:cubicBezTo>
                  <a:cubicBezTo>
                    <a:pt x="35754" y="48771"/>
                    <a:pt x="35564" y="48591"/>
                    <a:pt x="35321" y="48507"/>
                  </a:cubicBezTo>
                  <a:cubicBezTo>
                    <a:pt x="35195" y="48612"/>
                    <a:pt x="35269" y="48686"/>
                    <a:pt x="35321" y="48739"/>
                  </a:cubicBezTo>
                  <a:cubicBezTo>
                    <a:pt x="35374" y="48792"/>
                    <a:pt x="35427" y="48823"/>
                    <a:pt x="35480" y="48865"/>
                  </a:cubicBezTo>
                  <a:cubicBezTo>
                    <a:pt x="36755" y="49793"/>
                    <a:pt x="38032" y="50711"/>
                    <a:pt x="39308" y="51639"/>
                  </a:cubicBezTo>
                  <a:cubicBezTo>
                    <a:pt x="39382" y="51692"/>
                    <a:pt x="39466" y="51734"/>
                    <a:pt x="39530" y="51787"/>
                  </a:cubicBezTo>
                  <a:cubicBezTo>
                    <a:pt x="39656" y="51903"/>
                    <a:pt x="39687" y="52050"/>
                    <a:pt x="39614" y="52261"/>
                  </a:cubicBezTo>
                  <a:cubicBezTo>
                    <a:pt x="39519" y="52230"/>
                    <a:pt x="39413" y="52230"/>
                    <a:pt x="39329" y="52177"/>
                  </a:cubicBezTo>
                  <a:cubicBezTo>
                    <a:pt x="38623" y="51724"/>
                    <a:pt x="37916" y="51260"/>
                    <a:pt x="37209" y="50806"/>
                  </a:cubicBezTo>
                  <a:cubicBezTo>
                    <a:pt x="37156" y="50764"/>
                    <a:pt x="37093" y="50743"/>
                    <a:pt x="37030" y="50721"/>
                  </a:cubicBezTo>
                  <a:lnTo>
                    <a:pt x="37030" y="50721"/>
                  </a:lnTo>
                  <a:cubicBezTo>
                    <a:pt x="36935" y="50848"/>
                    <a:pt x="37041" y="50890"/>
                    <a:pt x="37104" y="50932"/>
                  </a:cubicBezTo>
                  <a:cubicBezTo>
                    <a:pt x="37863" y="51439"/>
                    <a:pt x="38612" y="51945"/>
                    <a:pt x="39371" y="52441"/>
                  </a:cubicBezTo>
                  <a:cubicBezTo>
                    <a:pt x="39582" y="52578"/>
                    <a:pt x="39698" y="52725"/>
                    <a:pt x="39698" y="52978"/>
                  </a:cubicBezTo>
                  <a:cubicBezTo>
                    <a:pt x="39698" y="53358"/>
                    <a:pt x="39719" y="53728"/>
                    <a:pt x="39751" y="54107"/>
                  </a:cubicBezTo>
                  <a:cubicBezTo>
                    <a:pt x="39783" y="54792"/>
                    <a:pt x="39888" y="55467"/>
                    <a:pt x="40057" y="56142"/>
                  </a:cubicBezTo>
                  <a:cubicBezTo>
                    <a:pt x="40226" y="56765"/>
                    <a:pt x="40331" y="57398"/>
                    <a:pt x="40289" y="58052"/>
                  </a:cubicBezTo>
                  <a:cubicBezTo>
                    <a:pt x="40289" y="58178"/>
                    <a:pt x="40341" y="58315"/>
                    <a:pt x="40341" y="58442"/>
                  </a:cubicBezTo>
                  <a:cubicBezTo>
                    <a:pt x="40352" y="58579"/>
                    <a:pt x="40320" y="58727"/>
                    <a:pt x="40299" y="58959"/>
                  </a:cubicBezTo>
                  <a:cubicBezTo>
                    <a:pt x="39930" y="58600"/>
                    <a:pt x="39719" y="58242"/>
                    <a:pt x="39445" y="57914"/>
                  </a:cubicBezTo>
                  <a:cubicBezTo>
                    <a:pt x="39192" y="57609"/>
                    <a:pt x="38939" y="57303"/>
                    <a:pt x="38675" y="57007"/>
                  </a:cubicBezTo>
                  <a:cubicBezTo>
                    <a:pt x="38391" y="56691"/>
                    <a:pt x="38116" y="56374"/>
                    <a:pt x="37821" y="56069"/>
                  </a:cubicBezTo>
                  <a:cubicBezTo>
                    <a:pt x="37557" y="55784"/>
                    <a:pt x="37304" y="55478"/>
                    <a:pt x="36966" y="55267"/>
                  </a:cubicBezTo>
                  <a:lnTo>
                    <a:pt x="36966" y="55267"/>
                  </a:lnTo>
                  <a:cubicBezTo>
                    <a:pt x="36872" y="55404"/>
                    <a:pt x="36956" y="55467"/>
                    <a:pt x="37009" y="55531"/>
                  </a:cubicBezTo>
                  <a:cubicBezTo>
                    <a:pt x="37737" y="56343"/>
                    <a:pt x="38464" y="57145"/>
                    <a:pt x="39181" y="57967"/>
                  </a:cubicBezTo>
                  <a:cubicBezTo>
                    <a:pt x="39530" y="58368"/>
                    <a:pt x="39835" y="58811"/>
                    <a:pt x="40162" y="59222"/>
                  </a:cubicBezTo>
                  <a:cubicBezTo>
                    <a:pt x="40352" y="59454"/>
                    <a:pt x="40394" y="59697"/>
                    <a:pt x="40194" y="59981"/>
                  </a:cubicBezTo>
                  <a:cubicBezTo>
                    <a:pt x="39677" y="59739"/>
                    <a:pt x="39466" y="59159"/>
                    <a:pt x="38991" y="58842"/>
                  </a:cubicBezTo>
                  <a:lnTo>
                    <a:pt x="38991" y="58842"/>
                  </a:lnTo>
                  <a:cubicBezTo>
                    <a:pt x="38928" y="59064"/>
                    <a:pt x="39087" y="59149"/>
                    <a:pt x="39171" y="59264"/>
                  </a:cubicBezTo>
                  <a:cubicBezTo>
                    <a:pt x="39277" y="59402"/>
                    <a:pt x="39403" y="59528"/>
                    <a:pt x="39519" y="59665"/>
                  </a:cubicBezTo>
                  <a:cubicBezTo>
                    <a:pt x="39624" y="59781"/>
                    <a:pt x="39730" y="59897"/>
                    <a:pt x="39825" y="60014"/>
                  </a:cubicBezTo>
                  <a:cubicBezTo>
                    <a:pt x="39919" y="60129"/>
                    <a:pt x="40015" y="60256"/>
                    <a:pt x="40109" y="60372"/>
                  </a:cubicBezTo>
                  <a:cubicBezTo>
                    <a:pt x="40036" y="61005"/>
                    <a:pt x="39751" y="61479"/>
                    <a:pt x="39244" y="61817"/>
                  </a:cubicBezTo>
                  <a:cubicBezTo>
                    <a:pt x="39139" y="61891"/>
                    <a:pt x="39034" y="61985"/>
                    <a:pt x="38907" y="62038"/>
                  </a:cubicBezTo>
                  <a:cubicBezTo>
                    <a:pt x="38074" y="62397"/>
                    <a:pt x="37294" y="62850"/>
                    <a:pt x="36429" y="63167"/>
                  </a:cubicBezTo>
                  <a:cubicBezTo>
                    <a:pt x="35237" y="63599"/>
                    <a:pt x="34066" y="64074"/>
                    <a:pt x="32906" y="64559"/>
                  </a:cubicBezTo>
                  <a:cubicBezTo>
                    <a:pt x="32690" y="64652"/>
                    <a:pt x="32543" y="64699"/>
                    <a:pt x="32427" y="64699"/>
                  </a:cubicBezTo>
                  <a:cubicBezTo>
                    <a:pt x="32227" y="64699"/>
                    <a:pt x="32122" y="64557"/>
                    <a:pt x="31915" y="64263"/>
                  </a:cubicBezTo>
                  <a:cubicBezTo>
                    <a:pt x="31303" y="63388"/>
                    <a:pt x="30734" y="62492"/>
                    <a:pt x="30132" y="61606"/>
                  </a:cubicBezTo>
                  <a:cubicBezTo>
                    <a:pt x="29774" y="61078"/>
                    <a:pt x="29394" y="60551"/>
                    <a:pt x="29014" y="60035"/>
                  </a:cubicBezTo>
                  <a:cubicBezTo>
                    <a:pt x="28972" y="59971"/>
                    <a:pt x="28899" y="59939"/>
                    <a:pt x="28719" y="59792"/>
                  </a:cubicBezTo>
                  <a:lnTo>
                    <a:pt x="28719" y="59792"/>
                  </a:lnTo>
                  <a:cubicBezTo>
                    <a:pt x="29014" y="60530"/>
                    <a:pt x="29468" y="60994"/>
                    <a:pt x="29806" y="61532"/>
                  </a:cubicBezTo>
                  <a:cubicBezTo>
                    <a:pt x="30153" y="62102"/>
                    <a:pt x="30523" y="62660"/>
                    <a:pt x="30891" y="63209"/>
                  </a:cubicBezTo>
                  <a:cubicBezTo>
                    <a:pt x="31250" y="63747"/>
                    <a:pt x="31620" y="64263"/>
                    <a:pt x="31999" y="64823"/>
                  </a:cubicBezTo>
                  <a:cubicBezTo>
                    <a:pt x="31852" y="65002"/>
                    <a:pt x="31651" y="65076"/>
                    <a:pt x="31440" y="65139"/>
                  </a:cubicBezTo>
                  <a:cubicBezTo>
                    <a:pt x="30628" y="65360"/>
                    <a:pt x="29858" y="65709"/>
                    <a:pt x="29099" y="66088"/>
                  </a:cubicBezTo>
                  <a:cubicBezTo>
                    <a:pt x="28739" y="66276"/>
                    <a:pt x="28360" y="66363"/>
                    <a:pt x="27967" y="66363"/>
                  </a:cubicBezTo>
                  <a:cubicBezTo>
                    <a:pt x="27853" y="66363"/>
                    <a:pt x="27738" y="66356"/>
                    <a:pt x="27622" y="66342"/>
                  </a:cubicBezTo>
                  <a:cubicBezTo>
                    <a:pt x="27021" y="66257"/>
                    <a:pt x="26431" y="66110"/>
                    <a:pt x="25935" y="65751"/>
                  </a:cubicBezTo>
                  <a:cubicBezTo>
                    <a:pt x="24828" y="64959"/>
                    <a:pt x="23614" y="64369"/>
                    <a:pt x="22381" y="63799"/>
                  </a:cubicBezTo>
                  <a:cubicBezTo>
                    <a:pt x="21368" y="63335"/>
                    <a:pt x="20471" y="62681"/>
                    <a:pt x="19585" y="62006"/>
                  </a:cubicBezTo>
                  <a:cubicBezTo>
                    <a:pt x="18425" y="61142"/>
                    <a:pt x="17645" y="60014"/>
                    <a:pt x="17192" y="58642"/>
                  </a:cubicBezTo>
                  <a:cubicBezTo>
                    <a:pt x="16960" y="57925"/>
                    <a:pt x="16738" y="57208"/>
                    <a:pt x="16517" y="56491"/>
                  </a:cubicBezTo>
                  <a:cubicBezTo>
                    <a:pt x="16221" y="55573"/>
                    <a:pt x="15831" y="54708"/>
                    <a:pt x="15346" y="53885"/>
                  </a:cubicBezTo>
                  <a:cubicBezTo>
                    <a:pt x="15082" y="53432"/>
                    <a:pt x="14882" y="52926"/>
                    <a:pt x="14661" y="52441"/>
                  </a:cubicBezTo>
                  <a:cubicBezTo>
                    <a:pt x="14492" y="52082"/>
                    <a:pt x="14302" y="51734"/>
                    <a:pt x="14175" y="51354"/>
                  </a:cubicBezTo>
                  <a:cubicBezTo>
                    <a:pt x="14017" y="50890"/>
                    <a:pt x="13922" y="50416"/>
                    <a:pt x="13806" y="49941"/>
                  </a:cubicBezTo>
                  <a:cubicBezTo>
                    <a:pt x="13796" y="49899"/>
                    <a:pt x="13785" y="49846"/>
                    <a:pt x="13775" y="49804"/>
                  </a:cubicBezTo>
                  <a:cubicBezTo>
                    <a:pt x="13669" y="49371"/>
                    <a:pt x="13511" y="48950"/>
                    <a:pt x="13489" y="48507"/>
                  </a:cubicBezTo>
                  <a:cubicBezTo>
                    <a:pt x="13468" y="48075"/>
                    <a:pt x="13585" y="47632"/>
                    <a:pt x="13637" y="47199"/>
                  </a:cubicBezTo>
                  <a:cubicBezTo>
                    <a:pt x="13754" y="46271"/>
                    <a:pt x="13869" y="45354"/>
                    <a:pt x="13986" y="44425"/>
                  </a:cubicBezTo>
                  <a:cubicBezTo>
                    <a:pt x="14017" y="44109"/>
                    <a:pt x="14101" y="43814"/>
                    <a:pt x="14323" y="43561"/>
                  </a:cubicBezTo>
                  <a:cubicBezTo>
                    <a:pt x="14407" y="43624"/>
                    <a:pt x="14492" y="43687"/>
                    <a:pt x="14586" y="43761"/>
                  </a:cubicBezTo>
                  <a:cubicBezTo>
                    <a:pt x="14787" y="43329"/>
                    <a:pt x="14628" y="42875"/>
                    <a:pt x="14755" y="42453"/>
                  </a:cubicBezTo>
                  <a:cubicBezTo>
                    <a:pt x="14882" y="42052"/>
                    <a:pt x="15019" y="41651"/>
                    <a:pt x="15135" y="41293"/>
                  </a:cubicBezTo>
                  <a:cubicBezTo>
                    <a:pt x="15251" y="41124"/>
                    <a:pt x="15568" y="41325"/>
                    <a:pt x="15546" y="41008"/>
                  </a:cubicBezTo>
                  <a:cubicBezTo>
                    <a:pt x="15535" y="40987"/>
                    <a:pt x="15557" y="40966"/>
                    <a:pt x="15557" y="40945"/>
                  </a:cubicBezTo>
                  <a:cubicBezTo>
                    <a:pt x="15584" y="40845"/>
                    <a:pt x="15634" y="40746"/>
                    <a:pt x="15728" y="40746"/>
                  </a:cubicBezTo>
                  <a:cubicBezTo>
                    <a:pt x="15743" y="40746"/>
                    <a:pt x="15760" y="40749"/>
                    <a:pt x="15778" y="40755"/>
                  </a:cubicBezTo>
                  <a:cubicBezTo>
                    <a:pt x="15863" y="40786"/>
                    <a:pt x="15968" y="40892"/>
                    <a:pt x="15989" y="40976"/>
                  </a:cubicBezTo>
                  <a:cubicBezTo>
                    <a:pt x="16063" y="41208"/>
                    <a:pt x="16126" y="41451"/>
                    <a:pt x="16137" y="41693"/>
                  </a:cubicBezTo>
                  <a:cubicBezTo>
                    <a:pt x="16137" y="42347"/>
                    <a:pt x="16253" y="42970"/>
                    <a:pt x="16464" y="43582"/>
                  </a:cubicBezTo>
                  <a:cubicBezTo>
                    <a:pt x="16527" y="43772"/>
                    <a:pt x="16548" y="43972"/>
                    <a:pt x="16580" y="44172"/>
                  </a:cubicBezTo>
                  <a:cubicBezTo>
                    <a:pt x="16696" y="44731"/>
                    <a:pt x="16875" y="45279"/>
                    <a:pt x="17107" y="45807"/>
                  </a:cubicBezTo>
                  <a:cubicBezTo>
                    <a:pt x="17139" y="45860"/>
                    <a:pt x="17192" y="45902"/>
                    <a:pt x="17307" y="46050"/>
                  </a:cubicBezTo>
                  <a:cubicBezTo>
                    <a:pt x="17255" y="45839"/>
                    <a:pt x="17234" y="45733"/>
                    <a:pt x="17202" y="45638"/>
                  </a:cubicBezTo>
                  <a:cubicBezTo>
                    <a:pt x="17012" y="44963"/>
                    <a:pt x="16770" y="44288"/>
                    <a:pt x="16622" y="43603"/>
                  </a:cubicBezTo>
                  <a:cubicBezTo>
                    <a:pt x="16464" y="42843"/>
                    <a:pt x="16285" y="42084"/>
                    <a:pt x="16264" y="41304"/>
                  </a:cubicBezTo>
                  <a:cubicBezTo>
                    <a:pt x="16253" y="40829"/>
                    <a:pt x="16285" y="40333"/>
                    <a:pt x="16074" y="39879"/>
                  </a:cubicBezTo>
                  <a:cubicBezTo>
                    <a:pt x="16011" y="39753"/>
                    <a:pt x="16000" y="39574"/>
                    <a:pt x="16179" y="39479"/>
                  </a:cubicBezTo>
                  <a:cubicBezTo>
                    <a:pt x="16358" y="39532"/>
                    <a:pt x="16337" y="39679"/>
                    <a:pt x="16358" y="39795"/>
                  </a:cubicBezTo>
                  <a:cubicBezTo>
                    <a:pt x="16517" y="40533"/>
                    <a:pt x="16643" y="41283"/>
                    <a:pt x="16843" y="42010"/>
                  </a:cubicBezTo>
                  <a:cubicBezTo>
                    <a:pt x="17002" y="42632"/>
                    <a:pt x="17202" y="43244"/>
                    <a:pt x="17476" y="43824"/>
                  </a:cubicBezTo>
                  <a:cubicBezTo>
                    <a:pt x="18078" y="45122"/>
                    <a:pt x="18521" y="46472"/>
                    <a:pt x="19111" y="47758"/>
                  </a:cubicBezTo>
                  <a:cubicBezTo>
                    <a:pt x="19522" y="48665"/>
                    <a:pt x="19965" y="49561"/>
                    <a:pt x="20398" y="50458"/>
                  </a:cubicBezTo>
                  <a:cubicBezTo>
                    <a:pt x="20514" y="50690"/>
                    <a:pt x="20651" y="50922"/>
                    <a:pt x="20935" y="51218"/>
                  </a:cubicBezTo>
                  <a:cubicBezTo>
                    <a:pt x="20862" y="50690"/>
                    <a:pt x="20588" y="50416"/>
                    <a:pt x="20440" y="50089"/>
                  </a:cubicBezTo>
                  <a:cubicBezTo>
                    <a:pt x="20282" y="49751"/>
                    <a:pt x="20103" y="49414"/>
                    <a:pt x="19944" y="49076"/>
                  </a:cubicBezTo>
                  <a:cubicBezTo>
                    <a:pt x="19786" y="48750"/>
                    <a:pt x="19649" y="48433"/>
                    <a:pt x="19512" y="48106"/>
                  </a:cubicBezTo>
                  <a:cubicBezTo>
                    <a:pt x="19364" y="47758"/>
                    <a:pt x="19217" y="47410"/>
                    <a:pt x="19079" y="47051"/>
                  </a:cubicBezTo>
                  <a:cubicBezTo>
                    <a:pt x="18953" y="46714"/>
                    <a:pt x="18742" y="46387"/>
                    <a:pt x="18700" y="45965"/>
                  </a:cubicBezTo>
                  <a:lnTo>
                    <a:pt x="18700" y="45965"/>
                  </a:lnTo>
                  <a:cubicBezTo>
                    <a:pt x="18985" y="46039"/>
                    <a:pt x="19142" y="46239"/>
                    <a:pt x="19332" y="46387"/>
                  </a:cubicBezTo>
                  <a:cubicBezTo>
                    <a:pt x="20377" y="47231"/>
                    <a:pt x="20113" y="46882"/>
                    <a:pt x="20577" y="48106"/>
                  </a:cubicBezTo>
                  <a:cubicBezTo>
                    <a:pt x="20778" y="48633"/>
                    <a:pt x="20967" y="49171"/>
                    <a:pt x="21273" y="49657"/>
                  </a:cubicBezTo>
                  <a:cubicBezTo>
                    <a:pt x="21421" y="49614"/>
                    <a:pt x="21389" y="49519"/>
                    <a:pt x="21357" y="49435"/>
                  </a:cubicBezTo>
                  <a:cubicBezTo>
                    <a:pt x="21146" y="48907"/>
                    <a:pt x="20925" y="48370"/>
                    <a:pt x="20714" y="47843"/>
                  </a:cubicBezTo>
                  <a:cubicBezTo>
                    <a:pt x="20682" y="47768"/>
                    <a:pt x="20682" y="47684"/>
                    <a:pt x="20651" y="47526"/>
                  </a:cubicBezTo>
                  <a:lnTo>
                    <a:pt x="20651" y="47526"/>
                  </a:lnTo>
                  <a:cubicBezTo>
                    <a:pt x="21020" y="47653"/>
                    <a:pt x="21199" y="47843"/>
                    <a:pt x="21336" y="48106"/>
                  </a:cubicBezTo>
                  <a:lnTo>
                    <a:pt x="21748" y="48865"/>
                  </a:lnTo>
                  <a:cubicBezTo>
                    <a:pt x="21800" y="48950"/>
                    <a:pt x="21874" y="49024"/>
                    <a:pt x="21980" y="49139"/>
                  </a:cubicBezTo>
                  <a:cubicBezTo>
                    <a:pt x="22043" y="48844"/>
                    <a:pt x="21821" y="48665"/>
                    <a:pt x="21853" y="48401"/>
                  </a:cubicBezTo>
                  <a:lnTo>
                    <a:pt x="21853" y="48401"/>
                  </a:lnTo>
                  <a:cubicBezTo>
                    <a:pt x="21980" y="48454"/>
                    <a:pt x="22085" y="48475"/>
                    <a:pt x="22170" y="48528"/>
                  </a:cubicBezTo>
                  <a:cubicBezTo>
                    <a:pt x="23077" y="49087"/>
                    <a:pt x="23994" y="49625"/>
                    <a:pt x="24964" y="50068"/>
                  </a:cubicBezTo>
                  <a:cubicBezTo>
                    <a:pt x="25144" y="50152"/>
                    <a:pt x="25323" y="50257"/>
                    <a:pt x="25470" y="50384"/>
                  </a:cubicBezTo>
                  <a:cubicBezTo>
                    <a:pt x="26103" y="50943"/>
                    <a:pt x="26736" y="51492"/>
                    <a:pt x="27359" y="52071"/>
                  </a:cubicBezTo>
                  <a:cubicBezTo>
                    <a:pt x="27865" y="52535"/>
                    <a:pt x="28360" y="53010"/>
                    <a:pt x="28835" y="53517"/>
                  </a:cubicBezTo>
                  <a:cubicBezTo>
                    <a:pt x="29447" y="54150"/>
                    <a:pt x="30048" y="54803"/>
                    <a:pt x="30638" y="55478"/>
                  </a:cubicBezTo>
                  <a:cubicBezTo>
                    <a:pt x="31102" y="56006"/>
                    <a:pt x="31577" y="56533"/>
                    <a:pt x="32126" y="56997"/>
                  </a:cubicBezTo>
                  <a:cubicBezTo>
                    <a:pt x="32579" y="57387"/>
                    <a:pt x="32980" y="57830"/>
                    <a:pt x="33338" y="58315"/>
                  </a:cubicBezTo>
                  <a:cubicBezTo>
                    <a:pt x="33486" y="58505"/>
                    <a:pt x="33666" y="58685"/>
                    <a:pt x="33856" y="58821"/>
                  </a:cubicBezTo>
                  <a:cubicBezTo>
                    <a:pt x="33919" y="58869"/>
                    <a:pt x="33988" y="58891"/>
                    <a:pt x="34052" y="58891"/>
                  </a:cubicBezTo>
                  <a:cubicBezTo>
                    <a:pt x="34201" y="58891"/>
                    <a:pt x="34330" y="58774"/>
                    <a:pt x="34330" y="58589"/>
                  </a:cubicBezTo>
                  <a:cubicBezTo>
                    <a:pt x="34330" y="58378"/>
                    <a:pt x="34309" y="58146"/>
                    <a:pt x="34235" y="57935"/>
                  </a:cubicBezTo>
                  <a:cubicBezTo>
                    <a:pt x="33898" y="57071"/>
                    <a:pt x="33560" y="56206"/>
                    <a:pt x="33202" y="55352"/>
                  </a:cubicBezTo>
                  <a:cubicBezTo>
                    <a:pt x="33001" y="54898"/>
                    <a:pt x="32748" y="54476"/>
                    <a:pt x="32537" y="54033"/>
                  </a:cubicBezTo>
                  <a:cubicBezTo>
                    <a:pt x="31925" y="52725"/>
                    <a:pt x="31145" y="51513"/>
                    <a:pt x="30333" y="50321"/>
                  </a:cubicBezTo>
                  <a:cubicBezTo>
                    <a:pt x="30101" y="49973"/>
                    <a:pt x="29837" y="49636"/>
                    <a:pt x="29563" y="49319"/>
                  </a:cubicBezTo>
                  <a:cubicBezTo>
                    <a:pt x="28487" y="48075"/>
                    <a:pt x="27685" y="46682"/>
                    <a:pt x="27179" y="45122"/>
                  </a:cubicBezTo>
                  <a:cubicBezTo>
                    <a:pt x="26958" y="44404"/>
                    <a:pt x="26684" y="43697"/>
                    <a:pt x="26441" y="42980"/>
                  </a:cubicBezTo>
                  <a:cubicBezTo>
                    <a:pt x="26399" y="42875"/>
                    <a:pt x="26377" y="42769"/>
                    <a:pt x="26335" y="42590"/>
                  </a:cubicBezTo>
                  <a:lnTo>
                    <a:pt x="26335" y="42590"/>
                  </a:lnTo>
                  <a:cubicBezTo>
                    <a:pt x="26557" y="42664"/>
                    <a:pt x="26736" y="42717"/>
                    <a:pt x="26989" y="42801"/>
                  </a:cubicBezTo>
                  <a:cubicBezTo>
                    <a:pt x="26810" y="42516"/>
                    <a:pt x="26631" y="42368"/>
                    <a:pt x="26441" y="42232"/>
                  </a:cubicBezTo>
                  <a:cubicBezTo>
                    <a:pt x="25967" y="41894"/>
                    <a:pt x="25703" y="41430"/>
                    <a:pt x="25503" y="40818"/>
                  </a:cubicBezTo>
                  <a:lnTo>
                    <a:pt x="25503" y="40818"/>
                  </a:lnTo>
                  <a:cubicBezTo>
                    <a:pt x="25639" y="40850"/>
                    <a:pt x="25724" y="40850"/>
                    <a:pt x="25787" y="40892"/>
                  </a:cubicBezTo>
                  <a:cubicBezTo>
                    <a:pt x="26051" y="41082"/>
                    <a:pt x="26314" y="41293"/>
                    <a:pt x="26578" y="41493"/>
                  </a:cubicBezTo>
                  <a:cubicBezTo>
                    <a:pt x="26768" y="41630"/>
                    <a:pt x="26968" y="41778"/>
                    <a:pt x="27200" y="41958"/>
                  </a:cubicBezTo>
                  <a:cubicBezTo>
                    <a:pt x="27085" y="41599"/>
                    <a:pt x="27085" y="41578"/>
                    <a:pt x="26853" y="41409"/>
                  </a:cubicBezTo>
                  <a:cubicBezTo>
                    <a:pt x="26483" y="41135"/>
                    <a:pt x="26093" y="40871"/>
                    <a:pt x="25713" y="40597"/>
                  </a:cubicBezTo>
                  <a:cubicBezTo>
                    <a:pt x="25555" y="40481"/>
                    <a:pt x="25386" y="40375"/>
                    <a:pt x="25228" y="40249"/>
                  </a:cubicBezTo>
                  <a:cubicBezTo>
                    <a:pt x="25144" y="40186"/>
                    <a:pt x="25070" y="40090"/>
                    <a:pt x="25006" y="40006"/>
                  </a:cubicBezTo>
                  <a:cubicBezTo>
                    <a:pt x="24954" y="39943"/>
                    <a:pt x="24933" y="39858"/>
                    <a:pt x="24891" y="39764"/>
                  </a:cubicBezTo>
                  <a:lnTo>
                    <a:pt x="24891" y="39764"/>
                  </a:lnTo>
                  <a:cubicBezTo>
                    <a:pt x="25271" y="39774"/>
                    <a:pt x="25271" y="39774"/>
                    <a:pt x="25882" y="40101"/>
                  </a:cubicBezTo>
                  <a:cubicBezTo>
                    <a:pt x="26209" y="40291"/>
                    <a:pt x="26536" y="40481"/>
                    <a:pt x="26853" y="40681"/>
                  </a:cubicBezTo>
                  <a:cubicBezTo>
                    <a:pt x="27158" y="40861"/>
                    <a:pt x="27464" y="41040"/>
                    <a:pt x="27760" y="41229"/>
                  </a:cubicBezTo>
                  <a:cubicBezTo>
                    <a:pt x="28055" y="41419"/>
                    <a:pt x="28266" y="41736"/>
                    <a:pt x="28709" y="41915"/>
                  </a:cubicBezTo>
                  <a:cubicBezTo>
                    <a:pt x="28603" y="41588"/>
                    <a:pt x="28424" y="41493"/>
                    <a:pt x="28266" y="41367"/>
                  </a:cubicBezTo>
                  <a:cubicBezTo>
                    <a:pt x="27169" y="40533"/>
                    <a:pt x="26009" y="39795"/>
                    <a:pt x="24732" y="39258"/>
                  </a:cubicBezTo>
                  <a:cubicBezTo>
                    <a:pt x="24542" y="39183"/>
                    <a:pt x="24374" y="39089"/>
                    <a:pt x="24268" y="38909"/>
                  </a:cubicBezTo>
                  <a:cubicBezTo>
                    <a:pt x="23825" y="38224"/>
                    <a:pt x="23288" y="37643"/>
                    <a:pt x="22613" y="37201"/>
                  </a:cubicBezTo>
                  <a:cubicBezTo>
                    <a:pt x="22581" y="37179"/>
                    <a:pt x="22571" y="37116"/>
                    <a:pt x="22539" y="37043"/>
                  </a:cubicBezTo>
                  <a:cubicBezTo>
                    <a:pt x="22633" y="37024"/>
                    <a:pt x="22719" y="36988"/>
                    <a:pt x="22804" y="36988"/>
                  </a:cubicBezTo>
                  <a:close/>
                  <a:moveTo>
                    <a:pt x="15240" y="54877"/>
                  </a:moveTo>
                  <a:cubicBezTo>
                    <a:pt x="15314" y="55605"/>
                    <a:pt x="15409" y="56269"/>
                    <a:pt x="15462" y="56923"/>
                  </a:cubicBezTo>
                  <a:cubicBezTo>
                    <a:pt x="15514" y="57556"/>
                    <a:pt x="15546" y="58188"/>
                    <a:pt x="15589" y="58959"/>
                  </a:cubicBezTo>
                  <a:cubicBezTo>
                    <a:pt x="15694" y="58779"/>
                    <a:pt x="15768" y="58716"/>
                    <a:pt x="15757" y="58664"/>
                  </a:cubicBezTo>
                  <a:cubicBezTo>
                    <a:pt x="15746" y="58125"/>
                    <a:pt x="15746" y="57598"/>
                    <a:pt x="15704" y="57071"/>
                  </a:cubicBezTo>
                  <a:cubicBezTo>
                    <a:pt x="15683" y="56765"/>
                    <a:pt x="15704" y="56470"/>
                    <a:pt x="15736" y="56164"/>
                  </a:cubicBezTo>
                  <a:cubicBezTo>
                    <a:pt x="15936" y="56385"/>
                    <a:pt x="16032" y="56639"/>
                    <a:pt x="16021" y="56934"/>
                  </a:cubicBezTo>
                  <a:cubicBezTo>
                    <a:pt x="16011" y="57281"/>
                    <a:pt x="16021" y="57630"/>
                    <a:pt x="16021" y="58104"/>
                  </a:cubicBezTo>
                  <a:cubicBezTo>
                    <a:pt x="16147" y="57946"/>
                    <a:pt x="16189" y="57883"/>
                    <a:pt x="16243" y="57820"/>
                  </a:cubicBezTo>
                  <a:cubicBezTo>
                    <a:pt x="16274" y="57841"/>
                    <a:pt x="16337" y="57841"/>
                    <a:pt x="16348" y="57862"/>
                  </a:cubicBezTo>
                  <a:cubicBezTo>
                    <a:pt x="16432" y="58073"/>
                    <a:pt x="16517" y="58273"/>
                    <a:pt x="16580" y="58484"/>
                  </a:cubicBezTo>
                  <a:cubicBezTo>
                    <a:pt x="16780" y="59149"/>
                    <a:pt x="17054" y="59781"/>
                    <a:pt x="17382" y="60382"/>
                  </a:cubicBezTo>
                  <a:cubicBezTo>
                    <a:pt x="17835" y="61195"/>
                    <a:pt x="18489" y="61817"/>
                    <a:pt x="19206" y="62386"/>
                  </a:cubicBezTo>
                  <a:cubicBezTo>
                    <a:pt x="19543" y="62650"/>
                    <a:pt x="19881" y="62892"/>
                    <a:pt x="20229" y="63135"/>
                  </a:cubicBezTo>
                  <a:cubicBezTo>
                    <a:pt x="20514" y="63325"/>
                    <a:pt x="20724" y="63578"/>
                    <a:pt x="20830" y="63905"/>
                  </a:cubicBezTo>
                  <a:cubicBezTo>
                    <a:pt x="20999" y="64380"/>
                    <a:pt x="21167" y="64865"/>
                    <a:pt x="21336" y="65339"/>
                  </a:cubicBezTo>
                  <a:cubicBezTo>
                    <a:pt x="21357" y="65402"/>
                    <a:pt x="21399" y="65456"/>
                    <a:pt x="21432" y="65508"/>
                  </a:cubicBezTo>
                  <a:cubicBezTo>
                    <a:pt x="21631" y="65445"/>
                    <a:pt x="21568" y="65287"/>
                    <a:pt x="21526" y="65181"/>
                  </a:cubicBezTo>
                  <a:cubicBezTo>
                    <a:pt x="21421" y="64823"/>
                    <a:pt x="21284" y="64474"/>
                    <a:pt x="21157" y="64116"/>
                  </a:cubicBezTo>
                  <a:cubicBezTo>
                    <a:pt x="21136" y="64042"/>
                    <a:pt x="21146" y="63947"/>
                    <a:pt x="21146" y="63842"/>
                  </a:cubicBezTo>
                  <a:lnTo>
                    <a:pt x="21146" y="63842"/>
                  </a:lnTo>
                  <a:cubicBezTo>
                    <a:pt x="21664" y="64000"/>
                    <a:pt x="21505" y="64570"/>
                    <a:pt x="21864" y="64970"/>
                  </a:cubicBezTo>
                  <a:lnTo>
                    <a:pt x="21864" y="64232"/>
                  </a:lnTo>
                  <a:cubicBezTo>
                    <a:pt x="22201" y="64263"/>
                    <a:pt x="22222" y="64559"/>
                    <a:pt x="22381" y="64717"/>
                  </a:cubicBezTo>
                  <a:cubicBezTo>
                    <a:pt x="22411" y="64734"/>
                    <a:pt x="22436" y="64740"/>
                    <a:pt x="22457" y="64740"/>
                  </a:cubicBezTo>
                  <a:cubicBezTo>
                    <a:pt x="22547" y="64740"/>
                    <a:pt x="22576" y="64619"/>
                    <a:pt x="22686" y="64559"/>
                  </a:cubicBezTo>
                  <a:cubicBezTo>
                    <a:pt x="23161" y="64706"/>
                    <a:pt x="23646" y="64917"/>
                    <a:pt x="24089" y="65202"/>
                  </a:cubicBezTo>
                  <a:cubicBezTo>
                    <a:pt x="24364" y="65392"/>
                    <a:pt x="24585" y="65645"/>
                    <a:pt x="24574" y="66077"/>
                  </a:cubicBezTo>
                  <a:cubicBezTo>
                    <a:pt x="24469" y="66035"/>
                    <a:pt x="24385" y="66025"/>
                    <a:pt x="24331" y="65983"/>
                  </a:cubicBezTo>
                  <a:cubicBezTo>
                    <a:pt x="24131" y="65824"/>
                    <a:pt x="24015" y="65561"/>
                    <a:pt x="23699" y="65413"/>
                  </a:cubicBezTo>
                  <a:lnTo>
                    <a:pt x="23699" y="65413"/>
                  </a:lnTo>
                  <a:cubicBezTo>
                    <a:pt x="23825" y="65962"/>
                    <a:pt x="24310" y="66162"/>
                    <a:pt x="24532" y="66626"/>
                  </a:cubicBezTo>
                  <a:cubicBezTo>
                    <a:pt x="24110" y="67312"/>
                    <a:pt x="23467" y="67659"/>
                    <a:pt x="22718" y="67828"/>
                  </a:cubicBezTo>
                  <a:cubicBezTo>
                    <a:pt x="22360" y="67638"/>
                    <a:pt x="22444" y="67206"/>
                    <a:pt x="22107" y="66921"/>
                  </a:cubicBezTo>
                  <a:lnTo>
                    <a:pt x="22107" y="66921"/>
                  </a:lnTo>
                  <a:cubicBezTo>
                    <a:pt x="22117" y="67111"/>
                    <a:pt x="22107" y="67216"/>
                    <a:pt x="22138" y="67301"/>
                  </a:cubicBezTo>
                  <a:cubicBezTo>
                    <a:pt x="22191" y="67491"/>
                    <a:pt x="22285" y="67670"/>
                    <a:pt x="22328" y="67860"/>
                  </a:cubicBezTo>
                  <a:cubicBezTo>
                    <a:pt x="22351" y="67969"/>
                    <a:pt x="22289" y="68014"/>
                    <a:pt x="22196" y="68014"/>
                  </a:cubicBezTo>
                  <a:cubicBezTo>
                    <a:pt x="22163" y="68014"/>
                    <a:pt x="22125" y="68008"/>
                    <a:pt x="22085" y="67997"/>
                  </a:cubicBezTo>
                  <a:cubicBezTo>
                    <a:pt x="22011" y="67818"/>
                    <a:pt x="21927" y="67617"/>
                    <a:pt x="21821" y="67343"/>
                  </a:cubicBezTo>
                  <a:lnTo>
                    <a:pt x="21821" y="67343"/>
                  </a:lnTo>
                  <a:cubicBezTo>
                    <a:pt x="21653" y="67628"/>
                    <a:pt x="21842" y="67870"/>
                    <a:pt x="21737" y="68081"/>
                  </a:cubicBezTo>
                  <a:cubicBezTo>
                    <a:pt x="21624" y="68232"/>
                    <a:pt x="21461" y="68240"/>
                    <a:pt x="21307" y="68240"/>
                  </a:cubicBezTo>
                  <a:cubicBezTo>
                    <a:pt x="21288" y="68240"/>
                    <a:pt x="21270" y="68240"/>
                    <a:pt x="21252" y="68240"/>
                  </a:cubicBezTo>
                  <a:cubicBezTo>
                    <a:pt x="21114" y="68244"/>
                    <a:pt x="20976" y="68252"/>
                    <a:pt x="20839" y="68252"/>
                  </a:cubicBezTo>
                  <a:cubicBezTo>
                    <a:pt x="20599" y="68252"/>
                    <a:pt x="20362" y="68227"/>
                    <a:pt x="20134" y="68113"/>
                  </a:cubicBezTo>
                  <a:cubicBezTo>
                    <a:pt x="19839" y="67280"/>
                    <a:pt x="19892" y="66352"/>
                    <a:pt x="19543" y="65529"/>
                  </a:cubicBezTo>
                  <a:cubicBezTo>
                    <a:pt x="19512" y="65477"/>
                    <a:pt x="19459" y="65435"/>
                    <a:pt x="19353" y="65329"/>
                  </a:cubicBezTo>
                  <a:lnTo>
                    <a:pt x="19353" y="65329"/>
                  </a:lnTo>
                  <a:cubicBezTo>
                    <a:pt x="19480" y="66278"/>
                    <a:pt x="19691" y="67122"/>
                    <a:pt x="19786" y="68029"/>
                  </a:cubicBezTo>
                  <a:cubicBezTo>
                    <a:pt x="19739" y="68033"/>
                    <a:pt x="19693" y="68035"/>
                    <a:pt x="19647" y="68035"/>
                  </a:cubicBezTo>
                  <a:cubicBezTo>
                    <a:pt x="19350" y="68035"/>
                    <a:pt x="19096" y="67952"/>
                    <a:pt x="18858" y="67860"/>
                  </a:cubicBezTo>
                  <a:cubicBezTo>
                    <a:pt x="17792" y="67427"/>
                    <a:pt x="16686" y="67238"/>
                    <a:pt x="15546" y="67143"/>
                  </a:cubicBezTo>
                  <a:cubicBezTo>
                    <a:pt x="15303" y="67132"/>
                    <a:pt x="15061" y="67080"/>
                    <a:pt x="14829" y="67027"/>
                  </a:cubicBezTo>
                  <a:cubicBezTo>
                    <a:pt x="14354" y="66921"/>
                    <a:pt x="13953" y="66689"/>
                    <a:pt x="13658" y="66309"/>
                  </a:cubicBezTo>
                  <a:cubicBezTo>
                    <a:pt x="13353" y="65909"/>
                    <a:pt x="13004" y="65592"/>
                    <a:pt x="12540" y="65381"/>
                  </a:cubicBezTo>
                  <a:cubicBezTo>
                    <a:pt x="12308" y="65287"/>
                    <a:pt x="12129" y="65128"/>
                    <a:pt x="12076" y="64833"/>
                  </a:cubicBezTo>
                  <a:cubicBezTo>
                    <a:pt x="12161" y="64622"/>
                    <a:pt x="12329" y="64443"/>
                    <a:pt x="12551" y="64285"/>
                  </a:cubicBezTo>
                  <a:cubicBezTo>
                    <a:pt x="12614" y="64348"/>
                    <a:pt x="12678" y="64411"/>
                    <a:pt x="12741" y="64464"/>
                  </a:cubicBezTo>
                  <a:cubicBezTo>
                    <a:pt x="12772" y="64422"/>
                    <a:pt x="12825" y="64390"/>
                    <a:pt x="12825" y="64359"/>
                  </a:cubicBezTo>
                  <a:cubicBezTo>
                    <a:pt x="12868" y="63726"/>
                    <a:pt x="13110" y="63156"/>
                    <a:pt x="13363" y="62587"/>
                  </a:cubicBezTo>
                  <a:cubicBezTo>
                    <a:pt x="13827" y="61500"/>
                    <a:pt x="14122" y="60361"/>
                    <a:pt x="14291" y="59191"/>
                  </a:cubicBezTo>
                  <a:cubicBezTo>
                    <a:pt x="14396" y="58495"/>
                    <a:pt x="14492" y="57788"/>
                    <a:pt x="14607" y="57092"/>
                  </a:cubicBezTo>
                  <a:cubicBezTo>
                    <a:pt x="14636" y="56896"/>
                    <a:pt x="14697" y="56708"/>
                    <a:pt x="14747" y="56521"/>
                  </a:cubicBezTo>
                  <a:lnTo>
                    <a:pt x="14747" y="56521"/>
                  </a:lnTo>
                  <a:cubicBezTo>
                    <a:pt x="14760" y="56936"/>
                    <a:pt x="14795" y="57351"/>
                    <a:pt x="14766" y="57767"/>
                  </a:cubicBezTo>
                  <a:cubicBezTo>
                    <a:pt x="14692" y="58758"/>
                    <a:pt x="14576" y="59749"/>
                    <a:pt x="14481" y="60741"/>
                  </a:cubicBezTo>
                  <a:cubicBezTo>
                    <a:pt x="14471" y="60888"/>
                    <a:pt x="14375" y="61047"/>
                    <a:pt x="14555" y="61216"/>
                  </a:cubicBezTo>
                  <a:cubicBezTo>
                    <a:pt x="14713" y="60973"/>
                    <a:pt x="14682" y="60699"/>
                    <a:pt x="14734" y="60456"/>
                  </a:cubicBezTo>
                  <a:cubicBezTo>
                    <a:pt x="14776" y="60192"/>
                    <a:pt x="14797" y="59929"/>
                    <a:pt x="14829" y="59665"/>
                  </a:cubicBezTo>
                  <a:cubicBezTo>
                    <a:pt x="14861" y="59402"/>
                    <a:pt x="14893" y="59138"/>
                    <a:pt x="14924" y="58863"/>
                  </a:cubicBezTo>
                  <a:cubicBezTo>
                    <a:pt x="14945" y="58600"/>
                    <a:pt x="14977" y="58336"/>
                    <a:pt x="15008" y="58073"/>
                  </a:cubicBezTo>
                  <a:cubicBezTo>
                    <a:pt x="15029" y="57809"/>
                    <a:pt x="15050" y="57546"/>
                    <a:pt x="15061" y="57281"/>
                  </a:cubicBezTo>
                  <a:cubicBezTo>
                    <a:pt x="15082" y="57018"/>
                    <a:pt x="15093" y="56744"/>
                    <a:pt x="15104" y="56480"/>
                  </a:cubicBezTo>
                  <a:cubicBezTo>
                    <a:pt x="15114" y="56217"/>
                    <a:pt x="15125" y="55953"/>
                    <a:pt x="15125" y="55689"/>
                  </a:cubicBezTo>
                  <a:cubicBezTo>
                    <a:pt x="15125" y="55436"/>
                    <a:pt x="15029" y="55183"/>
                    <a:pt x="15240" y="54877"/>
                  </a:cubicBezTo>
                  <a:close/>
                  <a:moveTo>
                    <a:pt x="41" y="1"/>
                  </a:moveTo>
                  <a:cubicBezTo>
                    <a:pt x="28" y="1"/>
                    <a:pt x="15" y="1"/>
                    <a:pt x="1" y="3"/>
                  </a:cubicBezTo>
                  <a:cubicBezTo>
                    <a:pt x="43" y="97"/>
                    <a:pt x="64" y="181"/>
                    <a:pt x="106" y="245"/>
                  </a:cubicBezTo>
                  <a:cubicBezTo>
                    <a:pt x="1087" y="1585"/>
                    <a:pt x="1962" y="3008"/>
                    <a:pt x="2837" y="4421"/>
                  </a:cubicBezTo>
                  <a:cubicBezTo>
                    <a:pt x="3038" y="4738"/>
                    <a:pt x="3207" y="5086"/>
                    <a:pt x="3439" y="5381"/>
                  </a:cubicBezTo>
                  <a:cubicBezTo>
                    <a:pt x="3744" y="5771"/>
                    <a:pt x="3934" y="6214"/>
                    <a:pt x="4124" y="6668"/>
                  </a:cubicBezTo>
                  <a:cubicBezTo>
                    <a:pt x="5221" y="9431"/>
                    <a:pt x="6223" y="12226"/>
                    <a:pt x="7140" y="15052"/>
                  </a:cubicBezTo>
                  <a:cubicBezTo>
                    <a:pt x="7773" y="17014"/>
                    <a:pt x="8396" y="18987"/>
                    <a:pt x="9334" y="20832"/>
                  </a:cubicBezTo>
                  <a:cubicBezTo>
                    <a:pt x="9418" y="20991"/>
                    <a:pt x="9472" y="21148"/>
                    <a:pt x="9408" y="21338"/>
                  </a:cubicBezTo>
                  <a:cubicBezTo>
                    <a:pt x="9366" y="21455"/>
                    <a:pt x="9397" y="21602"/>
                    <a:pt x="9429" y="21729"/>
                  </a:cubicBezTo>
                  <a:cubicBezTo>
                    <a:pt x="9566" y="22224"/>
                    <a:pt x="9777" y="22678"/>
                    <a:pt x="10041" y="23121"/>
                  </a:cubicBezTo>
                  <a:cubicBezTo>
                    <a:pt x="10093" y="23194"/>
                    <a:pt x="10189" y="23248"/>
                    <a:pt x="10347" y="23374"/>
                  </a:cubicBezTo>
                  <a:cubicBezTo>
                    <a:pt x="10283" y="22994"/>
                    <a:pt x="10072" y="22805"/>
                    <a:pt x="9999" y="22562"/>
                  </a:cubicBezTo>
                  <a:cubicBezTo>
                    <a:pt x="9915" y="22309"/>
                    <a:pt x="9704" y="22109"/>
                    <a:pt x="9735" y="21718"/>
                  </a:cubicBezTo>
                  <a:lnTo>
                    <a:pt x="9735" y="21718"/>
                  </a:lnTo>
                  <a:cubicBezTo>
                    <a:pt x="9893" y="21961"/>
                    <a:pt x="10020" y="22109"/>
                    <a:pt x="10104" y="22277"/>
                  </a:cubicBezTo>
                  <a:cubicBezTo>
                    <a:pt x="10800" y="23669"/>
                    <a:pt x="11633" y="24987"/>
                    <a:pt x="12414" y="26327"/>
                  </a:cubicBezTo>
                  <a:cubicBezTo>
                    <a:pt x="12557" y="26563"/>
                    <a:pt x="12672" y="26819"/>
                    <a:pt x="12794" y="27076"/>
                  </a:cubicBezTo>
                  <a:lnTo>
                    <a:pt x="12794" y="27076"/>
                  </a:lnTo>
                  <a:cubicBezTo>
                    <a:pt x="12658" y="27066"/>
                    <a:pt x="12597" y="26866"/>
                    <a:pt x="12420" y="26866"/>
                  </a:cubicBezTo>
                  <a:cubicBezTo>
                    <a:pt x="12399" y="26866"/>
                    <a:pt x="12376" y="26869"/>
                    <a:pt x="12350" y="26876"/>
                  </a:cubicBezTo>
                  <a:cubicBezTo>
                    <a:pt x="12709" y="27614"/>
                    <a:pt x="13257" y="28162"/>
                    <a:pt x="13690" y="28805"/>
                  </a:cubicBezTo>
                  <a:cubicBezTo>
                    <a:pt x="13806" y="28784"/>
                    <a:pt x="13911" y="28763"/>
                    <a:pt x="14017" y="28742"/>
                  </a:cubicBezTo>
                  <a:cubicBezTo>
                    <a:pt x="14070" y="28795"/>
                    <a:pt x="14133" y="28826"/>
                    <a:pt x="14164" y="28880"/>
                  </a:cubicBezTo>
                  <a:cubicBezTo>
                    <a:pt x="14354" y="29227"/>
                    <a:pt x="14661" y="29323"/>
                    <a:pt x="15019" y="29438"/>
                  </a:cubicBezTo>
                  <a:cubicBezTo>
                    <a:pt x="16095" y="29776"/>
                    <a:pt x="17139" y="30208"/>
                    <a:pt x="18057" y="30894"/>
                  </a:cubicBezTo>
                  <a:cubicBezTo>
                    <a:pt x="18478" y="31210"/>
                    <a:pt x="18763" y="31622"/>
                    <a:pt x="18943" y="32107"/>
                  </a:cubicBezTo>
                  <a:cubicBezTo>
                    <a:pt x="19048" y="32370"/>
                    <a:pt x="19100" y="32655"/>
                    <a:pt x="19217" y="32930"/>
                  </a:cubicBezTo>
                  <a:cubicBezTo>
                    <a:pt x="19301" y="33151"/>
                    <a:pt x="19407" y="33372"/>
                    <a:pt x="19554" y="33562"/>
                  </a:cubicBezTo>
                  <a:cubicBezTo>
                    <a:pt x="19666" y="33716"/>
                    <a:pt x="19801" y="33793"/>
                    <a:pt x="19941" y="33793"/>
                  </a:cubicBezTo>
                  <a:cubicBezTo>
                    <a:pt x="20078" y="33793"/>
                    <a:pt x="20219" y="33719"/>
                    <a:pt x="20345" y="33572"/>
                  </a:cubicBezTo>
                  <a:cubicBezTo>
                    <a:pt x="20514" y="33383"/>
                    <a:pt x="20651" y="33151"/>
                    <a:pt x="20788" y="32919"/>
                  </a:cubicBezTo>
                  <a:cubicBezTo>
                    <a:pt x="20989" y="32571"/>
                    <a:pt x="21242" y="32265"/>
                    <a:pt x="21547" y="32012"/>
                  </a:cubicBezTo>
                  <a:cubicBezTo>
                    <a:pt x="22391" y="31315"/>
                    <a:pt x="23298" y="30725"/>
                    <a:pt x="24268" y="30240"/>
                  </a:cubicBezTo>
                  <a:cubicBezTo>
                    <a:pt x="24393" y="30186"/>
                    <a:pt x="24506" y="30154"/>
                    <a:pt x="24633" y="30154"/>
                  </a:cubicBezTo>
                  <a:cubicBezTo>
                    <a:pt x="24678" y="30154"/>
                    <a:pt x="24725" y="30158"/>
                    <a:pt x="24774" y="30166"/>
                  </a:cubicBezTo>
                  <a:cubicBezTo>
                    <a:pt x="24908" y="30189"/>
                    <a:pt x="25044" y="30206"/>
                    <a:pt x="25176" y="30206"/>
                  </a:cubicBezTo>
                  <a:cubicBezTo>
                    <a:pt x="25285" y="30206"/>
                    <a:pt x="25392" y="30195"/>
                    <a:pt x="25492" y="30166"/>
                  </a:cubicBezTo>
                  <a:cubicBezTo>
                    <a:pt x="25798" y="30071"/>
                    <a:pt x="26061" y="29860"/>
                    <a:pt x="26304" y="29555"/>
                  </a:cubicBezTo>
                  <a:cubicBezTo>
                    <a:pt x="26167" y="29533"/>
                    <a:pt x="26093" y="29522"/>
                    <a:pt x="25988" y="29501"/>
                  </a:cubicBezTo>
                  <a:cubicBezTo>
                    <a:pt x="26114" y="29323"/>
                    <a:pt x="26230" y="29154"/>
                    <a:pt x="26431" y="28869"/>
                  </a:cubicBezTo>
                  <a:lnTo>
                    <a:pt x="26431" y="28869"/>
                  </a:lnTo>
                  <a:cubicBezTo>
                    <a:pt x="26175" y="28961"/>
                    <a:pt x="26039" y="29013"/>
                    <a:pt x="25906" y="29073"/>
                  </a:cubicBezTo>
                  <a:lnTo>
                    <a:pt x="25906" y="29073"/>
                  </a:lnTo>
                  <a:cubicBezTo>
                    <a:pt x="26034" y="28751"/>
                    <a:pt x="26327" y="28583"/>
                    <a:pt x="26578" y="28373"/>
                  </a:cubicBezTo>
                  <a:cubicBezTo>
                    <a:pt x="27010" y="28025"/>
                    <a:pt x="27274" y="27582"/>
                    <a:pt x="27401" y="27044"/>
                  </a:cubicBezTo>
                  <a:cubicBezTo>
                    <a:pt x="27622" y="26159"/>
                    <a:pt x="27886" y="25294"/>
                    <a:pt x="28065" y="24397"/>
                  </a:cubicBezTo>
                  <a:cubicBezTo>
                    <a:pt x="28276" y="23426"/>
                    <a:pt x="28740" y="22625"/>
                    <a:pt x="29489" y="21982"/>
                  </a:cubicBezTo>
                  <a:cubicBezTo>
                    <a:pt x="29658" y="21834"/>
                    <a:pt x="29827" y="21697"/>
                    <a:pt x="29984" y="21539"/>
                  </a:cubicBezTo>
                  <a:cubicBezTo>
                    <a:pt x="30249" y="21275"/>
                    <a:pt x="30523" y="21012"/>
                    <a:pt x="30755" y="20716"/>
                  </a:cubicBezTo>
                  <a:cubicBezTo>
                    <a:pt x="31071" y="20316"/>
                    <a:pt x="31345" y="19883"/>
                    <a:pt x="31641" y="19461"/>
                  </a:cubicBezTo>
                  <a:cubicBezTo>
                    <a:pt x="31841" y="19177"/>
                    <a:pt x="32063" y="18912"/>
                    <a:pt x="32442" y="18702"/>
                  </a:cubicBezTo>
                  <a:lnTo>
                    <a:pt x="32442" y="18702"/>
                  </a:lnTo>
                  <a:cubicBezTo>
                    <a:pt x="32431" y="18860"/>
                    <a:pt x="32442" y="18945"/>
                    <a:pt x="32421" y="19018"/>
                  </a:cubicBezTo>
                  <a:cubicBezTo>
                    <a:pt x="32168" y="19777"/>
                    <a:pt x="31925" y="20537"/>
                    <a:pt x="31651" y="21286"/>
                  </a:cubicBezTo>
                  <a:cubicBezTo>
                    <a:pt x="31219" y="22446"/>
                    <a:pt x="30744" y="23606"/>
                    <a:pt x="30301" y="24766"/>
                  </a:cubicBezTo>
                  <a:cubicBezTo>
                    <a:pt x="30185" y="25072"/>
                    <a:pt x="30080" y="25388"/>
                    <a:pt x="29995" y="25705"/>
                  </a:cubicBezTo>
                  <a:cubicBezTo>
                    <a:pt x="29647" y="26991"/>
                    <a:pt x="29352" y="28289"/>
                    <a:pt x="28888" y="29544"/>
                  </a:cubicBezTo>
                  <a:cubicBezTo>
                    <a:pt x="28751" y="29923"/>
                    <a:pt x="28592" y="30282"/>
                    <a:pt x="28297" y="30567"/>
                  </a:cubicBezTo>
                  <a:cubicBezTo>
                    <a:pt x="27823" y="31031"/>
                    <a:pt x="27359" y="31516"/>
                    <a:pt x="26863" y="31948"/>
                  </a:cubicBezTo>
                  <a:cubicBezTo>
                    <a:pt x="25808" y="32876"/>
                    <a:pt x="24753" y="33794"/>
                    <a:pt x="23551" y="34522"/>
                  </a:cubicBezTo>
                  <a:cubicBezTo>
                    <a:pt x="23140" y="34786"/>
                    <a:pt x="22749" y="35081"/>
                    <a:pt x="22339" y="35344"/>
                  </a:cubicBezTo>
                  <a:cubicBezTo>
                    <a:pt x="21938" y="35608"/>
                    <a:pt x="21526" y="35872"/>
                    <a:pt x="21157" y="36104"/>
                  </a:cubicBezTo>
                  <a:cubicBezTo>
                    <a:pt x="20785" y="36030"/>
                    <a:pt x="20504" y="35715"/>
                    <a:pt x="20115" y="35715"/>
                  </a:cubicBezTo>
                  <a:cubicBezTo>
                    <a:pt x="20008" y="35715"/>
                    <a:pt x="19893" y="35739"/>
                    <a:pt x="19765" y="35798"/>
                  </a:cubicBezTo>
                  <a:cubicBezTo>
                    <a:pt x="20060" y="35977"/>
                    <a:pt x="20314" y="36115"/>
                    <a:pt x="20535" y="36272"/>
                  </a:cubicBezTo>
                  <a:cubicBezTo>
                    <a:pt x="21252" y="36769"/>
                    <a:pt x="21959" y="37264"/>
                    <a:pt x="22644" y="37791"/>
                  </a:cubicBezTo>
                  <a:cubicBezTo>
                    <a:pt x="22939" y="38013"/>
                    <a:pt x="23235" y="38276"/>
                    <a:pt x="23456" y="38572"/>
                  </a:cubicBezTo>
                  <a:cubicBezTo>
                    <a:pt x="24606" y="40059"/>
                    <a:pt x="25492" y="41693"/>
                    <a:pt x="26114" y="43465"/>
                  </a:cubicBezTo>
                  <a:cubicBezTo>
                    <a:pt x="26610" y="44889"/>
                    <a:pt x="27042" y="46334"/>
                    <a:pt x="27749" y="47674"/>
                  </a:cubicBezTo>
                  <a:cubicBezTo>
                    <a:pt x="27781" y="47726"/>
                    <a:pt x="27802" y="47800"/>
                    <a:pt x="27823" y="47853"/>
                  </a:cubicBezTo>
                  <a:lnTo>
                    <a:pt x="27802" y="47843"/>
                  </a:lnTo>
                  <a:lnTo>
                    <a:pt x="27802" y="47843"/>
                  </a:lnTo>
                  <a:cubicBezTo>
                    <a:pt x="27917" y="47979"/>
                    <a:pt x="28034" y="48106"/>
                    <a:pt x="28139" y="48243"/>
                  </a:cubicBezTo>
                  <a:cubicBezTo>
                    <a:pt x="28392" y="48581"/>
                    <a:pt x="28613" y="48939"/>
                    <a:pt x="28877" y="49266"/>
                  </a:cubicBezTo>
                  <a:cubicBezTo>
                    <a:pt x="29046" y="49456"/>
                    <a:pt x="29025" y="49646"/>
                    <a:pt x="28972" y="49857"/>
                  </a:cubicBezTo>
                  <a:cubicBezTo>
                    <a:pt x="29152" y="50068"/>
                    <a:pt x="29320" y="50278"/>
                    <a:pt x="29510" y="50468"/>
                  </a:cubicBezTo>
                  <a:cubicBezTo>
                    <a:pt x="29574" y="50543"/>
                    <a:pt x="29679" y="50616"/>
                    <a:pt x="29774" y="50627"/>
                  </a:cubicBezTo>
                  <a:cubicBezTo>
                    <a:pt x="30059" y="50658"/>
                    <a:pt x="30164" y="50838"/>
                    <a:pt x="30143" y="51080"/>
                  </a:cubicBezTo>
                  <a:cubicBezTo>
                    <a:pt x="30122" y="51417"/>
                    <a:pt x="30259" y="51607"/>
                    <a:pt x="30554" y="51755"/>
                  </a:cubicBezTo>
                  <a:cubicBezTo>
                    <a:pt x="30902" y="51945"/>
                    <a:pt x="31071" y="52272"/>
                    <a:pt x="31166" y="52641"/>
                  </a:cubicBezTo>
                  <a:cubicBezTo>
                    <a:pt x="31008" y="52926"/>
                    <a:pt x="31187" y="53158"/>
                    <a:pt x="31292" y="53390"/>
                  </a:cubicBezTo>
                  <a:cubicBezTo>
                    <a:pt x="31820" y="54529"/>
                    <a:pt x="32358" y="55668"/>
                    <a:pt x="32895" y="56807"/>
                  </a:cubicBezTo>
                  <a:cubicBezTo>
                    <a:pt x="32916" y="56849"/>
                    <a:pt x="32991" y="56871"/>
                    <a:pt x="33085" y="56923"/>
                  </a:cubicBezTo>
                  <a:cubicBezTo>
                    <a:pt x="33024" y="56639"/>
                    <a:pt x="32983" y="56395"/>
                    <a:pt x="32943" y="56152"/>
                  </a:cubicBezTo>
                  <a:lnTo>
                    <a:pt x="32943" y="56152"/>
                  </a:lnTo>
                  <a:cubicBezTo>
                    <a:pt x="32974" y="56170"/>
                    <a:pt x="33013" y="56191"/>
                    <a:pt x="33022" y="56227"/>
                  </a:cubicBezTo>
                  <a:cubicBezTo>
                    <a:pt x="33233" y="56691"/>
                    <a:pt x="33434" y="57155"/>
                    <a:pt x="33634" y="57619"/>
                  </a:cubicBezTo>
                  <a:cubicBezTo>
                    <a:pt x="33666" y="57693"/>
                    <a:pt x="33645" y="57778"/>
                    <a:pt x="33655" y="57862"/>
                  </a:cubicBezTo>
                  <a:cubicBezTo>
                    <a:pt x="33630" y="57867"/>
                    <a:pt x="33607" y="57869"/>
                    <a:pt x="33585" y="57869"/>
                  </a:cubicBezTo>
                  <a:cubicBezTo>
                    <a:pt x="33409" y="57869"/>
                    <a:pt x="33348" y="57724"/>
                    <a:pt x="33254" y="57630"/>
                  </a:cubicBezTo>
                  <a:cubicBezTo>
                    <a:pt x="32864" y="57229"/>
                    <a:pt x="32484" y="56828"/>
                    <a:pt x="32105" y="56428"/>
                  </a:cubicBezTo>
                  <a:cubicBezTo>
                    <a:pt x="31820" y="56121"/>
                    <a:pt x="31514" y="55826"/>
                    <a:pt x="31250" y="55500"/>
                  </a:cubicBezTo>
                  <a:cubicBezTo>
                    <a:pt x="30048" y="54012"/>
                    <a:pt x="28688" y="52673"/>
                    <a:pt x="27338" y="51333"/>
                  </a:cubicBezTo>
                  <a:cubicBezTo>
                    <a:pt x="26399" y="50405"/>
                    <a:pt x="25386" y="49603"/>
                    <a:pt x="24163" y="49055"/>
                  </a:cubicBezTo>
                  <a:cubicBezTo>
                    <a:pt x="23403" y="48718"/>
                    <a:pt x="22697" y="48232"/>
                    <a:pt x="22011" y="47747"/>
                  </a:cubicBezTo>
                  <a:cubicBezTo>
                    <a:pt x="21210" y="47189"/>
                    <a:pt x="20450" y="46566"/>
                    <a:pt x="19681" y="45965"/>
                  </a:cubicBezTo>
                  <a:cubicBezTo>
                    <a:pt x="19006" y="45438"/>
                    <a:pt x="18489" y="44784"/>
                    <a:pt x="18141" y="43993"/>
                  </a:cubicBezTo>
                  <a:cubicBezTo>
                    <a:pt x="17771" y="43139"/>
                    <a:pt x="17466" y="42263"/>
                    <a:pt x="17213" y="41367"/>
                  </a:cubicBezTo>
                  <a:cubicBezTo>
                    <a:pt x="16981" y="40491"/>
                    <a:pt x="16759" y="39605"/>
                    <a:pt x="16538" y="38719"/>
                  </a:cubicBezTo>
                  <a:cubicBezTo>
                    <a:pt x="16475" y="38487"/>
                    <a:pt x="16411" y="38255"/>
                    <a:pt x="16147" y="38150"/>
                  </a:cubicBezTo>
                  <a:cubicBezTo>
                    <a:pt x="15821" y="38245"/>
                    <a:pt x="15631" y="38498"/>
                    <a:pt x="15357" y="38635"/>
                  </a:cubicBezTo>
                  <a:cubicBezTo>
                    <a:pt x="15125" y="39837"/>
                    <a:pt x="14755" y="40976"/>
                    <a:pt x="14354" y="42105"/>
                  </a:cubicBezTo>
                  <a:cubicBezTo>
                    <a:pt x="14112" y="42790"/>
                    <a:pt x="13796" y="43455"/>
                    <a:pt x="13426" y="44088"/>
                  </a:cubicBezTo>
                  <a:cubicBezTo>
                    <a:pt x="13025" y="44752"/>
                    <a:pt x="12657" y="45438"/>
                    <a:pt x="12245" y="46092"/>
                  </a:cubicBezTo>
                  <a:cubicBezTo>
                    <a:pt x="11992" y="46514"/>
                    <a:pt x="11739" y="46936"/>
                    <a:pt x="11422" y="47304"/>
                  </a:cubicBezTo>
                  <a:cubicBezTo>
                    <a:pt x="10663" y="48201"/>
                    <a:pt x="9830" y="49013"/>
                    <a:pt x="8954" y="49804"/>
                  </a:cubicBezTo>
                  <a:lnTo>
                    <a:pt x="7246" y="51291"/>
                  </a:lnTo>
                  <a:cubicBezTo>
                    <a:pt x="7103" y="51413"/>
                    <a:pt x="6952" y="51526"/>
                    <a:pt x="6799" y="51647"/>
                  </a:cubicBezTo>
                  <a:lnTo>
                    <a:pt x="6799" y="51647"/>
                  </a:lnTo>
                  <a:cubicBezTo>
                    <a:pt x="6800" y="51644"/>
                    <a:pt x="6802" y="51642"/>
                    <a:pt x="6803" y="51639"/>
                  </a:cubicBezTo>
                  <a:lnTo>
                    <a:pt x="6803" y="51639"/>
                  </a:lnTo>
                  <a:lnTo>
                    <a:pt x="6782" y="51660"/>
                  </a:lnTo>
                  <a:cubicBezTo>
                    <a:pt x="6787" y="51656"/>
                    <a:pt x="6793" y="51651"/>
                    <a:pt x="6799" y="51647"/>
                  </a:cubicBezTo>
                  <a:lnTo>
                    <a:pt x="6799" y="51647"/>
                  </a:lnTo>
                  <a:cubicBezTo>
                    <a:pt x="6728" y="51781"/>
                    <a:pt x="6686" y="51926"/>
                    <a:pt x="6592" y="52050"/>
                  </a:cubicBezTo>
                  <a:cubicBezTo>
                    <a:pt x="6139" y="52620"/>
                    <a:pt x="5717" y="53221"/>
                    <a:pt x="5432" y="53907"/>
                  </a:cubicBezTo>
                  <a:cubicBezTo>
                    <a:pt x="5390" y="54023"/>
                    <a:pt x="5274" y="54107"/>
                    <a:pt x="5179" y="54192"/>
                  </a:cubicBezTo>
                  <a:cubicBezTo>
                    <a:pt x="4831" y="54466"/>
                    <a:pt x="4810" y="54560"/>
                    <a:pt x="4958" y="55014"/>
                  </a:cubicBezTo>
                  <a:cubicBezTo>
                    <a:pt x="4989" y="55109"/>
                    <a:pt x="5000" y="55225"/>
                    <a:pt x="4979" y="55331"/>
                  </a:cubicBezTo>
                  <a:cubicBezTo>
                    <a:pt x="4778" y="56417"/>
                    <a:pt x="4820" y="57492"/>
                    <a:pt x="4937" y="58579"/>
                  </a:cubicBezTo>
                  <a:cubicBezTo>
                    <a:pt x="5031" y="59444"/>
                    <a:pt x="5105" y="60298"/>
                    <a:pt x="5190" y="61163"/>
                  </a:cubicBezTo>
                  <a:cubicBezTo>
                    <a:pt x="5200" y="61279"/>
                    <a:pt x="5274" y="61427"/>
                    <a:pt x="5063" y="61521"/>
                  </a:cubicBezTo>
                  <a:cubicBezTo>
                    <a:pt x="4958" y="61363"/>
                    <a:pt x="4831" y="61216"/>
                    <a:pt x="4747" y="61047"/>
                  </a:cubicBezTo>
                  <a:cubicBezTo>
                    <a:pt x="3882" y="59507"/>
                    <a:pt x="3491" y="57830"/>
                    <a:pt x="3280" y="56100"/>
                  </a:cubicBezTo>
                  <a:cubicBezTo>
                    <a:pt x="3238" y="55689"/>
                    <a:pt x="3312" y="55289"/>
                    <a:pt x="3512" y="54940"/>
                  </a:cubicBezTo>
                  <a:cubicBezTo>
                    <a:pt x="3924" y="54265"/>
                    <a:pt x="4114" y="53506"/>
                    <a:pt x="4335" y="52767"/>
                  </a:cubicBezTo>
                  <a:cubicBezTo>
                    <a:pt x="4588" y="51893"/>
                    <a:pt x="4831" y="51017"/>
                    <a:pt x="5126" y="50152"/>
                  </a:cubicBezTo>
                  <a:cubicBezTo>
                    <a:pt x="5516" y="49024"/>
                    <a:pt x="5949" y="47906"/>
                    <a:pt x="6550" y="46851"/>
                  </a:cubicBezTo>
                  <a:cubicBezTo>
                    <a:pt x="7278" y="45575"/>
                    <a:pt x="8185" y="44425"/>
                    <a:pt x="9176" y="43350"/>
                  </a:cubicBezTo>
                  <a:cubicBezTo>
                    <a:pt x="10147" y="42295"/>
                    <a:pt x="10969" y="41145"/>
                    <a:pt x="11802" y="39996"/>
                  </a:cubicBezTo>
                  <a:cubicBezTo>
                    <a:pt x="12172" y="39490"/>
                    <a:pt x="12498" y="38962"/>
                    <a:pt x="12836" y="38435"/>
                  </a:cubicBezTo>
                  <a:cubicBezTo>
                    <a:pt x="12889" y="38351"/>
                    <a:pt x="12973" y="38245"/>
                    <a:pt x="12814" y="38129"/>
                  </a:cubicBezTo>
                  <a:cubicBezTo>
                    <a:pt x="12699" y="38224"/>
                    <a:pt x="12572" y="38308"/>
                    <a:pt x="12477" y="38414"/>
                  </a:cubicBezTo>
                  <a:cubicBezTo>
                    <a:pt x="11729" y="39258"/>
                    <a:pt x="10979" y="40111"/>
                    <a:pt x="10336" y="41050"/>
                  </a:cubicBezTo>
                  <a:cubicBezTo>
                    <a:pt x="10093" y="41388"/>
                    <a:pt x="9830" y="41725"/>
                    <a:pt x="9556" y="42042"/>
                  </a:cubicBezTo>
                  <a:cubicBezTo>
                    <a:pt x="8933" y="42769"/>
                    <a:pt x="8290" y="43476"/>
                    <a:pt x="7689" y="44215"/>
                  </a:cubicBezTo>
                  <a:cubicBezTo>
                    <a:pt x="6814" y="45279"/>
                    <a:pt x="6054" y="46429"/>
                    <a:pt x="5495" y="47695"/>
                  </a:cubicBezTo>
                  <a:cubicBezTo>
                    <a:pt x="4799" y="49245"/>
                    <a:pt x="4240" y="50838"/>
                    <a:pt x="3861" y="52483"/>
                  </a:cubicBezTo>
                  <a:cubicBezTo>
                    <a:pt x="3608" y="53601"/>
                    <a:pt x="3027" y="54582"/>
                    <a:pt x="2690" y="55657"/>
                  </a:cubicBezTo>
                  <a:cubicBezTo>
                    <a:pt x="2680" y="55699"/>
                    <a:pt x="2647" y="55732"/>
                    <a:pt x="2626" y="55774"/>
                  </a:cubicBezTo>
                  <a:cubicBezTo>
                    <a:pt x="2479" y="56090"/>
                    <a:pt x="2310" y="56407"/>
                    <a:pt x="2173" y="56733"/>
                  </a:cubicBezTo>
                  <a:cubicBezTo>
                    <a:pt x="1709" y="57799"/>
                    <a:pt x="1487" y="58938"/>
                    <a:pt x="1266" y="60066"/>
                  </a:cubicBezTo>
                  <a:cubicBezTo>
                    <a:pt x="1192" y="60445"/>
                    <a:pt x="1213" y="60825"/>
                    <a:pt x="1297" y="61195"/>
                  </a:cubicBezTo>
                  <a:cubicBezTo>
                    <a:pt x="1466" y="61859"/>
                    <a:pt x="1625" y="62524"/>
                    <a:pt x="1794" y="63199"/>
                  </a:cubicBezTo>
                  <a:cubicBezTo>
                    <a:pt x="2005" y="63989"/>
                    <a:pt x="2342" y="64738"/>
                    <a:pt x="2690" y="65487"/>
                  </a:cubicBezTo>
                  <a:cubicBezTo>
                    <a:pt x="3059" y="66288"/>
                    <a:pt x="3713" y="66721"/>
                    <a:pt x="4557" y="66795"/>
                  </a:cubicBezTo>
                  <a:cubicBezTo>
                    <a:pt x="4803" y="66816"/>
                    <a:pt x="5048" y="66828"/>
                    <a:pt x="5292" y="66828"/>
                  </a:cubicBezTo>
                  <a:cubicBezTo>
                    <a:pt x="6001" y="66828"/>
                    <a:pt x="6703" y="66733"/>
                    <a:pt x="7393" y="66520"/>
                  </a:cubicBezTo>
                  <a:cubicBezTo>
                    <a:pt x="7858" y="66384"/>
                    <a:pt x="8343" y="66309"/>
                    <a:pt x="8818" y="66215"/>
                  </a:cubicBezTo>
                  <a:cubicBezTo>
                    <a:pt x="9313" y="66120"/>
                    <a:pt x="9819" y="66046"/>
                    <a:pt x="10325" y="65962"/>
                  </a:cubicBezTo>
                  <a:cubicBezTo>
                    <a:pt x="10684" y="65888"/>
                    <a:pt x="10990" y="65730"/>
                    <a:pt x="11275" y="65508"/>
                  </a:cubicBezTo>
                  <a:cubicBezTo>
                    <a:pt x="11412" y="65402"/>
                    <a:pt x="11560" y="65318"/>
                    <a:pt x="11665" y="65255"/>
                  </a:cubicBezTo>
                  <a:cubicBezTo>
                    <a:pt x="11992" y="65456"/>
                    <a:pt x="12266" y="65667"/>
                    <a:pt x="12561" y="65793"/>
                  </a:cubicBezTo>
                  <a:cubicBezTo>
                    <a:pt x="12825" y="65899"/>
                    <a:pt x="13015" y="66056"/>
                    <a:pt x="13163" y="66288"/>
                  </a:cubicBezTo>
                  <a:cubicBezTo>
                    <a:pt x="13247" y="66415"/>
                    <a:pt x="13332" y="66542"/>
                    <a:pt x="13416" y="66679"/>
                  </a:cubicBezTo>
                  <a:cubicBezTo>
                    <a:pt x="13743" y="67195"/>
                    <a:pt x="14218" y="67502"/>
                    <a:pt x="14818" y="67607"/>
                  </a:cubicBezTo>
                  <a:cubicBezTo>
                    <a:pt x="15167" y="67670"/>
                    <a:pt x="15525" y="67702"/>
                    <a:pt x="15873" y="67734"/>
                  </a:cubicBezTo>
                  <a:cubicBezTo>
                    <a:pt x="16780" y="67818"/>
                    <a:pt x="17677" y="67966"/>
                    <a:pt x="18542" y="68292"/>
                  </a:cubicBezTo>
                  <a:cubicBezTo>
                    <a:pt x="18953" y="68451"/>
                    <a:pt x="19385" y="68556"/>
                    <a:pt x="19817" y="68641"/>
                  </a:cubicBezTo>
                  <a:cubicBezTo>
                    <a:pt x="20205" y="68719"/>
                    <a:pt x="20591" y="68762"/>
                    <a:pt x="20973" y="68762"/>
                  </a:cubicBezTo>
                  <a:cubicBezTo>
                    <a:pt x="21621" y="68762"/>
                    <a:pt x="22259" y="68637"/>
                    <a:pt x="22876" y="68345"/>
                  </a:cubicBezTo>
                  <a:cubicBezTo>
                    <a:pt x="23056" y="68261"/>
                    <a:pt x="23246" y="68187"/>
                    <a:pt x="23424" y="68102"/>
                  </a:cubicBezTo>
                  <a:cubicBezTo>
                    <a:pt x="23910" y="67902"/>
                    <a:pt x="24321" y="67617"/>
                    <a:pt x="24669" y="67227"/>
                  </a:cubicBezTo>
                  <a:cubicBezTo>
                    <a:pt x="24996" y="66869"/>
                    <a:pt x="25376" y="66563"/>
                    <a:pt x="25829" y="66320"/>
                  </a:cubicBezTo>
                  <a:cubicBezTo>
                    <a:pt x="25946" y="66363"/>
                    <a:pt x="26072" y="66405"/>
                    <a:pt x="26199" y="66457"/>
                  </a:cubicBezTo>
                  <a:cubicBezTo>
                    <a:pt x="26684" y="66679"/>
                    <a:pt x="27211" y="66785"/>
                    <a:pt x="27738" y="66837"/>
                  </a:cubicBezTo>
                  <a:cubicBezTo>
                    <a:pt x="27832" y="66845"/>
                    <a:pt x="27925" y="66849"/>
                    <a:pt x="28017" y="66849"/>
                  </a:cubicBezTo>
                  <a:cubicBezTo>
                    <a:pt x="28413" y="66849"/>
                    <a:pt x="28794" y="66772"/>
                    <a:pt x="29162" y="66584"/>
                  </a:cubicBezTo>
                  <a:cubicBezTo>
                    <a:pt x="29415" y="66457"/>
                    <a:pt x="29679" y="66320"/>
                    <a:pt x="29942" y="66215"/>
                  </a:cubicBezTo>
                  <a:cubicBezTo>
                    <a:pt x="30607" y="65951"/>
                    <a:pt x="31271" y="65709"/>
                    <a:pt x="31925" y="65445"/>
                  </a:cubicBezTo>
                  <a:cubicBezTo>
                    <a:pt x="33666" y="64770"/>
                    <a:pt x="35405" y="64095"/>
                    <a:pt x="37125" y="63388"/>
                  </a:cubicBezTo>
                  <a:cubicBezTo>
                    <a:pt x="37821" y="63103"/>
                    <a:pt x="38496" y="62766"/>
                    <a:pt x="39171" y="62418"/>
                  </a:cubicBezTo>
                  <a:cubicBezTo>
                    <a:pt x="39877" y="62060"/>
                    <a:pt x="40341" y="61500"/>
                    <a:pt x="40563" y="60720"/>
                  </a:cubicBezTo>
                  <a:cubicBezTo>
                    <a:pt x="40732" y="60098"/>
                    <a:pt x="40869" y="59475"/>
                    <a:pt x="40848" y="58821"/>
                  </a:cubicBezTo>
                  <a:cubicBezTo>
                    <a:pt x="40826" y="58537"/>
                    <a:pt x="40848" y="58252"/>
                    <a:pt x="40859" y="57967"/>
                  </a:cubicBezTo>
                  <a:cubicBezTo>
                    <a:pt x="41101" y="57820"/>
                    <a:pt x="41312" y="57693"/>
                    <a:pt x="41512" y="57567"/>
                  </a:cubicBezTo>
                  <a:cubicBezTo>
                    <a:pt x="41733" y="57429"/>
                    <a:pt x="41976" y="57292"/>
                    <a:pt x="42176" y="57124"/>
                  </a:cubicBezTo>
                  <a:cubicBezTo>
                    <a:pt x="43516" y="55995"/>
                    <a:pt x="44834" y="54835"/>
                    <a:pt x="46026" y="53548"/>
                  </a:cubicBezTo>
                  <a:cubicBezTo>
                    <a:pt x="46955" y="52535"/>
                    <a:pt x="47534" y="51354"/>
                    <a:pt x="47587" y="49962"/>
                  </a:cubicBezTo>
                  <a:cubicBezTo>
                    <a:pt x="47597" y="49804"/>
                    <a:pt x="47608" y="49646"/>
                    <a:pt x="47619" y="49498"/>
                  </a:cubicBezTo>
                  <a:cubicBezTo>
                    <a:pt x="47703" y="48602"/>
                    <a:pt x="47566" y="47726"/>
                    <a:pt x="47323" y="46861"/>
                  </a:cubicBezTo>
                  <a:cubicBezTo>
                    <a:pt x="47250" y="46629"/>
                    <a:pt x="47281" y="46450"/>
                    <a:pt x="47386" y="46239"/>
                  </a:cubicBezTo>
                  <a:cubicBezTo>
                    <a:pt x="47819" y="45459"/>
                    <a:pt x="48104" y="44615"/>
                    <a:pt x="48357" y="43761"/>
                  </a:cubicBezTo>
                  <a:cubicBezTo>
                    <a:pt x="48504" y="43244"/>
                    <a:pt x="48558" y="42717"/>
                    <a:pt x="48537" y="42179"/>
                  </a:cubicBezTo>
                  <a:cubicBezTo>
                    <a:pt x="48483" y="40650"/>
                    <a:pt x="48399" y="39120"/>
                    <a:pt x="48504" y="37591"/>
                  </a:cubicBezTo>
                  <a:lnTo>
                    <a:pt x="48504" y="37454"/>
                  </a:lnTo>
                  <a:cubicBezTo>
                    <a:pt x="48452" y="37043"/>
                    <a:pt x="48431" y="36610"/>
                    <a:pt x="48326" y="36209"/>
                  </a:cubicBezTo>
                  <a:cubicBezTo>
                    <a:pt x="48146" y="35503"/>
                    <a:pt x="47735" y="34912"/>
                    <a:pt x="47102" y="34522"/>
                  </a:cubicBezTo>
                  <a:cubicBezTo>
                    <a:pt x="46247" y="33994"/>
                    <a:pt x="45351" y="33572"/>
                    <a:pt x="44349" y="33394"/>
                  </a:cubicBezTo>
                  <a:cubicBezTo>
                    <a:pt x="43864" y="33309"/>
                    <a:pt x="43390" y="33183"/>
                    <a:pt x="42915" y="33098"/>
                  </a:cubicBezTo>
                  <a:cubicBezTo>
                    <a:pt x="41070" y="32746"/>
                    <a:pt x="39226" y="32377"/>
                    <a:pt x="37335" y="32377"/>
                  </a:cubicBezTo>
                  <a:cubicBezTo>
                    <a:pt x="37128" y="32377"/>
                    <a:pt x="36921" y="32382"/>
                    <a:pt x="36713" y="32391"/>
                  </a:cubicBezTo>
                  <a:cubicBezTo>
                    <a:pt x="35269" y="32454"/>
                    <a:pt x="33834" y="32539"/>
                    <a:pt x="32410" y="32803"/>
                  </a:cubicBezTo>
                  <a:cubicBezTo>
                    <a:pt x="31672" y="32951"/>
                    <a:pt x="30934" y="33108"/>
                    <a:pt x="30195" y="33256"/>
                  </a:cubicBezTo>
                  <a:cubicBezTo>
                    <a:pt x="28951" y="33499"/>
                    <a:pt x="27706" y="33731"/>
                    <a:pt x="26462" y="33963"/>
                  </a:cubicBezTo>
                  <a:cubicBezTo>
                    <a:pt x="26256" y="34002"/>
                    <a:pt x="26047" y="34025"/>
                    <a:pt x="25822" y="34025"/>
                  </a:cubicBezTo>
                  <a:cubicBezTo>
                    <a:pt x="25677" y="34025"/>
                    <a:pt x="25526" y="34015"/>
                    <a:pt x="25365" y="33994"/>
                  </a:cubicBezTo>
                  <a:cubicBezTo>
                    <a:pt x="25460" y="33868"/>
                    <a:pt x="25513" y="33794"/>
                    <a:pt x="25566" y="33741"/>
                  </a:cubicBezTo>
                  <a:cubicBezTo>
                    <a:pt x="25787" y="33562"/>
                    <a:pt x="26019" y="33372"/>
                    <a:pt x="26241" y="33193"/>
                  </a:cubicBezTo>
                  <a:cubicBezTo>
                    <a:pt x="27074" y="32508"/>
                    <a:pt x="27886" y="31779"/>
                    <a:pt x="28634" y="30989"/>
                  </a:cubicBezTo>
                  <a:cubicBezTo>
                    <a:pt x="28920" y="30694"/>
                    <a:pt x="29183" y="30387"/>
                    <a:pt x="29288" y="29987"/>
                  </a:cubicBezTo>
                  <a:cubicBezTo>
                    <a:pt x="29531" y="29090"/>
                    <a:pt x="29921" y="28236"/>
                    <a:pt x="30122" y="27329"/>
                  </a:cubicBezTo>
                  <a:cubicBezTo>
                    <a:pt x="30301" y="26527"/>
                    <a:pt x="30533" y="25737"/>
                    <a:pt x="30786" y="24956"/>
                  </a:cubicBezTo>
                  <a:cubicBezTo>
                    <a:pt x="31071" y="24112"/>
                    <a:pt x="31440" y="23300"/>
                    <a:pt x="31735" y="22467"/>
                  </a:cubicBezTo>
                  <a:cubicBezTo>
                    <a:pt x="32168" y="21254"/>
                    <a:pt x="32579" y="20030"/>
                    <a:pt x="32991" y="18818"/>
                  </a:cubicBezTo>
                  <a:cubicBezTo>
                    <a:pt x="33033" y="18691"/>
                    <a:pt x="33064" y="18554"/>
                    <a:pt x="33085" y="18427"/>
                  </a:cubicBezTo>
                  <a:cubicBezTo>
                    <a:pt x="33117" y="18227"/>
                    <a:pt x="33127" y="18016"/>
                    <a:pt x="32916" y="17890"/>
                  </a:cubicBezTo>
                  <a:cubicBezTo>
                    <a:pt x="32869" y="17866"/>
                    <a:pt x="32825" y="17856"/>
                    <a:pt x="32782" y="17856"/>
                  </a:cubicBezTo>
                  <a:cubicBezTo>
                    <a:pt x="32654" y="17856"/>
                    <a:pt x="32545" y="17947"/>
                    <a:pt x="32442" y="18027"/>
                  </a:cubicBezTo>
                  <a:cubicBezTo>
                    <a:pt x="31925" y="18448"/>
                    <a:pt x="31430" y="18891"/>
                    <a:pt x="31071" y="19472"/>
                  </a:cubicBezTo>
                  <a:cubicBezTo>
                    <a:pt x="30607" y="20199"/>
                    <a:pt x="30069" y="20885"/>
                    <a:pt x="29373" y="21412"/>
                  </a:cubicBezTo>
                  <a:cubicBezTo>
                    <a:pt x="29267" y="21497"/>
                    <a:pt x="29173" y="21591"/>
                    <a:pt x="29077" y="21687"/>
                  </a:cubicBezTo>
                  <a:cubicBezTo>
                    <a:pt x="28297" y="22362"/>
                    <a:pt x="27791" y="23194"/>
                    <a:pt x="27559" y="24207"/>
                  </a:cubicBezTo>
                  <a:cubicBezTo>
                    <a:pt x="27348" y="25093"/>
                    <a:pt x="27095" y="25969"/>
                    <a:pt x="26874" y="26844"/>
                  </a:cubicBezTo>
                  <a:cubicBezTo>
                    <a:pt x="26757" y="27298"/>
                    <a:pt x="26557" y="27666"/>
                    <a:pt x="26188" y="27962"/>
                  </a:cubicBezTo>
                  <a:cubicBezTo>
                    <a:pt x="25808" y="28268"/>
                    <a:pt x="25439" y="28584"/>
                    <a:pt x="25081" y="28922"/>
                  </a:cubicBezTo>
                  <a:cubicBezTo>
                    <a:pt x="24659" y="29323"/>
                    <a:pt x="24195" y="29649"/>
                    <a:pt x="23667" y="29902"/>
                  </a:cubicBezTo>
                  <a:cubicBezTo>
                    <a:pt x="22803" y="30324"/>
                    <a:pt x="22022" y="30862"/>
                    <a:pt x="21273" y="31463"/>
                  </a:cubicBezTo>
                  <a:cubicBezTo>
                    <a:pt x="20872" y="31790"/>
                    <a:pt x="20525" y="32149"/>
                    <a:pt x="20271" y="32602"/>
                  </a:cubicBezTo>
                  <a:cubicBezTo>
                    <a:pt x="20197" y="32729"/>
                    <a:pt x="20092" y="32834"/>
                    <a:pt x="19965" y="33003"/>
                  </a:cubicBezTo>
                  <a:cubicBezTo>
                    <a:pt x="19871" y="32845"/>
                    <a:pt x="19796" y="32740"/>
                    <a:pt x="19754" y="32623"/>
                  </a:cubicBezTo>
                  <a:cubicBezTo>
                    <a:pt x="19649" y="32328"/>
                    <a:pt x="19564" y="32033"/>
                    <a:pt x="19470" y="31737"/>
                  </a:cubicBezTo>
                  <a:cubicBezTo>
                    <a:pt x="19343" y="31390"/>
                    <a:pt x="19132" y="31104"/>
                    <a:pt x="18837" y="30894"/>
                  </a:cubicBezTo>
                  <a:cubicBezTo>
                    <a:pt x="18436" y="30609"/>
                    <a:pt x="18057" y="30303"/>
                    <a:pt x="17624" y="30082"/>
                  </a:cubicBezTo>
                  <a:cubicBezTo>
                    <a:pt x="16728" y="29607"/>
                    <a:pt x="15842" y="29080"/>
                    <a:pt x="14766" y="29069"/>
                  </a:cubicBezTo>
                  <a:cubicBezTo>
                    <a:pt x="14133" y="28067"/>
                    <a:pt x="13489" y="27108"/>
                    <a:pt x="12899" y="26116"/>
                  </a:cubicBezTo>
                  <a:cubicBezTo>
                    <a:pt x="12034" y="24650"/>
                    <a:pt x="11190" y="23163"/>
                    <a:pt x="10347" y="21676"/>
                  </a:cubicBezTo>
                  <a:cubicBezTo>
                    <a:pt x="9482" y="20168"/>
                    <a:pt x="8818" y="18575"/>
                    <a:pt x="8290" y="16920"/>
                  </a:cubicBezTo>
                  <a:cubicBezTo>
                    <a:pt x="7447" y="14272"/>
                    <a:pt x="6550" y="11656"/>
                    <a:pt x="5579" y="9052"/>
                  </a:cubicBezTo>
                  <a:cubicBezTo>
                    <a:pt x="5094" y="7744"/>
                    <a:pt x="4515" y="6467"/>
                    <a:pt x="3797" y="5265"/>
                  </a:cubicBezTo>
                  <a:cubicBezTo>
                    <a:pt x="3259" y="4369"/>
                    <a:pt x="2680" y="3504"/>
                    <a:pt x="2089" y="2639"/>
                  </a:cubicBezTo>
                  <a:cubicBezTo>
                    <a:pt x="1540" y="1838"/>
                    <a:pt x="960" y="1057"/>
                    <a:pt x="380" y="266"/>
                  </a:cubicBezTo>
                  <a:cubicBezTo>
                    <a:pt x="301" y="157"/>
                    <a:pt x="249" y="1"/>
                    <a:pt x="4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12"/>
            <p:cNvSpPr/>
            <p:nvPr/>
          </p:nvSpPr>
          <p:spPr>
            <a:xfrm>
              <a:off x="2763875" y="3698500"/>
              <a:ext cx="416850" cy="1005150"/>
            </a:xfrm>
            <a:custGeom>
              <a:avLst/>
              <a:gdLst/>
              <a:ahLst/>
              <a:cxnLst/>
              <a:rect l="l" t="t" r="r" b="b"/>
              <a:pathLst>
                <a:path w="16674" h="40206" extrusionOk="0">
                  <a:moveTo>
                    <a:pt x="95" y="0"/>
                  </a:moveTo>
                  <a:lnTo>
                    <a:pt x="0" y="96"/>
                  </a:lnTo>
                  <a:cubicBezTo>
                    <a:pt x="95" y="222"/>
                    <a:pt x="179" y="338"/>
                    <a:pt x="275" y="454"/>
                  </a:cubicBezTo>
                  <a:cubicBezTo>
                    <a:pt x="770" y="1087"/>
                    <a:pt x="1297" y="1688"/>
                    <a:pt x="1751" y="2342"/>
                  </a:cubicBezTo>
                  <a:cubicBezTo>
                    <a:pt x="3322" y="4610"/>
                    <a:pt x="4704" y="6982"/>
                    <a:pt x="5907" y="9461"/>
                  </a:cubicBezTo>
                  <a:cubicBezTo>
                    <a:pt x="6971" y="11665"/>
                    <a:pt x="7752" y="13975"/>
                    <a:pt x="8427" y="16327"/>
                  </a:cubicBezTo>
                  <a:cubicBezTo>
                    <a:pt x="8817" y="17688"/>
                    <a:pt x="9239" y="19048"/>
                    <a:pt x="9746" y="20366"/>
                  </a:cubicBezTo>
                  <a:cubicBezTo>
                    <a:pt x="10674" y="22813"/>
                    <a:pt x="11675" y="25228"/>
                    <a:pt x="12994" y="27506"/>
                  </a:cubicBezTo>
                  <a:cubicBezTo>
                    <a:pt x="13732" y="28762"/>
                    <a:pt x="14375" y="30091"/>
                    <a:pt x="15071" y="31377"/>
                  </a:cubicBezTo>
                  <a:cubicBezTo>
                    <a:pt x="15303" y="31799"/>
                    <a:pt x="15388" y="32231"/>
                    <a:pt x="15324" y="32716"/>
                  </a:cubicBezTo>
                  <a:cubicBezTo>
                    <a:pt x="15282" y="32969"/>
                    <a:pt x="15272" y="33265"/>
                    <a:pt x="15345" y="33508"/>
                  </a:cubicBezTo>
                  <a:cubicBezTo>
                    <a:pt x="15472" y="33876"/>
                    <a:pt x="15472" y="34235"/>
                    <a:pt x="15399" y="34615"/>
                  </a:cubicBezTo>
                  <a:cubicBezTo>
                    <a:pt x="15356" y="34858"/>
                    <a:pt x="15324" y="35100"/>
                    <a:pt x="15303" y="35343"/>
                  </a:cubicBezTo>
                  <a:cubicBezTo>
                    <a:pt x="15177" y="36376"/>
                    <a:pt x="15324" y="37378"/>
                    <a:pt x="15725" y="38338"/>
                  </a:cubicBezTo>
                  <a:cubicBezTo>
                    <a:pt x="15926" y="38833"/>
                    <a:pt x="16137" y="39318"/>
                    <a:pt x="16210" y="39857"/>
                  </a:cubicBezTo>
                  <a:cubicBezTo>
                    <a:pt x="16221" y="40015"/>
                    <a:pt x="16274" y="40173"/>
                    <a:pt x="16453" y="40204"/>
                  </a:cubicBezTo>
                  <a:cubicBezTo>
                    <a:pt x="16459" y="40205"/>
                    <a:pt x="16465" y="40206"/>
                    <a:pt x="16471" y="40206"/>
                  </a:cubicBezTo>
                  <a:cubicBezTo>
                    <a:pt x="16589" y="40206"/>
                    <a:pt x="16674" y="40013"/>
                    <a:pt x="16664" y="39772"/>
                  </a:cubicBezTo>
                  <a:cubicBezTo>
                    <a:pt x="16622" y="39234"/>
                    <a:pt x="16495" y="38728"/>
                    <a:pt x="16274" y="38233"/>
                  </a:cubicBezTo>
                  <a:cubicBezTo>
                    <a:pt x="15989" y="37568"/>
                    <a:pt x="15894" y="36872"/>
                    <a:pt x="15852" y="36154"/>
                  </a:cubicBezTo>
                  <a:cubicBezTo>
                    <a:pt x="15809" y="35690"/>
                    <a:pt x="15820" y="35226"/>
                    <a:pt x="15809" y="34762"/>
                  </a:cubicBezTo>
                  <a:cubicBezTo>
                    <a:pt x="15788" y="34256"/>
                    <a:pt x="15863" y="33740"/>
                    <a:pt x="15652" y="33255"/>
                  </a:cubicBezTo>
                  <a:cubicBezTo>
                    <a:pt x="15599" y="33128"/>
                    <a:pt x="15641" y="32938"/>
                    <a:pt x="15673" y="32790"/>
                  </a:cubicBezTo>
                  <a:cubicBezTo>
                    <a:pt x="15842" y="32179"/>
                    <a:pt x="15704" y="31609"/>
                    <a:pt x="15409" y="31061"/>
                  </a:cubicBezTo>
                  <a:cubicBezTo>
                    <a:pt x="14945" y="30206"/>
                    <a:pt x="14502" y="29331"/>
                    <a:pt x="14038" y="28476"/>
                  </a:cubicBezTo>
                  <a:cubicBezTo>
                    <a:pt x="13711" y="27876"/>
                    <a:pt x="13374" y="27274"/>
                    <a:pt x="13015" y="26683"/>
                  </a:cubicBezTo>
                  <a:cubicBezTo>
                    <a:pt x="12530" y="25914"/>
                    <a:pt x="12160" y="25080"/>
                    <a:pt x="11802" y="24248"/>
                  </a:cubicBezTo>
                  <a:cubicBezTo>
                    <a:pt x="11285" y="23045"/>
                    <a:pt x="10747" y="21853"/>
                    <a:pt x="10262" y="20641"/>
                  </a:cubicBezTo>
                  <a:cubicBezTo>
                    <a:pt x="9999" y="19997"/>
                    <a:pt x="9819" y="19333"/>
                    <a:pt x="9608" y="18679"/>
                  </a:cubicBezTo>
                  <a:cubicBezTo>
                    <a:pt x="9313" y="17782"/>
                    <a:pt x="9007" y="16875"/>
                    <a:pt x="8722" y="15968"/>
                  </a:cubicBezTo>
                  <a:cubicBezTo>
                    <a:pt x="8342" y="14756"/>
                    <a:pt x="8058" y="13532"/>
                    <a:pt x="7552" y="12361"/>
                  </a:cubicBezTo>
                  <a:cubicBezTo>
                    <a:pt x="7320" y="11834"/>
                    <a:pt x="7130" y="11285"/>
                    <a:pt x="6919" y="10758"/>
                  </a:cubicBezTo>
                  <a:cubicBezTo>
                    <a:pt x="6729" y="10284"/>
                    <a:pt x="6539" y="9809"/>
                    <a:pt x="6317" y="9345"/>
                  </a:cubicBezTo>
                  <a:cubicBezTo>
                    <a:pt x="5537" y="7678"/>
                    <a:pt x="4641" y="6065"/>
                    <a:pt x="3681" y="4493"/>
                  </a:cubicBezTo>
                  <a:cubicBezTo>
                    <a:pt x="2764" y="2996"/>
                    <a:pt x="1740" y="1572"/>
                    <a:pt x="486" y="338"/>
                  </a:cubicBezTo>
                  <a:cubicBezTo>
                    <a:pt x="359" y="211"/>
                    <a:pt x="221" y="106"/>
                    <a:pt x="9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12"/>
            <p:cNvSpPr/>
            <p:nvPr/>
          </p:nvSpPr>
          <p:spPr>
            <a:xfrm>
              <a:off x="3297250" y="4676975"/>
              <a:ext cx="121600" cy="168525"/>
            </a:xfrm>
            <a:custGeom>
              <a:avLst/>
              <a:gdLst/>
              <a:ahLst/>
              <a:cxnLst/>
              <a:rect l="l" t="t" r="r" b="b"/>
              <a:pathLst>
                <a:path w="4864" h="6741" extrusionOk="0">
                  <a:moveTo>
                    <a:pt x="43" y="1"/>
                  </a:moveTo>
                  <a:cubicBezTo>
                    <a:pt x="22" y="74"/>
                    <a:pt x="1" y="127"/>
                    <a:pt x="12" y="158"/>
                  </a:cubicBezTo>
                  <a:cubicBezTo>
                    <a:pt x="54" y="264"/>
                    <a:pt x="85" y="369"/>
                    <a:pt x="149" y="465"/>
                  </a:cubicBezTo>
                  <a:cubicBezTo>
                    <a:pt x="328" y="718"/>
                    <a:pt x="507" y="971"/>
                    <a:pt x="697" y="1213"/>
                  </a:cubicBezTo>
                  <a:cubicBezTo>
                    <a:pt x="2068" y="2964"/>
                    <a:pt x="3460" y="4683"/>
                    <a:pt x="4610" y="6592"/>
                  </a:cubicBezTo>
                  <a:cubicBezTo>
                    <a:pt x="4651" y="6650"/>
                    <a:pt x="4686" y="6741"/>
                    <a:pt x="4776" y="6741"/>
                  </a:cubicBezTo>
                  <a:cubicBezTo>
                    <a:pt x="4801" y="6741"/>
                    <a:pt x="4829" y="6734"/>
                    <a:pt x="4863" y="6718"/>
                  </a:cubicBezTo>
                  <a:cubicBezTo>
                    <a:pt x="4831" y="6444"/>
                    <a:pt x="4663" y="6233"/>
                    <a:pt x="4526" y="6012"/>
                  </a:cubicBezTo>
                  <a:cubicBezTo>
                    <a:pt x="3376" y="4029"/>
                    <a:pt x="1984" y="2215"/>
                    <a:pt x="592" y="401"/>
                  </a:cubicBezTo>
                  <a:cubicBezTo>
                    <a:pt x="497" y="285"/>
                    <a:pt x="392" y="169"/>
                    <a:pt x="275" y="64"/>
                  </a:cubicBezTo>
                  <a:cubicBezTo>
                    <a:pt x="212" y="22"/>
                    <a:pt x="117" y="22"/>
                    <a:pt x="4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12"/>
            <p:cNvSpPr/>
            <p:nvPr/>
          </p:nvSpPr>
          <p:spPr>
            <a:xfrm>
              <a:off x="2993800" y="4822525"/>
              <a:ext cx="119975" cy="172450"/>
            </a:xfrm>
            <a:custGeom>
              <a:avLst/>
              <a:gdLst/>
              <a:ahLst/>
              <a:cxnLst/>
              <a:rect l="l" t="t" r="r" b="b"/>
              <a:pathLst>
                <a:path w="4799" h="6898" extrusionOk="0">
                  <a:moveTo>
                    <a:pt x="4693" y="0"/>
                  </a:moveTo>
                  <a:lnTo>
                    <a:pt x="4693" y="0"/>
                  </a:lnTo>
                  <a:cubicBezTo>
                    <a:pt x="4472" y="43"/>
                    <a:pt x="4388" y="232"/>
                    <a:pt x="4271" y="380"/>
                  </a:cubicBezTo>
                  <a:lnTo>
                    <a:pt x="2056" y="3196"/>
                  </a:lnTo>
                  <a:cubicBezTo>
                    <a:pt x="1339" y="4124"/>
                    <a:pt x="717" y="5115"/>
                    <a:pt x="221" y="6191"/>
                  </a:cubicBezTo>
                  <a:cubicBezTo>
                    <a:pt x="127" y="6402"/>
                    <a:pt x="21" y="6613"/>
                    <a:pt x="0" y="6856"/>
                  </a:cubicBezTo>
                  <a:cubicBezTo>
                    <a:pt x="42" y="6866"/>
                    <a:pt x="95" y="6887"/>
                    <a:pt x="137" y="6898"/>
                  </a:cubicBezTo>
                  <a:cubicBezTo>
                    <a:pt x="295" y="6571"/>
                    <a:pt x="453" y="6233"/>
                    <a:pt x="633" y="5907"/>
                  </a:cubicBezTo>
                  <a:cubicBezTo>
                    <a:pt x="1381" y="4567"/>
                    <a:pt x="2299" y="3354"/>
                    <a:pt x="3216" y="2131"/>
                  </a:cubicBezTo>
                  <a:cubicBezTo>
                    <a:pt x="3659" y="1529"/>
                    <a:pt x="4134" y="950"/>
                    <a:pt x="4598" y="348"/>
                  </a:cubicBezTo>
                  <a:cubicBezTo>
                    <a:pt x="4662" y="254"/>
                    <a:pt x="4798" y="169"/>
                    <a:pt x="469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12"/>
            <p:cNvSpPr/>
            <p:nvPr/>
          </p:nvSpPr>
          <p:spPr>
            <a:xfrm>
              <a:off x="3165175" y="4501700"/>
              <a:ext cx="47725" cy="71425"/>
            </a:xfrm>
            <a:custGeom>
              <a:avLst/>
              <a:gdLst/>
              <a:ahLst/>
              <a:cxnLst/>
              <a:rect l="l" t="t" r="r" b="b"/>
              <a:pathLst>
                <a:path w="1909" h="2857" extrusionOk="0">
                  <a:moveTo>
                    <a:pt x="686" y="1"/>
                  </a:moveTo>
                  <a:cubicBezTo>
                    <a:pt x="630" y="1"/>
                    <a:pt x="578" y="19"/>
                    <a:pt x="549" y="61"/>
                  </a:cubicBezTo>
                  <a:cubicBezTo>
                    <a:pt x="380" y="262"/>
                    <a:pt x="211" y="473"/>
                    <a:pt x="106" y="705"/>
                  </a:cubicBezTo>
                  <a:cubicBezTo>
                    <a:pt x="0" y="926"/>
                    <a:pt x="43" y="1179"/>
                    <a:pt x="243" y="1411"/>
                  </a:cubicBezTo>
                  <a:cubicBezTo>
                    <a:pt x="401" y="1221"/>
                    <a:pt x="243" y="1010"/>
                    <a:pt x="454" y="841"/>
                  </a:cubicBezTo>
                  <a:cubicBezTo>
                    <a:pt x="580" y="1295"/>
                    <a:pt x="686" y="1696"/>
                    <a:pt x="812" y="2086"/>
                  </a:cubicBezTo>
                  <a:cubicBezTo>
                    <a:pt x="833" y="2170"/>
                    <a:pt x="918" y="2234"/>
                    <a:pt x="1002" y="2350"/>
                  </a:cubicBezTo>
                  <a:cubicBezTo>
                    <a:pt x="1129" y="1823"/>
                    <a:pt x="643" y="1432"/>
                    <a:pt x="844" y="862"/>
                  </a:cubicBezTo>
                  <a:lnTo>
                    <a:pt x="844" y="862"/>
                  </a:lnTo>
                  <a:cubicBezTo>
                    <a:pt x="1023" y="1274"/>
                    <a:pt x="1150" y="1591"/>
                    <a:pt x="1297" y="1896"/>
                  </a:cubicBezTo>
                  <a:cubicBezTo>
                    <a:pt x="1456" y="2234"/>
                    <a:pt x="1540" y="2603"/>
                    <a:pt x="1867" y="2856"/>
                  </a:cubicBezTo>
                  <a:cubicBezTo>
                    <a:pt x="1888" y="2803"/>
                    <a:pt x="1909" y="2782"/>
                    <a:pt x="1899" y="2761"/>
                  </a:cubicBezTo>
                  <a:cubicBezTo>
                    <a:pt x="1561" y="1875"/>
                    <a:pt x="1224" y="989"/>
                    <a:pt x="886" y="114"/>
                  </a:cubicBezTo>
                  <a:cubicBezTo>
                    <a:pt x="861" y="44"/>
                    <a:pt x="770" y="1"/>
                    <a:pt x="68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12"/>
            <p:cNvSpPr/>
            <p:nvPr/>
          </p:nvSpPr>
          <p:spPr>
            <a:xfrm>
              <a:off x="2946050" y="3967700"/>
              <a:ext cx="60425" cy="151900"/>
            </a:xfrm>
            <a:custGeom>
              <a:avLst/>
              <a:gdLst/>
              <a:ahLst/>
              <a:cxnLst/>
              <a:rect l="l" t="t" r="r" b="b"/>
              <a:pathLst>
                <a:path w="2417" h="6076" extrusionOk="0">
                  <a:moveTo>
                    <a:pt x="1" y="1"/>
                  </a:moveTo>
                  <a:lnTo>
                    <a:pt x="1" y="1"/>
                  </a:lnTo>
                  <a:cubicBezTo>
                    <a:pt x="623" y="2068"/>
                    <a:pt x="1393" y="4072"/>
                    <a:pt x="2342" y="6076"/>
                  </a:cubicBezTo>
                  <a:cubicBezTo>
                    <a:pt x="2374" y="5928"/>
                    <a:pt x="2416" y="5865"/>
                    <a:pt x="2395" y="5812"/>
                  </a:cubicBezTo>
                  <a:cubicBezTo>
                    <a:pt x="2279" y="5464"/>
                    <a:pt x="2173" y="5106"/>
                    <a:pt x="2005" y="4768"/>
                  </a:cubicBezTo>
                  <a:cubicBezTo>
                    <a:pt x="1562" y="3829"/>
                    <a:pt x="1172" y="2870"/>
                    <a:pt x="834" y="1888"/>
                  </a:cubicBezTo>
                  <a:cubicBezTo>
                    <a:pt x="655" y="1340"/>
                    <a:pt x="434" y="813"/>
                    <a:pt x="212" y="285"/>
                  </a:cubicBezTo>
                  <a:cubicBezTo>
                    <a:pt x="169" y="180"/>
                    <a:pt x="75" y="95"/>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12"/>
            <p:cNvSpPr/>
            <p:nvPr/>
          </p:nvSpPr>
          <p:spPr>
            <a:xfrm>
              <a:off x="3563025" y="4295450"/>
              <a:ext cx="46725" cy="131850"/>
            </a:xfrm>
            <a:custGeom>
              <a:avLst/>
              <a:gdLst/>
              <a:ahLst/>
              <a:cxnLst/>
              <a:rect l="l" t="t" r="r" b="b"/>
              <a:pathLst>
                <a:path w="1869" h="5274" extrusionOk="0">
                  <a:moveTo>
                    <a:pt x="1721" y="0"/>
                  </a:moveTo>
                  <a:cubicBezTo>
                    <a:pt x="1435" y="464"/>
                    <a:pt x="413" y="3333"/>
                    <a:pt x="149" y="4420"/>
                  </a:cubicBezTo>
                  <a:cubicBezTo>
                    <a:pt x="96" y="4641"/>
                    <a:pt x="1" y="4873"/>
                    <a:pt x="64" y="5273"/>
                  </a:cubicBezTo>
                  <a:cubicBezTo>
                    <a:pt x="181" y="5041"/>
                    <a:pt x="223" y="4957"/>
                    <a:pt x="254" y="4863"/>
                  </a:cubicBezTo>
                  <a:cubicBezTo>
                    <a:pt x="392" y="4420"/>
                    <a:pt x="507" y="3977"/>
                    <a:pt x="655" y="3534"/>
                  </a:cubicBezTo>
                  <a:lnTo>
                    <a:pt x="1763" y="274"/>
                  </a:lnTo>
                  <a:cubicBezTo>
                    <a:pt x="1784" y="180"/>
                    <a:pt x="1868" y="74"/>
                    <a:pt x="172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12"/>
            <p:cNvSpPr/>
            <p:nvPr/>
          </p:nvSpPr>
          <p:spPr>
            <a:xfrm>
              <a:off x="3391125" y="4715350"/>
              <a:ext cx="73600" cy="102175"/>
            </a:xfrm>
            <a:custGeom>
              <a:avLst/>
              <a:gdLst/>
              <a:ahLst/>
              <a:cxnLst/>
              <a:rect l="l" t="t" r="r" b="b"/>
              <a:pathLst>
                <a:path w="2944" h="4087" extrusionOk="0">
                  <a:moveTo>
                    <a:pt x="84" y="1"/>
                  </a:moveTo>
                  <a:cubicBezTo>
                    <a:pt x="54" y="1"/>
                    <a:pt x="26" y="16"/>
                    <a:pt x="1" y="58"/>
                  </a:cubicBezTo>
                  <a:cubicBezTo>
                    <a:pt x="528" y="680"/>
                    <a:pt x="1097" y="1281"/>
                    <a:pt x="1561" y="1935"/>
                  </a:cubicBezTo>
                  <a:cubicBezTo>
                    <a:pt x="2036" y="2621"/>
                    <a:pt x="2416" y="3369"/>
                    <a:pt x="2848" y="4087"/>
                  </a:cubicBezTo>
                  <a:lnTo>
                    <a:pt x="2943" y="4055"/>
                  </a:lnTo>
                  <a:cubicBezTo>
                    <a:pt x="2933" y="3992"/>
                    <a:pt x="2943" y="3918"/>
                    <a:pt x="2922" y="3866"/>
                  </a:cubicBezTo>
                  <a:cubicBezTo>
                    <a:pt x="2363" y="2568"/>
                    <a:pt x="1540" y="1461"/>
                    <a:pt x="612" y="406"/>
                  </a:cubicBezTo>
                  <a:cubicBezTo>
                    <a:pt x="497" y="280"/>
                    <a:pt x="359" y="174"/>
                    <a:pt x="222" y="69"/>
                  </a:cubicBezTo>
                  <a:cubicBezTo>
                    <a:pt x="178" y="37"/>
                    <a:pt x="129" y="1"/>
                    <a:pt x="8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12"/>
            <p:cNvSpPr/>
            <p:nvPr/>
          </p:nvSpPr>
          <p:spPr>
            <a:xfrm>
              <a:off x="3530625" y="5032650"/>
              <a:ext cx="74625" cy="74775"/>
            </a:xfrm>
            <a:custGeom>
              <a:avLst/>
              <a:gdLst/>
              <a:ahLst/>
              <a:cxnLst/>
              <a:rect l="l" t="t" r="r" b="b"/>
              <a:pathLst>
                <a:path w="2985" h="2991" extrusionOk="0">
                  <a:moveTo>
                    <a:pt x="85" y="1"/>
                  </a:moveTo>
                  <a:cubicBezTo>
                    <a:pt x="52" y="43"/>
                    <a:pt x="31" y="85"/>
                    <a:pt x="0" y="127"/>
                  </a:cubicBezTo>
                  <a:cubicBezTo>
                    <a:pt x="949" y="1076"/>
                    <a:pt x="1909" y="2026"/>
                    <a:pt x="2858" y="2975"/>
                  </a:cubicBezTo>
                  <a:cubicBezTo>
                    <a:pt x="2873" y="2983"/>
                    <a:pt x="2893" y="2990"/>
                    <a:pt x="2908" y="2990"/>
                  </a:cubicBezTo>
                  <a:cubicBezTo>
                    <a:pt x="2913" y="2990"/>
                    <a:pt x="2918" y="2989"/>
                    <a:pt x="2921" y="2986"/>
                  </a:cubicBezTo>
                  <a:cubicBezTo>
                    <a:pt x="2942" y="2986"/>
                    <a:pt x="2953" y="2954"/>
                    <a:pt x="2984" y="2901"/>
                  </a:cubicBezTo>
                  <a:cubicBezTo>
                    <a:pt x="2774" y="2511"/>
                    <a:pt x="2415" y="2205"/>
                    <a:pt x="2099" y="1889"/>
                  </a:cubicBezTo>
                  <a:cubicBezTo>
                    <a:pt x="1445" y="1235"/>
                    <a:pt x="833" y="539"/>
                    <a:pt x="8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12"/>
            <p:cNvSpPr/>
            <p:nvPr/>
          </p:nvSpPr>
          <p:spPr>
            <a:xfrm>
              <a:off x="3355025" y="4544725"/>
              <a:ext cx="73575" cy="66075"/>
            </a:xfrm>
            <a:custGeom>
              <a:avLst/>
              <a:gdLst/>
              <a:ahLst/>
              <a:cxnLst/>
              <a:rect l="l" t="t" r="r" b="b"/>
              <a:pathLst>
                <a:path w="2943" h="2643" extrusionOk="0">
                  <a:moveTo>
                    <a:pt x="2850" y="0"/>
                  </a:moveTo>
                  <a:cubicBezTo>
                    <a:pt x="2586" y="0"/>
                    <a:pt x="2407" y="160"/>
                    <a:pt x="2236" y="302"/>
                  </a:cubicBezTo>
                  <a:cubicBezTo>
                    <a:pt x="1413" y="966"/>
                    <a:pt x="548" y="1599"/>
                    <a:pt x="10" y="2537"/>
                  </a:cubicBezTo>
                  <a:cubicBezTo>
                    <a:pt x="0" y="2559"/>
                    <a:pt x="42" y="2612"/>
                    <a:pt x="52" y="2643"/>
                  </a:cubicBezTo>
                  <a:cubicBezTo>
                    <a:pt x="516" y="2179"/>
                    <a:pt x="959" y="1694"/>
                    <a:pt x="1445" y="1262"/>
                  </a:cubicBezTo>
                  <a:cubicBezTo>
                    <a:pt x="1930" y="819"/>
                    <a:pt x="2447" y="418"/>
                    <a:pt x="2942" y="6"/>
                  </a:cubicBezTo>
                  <a:cubicBezTo>
                    <a:pt x="2910" y="2"/>
                    <a:pt x="2880" y="0"/>
                    <a:pt x="285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12"/>
            <p:cNvSpPr/>
            <p:nvPr/>
          </p:nvSpPr>
          <p:spPr>
            <a:xfrm>
              <a:off x="3172025" y="4595650"/>
              <a:ext cx="21375" cy="74500"/>
            </a:xfrm>
            <a:custGeom>
              <a:avLst/>
              <a:gdLst/>
              <a:ahLst/>
              <a:cxnLst/>
              <a:rect l="l" t="t" r="r" b="b"/>
              <a:pathLst>
                <a:path w="855" h="2980" extrusionOk="0">
                  <a:moveTo>
                    <a:pt x="76" y="1"/>
                  </a:moveTo>
                  <a:cubicBezTo>
                    <a:pt x="62" y="1"/>
                    <a:pt x="47" y="2"/>
                    <a:pt x="32" y="5"/>
                  </a:cubicBezTo>
                  <a:cubicBezTo>
                    <a:pt x="1" y="891"/>
                    <a:pt x="390" y="2378"/>
                    <a:pt x="855" y="2979"/>
                  </a:cubicBezTo>
                  <a:cubicBezTo>
                    <a:pt x="844" y="2853"/>
                    <a:pt x="855" y="2768"/>
                    <a:pt x="833" y="2694"/>
                  </a:cubicBezTo>
                  <a:cubicBezTo>
                    <a:pt x="622" y="2093"/>
                    <a:pt x="444" y="1482"/>
                    <a:pt x="338" y="849"/>
                  </a:cubicBezTo>
                  <a:cubicBezTo>
                    <a:pt x="296" y="617"/>
                    <a:pt x="254" y="374"/>
                    <a:pt x="212" y="142"/>
                  </a:cubicBezTo>
                  <a:cubicBezTo>
                    <a:pt x="202" y="52"/>
                    <a:pt x="155" y="1"/>
                    <a:pt x="7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12"/>
            <p:cNvSpPr/>
            <p:nvPr/>
          </p:nvSpPr>
          <p:spPr>
            <a:xfrm>
              <a:off x="3154100" y="4750275"/>
              <a:ext cx="40350" cy="68050"/>
            </a:xfrm>
            <a:custGeom>
              <a:avLst/>
              <a:gdLst/>
              <a:ahLst/>
              <a:cxnLst/>
              <a:rect l="l" t="t" r="r" b="b"/>
              <a:pathLst>
                <a:path w="1614" h="2722" extrusionOk="0">
                  <a:moveTo>
                    <a:pt x="1435" y="1"/>
                  </a:moveTo>
                  <a:cubicBezTo>
                    <a:pt x="1382" y="106"/>
                    <a:pt x="1329" y="190"/>
                    <a:pt x="1276" y="285"/>
                  </a:cubicBezTo>
                  <a:cubicBezTo>
                    <a:pt x="1086" y="676"/>
                    <a:pt x="908" y="1086"/>
                    <a:pt x="697" y="1477"/>
                  </a:cubicBezTo>
                  <a:cubicBezTo>
                    <a:pt x="517" y="1804"/>
                    <a:pt x="306" y="2120"/>
                    <a:pt x="127" y="2447"/>
                  </a:cubicBezTo>
                  <a:cubicBezTo>
                    <a:pt x="74" y="2532"/>
                    <a:pt x="0" y="2637"/>
                    <a:pt x="137" y="2722"/>
                  </a:cubicBezTo>
                  <a:cubicBezTo>
                    <a:pt x="591" y="2237"/>
                    <a:pt x="1276" y="1076"/>
                    <a:pt x="1466" y="454"/>
                  </a:cubicBezTo>
                  <a:cubicBezTo>
                    <a:pt x="1508" y="317"/>
                    <a:pt x="1614" y="169"/>
                    <a:pt x="143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12"/>
            <p:cNvSpPr/>
            <p:nvPr/>
          </p:nvSpPr>
          <p:spPr>
            <a:xfrm>
              <a:off x="3156725" y="4720475"/>
              <a:ext cx="30100" cy="64350"/>
            </a:xfrm>
            <a:custGeom>
              <a:avLst/>
              <a:gdLst/>
              <a:ahLst/>
              <a:cxnLst/>
              <a:rect l="l" t="t" r="r" b="b"/>
              <a:pathLst>
                <a:path w="1204" h="2574" extrusionOk="0">
                  <a:moveTo>
                    <a:pt x="1140" y="0"/>
                  </a:moveTo>
                  <a:cubicBezTo>
                    <a:pt x="1087" y="54"/>
                    <a:pt x="1035" y="85"/>
                    <a:pt x="1013" y="138"/>
                  </a:cubicBezTo>
                  <a:cubicBezTo>
                    <a:pt x="676" y="907"/>
                    <a:pt x="338" y="1678"/>
                    <a:pt x="11" y="2447"/>
                  </a:cubicBezTo>
                  <a:cubicBezTo>
                    <a:pt x="1" y="2479"/>
                    <a:pt x="22" y="2532"/>
                    <a:pt x="32" y="2574"/>
                  </a:cubicBezTo>
                  <a:cubicBezTo>
                    <a:pt x="212" y="2574"/>
                    <a:pt x="243" y="2416"/>
                    <a:pt x="296" y="2321"/>
                  </a:cubicBezTo>
                  <a:cubicBezTo>
                    <a:pt x="676" y="1614"/>
                    <a:pt x="992" y="886"/>
                    <a:pt x="1203" y="117"/>
                  </a:cubicBezTo>
                  <a:cubicBezTo>
                    <a:pt x="1203" y="96"/>
                    <a:pt x="1161" y="54"/>
                    <a:pt x="114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12"/>
            <p:cNvSpPr/>
            <p:nvPr/>
          </p:nvSpPr>
          <p:spPr>
            <a:xfrm>
              <a:off x="3421175" y="4562150"/>
              <a:ext cx="55675" cy="47075"/>
            </a:xfrm>
            <a:custGeom>
              <a:avLst/>
              <a:gdLst/>
              <a:ahLst/>
              <a:cxnLst/>
              <a:rect l="l" t="t" r="r" b="b"/>
              <a:pathLst>
                <a:path w="2227" h="1883" extrusionOk="0">
                  <a:moveTo>
                    <a:pt x="2129" y="1"/>
                  </a:moveTo>
                  <a:cubicBezTo>
                    <a:pt x="2120" y="1"/>
                    <a:pt x="2114" y="2"/>
                    <a:pt x="2110" y="5"/>
                  </a:cubicBezTo>
                  <a:cubicBezTo>
                    <a:pt x="1752" y="269"/>
                    <a:pt x="1393" y="523"/>
                    <a:pt x="1056" y="797"/>
                  </a:cubicBezTo>
                  <a:cubicBezTo>
                    <a:pt x="739" y="1060"/>
                    <a:pt x="434" y="1355"/>
                    <a:pt x="138" y="1651"/>
                  </a:cubicBezTo>
                  <a:cubicBezTo>
                    <a:pt x="85" y="1693"/>
                    <a:pt x="1" y="1767"/>
                    <a:pt x="117" y="1883"/>
                  </a:cubicBezTo>
                  <a:cubicBezTo>
                    <a:pt x="666" y="1430"/>
                    <a:pt x="1224" y="976"/>
                    <a:pt x="1784" y="523"/>
                  </a:cubicBezTo>
                  <a:cubicBezTo>
                    <a:pt x="1920" y="406"/>
                    <a:pt x="2047" y="291"/>
                    <a:pt x="2173" y="164"/>
                  </a:cubicBezTo>
                  <a:cubicBezTo>
                    <a:pt x="2195" y="143"/>
                    <a:pt x="2195" y="90"/>
                    <a:pt x="2227" y="5"/>
                  </a:cubicBezTo>
                  <a:cubicBezTo>
                    <a:pt x="2177" y="5"/>
                    <a:pt x="2147" y="1"/>
                    <a:pt x="212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12"/>
            <p:cNvSpPr/>
            <p:nvPr/>
          </p:nvSpPr>
          <p:spPr>
            <a:xfrm>
              <a:off x="3247450" y="4583900"/>
              <a:ext cx="41925" cy="59875"/>
            </a:xfrm>
            <a:custGeom>
              <a:avLst/>
              <a:gdLst/>
              <a:ahLst/>
              <a:cxnLst/>
              <a:rect l="l" t="t" r="r" b="b"/>
              <a:pathLst>
                <a:path w="1677" h="2395" extrusionOk="0">
                  <a:moveTo>
                    <a:pt x="31" y="0"/>
                  </a:moveTo>
                  <a:cubicBezTo>
                    <a:pt x="21" y="21"/>
                    <a:pt x="0" y="53"/>
                    <a:pt x="10" y="63"/>
                  </a:cubicBezTo>
                  <a:cubicBezTo>
                    <a:pt x="516" y="823"/>
                    <a:pt x="1023" y="1582"/>
                    <a:pt x="1571" y="2395"/>
                  </a:cubicBezTo>
                  <a:cubicBezTo>
                    <a:pt x="1677" y="2142"/>
                    <a:pt x="1550" y="1994"/>
                    <a:pt x="1477" y="1846"/>
                  </a:cubicBezTo>
                  <a:cubicBezTo>
                    <a:pt x="1055" y="1097"/>
                    <a:pt x="432" y="306"/>
                    <a:pt x="3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12"/>
            <p:cNvSpPr/>
            <p:nvPr/>
          </p:nvSpPr>
          <p:spPr>
            <a:xfrm>
              <a:off x="3083175" y="4912425"/>
              <a:ext cx="45100" cy="52225"/>
            </a:xfrm>
            <a:custGeom>
              <a:avLst/>
              <a:gdLst/>
              <a:ahLst/>
              <a:cxnLst/>
              <a:rect l="l" t="t" r="r" b="b"/>
              <a:pathLst>
                <a:path w="1804" h="2089" extrusionOk="0">
                  <a:moveTo>
                    <a:pt x="1804" y="0"/>
                  </a:moveTo>
                  <a:lnTo>
                    <a:pt x="1804" y="0"/>
                  </a:lnTo>
                  <a:cubicBezTo>
                    <a:pt x="1656" y="159"/>
                    <a:pt x="1509" y="317"/>
                    <a:pt x="1371" y="486"/>
                  </a:cubicBezTo>
                  <a:cubicBezTo>
                    <a:pt x="1223" y="665"/>
                    <a:pt x="1118" y="855"/>
                    <a:pt x="970" y="1024"/>
                  </a:cubicBezTo>
                  <a:cubicBezTo>
                    <a:pt x="802" y="1203"/>
                    <a:pt x="612" y="1340"/>
                    <a:pt x="433" y="1519"/>
                  </a:cubicBezTo>
                  <a:cubicBezTo>
                    <a:pt x="285" y="1657"/>
                    <a:pt x="74" y="1751"/>
                    <a:pt x="0" y="2089"/>
                  </a:cubicBezTo>
                  <a:cubicBezTo>
                    <a:pt x="855" y="1530"/>
                    <a:pt x="1498" y="907"/>
                    <a:pt x="180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12"/>
            <p:cNvSpPr/>
            <p:nvPr/>
          </p:nvSpPr>
          <p:spPr>
            <a:xfrm>
              <a:off x="3527975" y="4454700"/>
              <a:ext cx="29025" cy="55400"/>
            </a:xfrm>
            <a:custGeom>
              <a:avLst/>
              <a:gdLst/>
              <a:ahLst/>
              <a:cxnLst/>
              <a:rect l="l" t="t" r="r" b="b"/>
              <a:pathLst>
                <a:path w="1161" h="2216" extrusionOk="0">
                  <a:moveTo>
                    <a:pt x="1161" y="0"/>
                  </a:moveTo>
                  <a:lnTo>
                    <a:pt x="1161" y="0"/>
                  </a:lnTo>
                  <a:cubicBezTo>
                    <a:pt x="1129" y="11"/>
                    <a:pt x="1076" y="11"/>
                    <a:pt x="1055" y="42"/>
                  </a:cubicBezTo>
                  <a:cubicBezTo>
                    <a:pt x="707" y="771"/>
                    <a:pt x="348" y="1488"/>
                    <a:pt x="1" y="2215"/>
                  </a:cubicBezTo>
                  <a:cubicBezTo>
                    <a:pt x="623" y="1593"/>
                    <a:pt x="1087" y="654"/>
                    <a:pt x="116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12"/>
            <p:cNvSpPr/>
            <p:nvPr/>
          </p:nvSpPr>
          <p:spPr>
            <a:xfrm>
              <a:off x="3360025" y="4908200"/>
              <a:ext cx="46700" cy="34575"/>
            </a:xfrm>
            <a:custGeom>
              <a:avLst/>
              <a:gdLst/>
              <a:ahLst/>
              <a:cxnLst/>
              <a:rect l="l" t="t" r="r" b="b"/>
              <a:pathLst>
                <a:path w="1868" h="1383" extrusionOk="0">
                  <a:moveTo>
                    <a:pt x="0" y="1"/>
                  </a:moveTo>
                  <a:cubicBezTo>
                    <a:pt x="422" y="718"/>
                    <a:pt x="1076" y="1140"/>
                    <a:pt x="1867" y="1383"/>
                  </a:cubicBezTo>
                  <a:cubicBezTo>
                    <a:pt x="1716" y="1231"/>
                    <a:pt x="1555" y="1080"/>
                    <a:pt x="1403" y="929"/>
                  </a:cubicBezTo>
                  <a:lnTo>
                    <a:pt x="1403" y="929"/>
                  </a:lnTo>
                  <a:cubicBezTo>
                    <a:pt x="1403" y="929"/>
                    <a:pt x="1403" y="929"/>
                    <a:pt x="1403" y="929"/>
                  </a:cubicBezTo>
                  <a:lnTo>
                    <a:pt x="1382" y="908"/>
                  </a:lnTo>
                  <a:lnTo>
                    <a:pt x="1382" y="908"/>
                  </a:lnTo>
                  <a:cubicBezTo>
                    <a:pt x="1389" y="915"/>
                    <a:pt x="1396" y="922"/>
                    <a:pt x="1403" y="929"/>
                  </a:cubicBezTo>
                  <a:lnTo>
                    <a:pt x="1403" y="929"/>
                  </a:lnTo>
                  <a:cubicBezTo>
                    <a:pt x="855" y="729"/>
                    <a:pt x="475" y="296"/>
                    <a:pt x="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12"/>
            <p:cNvSpPr/>
            <p:nvPr/>
          </p:nvSpPr>
          <p:spPr>
            <a:xfrm>
              <a:off x="3222900" y="4511400"/>
              <a:ext cx="58300" cy="26675"/>
            </a:xfrm>
            <a:custGeom>
              <a:avLst/>
              <a:gdLst/>
              <a:ahLst/>
              <a:cxnLst/>
              <a:rect l="l" t="t" r="r" b="b"/>
              <a:pathLst>
                <a:path w="2332" h="1067" extrusionOk="0">
                  <a:moveTo>
                    <a:pt x="170" y="0"/>
                  </a:moveTo>
                  <a:cubicBezTo>
                    <a:pt x="112" y="0"/>
                    <a:pt x="55" y="4"/>
                    <a:pt x="1" y="10"/>
                  </a:cubicBezTo>
                  <a:cubicBezTo>
                    <a:pt x="12" y="31"/>
                    <a:pt x="12" y="64"/>
                    <a:pt x="22" y="74"/>
                  </a:cubicBezTo>
                  <a:cubicBezTo>
                    <a:pt x="75" y="95"/>
                    <a:pt x="138" y="137"/>
                    <a:pt x="202" y="148"/>
                  </a:cubicBezTo>
                  <a:cubicBezTo>
                    <a:pt x="908" y="327"/>
                    <a:pt x="1583" y="591"/>
                    <a:pt x="2163" y="1055"/>
                  </a:cubicBezTo>
                  <a:cubicBezTo>
                    <a:pt x="2171" y="1063"/>
                    <a:pt x="2183" y="1066"/>
                    <a:pt x="2196" y="1066"/>
                  </a:cubicBezTo>
                  <a:cubicBezTo>
                    <a:pt x="2233" y="1066"/>
                    <a:pt x="2285" y="1041"/>
                    <a:pt x="2332" y="1034"/>
                  </a:cubicBezTo>
                  <a:cubicBezTo>
                    <a:pt x="1759" y="433"/>
                    <a:pt x="839" y="0"/>
                    <a:pt x="17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12"/>
            <p:cNvSpPr/>
            <p:nvPr/>
          </p:nvSpPr>
          <p:spPr>
            <a:xfrm>
              <a:off x="3323375" y="4659575"/>
              <a:ext cx="42475" cy="35600"/>
            </a:xfrm>
            <a:custGeom>
              <a:avLst/>
              <a:gdLst/>
              <a:ahLst/>
              <a:cxnLst/>
              <a:rect l="l" t="t" r="r" b="b"/>
              <a:pathLst>
                <a:path w="1699" h="1424" extrusionOk="0">
                  <a:moveTo>
                    <a:pt x="0" y="1"/>
                  </a:moveTo>
                  <a:cubicBezTo>
                    <a:pt x="369" y="528"/>
                    <a:pt x="1287" y="1276"/>
                    <a:pt x="1698" y="1424"/>
                  </a:cubicBezTo>
                  <a:cubicBezTo>
                    <a:pt x="1382" y="939"/>
                    <a:pt x="664" y="317"/>
                    <a:pt x="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12"/>
            <p:cNvSpPr/>
            <p:nvPr/>
          </p:nvSpPr>
          <p:spPr>
            <a:xfrm>
              <a:off x="3365825" y="4573875"/>
              <a:ext cx="46425" cy="38275"/>
            </a:xfrm>
            <a:custGeom>
              <a:avLst/>
              <a:gdLst/>
              <a:ahLst/>
              <a:cxnLst/>
              <a:rect l="l" t="t" r="r" b="b"/>
              <a:pathLst>
                <a:path w="1857" h="1531" extrusionOk="0">
                  <a:moveTo>
                    <a:pt x="1825" y="0"/>
                  </a:moveTo>
                  <a:cubicBezTo>
                    <a:pt x="1720" y="54"/>
                    <a:pt x="1614" y="75"/>
                    <a:pt x="1530" y="138"/>
                  </a:cubicBezTo>
                  <a:cubicBezTo>
                    <a:pt x="1097" y="486"/>
                    <a:pt x="675" y="834"/>
                    <a:pt x="253" y="1182"/>
                  </a:cubicBezTo>
                  <a:cubicBezTo>
                    <a:pt x="159" y="1266"/>
                    <a:pt x="84" y="1371"/>
                    <a:pt x="0" y="1467"/>
                  </a:cubicBezTo>
                  <a:cubicBezTo>
                    <a:pt x="53" y="1509"/>
                    <a:pt x="84" y="1530"/>
                    <a:pt x="84" y="1530"/>
                  </a:cubicBezTo>
                  <a:cubicBezTo>
                    <a:pt x="665" y="1076"/>
                    <a:pt x="1256" y="612"/>
                    <a:pt x="1835" y="148"/>
                  </a:cubicBezTo>
                  <a:cubicBezTo>
                    <a:pt x="1856" y="138"/>
                    <a:pt x="1835" y="85"/>
                    <a:pt x="182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12"/>
            <p:cNvSpPr/>
            <p:nvPr/>
          </p:nvSpPr>
          <p:spPr>
            <a:xfrm>
              <a:off x="2897300" y="3863300"/>
              <a:ext cx="27675" cy="50900"/>
            </a:xfrm>
            <a:custGeom>
              <a:avLst/>
              <a:gdLst/>
              <a:ahLst/>
              <a:cxnLst/>
              <a:rect l="l" t="t" r="r" b="b"/>
              <a:pathLst>
                <a:path w="1107" h="2036" extrusionOk="0">
                  <a:moveTo>
                    <a:pt x="0" y="0"/>
                  </a:moveTo>
                  <a:lnTo>
                    <a:pt x="0" y="0"/>
                  </a:lnTo>
                  <a:cubicBezTo>
                    <a:pt x="190" y="696"/>
                    <a:pt x="516" y="1287"/>
                    <a:pt x="886" y="1867"/>
                  </a:cubicBezTo>
                  <a:cubicBezTo>
                    <a:pt x="917" y="1930"/>
                    <a:pt x="1002" y="1972"/>
                    <a:pt x="1076" y="2035"/>
                  </a:cubicBezTo>
                  <a:cubicBezTo>
                    <a:pt x="1086" y="1951"/>
                    <a:pt x="1107" y="1899"/>
                    <a:pt x="1097" y="1867"/>
                  </a:cubicBezTo>
                  <a:cubicBezTo>
                    <a:pt x="770" y="1287"/>
                    <a:pt x="453" y="707"/>
                    <a:pt x="127" y="127"/>
                  </a:cubicBezTo>
                  <a:cubicBezTo>
                    <a:pt x="95" y="74"/>
                    <a:pt x="42" y="43"/>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12"/>
            <p:cNvSpPr/>
            <p:nvPr/>
          </p:nvSpPr>
          <p:spPr>
            <a:xfrm>
              <a:off x="3368450" y="4808800"/>
              <a:ext cx="35350" cy="46975"/>
            </a:xfrm>
            <a:custGeom>
              <a:avLst/>
              <a:gdLst/>
              <a:ahLst/>
              <a:cxnLst/>
              <a:rect l="l" t="t" r="r" b="b"/>
              <a:pathLst>
                <a:path w="1414" h="1879" extrusionOk="0">
                  <a:moveTo>
                    <a:pt x="33" y="1"/>
                  </a:moveTo>
                  <a:cubicBezTo>
                    <a:pt x="22" y="43"/>
                    <a:pt x="1" y="95"/>
                    <a:pt x="11" y="117"/>
                  </a:cubicBezTo>
                  <a:lnTo>
                    <a:pt x="1214" y="1857"/>
                  </a:lnTo>
                  <a:cubicBezTo>
                    <a:pt x="1235" y="1878"/>
                    <a:pt x="1298" y="1867"/>
                    <a:pt x="1329" y="1878"/>
                  </a:cubicBezTo>
                  <a:cubicBezTo>
                    <a:pt x="1414" y="1762"/>
                    <a:pt x="1329" y="1677"/>
                    <a:pt x="1277" y="1583"/>
                  </a:cubicBezTo>
                  <a:cubicBezTo>
                    <a:pt x="612" y="528"/>
                    <a:pt x="443" y="306"/>
                    <a:pt x="3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12"/>
            <p:cNvSpPr/>
            <p:nvPr/>
          </p:nvSpPr>
          <p:spPr>
            <a:xfrm>
              <a:off x="3440700" y="4961675"/>
              <a:ext cx="47225" cy="32775"/>
            </a:xfrm>
            <a:custGeom>
              <a:avLst/>
              <a:gdLst/>
              <a:ahLst/>
              <a:cxnLst/>
              <a:rect l="l" t="t" r="r" b="b"/>
              <a:pathLst>
                <a:path w="1889" h="1311" extrusionOk="0">
                  <a:moveTo>
                    <a:pt x="128" y="1"/>
                  </a:moveTo>
                  <a:cubicBezTo>
                    <a:pt x="104" y="1"/>
                    <a:pt x="64" y="27"/>
                    <a:pt x="0" y="45"/>
                  </a:cubicBezTo>
                  <a:cubicBezTo>
                    <a:pt x="53" y="119"/>
                    <a:pt x="85" y="203"/>
                    <a:pt x="148" y="256"/>
                  </a:cubicBezTo>
                  <a:cubicBezTo>
                    <a:pt x="665" y="657"/>
                    <a:pt x="1266" y="941"/>
                    <a:pt x="1804" y="1311"/>
                  </a:cubicBezTo>
                  <a:cubicBezTo>
                    <a:pt x="1835" y="1269"/>
                    <a:pt x="1868" y="1226"/>
                    <a:pt x="1889" y="1184"/>
                  </a:cubicBezTo>
                  <a:lnTo>
                    <a:pt x="750" y="393"/>
                  </a:lnTo>
                  <a:cubicBezTo>
                    <a:pt x="549" y="256"/>
                    <a:pt x="349" y="130"/>
                    <a:pt x="138" y="3"/>
                  </a:cubicBezTo>
                  <a:cubicBezTo>
                    <a:pt x="135" y="2"/>
                    <a:pt x="132" y="1"/>
                    <a:pt x="12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12"/>
            <p:cNvSpPr/>
            <p:nvPr/>
          </p:nvSpPr>
          <p:spPr>
            <a:xfrm>
              <a:off x="3282500" y="4683650"/>
              <a:ext cx="26375" cy="41125"/>
            </a:xfrm>
            <a:custGeom>
              <a:avLst/>
              <a:gdLst/>
              <a:ahLst/>
              <a:cxnLst/>
              <a:rect l="l" t="t" r="r" b="b"/>
              <a:pathLst>
                <a:path w="1055" h="1645" extrusionOk="0">
                  <a:moveTo>
                    <a:pt x="623" y="1379"/>
                  </a:moveTo>
                  <a:lnTo>
                    <a:pt x="633" y="1389"/>
                  </a:lnTo>
                  <a:cubicBezTo>
                    <a:pt x="632" y="1387"/>
                    <a:pt x="631" y="1385"/>
                    <a:pt x="630" y="1383"/>
                  </a:cubicBezTo>
                  <a:lnTo>
                    <a:pt x="630" y="1383"/>
                  </a:lnTo>
                  <a:cubicBezTo>
                    <a:pt x="628" y="1382"/>
                    <a:pt x="625" y="1380"/>
                    <a:pt x="623" y="1379"/>
                  </a:cubicBezTo>
                  <a:close/>
                  <a:moveTo>
                    <a:pt x="118" y="1"/>
                  </a:moveTo>
                  <a:cubicBezTo>
                    <a:pt x="85" y="1"/>
                    <a:pt x="43" y="8"/>
                    <a:pt x="0" y="8"/>
                  </a:cubicBezTo>
                  <a:cubicBezTo>
                    <a:pt x="221" y="491"/>
                    <a:pt x="420" y="942"/>
                    <a:pt x="630" y="1383"/>
                  </a:cubicBezTo>
                  <a:lnTo>
                    <a:pt x="630" y="1383"/>
                  </a:lnTo>
                  <a:cubicBezTo>
                    <a:pt x="739" y="1449"/>
                    <a:pt x="768" y="1645"/>
                    <a:pt x="939" y="1645"/>
                  </a:cubicBezTo>
                  <a:cubicBezTo>
                    <a:pt x="972" y="1645"/>
                    <a:pt x="1010" y="1638"/>
                    <a:pt x="1055" y="1621"/>
                  </a:cubicBezTo>
                  <a:cubicBezTo>
                    <a:pt x="823" y="1041"/>
                    <a:pt x="560" y="503"/>
                    <a:pt x="169" y="18"/>
                  </a:cubicBezTo>
                  <a:cubicBezTo>
                    <a:pt x="160" y="5"/>
                    <a:pt x="142" y="1"/>
                    <a:pt x="11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12"/>
            <p:cNvSpPr/>
            <p:nvPr/>
          </p:nvSpPr>
          <p:spPr>
            <a:xfrm>
              <a:off x="3554600" y="5040850"/>
              <a:ext cx="37475" cy="34950"/>
            </a:xfrm>
            <a:custGeom>
              <a:avLst/>
              <a:gdLst/>
              <a:ahLst/>
              <a:cxnLst/>
              <a:rect l="l" t="t" r="r" b="b"/>
              <a:pathLst>
                <a:path w="1499" h="1398" extrusionOk="0">
                  <a:moveTo>
                    <a:pt x="0" y="0"/>
                  </a:moveTo>
                  <a:cubicBezTo>
                    <a:pt x="201" y="380"/>
                    <a:pt x="855" y="1023"/>
                    <a:pt x="1361" y="1392"/>
                  </a:cubicBezTo>
                  <a:cubicBezTo>
                    <a:pt x="1365" y="1396"/>
                    <a:pt x="1370" y="1398"/>
                    <a:pt x="1376" y="1398"/>
                  </a:cubicBezTo>
                  <a:cubicBezTo>
                    <a:pt x="1400" y="1398"/>
                    <a:pt x="1439" y="1367"/>
                    <a:pt x="1498" y="1350"/>
                  </a:cubicBezTo>
                  <a:cubicBezTo>
                    <a:pt x="1066" y="812"/>
                    <a:pt x="539" y="390"/>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12"/>
            <p:cNvSpPr/>
            <p:nvPr/>
          </p:nvSpPr>
          <p:spPr>
            <a:xfrm>
              <a:off x="3144850" y="4440975"/>
              <a:ext cx="27450" cy="38800"/>
            </a:xfrm>
            <a:custGeom>
              <a:avLst/>
              <a:gdLst/>
              <a:ahLst/>
              <a:cxnLst/>
              <a:rect l="l" t="t" r="r" b="b"/>
              <a:pathLst>
                <a:path w="1098" h="1552" extrusionOk="0">
                  <a:moveTo>
                    <a:pt x="1" y="1"/>
                  </a:moveTo>
                  <a:lnTo>
                    <a:pt x="1" y="1"/>
                  </a:lnTo>
                  <a:cubicBezTo>
                    <a:pt x="254" y="581"/>
                    <a:pt x="613" y="1056"/>
                    <a:pt x="1077" y="1552"/>
                  </a:cubicBezTo>
                  <a:cubicBezTo>
                    <a:pt x="1077" y="1414"/>
                    <a:pt x="1098" y="1341"/>
                    <a:pt x="1077" y="1299"/>
                  </a:cubicBezTo>
                  <a:cubicBezTo>
                    <a:pt x="866" y="908"/>
                    <a:pt x="307" y="202"/>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12"/>
            <p:cNvSpPr/>
            <p:nvPr/>
          </p:nvSpPr>
          <p:spPr>
            <a:xfrm>
              <a:off x="3288050" y="4811175"/>
              <a:ext cx="22175" cy="44600"/>
            </a:xfrm>
            <a:custGeom>
              <a:avLst/>
              <a:gdLst/>
              <a:ahLst/>
              <a:cxnLst/>
              <a:rect l="l" t="t" r="r" b="b"/>
              <a:pathLst>
                <a:path w="887" h="1784" extrusionOk="0">
                  <a:moveTo>
                    <a:pt x="127" y="0"/>
                  </a:moveTo>
                  <a:cubicBezTo>
                    <a:pt x="63" y="22"/>
                    <a:pt x="0" y="43"/>
                    <a:pt x="0" y="54"/>
                  </a:cubicBezTo>
                  <a:cubicBezTo>
                    <a:pt x="95" y="612"/>
                    <a:pt x="443" y="1329"/>
                    <a:pt x="844" y="1783"/>
                  </a:cubicBezTo>
                  <a:cubicBezTo>
                    <a:pt x="854" y="1772"/>
                    <a:pt x="886" y="1751"/>
                    <a:pt x="875" y="1741"/>
                  </a:cubicBezTo>
                  <a:cubicBezTo>
                    <a:pt x="633" y="1161"/>
                    <a:pt x="380" y="581"/>
                    <a:pt x="12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12"/>
            <p:cNvSpPr/>
            <p:nvPr/>
          </p:nvSpPr>
          <p:spPr>
            <a:xfrm>
              <a:off x="3563300" y="4327075"/>
              <a:ext cx="18500" cy="45125"/>
            </a:xfrm>
            <a:custGeom>
              <a:avLst/>
              <a:gdLst/>
              <a:ahLst/>
              <a:cxnLst/>
              <a:rect l="l" t="t" r="r" b="b"/>
              <a:pathLst>
                <a:path w="740" h="1805" extrusionOk="0">
                  <a:moveTo>
                    <a:pt x="697" y="1"/>
                  </a:moveTo>
                  <a:cubicBezTo>
                    <a:pt x="391" y="296"/>
                    <a:pt x="74" y="1003"/>
                    <a:pt x="1" y="1805"/>
                  </a:cubicBezTo>
                  <a:cubicBezTo>
                    <a:pt x="32" y="1751"/>
                    <a:pt x="85" y="1709"/>
                    <a:pt x="117" y="1646"/>
                  </a:cubicBezTo>
                  <a:cubicBezTo>
                    <a:pt x="327" y="1119"/>
                    <a:pt x="528" y="581"/>
                    <a:pt x="728" y="43"/>
                  </a:cubicBezTo>
                  <a:cubicBezTo>
                    <a:pt x="739" y="33"/>
                    <a:pt x="707" y="12"/>
                    <a:pt x="69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12"/>
            <p:cNvSpPr/>
            <p:nvPr/>
          </p:nvSpPr>
          <p:spPr>
            <a:xfrm>
              <a:off x="3003525" y="5007350"/>
              <a:ext cx="34300" cy="41425"/>
            </a:xfrm>
            <a:custGeom>
              <a:avLst/>
              <a:gdLst/>
              <a:ahLst/>
              <a:cxnLst/>
              <a:rect l="l" t="t" r="r" b="b"/>
              <a:pathLst>
                <a:path w="1372" h="1657" extrusionOk="0">
                  <a:moveTo>
                    <a:pt x="1193" y="0"/>
                  </a:moveTo>
                  <a:cubicBezTo>
                    <a:pt x="771" y="496"/>
                    <a:pt x="275" y="928"/>
                    <a:pt x="1" y="1561"/>
                  </a:cubicBezTo>
                  <a:cubicBezTo>
                    <a:pt x="82" y="1592"/>
                    <a:pt x="144" y="1613"/>
                    <a:pt x="205" y="1633"/>
                  </a:cubicBezTo>
                  <a:lnTo>
                    <a:pt x="205" y="1633"/>
                  </a:lnTo>
                  <a:cubicBezTo>
                    <a:pt x="272" y="1523"/>
                    <a:pt x="322" y="1407"/>
                    <a:pt x="392" y="1319"/>
                  </a:cubicBezTo>
                  <a:cubicBezTo>
                    <a:pt x="666" y="960"/>
                    <a:pt x="950" y="623"/>
                    <a:pt x="1224" y="274"/>
                  </a:cubicBezTo>
                  <a:cubicBezTo>
                    <a:pt x="1277" y="201"/>
                    <a:pt x="1372" y="106"/>
                    <a:pt x="1193" y="0"/>
                  </a:cubicBezTo>
                  <a:close/>
                  <a:moveTo>
                    <a:pt x="205" y="1633"/>
                  </a:moveTo>
                  <a:lnTo>
                    <a:pt x="205" y="1633"/>
                  </a:lnTo>
                  <a:cubicBezTo>
                    <a:pt x="201" y="1641"/>
                    <a:pt x="196" y="1649"/>
                    <a:pt x="191" y="1656"/>
                  </a:cubicBezTo>
                  <a:lnTo>
                    <a:pt x="212" y="1635"/>
                  </a:lnTo>
                  <a:cubicBezTo>
                    <a:pt x="210" y="1635"/>
                    <a:pt x="207" y="1634"/>
                    <a:pt x="205" y="1633"/>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12"/>
            <p:cNvSpPr/>
            <p:nvPr/>
          </p:nvSpPr>
          <p:spPr>
            <a:xfrm>
              <a:off x="3050475" y="4896075"/>
              <a:ext cx="26900" cy="41425"/>
            </a:xfrm>
            <a:custGeom>
              <a:avLst/>
              <a:gdLst/>
              <a:ahLst/>
              <a:cxnLst/>
              <a:rect l="l" t="t" r="r" b="b"/>
              <a:pathLst>
                <a:path w="1076" h="1657" extrusionOk="0">
                  <a:moveTo>
                    <a:pt x="1024" y="1"/>
                  </a:moveTo>
                  <a:cubicBezTo>
                    <a:pt x="549" y="317"/>
                    <a:pt x="96" y="1024"/>
                    <a:pt x="0" y="1657"/>
                  </a:cubicBezTo>
                  <a:cubicBezTo>
                    <a:pt x="359" y="1140"/>
                    <a:pt x="717" y="623"/>
                    <a:pt x="1066" y="106"/>
                  </a:cubicBezTo>
                  <a:cubicBezTo>
                    <a:pt x="1076" y="85"/>
                    <a:pt x="1045" y="33"/>
                    <a:pt x="102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12"/>
            <p:cNvSpPr/>
            <p:nvPr/>
          </p:nvSpPr>
          <p:spPr>
            <a:xfrm>
              <a:off x="3362925" y="4822000"/>
              <a:ext cx="24800" cy="33250"/>
            </a:xfrm>
            <a:custGeom>
              <a:avLst/>
              <a:gdLst/>
              <a:ahLst/>
              <a:cxnLst/>
              <a:rect l="l" t="t" r="r" b="b"/>
              <a:pathLst>
                <a:path w="992" h="1330" extrusionOk="0">
                  <a:moveTo>
                    <a:pt x="0" y="0"/>
                  </a:moveTo>
                  <a:lnTo>
                    <a:pt x="0" y="0"/>
                  </a:lnTo>
                  <a:cubicBezTo>
                    <a:pt x="64" y="390"/>
                    <a:pt x="327" y="802"/>
                    <a:pt x="749" y="1245"/>
                  </a:cubicBezTo>
                  <a:cubicBezTo>
                    <a:pt x="781" y="1283"/>
                    <a:pt x="821" y="1329"/>
                    <a:pt x="872" y="1329"/>
                  </a:cubicBezTo>
                  <a:cubicBezTo>
                    <a:pt x="906" y="1329"/>
                    <a:pt x="946" y="1309"/>
                    <a:pt x="992" y="1255"/>
                  </a:cubicBezTo>
                  <a:cubicBezTo>
                    <a:pt x="697" y="844"/>
                    <a:pt x="411" y="411"/>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12"/>
            <p:cNvSpPr/>
            <p:nvPr/>
          </p:nvSpPr>
          <p:spPr>
            <a:xfrm>
              <a:off x="3012500" y="4145950"/>
              <a:ext cx="13200" cy="32725"/>
            </a:xfrm>
            <a:custGeom>
              <a:avLst/>
              <a:gdLst/>
              <a:ahLst/>
              <a:cxnLst/>
              <a:rect l="l" t="t" r="r" b="b"/>
              <a:pathLst>
                <a:path w="528" h="1309" extrusionOk="0">
                  <a:moveTo>
                    <a:pt x="0" y="0"/>
                  </a:moveTo>
                  <a:cubicBezTo>
                    <a:pt x="75" y="454"/>
                    <a:pt x="233" y="875"/>
                    <a:pt x="359" y="1308"/>
                  </a:cubicBezTo>
                  <a:cubicBezTo>
                    <a:pt x="412" y="1297"/>
                    <a:pt x="454" y="1287"/>
                    <a:pt x="497" y="1287"/>
                  </a:cubicBezTo>
                  <a:cubicBezTo>
                    <a:pt x="497" y="1182"/>
                    <a:pt x="528" y="1076"/>
                    <a:pt x="507" y="992"/>
                  </a:cubicBezTo>
                  <a:cubicBezTo>
                    <a:pt x="401" y="654"/>
                    <a:pt x="275" y="338"/>
                    <a:pt x="148" y="11"/>
                  </a:cubicBezTo>
                  <a:cubicBezTo>
                    <a:pt x="148" y="6"/>
                    <a:pt x="130" y="6"/>
                    <a:pt x="102" y="6"/>
                  </a:cubicBezTo>
                  <a:cubicBezTo>
                    <a:pt x="75" y="6"/>
                    <a:pt x="38" y="6"/>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12"/>
            <p:cNvSpPr/>
            <p:nvPr/>
          </p:nvSpPr>
          <p:spPr>
            <a:xfrm>
              <a:off x="3278550" y="4694625"/>
              <a:ext cx="20325" cy="29850"/>
            </a:xfrm>
            <a:custGeom>
              <a:avLst/>
              <a:gdLst/>
              <a:ahLst/>
              <a:cxnLst/>
              <a:rect l="l" t="t" r="r" b="b"/>
              <a:pathLst>
                <a:path w="813" h="1194" extrusionOk="0">
                  <a:moveTo>
                    <a:pt x="1" y="1"/>
                  </a:moveTo>
                  <a:lnTo>
                    <a:pt x="1" y="1"/>
                  </a:lnTo>
                  <a:cubicBezTo>
                    <a:pt x="64" y="370"/>
                    <a:pt x="148" y="560"/>
                    <a:pt x="486" y="1003"/>
                  </a:cubicBezTo>
                  <a:cubicBezTo>
                    <a:pt x="548" y="1083"/>
                    <a:pt x="595" y="1194"/>
                    <a:pt x="711" y="1194"/>
                  </a:cubicBezTo>
                  <a:cubicBezTo>
                    <a:pt x="732" y="1194"/>
                    <a:pt x="755" y="1190"/>
                    <a:pt x="781" y="1182"/>
                  </a:cubicBezTo>
                  <a:cubicBezTo>
                    <a:pt x="791" y="1140"/>
                    <a:pt x="812" y="1109"/>
                    <a:pt x="812" y="1066"/>
                  </a:cubicBezTo>
                  <a:cubicBezTo>
                    <a:pt x="812" y="1025"/>
                    <a:pt x="792" y="985"/>
                    <a:pt x="782" y="944"/>
                  </a:cubicBezTo>
                  <a:lnTo>
                    <a:pt x="782" y="944"/>
                  </a:lnTo>
                  <a:cubicBezTo>
                    <a:pt x="785" y="946"/>
                    <a:pt x="788" y="948"/>
                    <a:pt x="791" y="950"/>
                  </a:cubicBezTo>
                  <a:lnTo>
                    <a:pt x="781" y="940"/>
                  </a:lnTo>
                  <a:lnTo>
                    <a:pt x="781" y="940"/>
                  </a:lnTo>
                  <a:cubicBezTo>
                    <a:pt x="781" y="941"/>
                    <a:pt x="782" y="942"/>
                    <a:pt x="782" y="944"/>
                  </a:cubicBezTo>
                  <a:lnTo>
                    <a:pt x="782" y="944"/>
                  </a:lnTo>
                  <a:cubicBezTo>
                    <a:pt x="453" y="709"/>
                    <a:pt x="398" y="231"/>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12"/>
            <p:cNvSpPr/>
            <p:nvPr/>
          </p:nvSpPr>
          <p:spPr>
            <a:xfrm>
              <a:off x="3191550" y="4624250"/>
              <a:ext cx="9225" cy="33500"/>
            </a:xfrm>
            <a:custGeom>
              <a:avLst/>
              <a:gdLst/>
              <a:ahLst/>
              <a:cxnLst/>
              <a:rect l="l" t="t" r="r" b="b"/>
              <a:pathLst>
                <a:path w="369" h="1340" extrusionOk="0">
                  <a:moveTo>
                    <a:pt x="0" y="0"/>
                  </a:moveTo>
                  <a:cubicBezTo>
                    <a:pt x="0" y="549"/>
                    <a:pt x="21" y="633"/>
                    <a:pt x="369" y="1339"/>
                  </a:cubicBezTo>
                  <a:cubicBezTo>
                    <a:pt x="232" y="190"/>
                    <a:pt x="232" y="190"/>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12"/>
            <p:cNvSpPr/>
            <p:nvPr/>
          </p:nvSpPr>
          <p:spPr>
            <a:xfrm>
              <a:off x="3305700" y="4577300"/>
              <a:ext cx="14250" cy="33250"/>
            </a:xfrm>
            <a:custGeom>
              <a:avLst/>
              <a:gdLst/>
              <a:ahLst/>
              <a:cxnLst/>
              <a:rect l="l" t="t" r="r" b="b"/>
              <a:pathLst>
                <a:path w="570" h="1330" extrusionOk="0">
                  <a:moveTo>
                    <a:pt x="85" y="1"/>
                  </a:moveTo>
                  <a:cubicBezTo>
                    <a:pt x="54" y="32"/>
                    <a:pt x="0" y="64"/>
                    <a:pt x="0" y="85"/>
                  </a:cubicBezTo>
                  <a:cubicBezTo>
                    <a:pt x="96" y="528"/>
                    <a:pt x="254" y="950"/>
                    <a:pt x="528" y="1330"/>
                  </a:cubicBezTo>
                  <a:cubicBezTo>
                    <a:pt x="570" y="992"/>
                    <a:pt x="380" y="475"/>
                    <a:pt x="8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12"/>
            <p:cNvSpPr/>
            <p:nvPr/>
          </p:nvSpPr>
          <p:spPr>
            <a:xfrm>
              <a:off x="3379525" y="4620025"/>
              <a:ext cx="30075" cy="17425"/>
            </a:xfrm>
            <a:custGeom>
              <a:avLst/>
              <a:gdLst/>
              <a:ahLst/>
              <a:cxnLst/>
              <a:rect l="l" t="t" r="r" b="b"/>
              <a:pathLst>
                <a:path w="1203" h="697" extrusionOk="0">
                  <a:moveTo>
                    <a:pt x="1203" y="1"/>
                  </a:moveTo>
                  <a:cubicBezTo>
                    <a:pt x="665" y="116"/>
                    <a:pt x="138" y="422"/>
                    <a:pt x="0" y="697"/>
                  </a:cubicBezTo>
                  <a:cubicBezTo>
                    <a:pt x="591" y="496"/>
                    <a:pt x="876" y="338"/>
                    <a:pt x="120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12"/>
            <p:cNvSpPr/>
            <p:nvPr/>
          </p:nvSpPr>
          <p:spPr>
            <a:xfrm>
              <a:off x="3264575" y="4718375"/>
              <a:ext cx="9250" cy="31650"/>
            </a:xfrm>
            <a:custGeom>
              <a:avLst/>
              <a:gdLst/>
              <a:ahLst/>
              <a:cxnLst/>
              <a:rect l="l" t="t" r="r" b="b"/>
              <a:pathLst>
                <a:path w="370" h="1266" extrusionOk="0">
                  <a:moveTo>
                    <a:pt x="0" y="0"/>
                  </a:moveTo>
                  <a:lnTo>
                    <a:pt x="0" y="0"/>
                  </a:lnTo>
                  <a:cubicBezTo>
                    <a:pt x="63" y="391"/>
                    <a:pt x="138" y="770"/>
                    <a:pt x="211" y="1160"/>
                  </a:cubicBezTo>
                  <a:cubicBezTo>
                    <a:pt x="211" y="1181"/>
                    <a:pt x="264" y="1202"/>
                    <a:pt x="359" y="1266"/>
                  </a:cubicBezTo>
                  <a:cubicBezTo>
                    <a:pt x="370" y="591"/>
                    <a:pt x="317" y="443"/>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12"/>
            <p:cNvSpPr/>
            <p:nvPr/>
          </p:nvSpPr>
          <p:spPr>
            <a:xfrm>
              <a:off x="2946575" y="5165825"/>
              <a:ext cx="7950" cy="37175"/>
            </a:xfrm>
            <a:custGeom>
              <a:avLst/>
              <a:gdLst/>
              <a:ahLst/>
              <a:cxnLst/>
              <a:rect l="l" t="t" r="r" b="b"/>
              <a:pathLst>
                <a:path w="318" h="1487" extrusionOk="0">
                  <a:moveTo>
                    <a:pt x="181" y="0"/>
                  </a:moveTo>
                  <a:cubicBezTo>
                    <a:pt x="1" y="675"/>
                    <a:pt x="1" y="917"/>
                    <a:pt x="159" y="1487"/>
                  </a:cubicBezTo>
                  <a:cubicBezTo>
                    <a:pt x="317" y="1002"/>
                    <a:pt x="233" y="570"/>
                    <a:pt x="286" y="148"/>
                  </a:cubicBezTo>
                  <a:cubicBezTo>
                    <a:pt x="286" y="106"/>
                    <a:pt x="223" y="64"/>
                    <a:pt x="18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12"/>
            <p:cNvSpPr/>
            <p:nvPr/>
          </p:nvSpPr>
          <p:spPr>
            <a:xfrm>
              <a:off x="3196275" y="4701525"/>
              <a:ext cx="10250" cy="28750"/>
            </a:xfrm>
            <a:custGeom>
              <a:avLst/>
              <a:gdLst/>
              <a:ahLst/>
              <a:cxnLst/>
              <a:rect l="l" t="t" r="r" b="b"/>
              <a:pathLst>
                <a:path w="410" h="1150" extrusionOk="0">
                  <a:moveTo>
                    <a:pt x="284" y="1"/>
                  </a:moveTo>
                  <a:cubicBezTo>
                    <a:pt x="263" y="1"/>
                    <a:pt x="239" y="4"/>
                    <a:pt x="212" y="10"/>
                  </a:cubicBezTo>
                  <a:cubicBezTo>
                    <a:pt x="128" y="369"/>
                    <a:pt x="1" y="737"/>
                    <a:pt x="22" y="1149"/>
                  </a:cubicBezTo>
                  <a:cubicBezTo>
                    <a:pt x="264" y="854"/>
                    <a:pt x="349" y="495"/>
                    <a:pt x="402" y="137"/>
                  </a:cubicBezTo>
                  <a:cubicBezTo>
                    <a:pt x="410" y="52"/>
                    <a:pt x="371" y="1"/>
                    <a:pt x="28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12"/>
            <p:cNvSpPr/>
            <p:nvPr/>
          </p:nvSpPr>
          <p:spPr>
            <a:xfrm>
              <a:off x="3138275" y="4875250"/>
              <a:ext cx="14800" cy="23475"/>
            </a:xfrm>
            <a:custGeom>
              <a:avLst/>
              <a:gdLst/>
              <a:ahLst/>
              <a:cxnLst/>
              <a:rect l="l" t="t" r="r" b="b"/>
              <a:pathLst>
                <a:path w="592" h="939" extrusionOk="0">
                  <a:moveTo>
                    <a:pt x="580" y="1"/>
                  </a:moveTo>
                  <a:lnTo>
                    <a:pt x="580" y="1"/>
                  </a:lnTo>
                  <a:cubicBezTo>
                    <a:pt x="296" y="264"/>
                    <a:pt x="243" y="634"/>
                    <a:pt x="1" y="939"/>
                  </a:cubicBezTo>
                  <a:cubicBezTo>
                    <a:pt x="454" y="770"/>
                    <a:pt x="591" y="528"/>
                    <a:pt x="58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12"/>
            <p:cNvSpPr/>
            <p:nvPr/>
          </p:nvSpPr>
          <p:spPr>
            <a:xfrm>
              <a:off x="3522700" y="4943275"/>
              <a:ext cx="14800" cy="24825"/>
            </a:xfrm>
            <a:custGeom>
              <a:avLst/>
              <a:gdLst/>
              <a:ahLst/>
              <a:cxnLst/>
              <a:rect l="l" t="t" r="r" b="b"/>
              <a:pathLst>
                <a:path w="592" h="993" extrusionOk="0">
                  <a:moveTo>
                    <a:pt x="1" y="1"/>
                  </a:moveTo>
                  <a:cubicBezTo>
                    <a:pt x="170" y="623"/>
                    <a:pt x="222" y="718"/>
                    <a:pt x="591" y="992"/>
                  </a:cubicBezTo>
                  <a:cubicBezTo>
                    <a:pt x="538" y="770"/>
                    <a:pt x="496" y="580"/>
                    <a:pt x="444" y="402"/>
                  </a:cubicBezTo>
                  <a:lnTo>
                    <a:pt x="444" y="402"/>
                  </a:lnTo>
                  <a:lnTo>
                    <a:pt x="465" y="412"/>
                  </a:lnTo>
                  <a:cubicBezTo>
                    <a:pt x="327" y="296"/>
                    <a:pt x="191" y="170"/>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12"/>
            <p:cNvSpPr/>
            <p:nvPr/>
          </p:nvSpPr>
          <p:spPr>
            <a:xfrm>
              <a:off x="3378475" y="4912175"/>
              <a:ext cx="20050" cy="19250"/>
            </a:xfrm>
            <a:custGeom>
              <a:avLst/>
              <a:gdLst/>
              <a:ahLst/>
              <a:cxnLst/>
              <a:rect l="l" t="t" r="r" b="b"/>
              <a:pathLst>
                <a:path w="802" h="770" extrusionOk="0">
                  <a:moveTo>
                    <a:pt x="0" y="0"/>
                  </a:moveTo>
                  <a:lnTo>
                    <a:pt x="0" y="0"/>
                  </a:lnTo>
                  <a:cubicBezTo>
                    <a:pt x="106" y="127"/>
                    <a:pt x="180" y="232"/>
                    <a:pt x="264" y="327"/>
                  </a:cubicBezTo>
                  <a:cubicBezTo>
                    <a:pt x="394" y="467"/>
                    <a:pt x="515" y="607"/>
                    <a:pt x="645" y="748"/>
                  </a:cubicBezTo>
                  <a:lnTo>
                    <a:pt x="645" y="748"/>
                  </a:lnTo>
                  <a:cubicBezTo>
                    <a:pt x="697" y="685"/>
                    <a:pt x="750" y="633"/>
                    <a:pt x="802" y="570"/>
                  </a:cubicBezTo>
                  <a:cubicBezTo>
                    <a:pt x="328" y="53"/>
                    <a:pt x="328" y="53"/>
                    <a:pt x="0" y="0"/>
                  </a:cubicBezTo>
                  <a:close/>
                  <a:moveTo>
                    <a:pt x="645" y="748"/>
                  </a:moveTo>
                  <a:cubicBezTo>
                    <a:pt x="645" y="748"/>
                    <a:pt x="644" y="748"/>
                    <a:pt x="644" y="749"/>
                  </a:cubicBezTo>
                  <a:lnTo>
                    <a:pt x="665" y="770"/>
                  </a:lnTo>
                  <a:cubicBezTo>
                    <a:pt x="658" y="762"/>
                    <a:pt x="652" y="755"/>
                    <a:pt x="645" y="748"/>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12"/>
            <p:cNvSpPr/>
            <p:nvPr/>
          </p:nvSpPr>
          <p:spPr>
            <a:xfrm>
              <a:off x="3245575" y="4643475"/>
              <a:ext cx="9000" cy="17425"/>
            </a:xfrm>
            <a:custGeom>
              <a:avLst/>
              <a:gdLst/>
              <a:ahLst/>
              <a:cxnLst/>
              <a:rect l="l" t="t" r="r" b="b"/>
              <a:pathLst>
                <a:path w="360" h="697" extrusionOk="0">
                  <a:moveTo>
                    <a:pt x="1" y="1"/>
                  </a:moveTo>
                  <a:lnTo>
                    <a:pt x="1" y="1"/>
                  </a:lnTo>
                  <a:cubicBezTo>
                    <a:pt x="33" y="423"/>
                    <a:pt x="43" y="444"/>
                    <a:pt x="359" y="697"/>
                  </a:cubicBezTo>
                  <a:cubicBezTo>
                    <a:pt x="254" y="296"/>
                    <a:pt x="254" y="296"/>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12"/>
            <p:cNvSpPr/>
            <p:nvPr/>
          </p:nvSpPr>
          <p:spPr>
            <a:xfrm>
              <a:off x="3546150" y="4349750"/>
              <a:ext cx="9800" cy="22450"/>
            </a:xfrm>
            <a:custGeom>
              <a:avLst/>
              <a:gdLst/>
              <a:ahLst/>
              <a:cxnLst/>
              <a:rect l="l" t="t" r="r" b="b"/>
              <a:pathLst>
                <a:path w="392" h="898" extrusionOk="0">
                  <a:moveTo>
                    <a:pt x="317" y="1"/>
                  </a:moveTo>
                  <a:lnTo>
                    <a:pt x="317" y="1"/>
                  </a:lnTo>
                  <a:cubicBezTo>
                    <a:pt x="12" y="476"/>
                    <a:pt x="1" y="518"/>
                    <a:pt x="64" y="898"/>
                  </a:cubicBezTo>
                  <a:cubicBezTo>
                    <a:pt x="392" y="296"/>
                    <a:pt x="392" y="296"/>
                    <a:pt x="31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12"/>
            <p:cNvSpPr/>
            <p:nvPr/>
          </p:nvSpPr>
          <p:spPr>
            <a:xfrm>
              <a:off x="3249275" y="4613700"/>
              <a:ext cx="16375" cy="22425"/>
            </a:xfrm>
            <a:custGeom>
              <a:avLst/>
              <a:gdLst/>
              <a:ahLst/>
              <a:cxnLst/>
              <a:rect l="l" t="t" r="r" b="b"/>
              <a:pathLst>
                <a:path w="655" h="897" extrusionOk="0">
                  <a:moveTo>
                    <a:pt x="0" y="0"/>
                  </a:moveTo>
                  <a:lnTo>
                    <a:pt x="0" y="0"/>
                  </a:lnTo>
                  <a:cubicBezTo>
                    <a:pt x="180" y="359"/>
                    <a:pt x="370" y="622"/>
                    <a:pt x="654" y="896"/>
                  </a:cubicBezTo>
                  <a:cubicBezTo>
                    <a:pt x="570" y="411"/>
                    <a:pt x="443" y="243"/>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12"/>
            <p:cNvSpPr/>
            <p:nvPr/>
          </p:nvSpPr>
          <p:spPr>
            <a:xfrm>
              <a:off x="3494225" y="4895025"/>
              <a:ext cx="9000" cy="14525"/>
            </a:xfrm>
            <a:custGeom>
              <a:avLst/>
              <a:gdLst/>
              <a:ahLst/>
              <a:cxnLst/>
              <a:rect l="l" t="t" r="r" b="b"/>
              <a:pathLst>
                <a:path w="360" h="581" extrusionOk="0">
                  <a:moveTo>
                    <a:pt x="1" y="0"/>
                  </a:moveTo>
                  <a:lnTo>
                    <a:pt x="1" y="0"/>
                  </a:lnTo>
                  <a:cubicBezTo>
                    <a:pt x="74" y="370"/>
                    <a:pt x="74" y="370"/>
                    <a:pt x="359" y="581"/>
                  </a:cubicBezTo>
                  <a:cubicBezTo>
                    <a:pt x="306" y="359"/>
                    <a:pt x="264" y="117"/>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12"/>
            <p:cNvSpPr/>
            <p:nvPr/>
          </p:nvSpPr>
          <p:spPr>
            <a:xfrm>
              <a:off x="3057850" y="4973075"/>
              <a:ext cx="14550" cy="15575"/>
            </a:xfrm>
            <a:custGeom>
              <a:avLst/>
              <a:gdLst/>
              <a:ahLst/>
              <a:cxnLst/>
              <a:rect l="l" t="t" r="r" b="b"/>
              <a:pathLst>
                <a:path w="582" h="623" extrusionOk="0">
                  <a:moveTo>
                    <a:pt x="581" y="0"/>
                  </a:moveTo>
                  <a:lnTo>
                    <a:pt x="581" y="0"/>
                  </a:lnTo>
                  <a:cubicBezTo>
                    <a:pt x="96" y="222"/>
                    <a:pt x="75" y="253"/>
                    <a:pt x="1" y="623"/>
                  </a:cubicBezTo>
                  <a:cubicBezTo>
                    <a:pt x="275" y="496"/>
                    <a:pt x="422" y="285"/>
                    <a:pt x="58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12"/>
            <p:cNvSpPr/>
            <p:nvPr/>
          </p:nvSpPr>
          <p:spPr>
            <a:xfrm>
              <a:off x="3476825" y="4849675"/>
              <a:ext cx="7675" cy="14250"/>
            </a:xfrm>
            <a:custGeom>
              <a:avLst/>
              <a:gdLst/>
              <a:ahLst/>
              <a:cxnLst/>
              <a:rect l="l" t="t" r="r" b="b"/>
              <a:pathLst>
                <a:path w="307" h="570" extrusionOk="0">
                  <a:moveTo>
                    <a:pt x="74" y="0"/>
                  </a:moveTo>
                  <a:lnTo>
                    <a:pt x="74" y="0"/>
                  </a:lnTo>
                  <a:cubicBezTo>
                    <a:pt x="1" y="232"/>
                    <a:pt x="32" y="401"/>
                    <a:pt x="243" y="570"/>
                  </a:cubicBezTo>
                  <a:cubicBezTo>
                    <a:pt x="275" y="328"/>
                    <a:pt x="306" y="148"/>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12"/>
            <p:cNvSpPr/>
            <p:nvPr/>
          </p:nvSpPr>
          <p:spPr>
            <a:xfrm>
              <a:off x="3339975" y="5064300"/>
              <a:ext cx="75175" cy="140475"/>
            </a:xfrm>
            <a:custGeom>
              <a:avLst/>
              <a:gdLst/>
              <a:ahLst/>
              <a:cxnLst/>
              <a:rect l="l" t="t" r="r" b="b"/>
              <a:pathLst>
                <a:path w="3007" h="5619" extrusionOk="0">
                  <a:moveTo>
                    <a:pt x="117" y="0"/>
                  </a:moveTo>
                  <a:cubicBezTo>
                    <a:pt x="75" y="11"/>
                    <a:pt x="33" y="21"/>
                    <a:pt x="0" y="32"/>
                  </a:cubicBezTo>
                  <a:cubicBezTo>
                    <a:pt x="22" y="127"/>
                    <a:pt x="43" y="222"/>
                    <a:pt x="85" y="317"/>
                  </a:cubicBezTo>
                  <a:cubicBezTo>
                    <a:pt x="370" y="918"/>
                    <a:pt x="654" y="1519"/>
                    <a:pt x="961" y="2110"/>
                  </a:cubicBezTo>
                  <a:cubicBezTo>
                    <a:pt x="1561" y="3249"/>
                    <a:pt x="2173" y="4378"/>
                    <a:pt x="2775" y="5506"/>
                  </a:cubicBezTo>
                  <a:cubicBezTo>
                    <a:pt x="2803" y="5562"/>
                    <a:pt x="2831" y="5618"/>
                    <a:pt x="2890" y="5618"/>
                  </a:cubicBezTo>
                  <a:cubicBezTo>
                    <a:pt x="2920" y="5618"/>
                    <a:pt x="2957" y="5604"/>
                    <a:pt x="3007" y="5569"/>
                  </a:cubicBezTo>
                  <a:cubicBezTo>
                    <a:pt x="2047" y="3713"/>
                    <a:pt x="1087" y="1857"/>
                    <a:pt x="11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12"/>
            <p:cNvSpPr/>
            <p:nvPr/>
          </p:nvSpPr>
          <p:spPr>
            <a:xfrm>
              <a:off x="3566475" y="4907450"/>
              <a:ext cx="104175" cy="79175"/>
            </a:xfrm>
            <a:custGeom>
              <a:avLst/>
              <a:gdLst/>
              <a:ahLst/>
              <a:cxnLst/>
              <a:rect l="l" t="t" r="r" b="b"/>
              <a:pathLst>
                <a:path w="4167" h="3167" extrusionOk="0">
                  <a:moveTo>
                    <a:pt x="130" y="0"/>
                  </a:moveTo>
                  <a:cubicBezTo>
                    <a:pt x="100" y="0"/>
                    <a:pt x="68" y="6"/>
                    <a:pt x="32" y="21"/>
                  </a:cubicBezTo>
                  <a:cubicBezTo>
                    <a:pt x="1" y="157"/>
                    <a:pt x="95" y="221"/>
                    <a:pt x="179" y="284"/>
                  </a:cubicBezTo>
                  <a:lnTo>
                    <a:pt x="3154" y="2625"/>
                  </a:lnTo>
                  <a:cubicBezTo>
                    <a:pt x="3397" y="2815"/>
                    <a:pt x="3660" y="2984"/>
                    <a:pt x="3913" y="3152"/>
                  </a:cubicBezTo>
                  <a:cubicBezTo>
                    <a:pt x="3926" y="3163"/>
                    <a:pt x="3943" y="3166"/>
                    <a:pt x="3964" y="3166"/>
                  </a:cubicBezTo>
                  <a:cubicBezTo>
                    <a:pt x="4009" y="3166"/>
                    <a:pt x="4073" y="3149"/>
                    <a:pt x="4166" y="3142"/>
                  </a:cubicBezTo>
                  <a:cubicBezTo>
                    <a:pt x="4039" y="3016"/>
                    <a:pt x="3976" y="2931"/>
                    <a:pt x="3892" y="2868"/>
                  </a:cubicBezTo>
                  <a:cubicBezTo>
                    <a:pt x="2679" y="2056"/>
                    <a:pt x="1583" y="1085"/>
                    <a:pt x="433" y="189"/>
                  </a:cubicBezTo>
                  <a:cubicBezTo>
                    <a:pt x="339" y="112"/>
                    <a:pt x="258" y="0"/>
                    <a:pt x="13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12"/>
            <p:cNvSpPr/>
            <p:nvPr/>
          </p:nvSpPr>
          <p:spPr>
            <a:xfrm>
              <a:off x="3483400" y="5295400"/>
              <a:ext cx="68850" cy="105100"/>
            </a:xfrm>
            <a:custGeom>
              <a:avLst/>
              <a:gdLst/>
              <a:ahLst/>
              <a:cxnLst/>
              <a:rect l="l" t="t" r="r" b="b"/>
              <a:pathLst>
                <a:path w="2754" h="4204" extrusionOk="0">
                  <a:moveTo>
                    <a:pt x="76" y="0"/>
                  </a:moveTo>
                  <a:cubicBezTo>
                    <a:pt x="55" y="0"/>
                    <a:pt x="31" y="8"/>
                    <a:pt x="1" y="27"/>
                  </a:cubicBezTo>
                  <a:cubicBezTo>
                    <a:pt x="223" y="639"/>
                    <a:pt x="1077" y="2062"/>
                    <a:pt x="2363" y="3909"/>
                  </a:cubicBezTo>
                  <a:cubicBezTo>
                    <a:pt x="2438" y="4024"/>
                    <a:pt x="2469" y="4204"/>
                    <a:pt x="2670" y="4204"/>
                  </a:cubicBezTo>
                  <a:cubicBezTo>
                    <a:pt x="2754" y="4087"/>
                    <a:pt x="2670" y="3993"/>
                    <a:pt x="2606" y="3909"/>
                  </a:cubicBezTo>
                  <a:cubicBezTo>
                    <a:pt x="1805" y="2643"/>
                    <a:pt x="1003" y="1377"/>
                    <a:pt x="191" y="112"/>
                  </a:cubicBezTo>
                  <a:cubicBezTo>
                    <a:pt x="159" y="65"/>
                    <a:pt x="134" y="0"/>
                    <a:pt x="7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12"/>
            <p:cNvSpPr/>
            <p:nvPr/>
          </p:nvSpPr>
          <p:spPr>
            <a:xfrm>
              <a:off x="3530625" y="4748700"/>
              <a:ext cx="93075" cy="45900"/>
            </a:xfrm>
            <a:custGeom>
              <a:avLst/>
              <a:gdLst/>
              <a:ahLst/>
              <a:cxnLst/>
              <a:rect l="l" t="t" r="r" b="b"/>
              <a:pathLst>
                <a:path w="3723" h="1836" extrusionOk="0">
                  <a:moveTo>
                    <a:pt x="0" y="0"/>
                  </a:moveTo>
                  <a:lnTo>
                    <a:pt x="0" y="0"/>
                  </a:lnTo>
                  <a:cubicBezTo>
                    <a:pt x="369" y="264"/>
                    <a:pt x="802" y="401"/>
                    <a:pt x="1202" y="612"/>
                  </a:cubicBezTo>
                  <a:cubicBezTo>
                    <a:pt x="1613" y="823"/>
                    <a:pt x="2014" y="1044"/>
                    <a:pt x="2436" y="1245"/>
                  </a:cubicBezTo>
                  <a:cubicBezTo>
                    <a:pt x="2837" y="1424"/>
                    <a:pt x="3195" y="1709"/>
                    <a:pt x="3723" y="1835"/>
                  </a:cubicBezTo>
                  <a:cubicBezTo>
                    <a:pt x="3006" y="1192"/>
                    <a:pt x="981" y="169"/>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12"/>
            <p:cNvSpPr/>
            <p:nvPr/>
          </p:nvSpPr>
          <p:spPr>
            <a:xfrm>
              <a:off x="3338675" y="5116250"/>
              <a:ext cx="47200" cy="87275"/>
            </a:xfrm>
            <a:custGeom>
              <a:avLst/>
              <a:gdLst/>
              <a:ahLst/>
              <a:cxnLst/>
              <a:rect l="l" t="t" r="r" b="b"/>
              <a:pathLst>
                <a:path w="1888" h="3491" extrusionOk="0">
                  <a:moveTo>
                    <a:pt x="85" y="0"/>
                  </a:moveTo>
                  <a:cubicBezTo>
                    <a:pt x="21" y="148"/>
                    <a:pt x="0" y="169"/>
                    <a:pt x="0" y="179"/>
                  </a:cubicBezTo>
                  <a:cubicBezTo>
                    <a:pt x="549" y="1266"/>
                    <a:pt x="1097" y="2342"/>
                    <a:pt x="1656" y="3418"/>
                  </a:cubicBezTo>
                  <a:cubicBezTo>
                    <a:pt x="1677" y="3449"/>
                    <a:pt x="1761" y="3449"/>
                    <a:pt x="1888" y="3491"/>
                  </a:cubicBezTo>
                  <a:cubicBezTo>
                    <a:pt x="1561" y="2743"/>
                    <a:pt x="1202" y="2099"/>
                    <a:pt x="865" y="1435"/>
                  </a:cubicBezTo>
                  <a:cubicBezTo>
                    <a:pt x="633" y="971"/>
                    <a:pt x="380" y="517"/>
                    <a:pt x="8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12"/>
            <p:cNvSpPr/>
            <p:nvPr/>
          </p:nvSpPr>
          <p:spPr>
            <a:xfrm>
              <a:off x="3249800" y="4929300"/>
              <a:ext cx="44325" cy="85725"/>
            </a:xfrm>
            <a:custGeom>
              <a:avLst/>
              <a:gdLst/>
              <a:ahLst/>
              <a:cxnLst/>
              <a:rect l="l" t="t" r="r" b="b"/>
              <a:pathLst>
                <a:path w="1773" h="3429" extrusionOk="0">
                  <a:moveTo>
                    <a:pt x="64" y="0"/>
                  </a:moveTo>
                  <a:cubicBezTo>
                    <a:pt x="43" y="32"/>
                    <a:pt x="1" y="75"/>
                    <a:pt x="11" y="96"/>
                  </a:cubicBezTo>
                  <a:cubicBezTo>
                    <a:pt x="549" y="1203"/>
                    <a:pt x="1087" y="2311"/>
                    <a:pt x="1636" y="3418"/>
                  </a:cubicBezTo>
                  <a:cubicBezTo>
                    <a:pt x="1646" y="3429"/>
                    <a:pt x="1699" y="3429"/>
                    <a:pt x="1751" y="3429"/>
                  </a:cubicBezTo>
                  <a:cubicBezTo>
                    <a:pt x="1751" y="3365"/>
                    <a:pt x="1772" y="3291"/>
                    <a:pt x="1741" y="3239"/>
                  </a:cubicBezTo>
                  <a:cubicBezTo>
                    <a:pt x="1224" y="2173"/>
                    <a:pt x="697" y="1097"/>
                    <a:pt x="180" y="32"/>
                  </a:cubicBezTo>
                  <a:cubicBezTo>
                    <a:pt x="159" y="11"/>
                    <a:pt x="106" y="11"/>
                    <a:pt x="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12"/>
            <p:cNvSpPr/>
            <p:nvPr/>
          </p:nvSpPr>
          <p:spPr>
            <a:xfrm>
              <a:off x="3516375" y="5083025"/>
              <a:ext cx="60150" cy="77025"/>
            </a:xfrm>
            <a:custGeom>
              <a:avLst/>
              <a:gdLst/>
              <a:ahLst/>
              <a:cxnLst/>
              <a:rect l="l" t="t" r="r" b="b"/>
              <a:pathLst>
                <a:path w="2406" h="3081" extrusionOk="0">
                  <a:moveTo>
                    <a:pt x="32" y="1"/>
                  </a:moveTo>
                  <a:cubicBezTo>
                    <a:pt x="32" y="22"/>
                    <a:pt x="1" y="43"/>
                    <a:pt x="11" y="53"/>
                  </a:cubicBezTo>
                  <a:cubicBezTo>
                    <a:pt x="591" y="1044"/>
                    <a:pt x="1382" y="1888"/>
                    <a:pt x="2047" y="2806"/>
                  </a:cubicBezTo>
                  <a:cubicBezTo>
                    <a:pt x="2120" y="2911"/>
                    <a:pt x="2226" y="2996"/>
                    <a:pt x="2310" y="3080"/>
                  </a:cubicBezTo>
                  <a:lnTo>
                    <a:pt x="2405" y="3017"/>
                  </a:lnTo>
                  <a:cubicBezTo>
                    <a:pt x="2384" y="2964"/>
                    <a:pt x="2373" y="2890"/>
                    <a:pt x="2342" y="2848"/>
                  </a:cubicBezTo>
                  <a:lnTo>
                    <a:pt x="158" y="32"/>
                  </a:lnTo>
                  <a:cubicBezTo>
                    <a:pt x="137" y="1"/>
                    <a:pt x="74" y="11"/>
                    <a:pt x="3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12"/>
            <p:cNvSpPr/>
            <p:nvPr/>
          </p:nvSpPr>
          <p:spPr>
            <a:xfrm>
              <a:off x="3416450" y="5109925"/>
              <a:ext cx="49050" cy="79125"/>
            </a:xfrm>
            <a:custGeom>
              <a:avLst/>
              <a:gdLst/>
              <a:ahLst/>
              <a:cxnLst/>
              <a:rect l="l" t="t" r="r" b="b"/>
              <a:pathLst>
                <a:path w="1962" h="3165" extrusionOk="0">
                  <a:moveTo>
                    <a:pt x="32" y="0"/>
                  </a:moveTo>
                  <a:lnTo>
                    <a:pt x="32" y="0"/>
                  </a:lnTo>
                  <a:cubicBezTo>
                    <a:pt x="0" y="348"/>
                    <a:pt x="169" y="601"/>
                    <a:pt x="316" y="854"/>
                  </a:cubicBezTo>
                  <a:cubicBezTo>
                    <a:pt x="813" y="1730"/>
                    <a:pt x="1614" y="2879"/>
                    <a:pt x="1920" y="3164"/>
                  </a:cubicBezTo>
                  <a:cubicBezTo>
                    <a:pt x="1941" y="3153"/>
                    <a:pt x="1962" y="3132"/>
                    <a:pt x="1962" y="3122"/>
                  </a:cubicBezTo>
                  <a:cubicBezTo>
                    <a:pt x="1466" y="2110"/>
                    <a:pt x="738" y="1245"/>
                    <a:pt x="211" y="253"/>
                  </a:cubicBezTo>
                  <a:cubicBezTo>
                    <a:pt x="169" y="169"/>
                    <a:pt x="95" y="85"/>
                    <a:pt x="3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12"/>
            <p:cNvSpPr/>
            <p:nvPr/>
          </p:nvSpPr>
          <p:spPr>
            <a:xfrm>
              <a:off x="3214225" y="5039500"/>
              <a:ext cx="41675" cy="81000"/>
            </a:xfrm>
            <a:custGeom>
              <a:avLst/>
              <a:gdLst/>
              <a:ahLst/>
              <a:cxnLst/>
              <a:rect l="l" t="t" r="r" b="b"/>
              <a:pathLst>
                <a:path w="1667" h="3240" extrusionOk="0">
                  <a:moveTo>
                    <a:pt x="42" y="1"/>
                  </a:moveTo>
                  <a:cubicBezTo>
                    <a:pt x="21" y="85"/>
                    <a:pt x="0" y="106"/>
                    <a:pt x="10" y="127"/>
                  </a:cubicBezTo>
                  <a:cubicBezTo>
                    <a:pt x="31" y="191"/>
                    <a:pt x="52" y="254"/>
                    <a:pt x="85" y="307"/>
                  </a:cubicBezTo>
                  <a:cubicBezTo>
                    <a:pt x="538" y="961"/>
                    <a:pt x="907" y="1657"/>
                    <a:pt x="1160" y="2417"/>
                  </a:cubicBezTo>
                  <a:cubicBezTo>
                    <a:pt x="1245" y="2659"/>
                    <a:pt x="1381" y="2891"/>
                    <a:pt x="1508" y="3123"/>
                  </a:cubicBezTo>
                  <a:cubicBezTo>
                    <a:pt x="1529" y="3165"/>
                    <a:pt x="1592" y="3197"/>
                    <a:pt x="1667" y="3239"/>
                  </a:cubicBezTo>
                  <a:cubicBezTo>
                    <a:pt x="1498" y="2279"/>
                    <a:pt x="633" y="549"/>
                    <a:pt x="4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12"/>
            <p:cNvSpPr/>
            <p:nvPr/>
          </p:nvSpPr>
          <p:spPr>
            <a:xfrm>
              <a:off x="3705700" y="5243875"/>
              <a:ext cx="43775" cy="58800"/>
            </a:xfrm>
            <a:custGeom>
              <a:avLst/>
              <a:gdLst/>
              <a:ahLst/>
              <a:cxnLst/>
              <a:rect l="l" t="t" r="r" b="b"/>
              <a:pathLst>
                <a:path w="1751" h="2352" extrusionOk="0">
                  <a:moveTo>
                    <a:pt x="0" y="0"/>
                  </a:moveTo>
                  <a:lnTo>
                    <a:pt x="0" y="0"/>
                  </a:lnTo>
                  <a:cubicBezTo>
                    <a:pt x="211" y="538"/>
                    <a:pt x="654" y="1181"/>
                    <a:pt x="1508" y="2194"/>
                  </a:cubicBezTo>
                  <a:cubicBezTo>
                    <a:pt x="1561" y="2246"/>
                    <a:pt x="1634" y="2278"/>
                    <a:pt x="1751" y="2352"/>
                  </a:cubicBezTo>
                  <a:cubicBezTo>
                    <a:pt x="1571" y="1888"/>
                    <a:pt x="685" y="696"/>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12"/>
            <p:cNvSpPr/>
            <p:nvPr/>
          </p:nvSpPr>
          <p:spPr>
            <a:xfrm>
              <a:off x="3598650" y="4911325"/>
              <a:ext cx="45625" cy="30650"/>
            </a:xfrm>
            <a:custGeom>
              <a:avLst/>
              <a:gdLst/>
              <a:ahLst/>
              <a:cxnLst/>
              <a:rect l="l" t="t" r="r" b="b"/>
              <a:pathLst>
                <a:path w="1825" h="1226" extrusionOk="0">
                  <a:moveTo>
                    <a:pt x="81" y="1"/>
                  </a:moveTo>
                  <a:cubicBezTo>
                    <a:pt x="66" y="1"/>
                    <a:pt x="29" y="46"/>
                    <a:pt x="0" y="66"/>
                  </a:cubicBezTo>
                  <a:cubicBezTo>
                    <a:pt x="474" y="593"/>
                    <a:pt x="1255" y="1089"/>
                    <a:pt x="1824" y="1226"/>
                  </a:cubicBezTo>
                  <a:cubicBezTo>
                    <a:pt x="1456" y="857"/>
                    <a:pt x="474" y="161"/>
                    <a:pt x="85" y="2"/>
                  </a:cubicBezTo>
                  <a:cubicBezTo>
                    <a:pt x="84" y="1"/>
                    <a:pt x="82" y="1"/>
                    <a:pt x="8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12"/>
            <p:cNvSpPr/>
            <p:nvPr/>
          </p:nvSpPr>
          <p:spPr>
            <a:xfrm>
              <a:off x="3190200" y="4931400"/>
              <a:ext cx="10575" cy="64125"/>
            </a:xfrm>
            <a:custGeom>
              <a:avLst/>
              <a:gdLst/>
              <a:ahLst/>
              <a:cxnLst/>
              <a:rect l="l" t="t" r="r" b="b"/>
              <a:pathLst>
                <a:path w="423" h="2565" extrusionOk="0">
                  <a:moveTo>
                    <a:pt x="128" y="1"/>
                  </a:moveTo>
                  <a:cubicBezTo>
                    <a:pt x="64" y="117"/>
                    <a:pt x="1" y="170"/>
                    <a:pt x="1" y="223"/>
                  </a:cubicBezTo>
                  <a:cubicBezTo>
                    <a:pt x="22" y="1425"/>
                    <a:pt x="106" y="2131"/>
                    <a:pt x="307" y="2564"/>
                  </a:cubicBezTo>
                  <a:cubicBezTo>
                    <a:pt x="423" y="1773"/>
                    <a:pt x="191" y="1066"/>
                    <a:pt x="233" y="349"/>
                  </a:cubicBezTo>
                  <a:cubicBezTo>
                    <a:pt x="233" y="254"/>
                    <a:pt x="181" y="159"/>
                    <a:pt x="12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12"/>
            <p:cNvSpPr/>
            <p:nvPr/>
          </p:nvSpPr>
          <p:spPr>
            <a:xfrm>
              <a:off x="3221600" y="4825675"/>
              <a:ext cx="6350" cy="58300"/>
            </a:xfrm>
            <a:custGeom>
              <a:avLst/>
              <a:gdLst/>
              <a:ahLst/>
              <a:cxnLst/>
              <a:rect l="l" t="t" r="r" b="b"/>
              <a:pathLst>
                <a:path w="254" h="2332" extrusionOk="0">
                  <a:moveTo>
                    <a:pt x="169" y="1"/>
                  </a:moveTo>
                  <a:cubicBezTo>
                    <a:pt x="74" y="106"/>
                    <a:pt x="0" y="149"/>
                    <a:pt x="0" y="191"/>
                  </a:cubicBezTo>
                  <a:cubicBezTo>
                    <a:pt x="0" y="855"/>
                    <a:pt x="0" y="1509"/>
                    <a:pt x="11" y="2163"/>
                  </a:cubicBezTo>
                  <a:cubicBezTo>
                    <a:pt x="11" y="2205"/>
                    <a:pt x="74" y="2237"/>
                    <a:pt x="169" y="2331"/>
                  </a:cubicBezTo>
                  <a:cubicBezTo>
                    <a:pt x="243" y="1530"/>
                    <a:pt x="254" y="792"/>
                    <a:pt x="16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12"/>
            <p:cNvSpPr/>
            <p:nvPr/>
          </p:nvSpPr>
          <p:spPr>
            <a:xfrm>
              <a:off x="3518500" y="5111750"/>
              <a:ext cx="32175" cy="48300"/>
            </a:xfrm>
            <a:custGeom>
              <a:avLst/>
              <a:gdLst/>
              <a:ahLst/>
              <a:cxnLst/>
              <a:rect l="l" t="t" r="r" b="b"/>
              <a:pathLst>
                <a:path w="1287" h="1932" extrusionOk="0">
                  <a:moveTo>
                    <a:pt x="0" y="1"/>
                  </a:moveTo>
                  <a:lnTo>
                    <a:pt x="0" y="1"/>
                  </a:lnTo>
                  <a:cubicBezTo>
                    <a:pt x="305" y="781"/>
                    <a:pt x="917" y="1667"/>
                    <a:pt x="1287" y="1931"/>
                  </a:cubicBezTo>
                  <a:cubicBezTo>
                    <a:pt x="1160" y="1552"/>
                    <a:pt x="516" y="560"/>
                    <a:pt x="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12"/>
            <p:cNvSpPr/>
            <p:nvPr/>
          </p:nvSpPr>
          <p:spPr>
            <a:xfrm>
              <a:off x="3651375" y="4817200"/>
              <a:ext cx="40625" cy="35925"/>
            </a:xfrm>
            <a:custGeom>
              <a:avLst/>
              <a:gdLst/>
              <a:ahLst/>
              <a:cxnLst/>
              <a:rect l="l" t="t" r="r" b="b"/>
              <a:pathLst>
                <a:path w="1625" h="1437" extrusionOk="0">
                  <a:moveTo>
                    <a:pt x="108" y="1"/>
                  </a:moveTo>
                  <a:cubicBezTo>
                    <a:pt x="84" y="1"/>
                    <a:pt x="39" y="36"/>
                    <a:pt x="11" y="55"/>
                  </a:cubicBezTo>
                  <a:cubicBezTo>
                    <a:pt x="11" y="76"/>
                    <a:pt x="1" y="97"/>
                    <a:pt x="11" y="108"/>
                  </a:cubicBezTo>
                  <a:lnTo>
                    <a:pt x="1529" y="1437"/>
                  </a:lnTo>
                  <a:cubicBezTo>
                    <a:pt x="1561" y="1416"/>
                    <a:pt x="1593" y="1405"/>
                    <a:pt x="1625" y="1395"/>
                  </a:cubicBezTo>
                  <a:cubicBezTo>
                    <a:pt x="1583" y="1299"/>
                    <a:pt x="1540" y="1205"/>
                    <a:pt x="1477" y="1131"/>
                  </a:cubicBezTo>
                  <a:cubicBezTo>
                    <a:pt x="1086" y="688"/>
                    <a:pt x="580" y="371"/>
                    <a:pt x="116" y="2"/>
                  </a:cubicBezTo>
                  <a:cubicBezTo>
                    <a:pt x="114" y="1"/>
                    <a:pt x="111" y="1"/>
                    <a:pt x="10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12"/>
            <p:cNvSpPr/>
            <p:nvPr/>
          </p:nvSpPr>
          <p:spPr>
            <a:xfrm>
              <a:off x="3266675" y="5156575"/>
              <a:ext cx="18750" cy="51200"/>
            </a:xfrm>
            <a:custGeom>
              <a:avLst/>
              <a:gdLst/>
              <a:ahLst/>
              <a:cxnLst/>
              <a:rect l="l" t="t" r="r" b="b"/>
              <a:pathLst>
                <a:path w="750" h="2048" extrusionOk="0">
                  <a:moveTo>
                    <a:pt x="22" y="1"/>
                  </a:moveTo>
                  <a:lnTo>
                    <a:pt x="22" y="1"/>
                  </a:lnTo>
                  <a:cubicBezTo>
                    <a:pt x="1" y="338"/>
                    <a:pt x="201" y="1119"/>
                    <a:pt x="486" y="1730"/>
                  </a:cubicBezTo>
                  <a:cubicBezTo>
                    <a:pt x="537" y="1844"/>
                    <a:pt x="528" y="2047"/>
                    <a:pt x="733" y="2047"/>
                  </a:cubicBezTo>
                  <a:cubicBezTo>
                    <a:pt x="739" y="2047"/>
                    <a:pt x="744" y="2047"/>
                    <a:pt x="750" y="2047"/>
                  </a:cubicBezTo>
                  <a:cubicBezTo>
                    <a:pt x="644" y="1467"/>
                    <a:pt x="233" y="317"/>
                    <a:pt x="2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12"/>
            <p:cNvSpPr/>
            <p:nvPr/>
          </p:nvSpPr>
          <p:spPr>
            <a:xfrm>
              <a:off x="3692500" y="5253600"/>
              <a:ext cx="27450" cy="41700"/>
            </a:xfrm>
            <a:custGeom>
              <a:avLst/>
              <a:gdLst/>
              <a:ahLst/>
              <a:cxnLst/>
              <a:rect l="l" t="t" r="r" b="b"/>
              <a:pathLst>
                <a:path w="1098" h="1668" extrusionOk="0">
                  <a:moveTo>
                    <a:pt x="85" y="1"/>
                  </a:moveTo>
                  <a:cubicBezTo>
                    <a:pt x="11" y="138"/>
                    <a:pt x="1" y="202"/>
                    <a:pt x="32" y="254"/>
                  </a:cubicBezTo>
                  <a:cubicBezTo>
                    <a:pt x="306" y="697"/>
                    <a:pt x="602" y="1140"/>
                    <a:pt x="887" y="1573"/>
                  </a:cubicBezTo>
                  <a:cubicBezTo>
                    <a:pt x="918" y="1625"/>
                    <a:pt x="992" y="1636"/>
                    <a:pt x="1055" y="1667"/>
                  </a:cubicBezTo>
                  <a:cubicBezTo>
                    <a:pt x="1066" y="1615"/>
                    <a:pt x="1098" y="1562"/>
                    <a:pt x="1077" y="1531"/>
                  </a:cubicBezTo>
                  <a:cubicBezTo>
                    <a:pt x="781" y="1077"/>
                    <a:pt x="486" y="613"/>
                    <a:pt x="191" y="160"/>
                  </a:cubicBezTo>
                  <a:cubicBezTo>
                    <a:pt x="148" y="106"/>
                    <a:pt x="116" y="54"/>
                    <a:pt x="8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12"/>
            <p:cNvSpPr/>
            <p:nvPr/>
          </p:nvSpPr>
          <p:spPr>
            <a:xfrm>
              <a:off x="3416175" y="5136550"/>
              <a:ext cx="24825" cy="37725"/>
            </a:xfrm>
            <a:custGeom>
              <a:avLst/>
              <a:gdLst/>
              <a:ahLst/>
              <a:cxnLst/>
              <a:rect l="l" t="t" r="r" b="b"/>
              <a:pathLst>
                <a:path w="993" h="1509" extrusionOk="0">
                  <a:moveTo>
                    <a:pt x="1" y="0"/>
                  </a:moveTo>
                  <a:lnTo>
                    <a:pt x="1" y="0"/>
                  </a:lnTo>
                  <a:cubicBezTo>
                    <a:pt x="11" y="63"/>
                    <a:pt x="11" y="138"/>
                    <a:pt x="43" y="180"/>
                  </a:cubicBezTo>
                  <a:cubicBezTo>
                    <a:pt x="306" y="612"/>
                    <a:pt x="570" y="1034"/>
                    <a:pt x="845" y="1467"/>
                  </a:cubicBezTo>
                  <a:cubicBezTo>
                    <a:pt x="866" y="1488"/>
                    <a:pt x="918" y="1498"/>
                    <a:pt x="960" y="1509"/>
                  </a:cubicBezTo>
                  <a:cubicBezTo>
                    <a:pt x="971" y="1467"/>
                    <a:pt x="992" y="1413"/>
                    <a:pt x="981" y="1382"/>
                  </a:cubicBezTo>
                  <a:cubicBezTo>
                    <a:pt x="707" y="928"/>
                    <a:pt x="433" y="485"/>
                    <a:pt x="149" y="42"/>
                  </a:cubicBezTo>
                  <a:cubicBezTo>
                    <a:pt x="138" y="11"/>
                    <a:pt x="74" y="11"/>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12"/>
            <p:cNvSpPr/>
            <p:nvPr/>
          </p:nvSpPr>
          <p:spPr>
            <a:xfrm>
              <a:off x="3590975" y="5328775"/>
              <a:ext cx="26400" cy="34025"/>
            </a:xfrm>
            <a:custGeom>
              <a:avLst/>
              <a:gdLst/>
              <a:ahLst/>
              <a:cxnLst/>
              <a:rect l="l" t="t" r="r" b="b"/>
              <a:pathLst>
                <a:path w="1056" h="1361" extrusionOk="0">
                  <a:moveTo>
                    <a:pt x="1" y="0"/>
                  </a:moveTo>
                  <a:lnTo>
                    <a:pt x="1" y="0"/>
                  </a:lnTo>
                  <a:cubicBezTo>
                    <a:pt x="360" y="749"/>
                    <a:pt x="729" y="1213"/>
                    <a:pt x="1056" y="1360"/>
                  </a:cubicBezTo>
                  <a:cubicBezTo>
                    <a:pt x="877" y="928"/>
                    <a:pt x="549" y="495"/>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12"/>
            <p:cNvSpPr/>
            <p:nvPr/>
          </p:nvSpPr>
          <p:spPr>
            <a:xfrm>
              <a:off x="3407225" y="5148175"/>
              <a:ext cx="17425" cy="35325"/>
            </a:xfrm>
            <a:custGeom>
              <a:avLst/>
              <a:gdLst/>
              <a:ahLst/>
              <a:cxnLst/>
              <a:rect l="l" t="t" r="r" b="b"/>
              <a:pathLst>
                <a:path w="697" h="1413" extrusionOk="0">
                  <a:moveTo>
                    <a:pt x="93" y="1"/>
                  </a:moveTo>
                  <a:cubicBezTo>
                    <a:pt x="70" y="1"/>
                    <a:pt x="35" y="10"/>
                    <a:pt x="0" y="10"/>
                  </a:cubicBezTo>
                  <a:cubicBezTo>
                    <a:pt x="10" y="84"/>
                    <a:pt x="10" y="147"/>
                    <a:pt x="32" y="200"/>
                  </a:cubicBezTo>
                  <a:cubicBezTo>
                    <a:pt x="242" y="611"/>
                    <a:pt x="464" y="1012"/>
                    <a:pt x="675" y="1412"/>
                  </a:cubicBezTo>
                  <a:cubicBezTo>
                    <a:pt x="696" y="980"/>
                    <a:pt x="507" y="559"/>
                    <a:pt x="116" y="10"/>
                  </a:cubicBezTo>
                  <a:cubicBezTo>
                    <a:pt x="113" y="3"/>
                    <a:pt x="104" y="1"/>
                    <a:pt x="9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12"/>
            <p:cNvSpPr/>
            <p:nvPr/>
          </p:nvSpPr>
          <p:spPr>
            <a:xfrm>
              <a:off x="3290675" y="5233050"/>
              <a:ext cx="18750" cy="34050"/>
            </a:xfrm>
            <a:custGeom>
              <a:avLst/>
              <a:gdLst/>
              <a:ahLst/>
              <a:cxnLst/>
              <a:rect l="l" t="t" r="r" b="b"/>
              <a:pathLst>
                <a:path w="750" h="1362" extrusionOk="0">
                  <a:moveTo>
                    <a:pt x="1" y="0"/>
                  </a:moveTo>
                  <a:cubicBezTo>
                    <a:pt x="158" y="644"/>
                    <a:pt x="348" y="992"/>
                    <a:pt x="749" y="1361"/>
                  </a:cubicBezTo>
                  <a:cubicBezTo>
                    <a:pt x="633" y="855"/>
                    <a:pt x="359" y="485"/>
                    <a:pt x="158" y="85"/>
                  </a:cubicBezTo>
                  <a:cubicBezTo>
                    <a:pt x="137" y="42"/>
                    <a:pt x="74" y="32"/>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12"/>
            <p:cNvSpPr/>
            <p:nvPr/>
          </p:nvSpPr>
          <p:spPr>
            <a:xfrm>
              <a:off x="3581500" y="5340100"/>
              <a:ext cx="20325" cy="28250"/>
            </a:xfrm>
            <a:custGeom>
              <a:avLst/>
              <a:gdLst/>
              <a:ahLst/>
              <a:cxnLst/>
              <a:rect l="l" t="t" r="r" b="b"/>
              <a:pathLst>
                <a:path w="813" h="1130" extrusionOk="0">
                  <a:moveTo>
                    <a:pt x="42" y="0"/>
                  </a:moveTo>
                  <a:cubicBezTo>
                    <a:pt x="0" y="169"/>
                    <a:pt x="106" y="296"/>
                    <a:pt x="180" y="422"/>
                  </a:cubicBezTo>
                  <a:cubicBezTo>
                    <a:pt x="328" y="654"/>
                    <a:pt x="506" y="876"/>
                    <a:pt x="675" y="1097"/>
                  </a:cubicBezTo>
                  <a:cubicBezTo>
                    <a:pt x="696" y="1129"/>
                    <a:pt x="749" y="1118"/>
                    <a:pt x="813" y="1129"/>
                  </a:cubicBezTo>
                  <a:cubicBezTo>
                    <a:pt x="802" y="1055"/>
                    <a:pt x="802" y="992"/>
                    <a:pt x="771" y="939"/>
                  </a:cubicBezTo>
                  <a:cubicBezTo>
                    <a:pt x="570" y="633"/>
                    <a:pt x="370" y="328"/>
                    <a:pt x="159" y="21"/>
                  </a:cubicBezTo>
                  <a:cubicBezTo>
                    <a:pt x="148" y="0"/>
                    <a:pt x="85" y="11"/>
                    <a:pt x="4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12"/>
            <p:cNvSpPr/>
            <p:nvPr/>
          </p:nvSpPr>
          <p:spPr>
            <a:xfrm>
              <a:off x="3192600" y="4888975"/>
              <a:ext cx="8175" cy="28225"/>
            </a:xfrm>
            <a:custGeom>
              <a:avLst/>
              <a:gdLst/>
              <a:ahLst/>
              <a:cxnLst/>
              <a:rect l="l" t="t" r="r" b="b"/>
              <a:pathLst>
                <a:path w="327" h="1129" extrusionOk="0">
                  <a:moveTo>
                    <a:pt x="317" y="0"/>
                  </a:moveTo>
                  <a:lnTo>
                    <a:pt x="317" y="0"/>
                  </a:lnTo>
                  <a:cubicBezTo>
                    <a:pt x="42" y="401"/>
                    <a:pt x="0" y="591"/>
                    <a:pt x="85" y="1128"/>
                  </a:cubicBezTo>
                  <a:cubicBezTo>
                    <a:pt x="232" y="791"/>
                    <a:pt x="327" y="443"/>
                    <a:pt x="31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12"/>
            <p:cNvSpPr/>
            <p:nvPr/>
          </p:nvSpPr>
          <p:spPr>
            <a:xfrm>
              <a:off x="3232150" y="4845975"/>
              <a:ext cx="8975" cy="28150"/>
            </a:xfrm>
            <a:custGeom>
              <a:avLst/>
              <a:gdLst/>
              <a:ahLst/>
              <a:cxnLst/>
              <a:rect l="l" t="t" r="r" b="b"/>
              <a:pathLst>
                <a:path w="359" h="1126" extrusionOk="0">
                  <a:moveTo>
                    <a:pt x="95" y="1"/>
                  </a:moveTo>
                  <a:cubicBezTo>
                    <a:pt x="0" y="391"/>
                    <a:pt x="74" y="687"/>
                    <a:pt x="64" y="992"/>
                  </a:cubicBezTo>
                  <a:cubicBezTo>
                    <a:pt x="64" y="1035"/>
                    <a:pt x="77" y="1126"/>
                    <a:pt x="172" y="1126"/>
                  </a:cubicBezTo>
                  <a:cubicBezTo>
                    <a:pt x="194" y="1126"/>
                    <a:pt x="221" y="1121"/>
                    <a:pt x="253" y="1108"/>
                  </a:cubicBezTo>
                  <a:cubicBezTo>
                    <a:pt x="179" y="781"/>
                    <a:pt x="359" y="423"/>
                    <a:pt x="9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12"/>
            <p:cNvSpPr/>
            <p:nvPr/>
          </p:nvSpPr>
          <p:spPr>
            <a:xfrm>
              <a:off x="3727300" y="4891600"/>
              <a:ext cx="12425" cy="14800"/>
            </a:xfrm>
            <a:custGeom>
              <a:avLst/>
              <a:gdLst/>
              <a:ahLst/>
              <a:cxnLst/>
              <a:rect l="l" t="t" r="r" b="b"/>
              <a:pathLst>
                <a:path w="497" h="592" extrusionOk="0">
                  <a:moveTo>
                    <a:pt x="1" y="1"/>
                  </a:moveTo>
                  <a:lnTo>
                    <a:pt x="1" y="1"/>
                  </a:lnTo>
                  <a:cubicBezTo>
                    <a:pt x="138" y="412"/>
                    <a:pt x="138" y="412"/>
                    <a:pt x="496" y="591"/>
                  </a:cubicBezTo>
                  <a:cubicBezTo>
                    <a:pt x="391" y="369"/>
                    <a:pt x="317" y="127"/>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12"/>
            <p:cNvSpPr/>
            <p:nvPr/>
          </p:nvSpPr>
          <p:spPr>
            <a:xfrm>
              <a:off x="3234500" y="4960400"/>
              <a:ext cx="5575" cy="20350"/>
            </a:xfrm>
            <a:custGeom>
              <a:avLst/>
              <a:gdLst/>
              <a:ahLst/>
              <a:cxnLst/>
              <a:rect l="l" t="t" r="r" b="b"/>
              <a:pathLst>
                <a:path w="223" h="814" extrusionOk="0">
                  <a:moveTo>
                    <a:pt x="1" y="1"/>
                  </a:moveTo>
                  <a:lnTo>
                    <a:pt x="1" y="1"/>
                  </a:lnTo>
                  <a:cubicBezTo>
                    <a:pt x="33" y="149"/>
                    <a:pt x="54" y="296"/>
                    <a:pt x="85" y="444"/>
                  </a:cubicBezTo>
                  <a:cubicBezTo>
                    <a:pt x="117" y="570"/>
                    <a:pt x="159" y="687"/>
                    <a:pt x="191" y="813"/>
                  </a:cubicBezTo>
                  <a:cubicBezTo>
                    <a:pt x="223" y="518"/>
                    <a:pt x="191" y="244"/>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12"/>
            <p:cNvSpPr/>
            <p:nvPr/>
          </p:nvSpPr>
          <p:spPr>
            <a:xfrm>
              <a:off x="3808525" y="5251500"/>
              <a:ext cx="1075" cy="1600"/>
            </a:xfrm>
            <a:custGeom>
              <a:avLst/>
              <a:gdLst/>
              <a:ahLst/>
              <a:cxnLst/>
              <a:rect l="l" t="t" r="r" b="b"/>
              <a:pathLst>
                <a:path w="43" h="64" extrusionOk="0">
                  <a:moveTo>
                    <a:pt x="43" y="1"/>
                  </a:moveTo>
                  <a:cubicBezTo>
                    <a:pt x="32" y="11"/>
                    <a:pt x="10" y="11"/>
                    <a:pt x="0" y="22"/>
                  </a:cubicBezTo>
                  <a:cubicBezTo>
                    <a:pt x="10" y="33"/>
                    <a:pt x="10" y="54"/>
                    <a:pt x="21" y="64"/>
                  </a:cubicBezTo>
                  <a:cubicBezTo>
                    <a:pt x="32" y="43"/>
                    <a:pt x="32" y="22"/>
                    <a:pt x="4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12"/>
            <p:cNvSpPr/>
            <p:nvPr/>
          </p:nvSpPr>
          <p:spPr>
            <a:xfrm>
              <a:off x="3651100" y="4638075"/>
              <a:ext cx="235225" cy="20250"/>
            </a:xfrm>
            <a:custGeom>
              <a:avLst/>
              <a:gdLst/>
              <a:ahLst/>
              <a:cxnLst/>
              <a:rect l="l" t="t" r="r" b="b"/>
              <a:pathLst>
                <a:path w="9409" h="810" extrusionOk="0">
                  <a:moveTo>
                    <a:pt x="2745" y="0"/>
                  </a:moveTo>
                  <a:cubicBezTo>
                    <a:pt x="1868" y="0"/>
                    <a:pt x="1000" y="100"/>
                    <a:pt x="148" y="322"/>
                  </a:cubicBezTo>
                  <a:cubicBezTo>
                    <a:pt x="64" y="343"/>
                    <a:pt x="1" y="407"/>
                    <a:pt x="96" y="523"/>
                  </a:cubicBezTo>
                  <a:cubicBezTo>
                    <a:pt x="718" y="312"/>
                    <a:pt x="1372" y="270"/>
                    <a:pt x="2037" y="270"/>
                  </a:cubicBezTo>
                  <a:cubicBezTo>
                    <a:pt x="2205" y="267"/>
                    <a:pt x="2373" y="266"/>
                    <a:pt x="2541" y="266"/>
                  </a:cubicBezTo>
                  <a:cubicBezTo>
                    <a:pt x="3079" y="266"/>
                    <a:pt x="3618" y="280"/>
                    <a:pt x="4156" y="312"/>
                  </a:cubicBezTo>
                  <a:cubicBezTo>
                    <a:pt x="5865" y="407"/>
                    <a:pt x="7573" y="481"/>
                    <a:pt x="9250" y="807"/>
                  </a:cubicBezTo>
                  <a:cubicBezTo>
                    <a:pt x="9254" y="809"/>
                    <a:pt x="9257" y="809"/>
                    <a:pt x="9261" y="809"/>
                  </a:cubicBezTo>
                  <a:cubicBezTo>
                    <a:pt x="9291" y="809"/>
                    <a:pt x="9333" y="773"/>
                    <a:pt x="9408" y="744"/>
                  </a:cubicBezTo>
                  <a:cubicBezTo>
                    <a:pt x="9324" y="681"/>
                    <a:pt x="9261" y="618"/>
                    <a:pt x="9187" y="607"/>
                  </a:cubicBezTo>
                  <a:cubicBezTo>
                    <a:pt x="8807" y="523"/>
                    <a:pt x="8417" y="428"/>
                    <a:pt x="8016" y="375"/>
                  </a:cubicBezTo>
                  <a:cubicBezTo>
                    <a:pt x="6392" y="164"/>
                    <a:pt x="4758" y="48"/>
                    <a:pt x="3112" y="6"/>
                  </a:cubicBezTo>
                  <a:cubicBezTo>
                    <a:pt x="2990" y="2"/>
                    <a:pt x="2867" y="0"/>
                    <a:pt x="274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12"/>
            <p:cNvSpPr/>
            <p:nvPr/>
          </p:nvSpPr>
          <p:spPr>
            <a:xfrm>
              <a:off x="3793475" y="4847825"/>
              <a:ext cx="197250" cy="12950"/>
            </a:xfrm>
            <a:custGeom>
              <a:avLst/>
              <a:gdLst/>
              <a:ahLst/>
              <a:cxnLst/>
              <a:rect l="l" t="t" r="r" b="b"/>
              <a:pathLst>
                <a:path w="7890" h="518" extrusionOk="0">
                  <a:moveTo>
                    <a:pt x="233" y="1"/>
                  </a:moveTo>
                  <a:cubicBezTo>
                    <a:pt x="138" y="1"/>
                    <a:pt x="1" y="11"/>
                    <a:pt x="75" y="201"/>
                  </a:cubicBezTo>
                  <a:cubicBezTo>
                    <a:pt x="2670" y="296"/>
                    <a:pt x="5274" y="486"/>
                    <a:pt x="7890" y="517"/>
                  </a:cubicBezTo>
                  <a:cubicBezTo>
                    <a:pt x="7732" y="338"/>
                    <a:pt x="7531" y="349"/>
                    <a:pt x="7341" y="338"/>
                  </a:cubicBezTo>
                  <a:cubicBezTo>
                    <a:pt x="5506" y="243"/>
                    <a:pt x="3661" y="138"/>
                    <a:pt x="1826" y="43"/>
                  </a:cubicBezTo>
                  <a:cubicBezTo>
                    <a:pt x="1298" y="22"/>
                    <a:pt x="771" y="11"/>
                    <a:pt x="23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12"/>
            <p:cNvSpPr/>
            <p:nvPr/>
          </p:nvSpPr>
          <p:spPr>
            <a:xfrm>
              <a:off x="3761850" y="4778225"/>
              <a:ext cx="89950" cy="7300"/>
            </a:xfrm>
            <a:custGeom>
              <a:avLst/>
              <a:gdLst/>
              <a:ahLst/>
              <a:cxnLst/>
              <a:rect l="l" t="t" r="r" b="b"/>
              <a:pathLst>
                <a:path w="3598" h="292" extrusionOk="0">
                  <a:moveTo>
                    <a:pt x="591" y="1"/>
                  </a:moveTo>
                  <a:cubicBezTo>
                    <a:pt x="401" y="1"/>
                    <a:pt x="201" y="43"/>
                    <a:pt x="11" y="64"/>
                  </a:cubicBezTo>
                  <a:cubicBezTo>
                    <a:pt x="11" y="85"/>
                    <a:pt x="11" y="116"/>
                    <a:pt x="0" y="137"/>
                  </a:cubicBezTo>
                  <a:cubicBezTo>
                    <a:pt x="97" y="167"/>
                    <a:pt x="195" y="223"/>
                    <a:pt x="284" y="223"/>
                  </a:cubicBezTo>
                  <a:cubicBezTo>
                    <a:pt x="291" y="223"/>
                    <a:pt x="299" y="222"/>
                    <a:pt x="306" y="222"/>
                  </a:cubicBezTo>
                  <a:cubicBezTo>
                    <a:pt x="444" y="215"/>
                    <a:pt x="581" y="212"/>
                    <a:pt x="718" y="212"/>
                  </a:cubicBezTo>
                  <a:cubicBezTo>
                    <a:pt x="1451" y="212"/>
                    <a:pt x="2184" y="291"/>
                    <a:pt x="2917" y="291"/>
                  </a:cubicBezTo>
                  <a:cubicBezTo>
                    <a:pt x="3144" y="291"/>
                    <a:pt x="3370" y="283"/>
                    <a:pt x="3597" y="264"/>
                  </a:cubicBezTo>
                  <a:cubicBezTo>
                    <a:pt x="3597" y="264"/>
                    <a:pt x="3586" y="233"/>
                    <a:pt x="3586" y="169"/>
                  </a:cubicBezTo>
                  <a:cubicBezTo>
                    <a:pt x="2595" y="11"/>
                    <a:pt x="1593" y="32"/>
                    <a:pt x="59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12"/>
            <p:cNvSpPr/>
            <p:nvPr/>
          </p:nvSpPr>
          <p:spPr>
            <a:xfrm>
              <a:off x="3814050" y="4865175"/>
              <a:ext cx="91250" cy="9325"/>
            </a:xfrm>
            <a:custGeom>
              <a:avLst/>
              <a:gdLst/>
              <a:ahLst/>
              <a:cxnLst/>
              <a:rect l="l" t="t" r="r" b="b"/>
              <a:pathLst>
                <a:path w="3650" h="373" extrusionOk="0">
                  <a:moveTo>
                    <a:pt x="239" y="1"/>
                  </a:moveTo>
                  <a:cubicBezTo>
                    <a:pt x="166" y="1"/>
                    <a:pt x="91" y="27"/>
                    <a:pt x="0" y="45"/>
                  </a:cubicBezTo>
                  <a:cubicBezTo>
                    <a:pt x="201" y="245"/>
                    <a:pt x="443" y="203"/>
                    <a:pt x="654" y="224"/>
                  </a:cubicBezTo>
                  <a:cubicBezTo>
                    <a:pt x="1676" y="323"/>
                    <a:pt x="2422" y="373"/>
                    <a:pt x="2943" y="373"/>
                  </a:cubicBezTo>
                  <a:cubicBezTo>
                    <a:pt x="3256" y="373"/>
                    <a:pt x="3488" y="355"/>
                    <a:pt x="3650" y="319"/>
                  </a:cubicBezTo>
                  <a:cubicBezTo>
                    <a:pt x="3628" y="287"/>
                    <a:pt x="3597" y="235"/>
                    <a:pt x="3565" y="235"/>
                  </a:cubicBezTo>
                  <a:cubicBezTo>
                    <a:pt x="2468" y="151"/>
                    <a:pt x="1371" y="76"/>
                    <a:pt x="275" y="3"/>
                  </a:cubicBezTo>
                  <a:cubicBezTo>
                    <a:pt x="263" y="1"/>
                    <a:pt x="251" y="1"/>
                    <a:pt x="23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12"/>
            <p:cNvSpPr/>
            <p:nvPr/>
          </p:nvSpPr>
          <p:spPr>
            <a:xfrm>
              <a:off x="3720700" y="4592375"/>
              <a:ext cx="86275" cy="6050"/>
            </a:xfrm>
            <a:custGeom>
              <a:avLst/>
              <a:gdLst/>
              <a:ahLst/>
              <a:cxnLst/>
              <a:rect l="l" t="t" r="r" b="b"/>
              <a:pathLst>
                <a:path w="3451" h="242" extrusionOk="0">
                  <a:moveTo>
                    <a:pt x="1601" y="0"/>
                  </a:moveTo>
                  <a:cubicBezTo>
                    <a:pt x="978" y="0"/>
                    <a:pt x="362" y="39"/>
                    <a:pt x="1" y="125"/>
                  </a:cubicBezTo>
                  <a:cubicBezTo>
                    <a:pt x="1130" y="242"/>
                    <a:pt x="2258" y="242"/>
                    <a:pt x="3397" y="242"/>
                  </a:cubicBezTo>
                  <a:cubicBezTo>
                    <a:pt x="3408" y="242"/>
                    <a:pt x="3429" y="221"/>
                    <a:pt x="3439" y="199"/>
                  </a:cubicBezTo>
                  <a:cubicBezTo>
                    <a:pt x="3450" y="189"/>
                    <a:pt x="3439" y="167"/>
                    <a:pt x="3439" y="146"/>
                  </a:cubicBezTo>
                  <a:cubicBezTo>
                    <a:pt x="3095" y="55"/>
                    <a:pt x="2343" y="0"/>
                    <a:pt x="160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12"/>
            <p:cNvSpPr/>
            <p:nvPr/>
          </p:nvSpPr>
          <p:spPr>
            <a:xfrm>
              <a:off x="3719125" y="4661675"/>
              <a:ext cx="76775" cy="7425"/>
            </a:xfrm>
            <a:custGeom>
              <a:avLst/>
              <a:gdLst/>
              <a:ahLst/>
              <a:cxnLst/>
              <a:rect l="l" t="t" r="r" b="b"/>
              <a:pathLst>
                <a:path w="3071" h="297" extrusionOk="0">
                  <a:moveTo>
                    <a:pt x="117" y="1"/>
                  </a:moveTo>
                  <a:cubicBezTo>
                    <a:pt x="96" y="1"/>
                    <a:pt x="64" y="53"/>
                    <a:pt x="1" y="127"/>
                  </a:cubicBezTo>
                  <a:cubicBezTo>
                    <a:pt x="940" y="296"/>
                    <a:pt x="1857" y="191"/>
                    <a:pt x="2764" y="264"/>
                  </a:cubicBezTo>
                  <a:cubicBezTo>
                    <a:pt x="2776" y="265"/>
                    <a:pt x="2787" y="266"/>
                    <a:pt x="2799" y="266"/>
                  </a:cubicBezTo>
                  <a:cubicBezTo>
                    <a:pt x="2893" y="266"/>
                    <a:pt x="2985" y="231"/>
                    <a:pt x="3070" y="212"/>
                  </a:cubicBezTo>
                  <a:cubicBezTo>
                    <a:pt x="3070" y="170"/>
                    <a:pt x="3059" y="116"/>
                    <a:pt x="3049" y="64"/>
                  </a:cubicBezTo>
                  <a:cubicBezTo>
                    <a:pt x="2079" y="11"/>
                    <a:pt x="1097" y="1"/>
                    <a:pt x="11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12"/>
            <p:cNvSpPr/>
            <p:nvPr/>
          </p:nvSpPr>
          <p:spPr>
            <a:xfrm>
              <a:off x="3621575" y="4601825"/>
              <a:ext cx="65675" cy="12500"/>
            </a:xfrm>
            <a:custGeom>
              <a:avLst/>
              <a:gdLst/>
              <a:ahLst/>
              <a:cxnLst/>
              <a:rect l="l" t="t" r="r" b="b"/>
              <a:pathLst>
                <a:path w="2627" h="500" extrusionOk="0">
                  <a:moveTo>
                    <a:pt x="2447" y="0"/>
                  </a:moveTo>
                  <a:cubicBezTo>
                    <a:pt x="1878" y="64"/>
                    <a:pt x="1308" y="117"/>
                    <a:pt x="739" y="180"/>
                  </a:cubicBezTo>
                  <a:cubicBezTo>
                    <a:pt x="560" y="201"/>
                    <a:pt x="391" y="243"/>
                    <a:pt x="222" y="286"/>
                  </a:cubicBezTo>
                  <a:cubicBezTo>
                    <a:pt x="169" y="296"/>
                    <a:pt x="138" y="359"/>
                    <a:pt x="0" y="475"/>
                  </a:cubicBezTo>
                  <a:cubicBezTo>
                    <a:pt x="155" y="484"/>
                    <a:pt x="226" y="499"/>
                    <a:pt x="281" y="499"/>
                  </a:cubicBezTo>
                  <a:cubicBezTo>
                    <a:pt x="293" y="499"/>
                    <a:pt x="305" y="498"/>
                    <a:pt x="317" y="496"/>
                  </a:cubicBezTo>
                  <a:cubicBezTo>
                    <a:pt x="866" y="423"/>
                    <a:pt x="1399" y="262"/>
                    <a:pt x="1957" y="262"/>
                  </a:cubicBezTo>
                  <a:cubicBezTo>
                    <a:pt x="2043" y="262"/>
                    <a:pt x="2129" y="266"/>
                    <a:pt x="2215" y="275"/>
                  </a:cubicBezTo>
                  <a:cubicBezTo>
                    <a:pt x="2300" y="275"/>
                    <a:pt x="2384" y="243"/>
                    <a:pt x="2479" y="222"/>
                  </a:cubicBezTo>
                  <a:cubicBezTo>
                    <a:pt x="2574" y="201"/>
                    <a:pt x="2627" y="148"/>
                    <a:pt x="2574" y="43"/>
                  </a:cubicBezTo>
                  <a:cubicBezTo>
                    <a:pt x="2532" y="32"/>
                    <a:pt x="2489" y="0"/>
                    <a:pt x="244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12"/>
            <p:cNvSpPr/>
            <p:nvPr/>
          </p:nvSpPr>
          <p:spPr>
            <a:xfrm>
              <a:off x="3944825" y="4689325"/>
              <a:ext cx="60675" cy="13525"/>
            </a:xfrm>
            <a:custGeom>
              <a:avLst/>
              <a:gdLst/>
              <a:ahLst/>
              <a:cxnLst/>
              <a:rect l="l" t="t" r="r" b="b"/>
              <a:pathLst>
                <a:path w="2427" h="541" extrusionOk="0">
                  <a:moveTo>
                    <a:pt x="176" y="1"/>
                  </a:moveTo>
                  <a:cubicBezTo>
                    <a:pt x="111" y="1"/>
                    <a:pt x="48" y="25"/>
                    <a:pt x="1" y="139"/>
                  </a:cubicBezTo>
                  <a:cubicBezTo>
                    <a:pt x="813" y="276"/>
                    <a:pt x="1625" y="403"/>
                    <a:pt x="2426" y="540"/>
                  </a:cubicBezTo>
                  <a:cubicBezTo>
                    <a:pt x="1962" y="224"/>
                    <a:pt x="1214" y="65"/>
                    <a:pt x="286" y="13"/>
                  </a:cubicBezTo>
                  <a:cubicBezTo>
                    <a:pt x="251" y="9"/>
                    <a:pt x="213" y="1"/>
                    <a:pt x="17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12"/>
            <p:cNvSpPr/>
            <p:nvPr/>
          </p:nvSpPr>
          <p:spPr>
            <a:xfrm>
              <a:off x="3771600" y="4795175"/>
              <a:ext cx="59100" cy="6075"/>
            </a:xfrm>
            <a:custGeom>
              <a:avLst/>
              <a:gdLst/>
              <a:ahLst/>
              <a:cxnLst/>
              <a:rect l="l" t="t" r="r" b="b"/>
              <a:pathLst>
                <a:path w="2364" h="243" extrusionOk="0">
                  <a:moveTo>
                    <a:pt x="870" y="1"/>
                  </a:moveTo>
                  <a:cubicBezTo>
                    <a:pt x="461" y="1"/>
                    <a:pt x="325" y="50"/>
                    <a:pt x="1" y="166"/>
                  </a:cubicBezTo>
                  <a:cubicBezTo>
                    <a:pt x="509" y="219"/>
                    <a:pt x="988" y="243"/>
                    <a:pt x="1457" y="243"/>
                  </a:cubicBezTo>
                  <a:cubicBezTo>
                    <a:pt x="1737" y="243"/>
                    <a:pt x="2013" y="234"/>
                    <a:pt x="2289" y="219"/>
                  </a:cubicBezTo>
                  <a:cubicBezTo>
                    <a:pt x="2310" y="219"/>
                    <a:pt x="2321" y="155"/>
                    <a:pt x="2363" y="71"/>
                  </a:cubicBezTo>
                  <a:cubicBezTo>
                    <a:pt x="1605" y="27"/>
                    <a:pt x="1166" y="1"/>
                    <a:pt x="87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12"/>
            <p:cNvSpPr/>
            <p:nvPr/>
          </p:nvSpPr>
          <p:spPr>
            <a:xfrm>
              <a:off x="3835950" y="4884175"/>
              <a:ext cx="46425" cy="6700"/>
            </a:xfrm>
            <a:custGeom>
              <a:avLst/>
              <a:gdLst/>
              <a:ahLst/>
              <a:cxnLst/>
              <a:rect l="l" t="t" r="r" b="b"/>
              <a:pathLst>
                <a:path w="1857" h="268" extrusionOk="0">
                  <a:moveTo>
                    <a:pt x="323" y="1"/>
                  </a:moveTo>
                  <a:cubicBezTo>
                    <a:pt x="222" y="1"/>
                    <a:pt x="114" y="26"/>
                    <a:pt x="0" y="129"/>
                  </a:cubicBezTo>
                  <a:cubicBezTo>
                    <a:pt x="529" y="231"/>
                    <a:pt x="1009" y="268"/>
                    <a:pt x="1490" y="268"/>
                  </a:cubicBezTo>
                  <a:cubicBezTo>
                    <a:pt x="1556" y="268"/>
                    <a:pt x="1622" y="267"/>
                    <a:pt x="1688" y="266"/>
                  </a:cubicBezTo>
                  <a:cubicBezTo>
                    <a:pt x="1730" y="266"/>
                    <a:pt x="1772" y="202"/>
                    <a:pt x="1856" y="139"/>
                  </a:cubicBezTo>
                  <a:cubicBezTo>
                    <a:pt x="1635" y="23"/>
                    <a:pt x="1435" y="66"/>
                    <a:pt x="1245" y="45"/>
                  </a:cubicBezTo>
                  <a:cubicBezTo>
                    <a:pt x="1034" y="23"/>
                    <a:pt x="812" y="23"/>
                    <a:pt x="591" y="23"/>
                  </a:cubicBezTo>
                  <a:cubicBezTo>
                    <a:pt x="509" y="23"/>
                    <a:pt x="419" y="1"/>
                    <a:pt x="32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12"/>
            <p:cNvSpPr/>
            <p:nvPr/>
          </p:nvSpPr>
          <p:spPr>
            <a:xfrm>
              <a:off x="3931125" y="4703475"/>
              <a:ext cx="40625" cy="7150"/>
            </a:xfrm>
            <a:custGeom>
              <a:avLst/>
              <a:gdLst/>
              <a:ahLst/>
              <a:cxnLst/>
              <a:rect l="l" t="t" r="r" b="b"/>
              <a:pathLst>
                <a:path w="1625" h="286" extrusionOk="0">
                  <a:moveTo>
                    <a:pt x="525" y="0"/>
                  </a:moveTo>
                  <a:cubicBezTo>
                    <a:pt x="342" y="0"/>
                    <a:pt x="166" y="19"/>
                    <a:pt x="0" y="59"/>
                  </a:cubicBezTo>
                  <a:cubicBezTo>
                    <a:pt x="295" y="216"/>
                    <a:pt x="581" y="206"/>
                    <a:pt x="865" y="237"/>
                  </a:cubicBezTo>
                  <a:cubicBezTo>
                    <a:pt x="1090" y="269"/>
                    <a:pt x="1218" y="285"/>
                    <a:pt x="1310" y="285"/>
                  </a:cubicBezTo>
                  <a:cubicBezTo>
                    <a:pt x="1434" y="285"/>
                    <a:pt x="1491" y="256"/>
                    <a:pt x="1624" y="195"/>
                  </a:cubicBezTo>
                  <a:cubicBezTo>
                    <a:pt x="1256" y="70"/>
                    <a:pt x="879" y="0"/>
                    <a:pt x="52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12"/>
            <p:cNvSpPr/>
            <p:nvPr/>
          </p:nvSpPr>
          <p:spPr>
            <a:xfrm>
              <a:off x="3802450" y="4922425"/>
              <a:ext cx="34575" cy="5225"/>
            </a:xfrm>
            <a:custGeom>
              <a:avLst/>
              <a:gdLst/>
              <a:ahLst/>
              <a:cxnLst/>
              <a:rect l="l" t="t" r="r" b="b"/>
              <a:pathLst>
                <a:path w="1383" h="209" extrusionOk="0">
                  <a:moveTo>
                    <a:pt x="691" y="0"/>
                  </a:moveTo>
                  <a:cubicBezTo>
                    <a:pt x="484" y="0"/>
                    <a:pt x="274" y="23"/>
                    <a:pt x="62" y="23"/>
                  </a:cubicBezTo>
                  <a:cubicBezTo>
                    <a:pt x="42" y="23"/>
                    <a:pt x="21" y="23"/>
                    <a:pt x="0" y="22"/>
                  </a:cubicBezTo>
                  <a:lnTo>
                    <a:pt x="0" y="22"/>
                  </a:lnTo>
                  <a:cubicBezTo>
                    <a:pt x="259" y="164"/>
                    <a:pt x="525" y="209"/>
                    <a:pt x="796" y="209"/>
                  </a:cubicBezTo>
                  <a:cubicBezTo>
                    <a:pt x="989" y="209"/>
                    <a:pt x="1185" y="186"/>
                    <a:pt x="1382" y="160"/>
                  </a:cubicBezTo>
                  <a:cubicBezTo>
                    <a:pt x="1161" y="30"/>
                    <a:pt x="929" y="0"/>
                    <a:pt x="69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12"/>
            <p:cNvSpPr/>
            <p:nvPr/>
          </p:nvSpPr>
          <p:spPr>
            <a:xfrm>
              <a:off x="3786375" y="4809750"/>
              <a:ext cx="30075" cy="5200"/>
            </a:xfrm>
            <a:custGeom>
              <a:avLst/>
              <a:gdLst/>
              <a:ahLst/>
              <a:cxnLst/>
              <a:rect l="l" t="t" r="r" b="b"/>
              <a:pathLst>
                <a:path w="1203" h="208" extrusionOk="0">
                  <a:moveTo>
                    <a:pt x="738" y="0"/>
                  </a:moveTo>
                  <a:cubicBezTo>
                    <a:pt x="492" y="0"/>
                    <a:pt x="246" y="5"/>
                    <a:pt x="0" y="5"/>
                  </a:cubicBezTo>
                  <a:cubicBezTo>
                    <a:pt x="285" y="145"/>
                    <a:pt x="514" y="207"/>
                    <a:pt x="714" y="207"/>
                  </a:cubicBezTo>
                  <a:cubicBezTo>
                    <a:pt x="892" y="207"/>
                    <a:pt x="1049" y="158"/>
                    <a:pt x="1203" y="68"/>
                  </a:cubicBezTo>
                  <a:cubicBezTo>
                    <a:pt x="1171" y="47"/>
                    <a:pt x="1139" y="5"/>
                    <a:pt x="1107" y="5"/>
                  </a:cubicBezTo>
                  <a:cubicBezTo>
                    <a:pt x="985" y="2"/>
                    <a:pt x="862" y="0"/>
                    <a:pt x="73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12"/>
            <p:cNvSpPr/>
            <p:nvPr/>
          </p:nvSpPr>
          <p:spPr>
            <a:xfrm>
              <a:off x="3965675" y="4622650"/>
              <a:ext cx="27175" cy="11400"/>
            </a:xfrm>
            <a:custGeom>
              <a:avLst/>
              <a:gdLst/>
              <a:ahLst/>
              <a:cxnLst/>
              <a:rect l="l" t="t" r="r" b="b"/>
              <a:pathLst>
                <a:path w="1087" h="456" extrusionOk="0">
                  <a:moveTo>
                    <a:pt x="0" y="1"/>
                  </a:moveTo>
                  <a:lnTo>
                    <a:pt x="0" y="1"/>
                  </a:lnTo>
                  <a:cubicBezTo>
                    <a:pt x="470" y="357"/>
                    <a:pt x="653" y="456"/>
                    <a:pt x="909" y="456"/>
                  </a:cubicBezTo>
                  <a:cubicBezTo>
                    <a:pt x="963" y="456"/>
                    <a:pt x="1021" y="451"/>
                    <a:pt x="1086" y="444"/>
                  </a:cubicBezTo>
                  <a:cubicBezTo>
                    <a:pt x="760" y="170"/>
                    <a:pt x="380" y="74"/>
                    <a:pt x="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12"/>
            <p:cNvSpPr/>
            <p:nvPr/>
          </p:nvSpPr>
          <p:spPr>
            <a:xfrm>
              <a:off x="3144075" y="5240175"/>
              <a:ext cx="26650" cy="79125"/>
            </a:xfrm>
            <a:custGeom>
              <a:avLst/>
              <a:gdLst/>
              <a:ahLst/>
              <a:cxnLst/>
              <a:rect l="l" t="t" r="r" b="b"/>
              <a:pathLst>
                <a:path w="1066" h="3165" extrusionOk="0">
                  <a:moveTo>
                    <a:pt x="939" y="0"/>
                  </a:moveTo>
                  <a:cubicBezTo>
                    <a:pt x="791" y="591"/>
                    <a:pt x="686" y="1107"/>
                    <a:pt x="538" y="1614"/>
                  </a:cubicBezTo>
                  <a:cubicBezTo>
                    <a:pt x="380" y="2120"/>
                    <a:pt x="180" y="2605"/>
                    <a:pt x="1" y="3101"/>
                  </a:cubicBezTo>
                  <a:cubicBezTo>
                    <a:pt x="32" y="3122"/>
                    <a:pt x="64" y="3143"/>
                    <a:pt x="85" y="3164"/>
                  </a:cubicBezTo>
                  <a:cubicBezTo>
                    <a:pt x="148" y="3090"/>
                    <a:pt x="233" y="3017"/>
                    <a:pt x="275" y="2921"/>
                  </a:cubicBezTo>
                  <a:cubicBezTo>
                    <a:pt x="718" y="2068"/>
                    <a:pt x="960" y="1150"/>
                    <a:pt x="1066" y="200"/>
                  </a:cubicBezTo>
                  <a:cubicBezTo>
                    <a:pt x="1066" y="158"/>
                    <a:pt x="1013" y="116"/>
                    <a:pt x="93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12"/>
            <p:cNvSpPr/>
            <p:nvPr/>
          </p:nvSpPr>
          <p:spPr>
            <a:xfrm>
              <a:off x="3032000" y="5310550"/>
              <a:ext cx="13750" cy="78350"/>
            </a:xfrm>
            <a:custGeom>
              <a:avLst/>
              <a:gdLst/>
              <a:ahLst/>
              <a:cxnLst/>
              <a:rect l="l" t="t" r="r" b="b"/>
              <a:pathLst>
                <a:path w="550" h="3134" extrusionOk="0">
                  <a:moveTo>
                    <a:pt x="434" y="1"/>
                  </a:moveTo>
                  <a:cubicBezTo>
                    <a:pt x="191" y="645"/>
                    <a:pt x="1" y="2216"/>
                    <a:pt x="64" y="2923"/>
                  </a:cubicBezTo>
                  <a:cubicBezTo>
                    <a:pt x="64" y="2996"/>
                    <a:pt x="128" y="3070"/>
                    <a:pt x="160" y="3134"/>
                  </a:cubicBezTo>
                  <a:cubicBezTo>
                    <a:pt x="191" y="3134"/>
                    <a:pt x="233" y="3123"/>
                    <a:pt x="265" y="3113"/>
                  </a:cubicBezTo>
                  <a:cubicBezTo>
                    <a:pt x="275" y="2849"/>
                    <a:pt x="275" y="2585"/>
                    <a:pt x="286" y="2321"/>
                  </a:cubicBezTo>
                  <a:cubicBezTo>
                    <a:pt x="307" y="2079"/>
                    <a:pt x="317" y="1826"/>
                    <a:pt x="338" y="1583"/>
                  </a:cubicBezTo>
                  <a:cubicBezTo>
                    <a:pt x="360" y="1320"/>
                    <a:pt x="413" y="1056"/>
                    <a:pt x="444" y="792"/>
                  </a:cubicBezTo>
                  <a:cubicBezTo>
                    <a:pt x="465" y="549"/>
                    <a:pt x="549" y="296"/>
                    <a:pt x="43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12"/>
            <p:cNvSpPr/>
            <p:nvPr/>
          </p:nvSpPr>
          <p:spPr>
            <a:xfrm>
              <a:off x="3017775" y="5149200"/>
              <a:ext cx="20050" cy="73325"/>
            </a:xfrm>
            <a:custGeom>
              <a:avLst/>
              <a:gdLst/>
              <a:ahLst/>
              <a:cxnLst/>
              <a:rect l="l" t="t" r="r" b="b"/>
              <a:pathLst>
                <a:path w="802" h="2933" extrusionOk="0">
                  <a:moveTo>
                    <a:pt x="750" y="0"/>
                  </a:moveTo>
                  <a:cubicBezTo>
                    <a:pt x="697" y="75"/>
                    <a:pt x="633" y="117"/>
                    <a:pt x="623" y="169"/>
                  </a:cubicBezTo>
                  <a:cubicBezTo>
                    <a:pt x="412" y="1055"/>
                    <a:pt x="211" y="1941"/>
                    <a:pt x="0" y="2827"/>
                  </a:cubicBezTo>
                  <a:cubicBezTo>
                    <a:pt x="0" y="2859"/>
                    <a:pt x="43" y="2901"/>
                    <a:pt x="54" y="2932"/>
                  </a:cubicBezTo>
                  <a:cubicBezTo>
                    <a:pt x="96" y="2911"/>
                    <a:pt x="148" y="2901"/>
                    <a:pt x="159" y="2869"/>
                  </a:cubicBezTo>
                  <a:cubicBezTo>
                    <a:pt x="370" y="1994"/>
                    <a:pt x="581" y="1108"/>
                    <a:pt x="792" y="222"/>
                  </a:cubicBezTo>
                  <a:cubicBezTo>
                    <a:pt x="802" y="169"/>
                    <a:pt x="771" y="106"/>
                    <a:pt x="75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12"/>
            <p:cNvSpPr/>
            <p:nvPr/>
          </p:nvSpPr>
          <p:spPr>
            <a:xfrm>
              <a:off x="3143550" y="5133125"/>
              <a:ext cx="16375" cy="78600"/>
            </a:xfrm>
            <a:custGeom>
              <a:avLst/>
              <a:gdLst/>
              <a:ahLst/>
              <a:cxnLst/>
              <a:rect l="l" t="t" r="r" b="b"/>
              <a:pathLst>
                <a:path w="655" h="3144" extrusionOk="0">
                  <a:moveTo>
                    <a:pt x="559" y="0"/>
                  </a:moveTo>
                  <a:cubicBezTo>
                    <a:pt x="538" y="0"/>
                    <a:pt x="507" y="0"/>
                    <a:pt x="496" y="11"/>
                  </a:cubicBezTo>
                  <a:cubicBezTo>
                    <a:pt x="243" y="939"/>
                    <a:pt x="254" y="1909"/>
                    <a:pt x="22" y="2848"/>
                  </a:cubicBezTo>
                  <a:cubicBezTo>
                    <a:pt x="1" y="2921"/>
                    <a:pt x="22" y="3006"/>
                    <a:pt x="22" y="3143"/>
                  </a:cubicBezTo>
                  <a:cubicBezTo>
                    <a:pt x="338" y="2647"/>
                    <a:pt x="655" y="697"/>
                    <a:pt x="55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12"/>
            <p:cNvSpPr/>
            <p:nvPr/>
          </p:nvSpPr>
          <p:spPr>
            <a:xfrm>
              <a:off x="3106375" y="5309250"/>
              <a:ext cx="14250" cy="68050"/>
            </a:xfrm>
            <a:custGeom>
              <a:avLst/>
              <a:gdLst/>
              <a:ahLst/>
              <a:cxnLst/>
              <a:rect l="l" t="t" r="r" b="b"/>
              <a:pathLst>
                <a:path w="570" h="2722" extrusionOk="0">
                  <a:moveTo>
                    <a:pt x="496" y="1"/>
                  </a:moveTo>
                  <a:cubicBezTo>
                    <a:pt x="306" y="401"/>
                    <a:pt x="169" y="1044"/>
                    <a:pt x="21" y="2310"/>
                  </a:cubicBezTo>
                  <a:cubicBezTo>
                    <a:pt x="0" y="2437"/>
                    <a:pt x="21" y="2553"/>
                    <a:pt x="21" y="2722"/>
                  </a:cubicBezTo>
                  <a:cubicBezTo>
                    <a:pt x="106" y="2647"/>
                    <a:pt x="159" y="2626"/>
                    <a:pt x="159" y="2595"/>
                  </a:cubicBezTo>
                  <a:cubicBezTo>
                    <a:pt x="295" y="1762"/>
                    <a:pt x="433" y="929"/>
                    <a:pt x="560" y="106"/>
                  </a:cubicBezTo>
                  <a:cubicBezTo>
                    <a:pt x="570" y="74"/>
                    <a:pt x="517" y="32"/>
                    <a:pt x="49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12"/>
            <p:cNvSpPr/>
            <p:nvPr/>
          </p:nvSpPr>
          <p:spPr>
            <a:xfrm>
              <a:off x="2905450" y="5261000"/>
              <a:ext cx="11100" cy="46950"/>
            </a:xfrm>
            <a:custGeom>
              <a:avLst/>
              <a:gdLst/>
              <a:ahLst/>
              <a:cxnLst/>
              <a:rect l="l" t="t" r="r" b="b"/>
              <a:pathLst>
                <a:path w="444" h="1878" extrusionOk="0">
                  <a:moveTo>
                    <a:pt x="401" y="0"/>
                  </a:moveTo>
                  <a:cubicBezTo>
                    <a:pt x="159" y="412"/>
                    <a:pt x="1" y="1287"/>
                    <a:pt x="54" y="1878"/>
                  </a:cubicBezTo>
                  <a:cubicBezTo>
                    <a:pt x="64" y="1878"/>
                    <a:pt x="96" y="1878"/>
                    <a:pt x="106" y="1867"/>
                  </a:cubicBezTo>
                  <a:cubicBezTo>
                    <a:pt x="138" y="1835"/>
                    <a:pt x="169" y="1804"/>
                    <a:pt x="180" y="1772"/>
                  </a:cubicBezTo>
                  <a:cubicBezTo>
                    <a:pt x="265" y="1245"/>
                    <a:pt x="349" y="717"/>
                    <a:pt x="433" y="201"/>
                  </a:cubicBezTo>
                  <a:cubicBezTo>
                    <a:pt x="444" y="138"/>
                    <a:pt x="412" y="74"/>
                    <a:pt x="40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12"/>
            <p:cNvSpPr/>
            <p:nvPr/>
          </p:nvSpPr>
          <p:spPr>
            <a:xfrm>
              <a:off x="3092925" y="5319525"/>
              <a:ext cx="8725" cy="44325"/>
            </a:xfrm>
            <a:custGeom>
              <a:avLst/>
              <a:gdLst/>
              <a:ahLst/>
              <a:cxnLst/>
              <a:rect l="l" t="t" r="r" b="b"/>
              <a:pathLst>
                <a:path w="349" h="1773" extrusionOk="0">
                  <a:moveTo>
                    <a:pt x="338" y="1"/>
                  </a:moveTo>
                  <a:lnTo>
                    <a:pt x="338" y="1"/>
                  </a:lnTo>
                  <a:cubicBezTo>
                    <a:pt x="85" y="528"/>
                    <a:pt x="22" y="1087"/>
                    <a:pt x="1" y="1657"/>
                  </a:cubicBezTo>
                  <a:cubicBezTo>
                    <a:pt x="1" y="1678"/>
                    <a:pt x="53" y="1709"/>
                    <a:pt x="148" y="1772"/>
                  </a:cubicBezTo>
                  <a:cubicBezTo>
                    <a:pt x="243" y="1172"/>
                    <a:pt x="348" y="602"/>
                    <a:pt x="33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12"/>
            <p:cNvSpPr/>
            <p:nvPr/>
          </p:nvSpPr>
          <p:spPr>
            <a:xfrm>
              <a:off x="3008025" y="5153150"/>
              <a:ext cx="11625" cy="42475"/>
            </a:xfrm>
            <a:custGeom>
              <a:avLst/>
              <a:gdLst/>
              <a:ahLst/>
              <a:cxnLst/>
              <a:rect l="l" t="t" r="r" b="b"/>
              <a:pathLst>
                <a:path w="465" h="1699" extrusionOk="0">
                  <a:moveTo>
                    <a:pt x="422" y="1"/>
                  </a:moveTo>
                  <a:cubicBezTo>
                    <a:pt x="179" y="349"/>
                    <a:pt x="85" y="665"/>
                    <a:pt x="11" y="1351"/>
                  </a:cubicBezTo>
                  <a:cubicBezTo>
                    <a:pt x="1" y="1467"/>
                    <a:pt x="43" y="1583"/>
                    <a:pt x="64" y="1699"/>
                  </a:cubicBezTo>
                  <a:lnTo>
                    <a:pt x="148" y="1699"/>
                  </a:lnTo>
                  <a:cubicBezTo>
                    <a:pt x="254" y="1150"/>
                    <a:pt x="359" y="592"/>
                    <a:pt x="465" y="43"/>
                  </a:cubicBezTo>
                  <a:cubicBezTo>
                    <a:pt x="465" y="32"/>
                    <a:pt x="433" y="11"/>
                    <a:pt x="42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12"/>
            <p:cNvSpPr/>
            <p:nvPr/>
          </p:nvSpPr>
          <p:spPr>
            <a:xfrm>
              <a:off x="3130625" y="5145500"/>
              <a:ext cx="9800" cy="42225"/>
            </a:xfrm>
            <a:custGeom>
              <a:avLst/>
              <a:gdLst/>
              <a:ahLst/>
              <a:cxnLst/>
              <a:rect l="l" t="t" r="r" b="b"/>
              <a:pathLst>
                <a:path w="392" h="1689" extrusionOk="0">
                  <a:moveTo>
                    <a:pt x="391" y="1"/>
                  </a:moveTo>
                  <a:lnTo>
                    <a:pt x="391" y="1"/>
                  </a:lnTo>
                  <a:cubicBezTo>
                    <a:pt x="96" y="623"/>
                    <a:pt x="0" y="1214"/>
                    <a:pt x="64" y="1688"/>
                  </a:cubicBezTo>
                  <a:cubicBezTo>
                    <a:pt x="243" y="1414"/>
                    <a:pt x="349" y="887"/>
                    <a:pt x="39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12"/>
            <p:cNvSpPr/>
            <p:nvPr/>
          </p:nvSpPr>
          <p:spPr>
            <a:xfrm>
              <a:off x="2942375" y="5319000"/>
              <a:ext cx="9775" cy="42200"/>
            </a:xfrm>
            <a:custGeom>
              <a:avLst/>
              <a:gdLst/>
              <a:ahLst/>
              <a:cxnLst/>
              <a:rect l="l" t="t" r="r" b="b"/>
              <a:pathLst>
                <a:path w="391" h="1688" extrusionOk="0">
                  <a:moveTo>
                    <a:pt x="201" y="0"/>
                  </a:moveTo>
                  <a:cubicBezTo>
                    <a:pt x="0" y="528"/>
                    <a:pt x="201" y="1034"/>
                    <a:pt x="169" y="1530"/>
                  </a:cubicBezTo>
                  <a:cubicBezTo>
                    <a:pt x="169" y="1572"/>
                    <a:pt x="232" y="1625"/>
                    <a:pt x="274" y="1688"/>
                  </a:cubicBezTo>
                  <a:cubicBezTo>
                    <a:pt x="391" y="1277"/>
                    <a:pt x="349" y="518"/>
                    <a:pt x="20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12"/>
            <p:cNvSpPr/>
            <p:nvPr/>
          </p:nvSpPr>
          <p:spPr>
            <a:xfrm>
              <a:off x="3174400" y="5156575"/>
              <a:ext cx="11100" cy="38525"/>
            </a:xfrm>
            <a:custGeom>
              <a:avLst/>
              <a:gdLst/>
              <a:ahLst/>
              <a:cxnLst/>
              <a:rect l="l" t="t" r="r" b="b"/>
              <a:pathLst>
                <a:path w="444" h="1541" extrusionOk="0">
                  <a:moveTo>
                    <a:pt x="370" y="1"/>
                  </a:moveTo>
                  <a:lnTo>
                    <a:pt x="370" y="1"/>
                  </a:lnTo>
                  <a:cubicBezTo>
                    <a:pt x="42" y="792"/>
                    <a:pt x="0" y="1151"/>
                    <a:pt x="211" y="1541"/>
                  </a:cubicBezTo>
                  <a:cubicBezTo>
                    <a:pt x="274" y="971"/>
                    <a:pt x="443" y="507"/>
                    <a:pt x="37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12"/>
            <p:cNvSpPr/>
            <p:nvPr/>
          </p:nvSpPr>
          <p:spPr>
            <a:xfrm>
              <a:off x="2997475" y="5370950"/>
              <a:ext cx="7425" cy="30075"/>
            </a:xfrm>
            <a:custGeom>
              <a:avLst/>
              <a:gdLst/>
              <a:ahLst/>
              <a:cxnLst/>
              <a:rect l="l" t="t" r="r" b="b"/>
              <a:pathLst>
                <a:path w="297" h="1203" extrusionOk="0">
                  <a:moveTo>
                    <a:pt x="296" y="1"/>
                  </a:moveTo>
                  <a:cubicBezTo>
                    <a:pt x="95" y="64"/>
                    <a:pt x="85" y="222"/>
                    <a:pt x="85" y="327"/>
                  </a:cubicBezTo>
                  <a:cubicBezTo>
                    <a:pt x="106" y="601"/>
                    <a:pt x="1" y="897"/>
                    <a:pt x="148" y="1161"/>
                  </a:cubicBezTo>
                  <a:cubicBezTo>
                    <a:pt x="159" y="1182"/>
                    <a:pt x="222" y="1182"/>
                    <a:pt x="296" y="1203"/>
                  </a:cubicBezTo>
                  <a:lnTo>
                    <a:pt x="296" y="1"/>
                  </a:ln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12"/>
            <p:cNvSpPr/>
            <p:nvPr/>
          </p:nvSpPr>
          <p:spPr>
            <a:xfrm>
              <a:off x="3017525" y="5339575"/>
              <a:ext cx="8450" cy="28250"/>
            </a:xfrm>
            <a:custGeom>
              <a:avLst/>
              <a:gdLst/>
              <a:ahLst/>
              <a:cxnLst/>
              <a:rect l="l" t="t" r="r" b="b"/>
              <a:pathLst>
                <a:path w="338" h="1130" extrusionOk="0">
                  <a:moveTo>
                    <a:pt x="232" y="0"/>
                  </a:moveTo>
                  <a:lnTo>
                    <a:pt x="232" y="0"/>
                  </a:lnTo>
                  <a:cubicBezTo>
                    <a:pt x="21" y="517"/>
                    <a:pt x="0" y="813"/>
                    <a:pt x="169" y="1129"/>
                  </a:cubicBezTo>
                  <a:cubicBezTo>
                    <a:pt x="327" y="612"/>
                    <a:pt x="338" y="391"/>
                    <a:pt x="23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12"/>
            <p:cNvSpPr/>
            <p:nvPr/>
          </p:nvSpPr>
          <p:spPr>
            <a:xfrm>
              <a:off x="2922600" y="5315300"/>
              <a:ext cx="9250" cy="19550"/>
            </a:xfrm>
            <a:custGeom>
              <a:avLst/>
              <a:gdLst/>
              <a:ahLst/>
              <a:cxnLst/>
              <a:rect l="l" t="t" r="r" b="b"/>
              <a:pathLst>
                <a:path w="370" h="782" extrusionOk="0">
                  <a:moveTo>
                    <a:pt x="200" y="1"/>
                  </a:moveTo>
                  <a:cubicBezTo>
                    <a:pt x="0" y="434"/>
                    <a:pt x="0" y="434"/>
                    <a:pt x="254" y="781"/>
                  </a:cubicBezTo>
                  <a:cubicBezTo>
                    <a:pt x="369" y="507"/>
                    <a:pt x="254" y="254"/>
                    <a:pt x="20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12"/>
            <p:cNvSpPr/>
            <p:nvPr/>
          </p:nvSpPr>
          <p:spPr>
            <a:xfrm>
              <a:off x="2984825" y="5365450"/>
              <a:ext cx="7125" cy="17900"/>
            </a:xfrm>
            <a:custGeom>
              <a:avLst/>
              <a:gdLst/>
              <a:ahLst/>
              <a:cxnLst/>
              <a:rect l="l" t="t" r="r" b="b"/>
              <a:pathLst>
                <a:path w="285" h="716" extrusionOk="0">
                  <a:moveTo>
                    <a:pt x="184" y="0"/>
                  </a:moveTo>
                  <a:cubicBezTo>
                    <a:pt x="160" y="0"/>
                    <a:pt x="131" y="6"/>
                    <a:pt x="95" y="20"/>
                  </a:cubicBezTo>
                  <a:cubicBezTo>
                    <a:pt x="106" y="252"/>
                    <a:pt x="1" y="495"/>
                    <a:pt x="243" y="716"/>
                  </a:cubicBezTo>
                  <a:cubicBezTo>
                    <a:pt x="264" y="526"/>
                    <a:pt x="285" y="336"/>
                    <a:pt x="285" y="146"/>
                  </a:cubicBezTo>
                  <a:cubicBezTo>
                    <a:pt x="285" y="80"/>
                    <a:pt x="272" y="0"/>
                    <a:pt x="18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12"/>
            <p:cNvSpPr/>
            <p:nvPr/>
          </p:nvSpPr>
          <p:spPr>
            <a:xfrm>
              <a:off x="3182575" y="5135475"/>
              <a:ext cx="3975" cy="5825"/>
            </a:xfrm>
            <a:custGeom>
              <a:avLst/>
              <a:gdLst/>
              <a:ahLst/>
              <a:cxnLst/>
              <a:rect l="l" t="t" r="r" b="b"/>
              <a:pathLst>
                <a:path w="159" h="233" extrusionOk="0">
                  <a:moveTo>
                    <a:pt x="116" y="1"/>
                  </a:moveTo>
                  <a:cubicBezTo>
                    <a:pt x="64" y="33"/>
                    <a:pt x="1" y="64"/>
                    <a:pt x="1" y="75"/>
                  </a:cubicBezTo>
                  <a:cubicBezTo>
                    <a:pt x="11" y="128"/>
                    <a:pt x="43" y="181"/>
                    <a:pt x="64" y="233"/>
                  </a:cubicBezTo>
                  <a:cubicBezTo>
                    <a:pt x="95" y="212"/>
                    <a:pt x="158" y="191"/>
                    <a:pt x="158" y="170"/>
                  </a:cubicBezTo>
                  <a:cubicBezTo>
                    <a:pt x="158" y="117"/>
                    <a:pt x="137" y="64"/>
                    <a:pt x="11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12"/>
            <p:cNvSpPr/>
            <p:nvPr/>
          </p:nvSpPr>
          <p:spPr>
            <a:xfrm>
              <a:off x="3305175" y="5412775"/>
              <a:ext cx="20575" cy="37550"/>
            </a:xfrm>
            <a:custGeom>
              <a:avLst/>
              <a:gdLst/>
              <a:ahLst/>
              <a:cxnLst/>
              <a:rect l="l" t="t" r="r" b="b"/>
              <a:pathLst>
                <a:path w="823" h="1502" extrusionOk="0">
                  <a:moveTo>
                    <a:pt x="109" y="1"/>
                  </a:moveTo>
                  <a:cubicBezTo>
                    <a:pt x="74" y="1"/>
                    <a:pt x="38" y="5"/>
                    <a:pt x="0" y="15"/>
                  </a:cubicBezTo>
                  <a:cubicBezTo>
                    <a:pt x="43" y="416"/>
                    <a:pt x="64" y="785"/>
                    <a:pt x="222" y="1112"/>
                  </a:cubicBezTo>
                  <a:cubicBezTo>
                    <a:pt x="549" y="1175"/>
                    <a:pt x="549" y="1175"/>
                    <a:pt x="823" y="1502"/>
                  </a:cubicBezTo>
                  <a:cubicBezTo>
                    <a:pt x="665" y="1017"/>
                    <a:pt x="707" y="542"/>
                    <a:pt x="528" y="142"/>
                  </a:cubicBezTo>
                  <a:cubicBezTo>
                    <a:pt x="383" y="81"/>
                    <a:pt x="258" y="1"/>
                    <a:pt x="10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12"/>
            <p:cNvSpPr/>
            <p:nvPr/>
          </p:nvSpPr>
          <p:spPr>
            <a:xfrm>
              <a:off x="3245325" y="5273400"/>
              <a:ext cx="8725" cy="54600"/>
            </a:xfrm>
            <a:custGeom>
              <a:avLst/>
              <a:gdLst/>
              <a:ahLst/>
              <a:cxnLst/>
              <a:rect l="l" t="t" r="r" b="b"/>
              <a:pathLst>
                <a:path w="349" h="2184" extrusionOk="0">
                  <a:moveTo>
                    <a:pt x="74" y="0"/>
                  </a:moveTo>
                  <a:cubicBezTo>
                    <a:pt x="43" y="42"/>
                    <a:pt x="1" y="74"/>
                    <a:pt x="1" y="106"/>
                  </a:cubicBezTo>
                  <a:cubicBezTo>
                    <a:pt x="53" y="802"/>
                    <a:pt x="116" y="1487"/>
                    <a:pt x="180" y="2183"/>
                  </a:cubicBezTo>
                  <a:cubicBezTo>
                    <a:pt x="348" y="1550"/>
                    <a:pt x="317" y="928"/>
                    <a:pt x="233" y="306"/>
                  </a:cubicBezTo>
                  <a:cubicBezTo>
                    <a:pt x="222" y="200"/>
                    <a:pt x="243" y="42"/>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12"/>
            <p:cNvSpPr/>
            <p:nvPr/>
          </p:nvSpPr>
          <p:spPr>
            <a:xfrm>
              <a:off x="3276700" y="5295800"/>
              <a:ext cx="19275" cy="51700"/>
            </a:xfrm>
            <a:custGeom>
              <a:avLst/>
              <a:gdLst/>
              <a:ahLst/>
              <a:cxnLst/>
              <a:rect l="l" t="t" r="r" b="b"/>
              <a:pathLst>
                <a:path w="771" h="2068" extrusionOk="0">
                  <a:moveTo>
                    <a:pt x="127" y="0"/>
                  </a:moveTo>
                  <a:cubicBezTo>
                    <a:pt x="53" y="190"/>
                    <a:pt x="0" y="253"/>
                    <a:pt x="11" y="296"/>
                  </a:cubicBezTo>
                  <a:cubicBezTo>
                    <a:pt x="232" y="897"/>
                    <a:pt x="359" y="1540"/>
                    <a:pt x="771" y="2068"/>
                  </a:cubicBezTo>
                  <a:cubicBezTo>
                    <a:pt x="696" y="1382"/>
                    <a:pt x="370" y="781"/>
                    <a:pt x="12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12"/>
            <p:cNvSpPr/>
            <p:nvPr/>
          </p:nvSpPr>
          <p:spPr>
            <a:xfrm>
              <a:off x="3180725" y="5326125"/>
              <a:ext cx="7925" cy="54875"/>
            </a:xfrm>
            <a:custGeom>
              <a:avLst/>
              <a:gdLst/>
              <a:ahLst/>
              <a:cxnLst/>
              <a:rect l="l" t="t" r="r" b="b"/>
              <a:pathLst>
                <a:path w="317" h="2195" extrusionOk="0">
                  <a:moveTo>
                    <a:pt x="211" y="1"/>
                  </a:moveTo>
                  <a:cubicBezTo>
                    <a:pt x="42" y="412"/>
                    <a:pt x="53" y="781"/>
                    <a:pt x="42" y="1150"/>
                  </a:cubicBezTo>
                  <a:cubicBezTo>
                    <a:pt x="0" y="1846"/>
                    <a:pt x="21" y="1909"/>
                    <a:pt x="243" y="2194"/>
                  </a:cubicBezTo>
                  <a:cubicBezTo>
                    <a:pt x="274" y="1530"/>
                    <a:pt x="296" y="855"/>
                    <a:pt x="317" y="180"/>
                  </a:cubicBezTo>
                  <a:cubicBezTo>
                    <a:pt x="317" y="158"/>
                    <a:pt x="317" y="137"/>
                    <a:pt x="307" y="116"/>
                  </a:cubicBezTo>
                  <a:cubicBezTo>
                    <a:pt x="296" y="95"/>
                    <a:pt x="274" y="85"/>
                    <a:pt x="21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12"/>
            <p:cNvSpPr/>
            <p:nvPr/>
          </p:nvSpPr>
          <p:spPr>
            <a:xfrm>
              <a:off x="3233450" y="5280500"/>
              <a:ext cx="8750" cy="47500"/>
            </a:xfrm>
            <a:custGeom>
              <a:avLst/>
              <a:gdLst/>
              <a:ahLst/>
              <a:cxnLst/>
              <a:rect l="l" t="t" r="r" b="b"/>
              <a:pathLst>
                <a:path w="350" h="1900" extrusionOk="0">
                  <a:moveTo>
                    <a:pt x="85" y="1"/>
                  </a:moveTo>
                  <a:cubicBezTo>
                    <a:pt x="33" y="43"/>
                    <a:pt x="1" y="54"/>
                    <a:pt x="1" y="64"/>
                  </a:cubicBezTo>
                  <a:cubicBezTo>
                    <a:pt x="43" y="623"/>
                    <a:pt x="85" y="1193"/>
                    <a:pt x="138" y="1751"/>
                  </a:cubicBezTo>
                  <a:cubicBezTo>
                    <a:pt x="148" y="1794"/>
                    <a:pt x="223" y="1836"/>
                    <a:pt x="296" y="1899"/>
                  </a:cubicBezTo>
                  <a:cubicBezTo>
                    <a:pt x="317" y="1805"/>
                    <a:pt x="349" y="1741"/>
                    <a:pt x="338" y="1688"/>
                  </a:cubicBezTo>
                  <a:cubicBezTo>
                    <a:pt x="254" y="1203"/>
                    <a:pt x="127" y="708"/>
                    <a:pt x="190" y="201"/>
                  </a:cubicBezTo>
                  <a:cubicBezTo>
                    <a:pt x="190" y="138"/>
                    <a:pt x="127" y="75"/>
                    <a:pt x="8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12"/>
            <p:cNvSpPr/>
            <p:nvPr/>
          </p:nvSpPr>
          <p:spPr>
            <a:xfrm>
              <a:off x="3196550" y="5353800"/>
              <a:ext cx="8200" cy="37225"/>
            </a:xfrm>
            <a:custGeom>
              <a:avLst/>
              <a:gdLst/>
              <a:ahLst/>
              <a:cxnLst/>
              <a:rect l="l" t="t" r="r" b="b"/>
              <a:pathLst>
                <a:path w="328" h="1489" extrusionOk="0">
                  <a:moveTo>
                    <a:pt x="253" y="1"/>
                  </a:moveTo>
                  <a:cubicBezTo>
                    <a:pt x="42" y="401"/>
                    <a:pt x="0" y="876"/>
                    <a:pt x="127" y="1488"/>
                  </a:cubicBezTo>
                  <a:cubicBezTo>
                    <a:pt x="180" y="1362"/>
                    <a:pt x="232" y="1287"/>
                    <a:pt x="243" y="1214"/>
                  </a:cubicBezTo>
                  <a:cubicBezTo>
                    <a:pt x="264" y="834"/>
                    <a:pt x="327" y="444"/>
                    <a:pt x="25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12"/>
            <p:cNvSpPr/>
            <p:nvPr/>
          </p:nvSpPr>
          <p:spPr>
            <a:xfrm>
              <a:off x="3399575" y="5418675"/>
              <a:ext cx="11625" cy="20050"/>
            </a:xfrm>
            <a:custGeom>
              <a:avLst/>
              <a:gdLst/>
              <a:ahLst/>
              <a:cxnLst/>
              <a:rect l="l" t="t" r="r" b="b"/>
              <a:pathLst>
                <a:path w="465" h="802" extrusionOk="0">
                  <a:moveTo>
                    <a:pt x="0" y="0"/>
                  </a:moveTo>
                  <a:lnTo>
                    <a:pt x="0" y="0"/>
                  </a:lnTo>
                  <a:cubicBezTo>
                    <a:pt x="148" y="317"/>
                    <a:pt x="264" y="560"/>
                    <a:pt x="391" y="802"/>
                  </a:cubicBezTo>
                  <a:cubicBezTo>
                    <a:pt x="464" y="380"/>
                    <a:pt x="391" y="232"/>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12"/>
            <p:cNvSpPr/>
            <p:nvPr/>
          </p:nvSpPr>
          <p:spPr>
            <a:xfrm>
              <a:off x="3274850" y="5383325"/>
              <a:ext cx="4250" cy="23500"/>
            </a:xfrm>
            <a:custGeom>
              <a:avLst/>
              <a:gdLst/>
              <a:ahLst/>
              <a:cxnLst/>
              <a:rect l="l" t="t" r="r" b="b"/>
              <a:pathLst>
                <a:path w="170" h="940" extrusionOk="0">
                  <a:moveTo>
                    <a:pt x="1" y="1"/>
                  </a:moveTo>
                  <a:cubicBezTo>
                    <a:pt x="1" y="317"/>
                    <a:pt x="1" y="645"/>
                    <a:pt x="170" y="940"/>
                  </a:cubicBezTo>
                  <a:cubicBezTo>
                    <a:pt x="106" y="624"/>
                    <a:pt x="53" y="307"/>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12"/>
            <p:cNvSpPr/>
            <p:nvPr/>
          </p:nvSpPr>
          <p:spPr>
            <a:xfrm>
              <a:off x="3944300" y="5059550"/>
              <a:ext cx="26150" cy="10250"/>
            </a:xfrm>
            <a:custGeom>
              <a:avLst/>
              <a:gdLst/>
              <a:ahLst/>
              <a:cxnLst/>
              <a:rect l="l" t="t" r="r" b="b"/>
              <a:pathLst>
                <a:path w="1046" h="410" extrusionOk="0">
                  <a:moveTo>
                    <a:pt x="0" y="0"/>
                  </a:moveTo>
                  <a:lnTo>
                    <a:pt x="0" y="0"/>
                  </a:lnTo>
                  <a:cubicBezTo>
                    <a:pt x="432" y="311"/>
                    <a:pt x="586" y="409"/>
                    <a:pt x="779" y="409"/>
                  </a:cubicBezTo>
                  <a:cubicBezTo>
                    <a:pt x="855" y="409"/>
                    <a:pt x="937" y="394"/>
                    <a:pt x="1045" y="370"/>
                  </a:cubicBezTo>
                  <a:cubicBezTo>
                    <a:pt x="771" y="233"/>
                    <a:pt x="539" y="127"/>
                    <a:pt x="307" y="22"/>
                  </a:cubicBezTo>
                  <a:cubicBezTo>
                    <a:pt x="265" y="0"/>
                    <a:pt x="190" y="11"/>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057"/>
        <p:cNvGrpSpPr/>
        <p:nvPr/>
      </p:nvGrpSpPr>
      <p:grpSpPr>
        <a:xfrm>
          <a:off x="0" y="0"/>
          <a:ext cx="0" cy="0"/>
          <a:chOff x="0" y="0"/>
          <a:chExt cx="0" cy="0"/>
        </a:xfrm>
      </p:grpSpPr>
      <p:sp>
        <p:nvSpPr>
          <p:cNvPr id="2058" name="Google Shape;2058;p13"/>
          <p:cNvSpPr txBox="1">
            <a:spLocks noGrp="1"/>
          </p:cNvSpPr>
          <p:nvPr>
            <p:ph type="title"/>
          </p:nvPr>
        </p:nvSpPr>
        <p:spPr>
          <a:xfrm>
            <a:off x="1806475" y="1202025"/>
            <a:ext cx="5531100" cy="1054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6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059" name="Google Shape;2059;p13"/>
          <p:cNvSpPr txBox="1">
            <a:spLocks noGrp="1"/>
          </p:cNvSpPr>
          <p:nvPr>
            <p:ph type="subTitle" idx="1"/>
          </p:nvPr>
        </p:nvSpPr>
        <p:spPr>
          <a:xfrm>
            <a:off x="2049475" y="2882125"/>
            <a:ext cx="5045100" cy="1357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pic>
        <p:nvPicPr>
          <p:cNvPr id="2060" name="Google Shape;2060;p13"/>
          <p:cNvPicPr preferRelativeResize="0"/>
          <p:nvPr/>
        </p:nvPicPr>
        <p:blipFill>
          <a:blip r:embed="rId2">
            <a:alphaModFix/>
          </a:blip>
          <a:stretch>
            <a:fillRect/>
          </a:stretch>
        </p:blipFill>
        <p:spPr>
          <a:xfrm rot="10800000">
            <a:off x="3573548" y="-1332125"/>
            <a:ext cx="1996953" cy="3027630"/>
          </a:xfrm>
          <a:prstGeom prst="rect">
            <a:avLst/>
          </a:prstGeom>
          <a:noFill/>
          <a:ln>
            <a:noFill/>
          </a:ln>
        </p:spPr>
      </p:pic>
      <p:pic>
        <p:nvPicPr>
          <p:cNvPr id="2061" name="Google Shape;2061;p13"/>
          <p:cNvPicPr preferRelativeResize="0"/>
          <p:nvPr/>
        </p:nvPicPr>
        <p:blipFill>
          <a:blip r:embed="rId3">
            <a:alphaModFix/>
          </a:blip>
          <a:stretch>
            <a:fillRect/>
          </a:stretch>
        </p:blipFill>
        <p:spPr>
          <a:xfrm rot="10800000">
            <a:off x="5189736" y="-1537200"/>
            <a:ext cx="1996953" cy="3027630"/>
          </a:xfrm>
          <a:prstGeom prst="rect">
            <a:avLst/>
          </a:prstGeom>
          <a:noFill/>
          <a:ln>
            <a:noFill/>
          </a:ln>
        </p:spPr>
      </p:pic>
      <p:pic>
        <p:nvPicPr>
          <p:cNvPr id="2062" name="Google Shape;2062;p13"/>
          <p:cNvPicPr preferRelativeResize="0"/>
          <p:nvPr/>
        </p:nvPicPr>
        <p:blipFill>
          <a:blip r:embed="rId4">
            <a:alphaModFix/>
          </a:blip>
          <a:stretch>
            <a:fillRect/>
          </a:stretch>
        </p:blipFill>
        <p:spPr>
          <a:xfrm rot="10800000" flipH="1">
            <a:off x="1677748" y="-1871600"/>
            <a:ext cx="1996953" cy="3027630"/>
          </a:xfrm>
          <a:prstGeom prst="rect">
            <a:avLst/>
          </a:prstGeom>
          <a:noFill/>
          <a:ln>
            <a:noFill/>
          </a:ln>
        </p:spPr>
      </p:pic>
      <p:grpSp>
        <p:nvGrpSpPr>
          <p:cNvPr id="2063" name="Google Shape;2063;p13"/>
          <p:cNvGrpSpPr/>
          <p:nvPr/>
        </p:nvGrpSpPr>
        <p:grpSpPr>
          <a:xfrm>
            <a:off x="-1482944" y="641143"/>
            <a:ext cx="11228671" cy="3465019"/>
            <a:chOff x="-1482944" y="641143"/>
            <a:chExt cx="11228671" cy="3465019"/>
          </a:xfrm>
        </p:grpSpPr>
        <p:grpSp>
          <p:nvGrpSpPr>
            <p:cNvPr id="2064" name="Google Shape;2064;p13"/>
            <p:cNvGrpSpPr/>
            <p:nvPr/>
          </p:nvGrpSpPr>
          <p:grpSpPr>
            <a:xfrm rot="2007150">
              <a:off x="-616905" y="644572"/>
              <a:ext cx="1051667" cy="3458160"/>
              <a:chOff x="6772950" y="1141500"/>
              <a:chExt cx="372575" cy="1225125"/>
            </a:xfrm>
          </p:grpSpPr>
          <p:sp>
            <p:nvSpPr>
              <p:cNvPr id="2065" name="Google Shape;2065;p13"/>
              <p:cNvSpPr/>
              <p:nvPr/>
            </p:nvSpPr>
            <p:spPr>
              <a:xfrm>
                <a:off x="6772950" y="1141500"/>
                <a:ext cx="372575" cy="1225125"/>
              </a:xfrm>
              <a:custGeom>
                <a:avLst/>
                <a:gdLst/>
                <a:ahLst/>
                <a:cxnLst/>
                <a:rect l="l" t="t" r="r" b="b"/>
                <a:pathLst>
                  <a:path w="14903" h="49005" extrusionOk="0">
                    <a:moveTo>
                      <a:pt x="5168" y="7261"/>
                    </a:moveTo>
                    <a:cubicBezTo>
                      <a:pt x="5167" y="7262"/>
                      <a:pt x="5166" y="7263"/>
                      <a:pt x="5165" y="7264"/>
                    </a:cubicBezTo>
                    <a:lnTo>
                      <a:pt x="5165" y="7264"/>
                    </a:lnTo>
                    <a:lnTo>
                      <a:pt x="5179" y="7271"/>
                    </a:lnTo>
                    <a:lnTo>
                      <a:pt x="5168" y="7261"/>
                    </a:lnTo>
                    <a:close/>
                    <a:moveTo>
                      <a:pt x="7810" y="1"/>
                    </a:moveTo>
                    <a:cubicBezTo>
                      <a:pt x="7054" y="1"/>
                      <a:pt x="6313" y="88"/>
                      <a:pt x="5611" y="447"/>
                    </a:cubicBezTo>
                    <a:cubicBezTo>
                      <a:pt x="5474" y="522"/>
                      <a:pt x="5327" y="574"/>
                      <a:pt x="5168" y="606"/>
                    </a:cubicBezTo>
                    <a:cubicBezTo>
                      <a:pt x="4863" y="679"/>
                      <a:pt x="4662" y="859"/>
                      <a:pt x="4546" y="1154"/>
                    </a:cubicBezTo>
                    <a:cubicBezTo>
                      <a:pt x="4441" y="1408"/>
                      <a:pt x="4303" y="1618"/>
                      <a:pt x="4029" y="1776"/>
                    </a:cubicBezTo>
                    <a:cubicBezTo>
                      <a:pt x="3866" y="1688"/>
                      <a:pt x="3700" y="1649"/>
                      <a:pt x="3533" y="1649"/>
                    </a:cubicBezTo>
                    <a:cubicBezTo>
                      <a:pt x="3320" y="1649"/>
                      <a:pt x="3107" y="1712"/>
                      <a:pt x="2901" y="1818"/>
                    </a:cubicBezTo>
                    <a:cubicBezTo>
                      <a:pt x="2278" y="2125"/>
                      <a:pt x="1814" y="2641"/>
                      <a:pt x="1329" y="3116"/>
                    </a:cubicBezTo>
                    <a:cubicBezTo>
                      <a:pt x="1287" y="3158"/>
                      <a:pt x="1256" y="3232"/>
                      <a:pt x="1234" y="3285"/>
                    </a:cubicBezTo>
                    <a:cubicBezTo>
                      <a:pt x="1055" y="3864"/>
                      <a:pt x="728" y="4371"/>
                      <a:pt x="443" y="4898"/>
                    </a:cubicBezTo>
                    <a:cubicBezTo>
                      <a:pt x="180" y="5383"/>
                      <a:pt x="0" y="5932"/>
                      <a:pt x="211" y="6491"/>
                    </a:cubicBezTo>
                    <a:cubicBezTo>
                      <a:pt x="485" y="7271"/>
                      <a:pt x="1024" y="7820"/>
                      <a:pt x="1835" y="8020"/>
                    </a:cubicBezTo>
                    <a:cubicBezTo>
                      <a:pt x="2289" y="8125"/>
                      <a:pt x="2753" y="8168"/>
                      <a:pt x="3217" y="8200"/>
                    </a:cubicBezTo>
                    <a:cubicBezTo>
                      <a:pt x="3660" y="8231"/>
                      <a:pt x="4092" y="8294"/>
                      <a:pt x="4546" y="8442"/>
                    </a:cubicBezTo>
                    <a:cubicBezTo>
                      <a:pt x="4577" y="9496"/>
                      <a:pt x="5126" y="10288"/>
                      <a:pt x="5791" y="11026"/>
                    </a:cubicBezTo>
                    <a:cubicBezTo>
                      <a:pt x="6276" y="11553"/>
                      <a:pt x="6719" y="12102"/>
                      <a:pt x="7204" y="12618"/>
                    </a:cubicBezTo>
                    <a:cubicBezTo>
                      <a:pt x="7499" y="12946"/>
                      <a:pt x="7689" y="13314"/>
                      <a:pt x="7741" y="13736"/>
                    </a:cubicBezTo>
                    <a:cubicBezTo>
                      <a:pt x="7879" y="14791"/>
                      <a:pt x="8048" y="15846"/>
                      <a:pt x="8016" y="16911"/>
                    </a:cubicBezTo>
                    <a:cubicBezTo>
                      <a:pt x="7994" y="17512"/>
                      <a:pt x="7973" y="18124"/>
                      <a:pt x="8037" y="18714"/>
                    </a:cubicBezTo>
                    <a:cubicBezTo>
                      <a:pt x="8153" y="19748"/>
                      <a:pt x="8121" y="20792"/>
                      <a:pt x="8163" y="21836"/>
                    </a:cubicBezTo>
                    <a:cubicBezTo>
                      <a:pt x="8184" y="22501"/>
                      <a:pt x="8153" y="23165"/>
                      <a:pt x="8184" y="23830"/>
                    </a:cubicBezTo>
                    <a:cubicBezTo>
                      <a:pt x="8226" y="24610"/>
                      <a:pt x="8195" y="25380"/>
                      <a:pt x="8322" y="26150"/>
                    </a:cubicBezTo>
                    <a:cubicBezTo>
                      <a:pt x="8427" y="26762"/>
                      <a:pt x="8385" y="27395"/>
                      <a:pt x="8501" y="28006"/>
                    </a:cubicBezTo>
                    <a:cubicBezTo>
                      <a:pt x="8733" y="29293"/>
                      <a:pt x="8648" y="30611"/>
                      <a:pt x="8828" y="31909"/>
                    </a:cubicBezTo>
                    <a:cubicBezTo>
                      <a:pt x="8923" y="32563"/>
                      <a:pt x="8923" y="33227"/>
                      <a:pt x="8986" y="33891"/>
                    </a:cubicBezTo>
                    <a:cubicBezTo>
                      <a:pt x="9070" y="34798"/>
                      <a:pt x="9208" y="35694"/>
                      <a:pt x="9229" y="36602"/>
                    </a:cubicBezTo>
                    <a:cubicBezTo>
                      <a:pt x="9229" y="36665"/>
                      <a:pt x="9239" y="36739"/>
                      <a:pt x="9250" y="36802"/>
                    </a:cubicBezTo>
                    <a:cubicBezTo>
                      <a:pt x="9408" y="38047"/>
                      <a:pt x="9355" y="39291"/>
                      <a:pt x="9271" y="40525"/>
                    </a:cubicBezTo>
                    <a:cubicBezTo>
                      <a:pt x="9197" y="41453"/>
                      <a:pt x="9176" y="42381"/>
                      <a:pt x="9250" y="43320"/>
                    </a:cubicBezTo>
                    <a:cubicBezTo>
                      <a:pt x="9260" y="43489"/>
                      <a:pt x="9281" y="43668"/>
                      <a:pt x="9292" y="43848"/>
                    </a:cubicBezTo>
                    <a:cubicBezTo>
                      <a:pt x="9323" y="45334"/>
                      <a:pt x="9366" y="46822"/>
                      <a:pt x="9398" y="48308"/>
                    </a:cubicBezTo>
                    <a:cubicBezTo>
                      <a:pt x="9408" y="48498"/>
                      <a:pt x="9429" y="48688"/>
                      <a:pt x="9440" y="49004"/>
                    </a:cubicBezTo>
                    <a:cubicBezTo>
                      <a:pt x="9566" y="48836"/>
                      <a:pt x="9640" y="48783"/>
                      <a:pt x="9651" y="48709"/>
                    </a:cubicBezTo>
                    <a:cubicBezTo>
                      <a:pt x="9682" y="48519"/>
                      <a:pt x="9693" y="48319"/>
                      <a:pt x="9703" y="48119"/>
                    </a:cubicBezTo>
                    <a:cubicBezTo>
                      <a:pt x="9703" y="47296"/>
                      <a:pt x="9714" y="46473"/>
                      <a:pt x="9714" y="45651"/>
                    </a:cubicBezTo>
                    <a:cubicBezTo>
                      <a:pt x="9714" y="45324"/>
                      <a:pt x="9735" y="44987"/>
                      <a:pt x="9682" y="44659"/>
                    </a:cubicBezTo>
                    <a:cubicBezTo>
                      <a:pt x="9598" y="44037"/>
                      <a:pt x="9587" y="43415"/>
                      <a:pt x="9598" y="42793"/>
                    </a:cubicBezTo>
                    <a:cubicBezTo>
                      <a:pt x="9609" y="41643"/>
                      <a:pt x="9587" y="40483"/>
                      <a:pt x="9630" y="39334"/>
                    </a:cubicBezTo>
                    <a:cubicBezTo>
                      <a:pt x="9682" y="37572"/>
                      <a:pt x="9513" y="35832"/>
                      <a:pt x="9355" y="34091"/>
                    </a:cubicBezTo>
                    <a:cubicBezTo>
                      <a:pt x="9302" y="33606"/>
                      <a:pt x="9271" y="33121"/>
                      <a:pt x="9218" y="32636"/>
                    </a:cubicBezTo>
                    <a:cubicBezTo>
                      <a:pt x="9155" y="31909"/>
                      <a:pt x="9028" y="31180"/>
                      <a:pt x="9028" y="30453"/>
                    </a:cubicBezTo>
                    <a:cubicBezTo>
                      <a:pt x="9018" y="29314"/>
                      <a:pt x="8796" y="28206"/>
                      <a:pt x="8701" y="27078"/>
                    </a:cubicBezTo>
                    <a:cubicBezTo>
                      <a:pt x="8648" y="26424"/>
                      <a:pt x="8543" y="25759"/>
                      <a:pt x="8522" y="25095"/>
                    </a:cubicBezTo>
                    <a:cubicBezTo>
                      <a:pt x="8469" y="23281"/>
                      <a:pt x="8448" y="21456"/>
                      <a:pt x="8416" y="19642"/>
                    </a:cubicBezTo>
                    <a:cubicBezTo>
                      <a:pt x="8406" y="19506"/>
                      <a:pt x="8427" y="19368"/>
                      <a:pt x="8395" y="19242"/>
                    </a:cubicBezTo>
                    <a:cubicBezTo>
                      <a:pt x="8248" y="18578"/>
                      <a:pt x="8280" y="17913"/>
                      <a:pt x="8301" y="17249"/>
                    </a:cubicBezTo>
                    <a:cubicBezTo>
                      <a:pt x="8322" y="16078"/>
                      <a:pt x="8280" y="14896"/>
                      <a:pt x="8058" y="13736"/>
                    </a:cubicBezTo>
                    <a:cubicBezTo>
                      <a:pt x="8027" y="13589"/>
                      <a:pt x="8005" y="13431"/>
                      <a:pt x="8027" y="13283"/>
                    </a:cubicBezTo>
                    <a:cubicBezTo>
                      <a:pt x="8069" y="13061"/>
                      <a:pt x="7994" y="12892"/>
                      <a:pt x="7889" y="12714"/>
                    </a:cubicBezTo>
                    <a:cubicBezTo>
                      <a:pt x="7784" y="12555"/>
                      <a:pt x="7657" y="12386"/>
                      <a:pt x="7530" y="12239"/>
                    </a:cubicBezTo>
                    <a:cubicBezTo>
                      <a:pt x="7056" y="11648"/>
                      <a:pt x="6581" y="11068"/>
                      <a:pt x="6075" y="10499"/>
                    </a:cubicBezTo>
                    <a:cubicBezTo>
                      <a:pt x="5484" y="9824"/>
                      <a:pt x="5031" y="9096"/>
                      <a:pt x="4926" y="8157"/>
                    </a:cubicBezTo>
                    <a:cubicBezTo>
                      <a:pt x="4884" y="7789"/>
                      <a:pt x="4905" y="7516"/>
                      <a:pt x="5165" y="7264"/>
                    </a:cubicBezTo>
                    <a:lnTo>
                      <a:pt x="5165" y="7264"/>
                    </a:lnTo>
                    <a:lnTo>
                      <a:pt x="4483" y="6892"/>
                    </a:lnTo>
                    <a:cubicBezTo>
                      <a:pt x="4280" y="6785"/>
                      <a:pt x="4104" y="6591"/>
                      <a:pt x="3817" y="6591"/>
                    </a:cubicBezTo>
                    <a:cubicBezTo>
                      <a:pt x="3790" y="6591"/>
                      <a:pt x="3762" y="6593"/>
                      <a:pt x="3734" y="6596"/>
                    </a:cubicBezTo>
                    <a:cubicBezTo>
                      <a:pt x="3860" y="6892"/>
                      <a:pt x="4103" y="6965"/>
                      <a:pt x="4293" y="7103"/>
                    </a:cubicBezTo>
                    <a:cubicBezTo>
                      <a:pt x="4567" y="7314"/>
                      <a:pt x="4641" y="7525"/>
                      <a:pt x="4546" y="7862"/>
                    </a:cubicBezTo>
                    <a:cubicBezTo>
                      <a:pt x="4531" y="7945"/>
                      <a:pt x="4429" y="8012"/>
                      <a:pt x="4334" y="8012"/>
                    </a:cubicBezTo>
                    <a:cubicBezTo>
                      <a:pt x="4296" y="8012"/>
                      <a:pt x="4260" y="8002"/>
                      <a:pt x="4230" y="7978"/>
                    </a:cubicBezTo>
                    <a:cubicBezTo>
                      <a:pt x="4155" y="7936"/>
                      <a:pt x="4082" y="7862"/>
                      <a:pt x="4071" y="7788"/>
                    </a:cubicBezTo>
                    <a:cubicBezTo>
                      <a:pt x="4040" y="7535"/>
                      <a:pt x="3871" y="7535"/>
                      <a:pt x="3681" y="7535"/>
                    </a:cubicBezTo>
                    <a:cubicBezTo>
                      <a:pt x="3675" y="7534"/>
                      <a:pt x="3670" y="7534"/>
                      <a:pt x="3664" y="7534"/>
                    </a:cubicBezTo>
                    <a:cubicBezTo>
                      <a:pt x="3441" y="7534"/>
                      <a:pt x="3490" y="7728"/>
                      <a:pt x="3428" y="7862"/>
                    </a:cubicBezTo>
                    <a:cubicBezTo>
                      <a:pt x="3316" y="7862"/>
                      <a:pt x="3198" y="7867"/>
                      <a:pt x="3083" y="7867"/>
                    </a:cubicBezTo>
                    <a:cubicBezTo>
                      <a:pt x="3025" y="7867"/>
                      <a:pt x="2967" y="7865"/>
                      <a:pt x="2911" y="7862"/>
                    </a:cubicBezTo>
                    <a:cubicBezTo>
                      <a:pt x="2690" y="7841"/>
                      <a:pt x="2468" y="7799"/>
                      <a:pt x="2247" y="7778"/>
                    </a:cubicBezTo>
                    <a:cubicBezTo>
                      <a:pt x="928" y="7672"/>
                      <a:pt x="180" y="6491"/>
                      <a:pt x="644" y="5236"/>
                    </a:cubicBezTo>
                    <a:cubicBezTo>
                      <a:pt x="707" y="5078"/>
                      <a:pt x="813" y="4930"/>
                      <a:pt x="886" y="4761"/>
                    </a:cubicBezTo>
                    <a:cubicBezTo>
                      <a:pt x="1076" y="4361"/>
                      <a:pt x="1277" y="3970"/>
                      <a:pt x="1424" y="3548"/>
                    </a:cubicBezTo>
                    <a:cubicBezTo>
                      <a:pt x="1540" y="3243"/>
                      <a:pt x="1688" y="3000"/>
                      <a:pt x="1994" y="2852"/>
                    </a:cubicBezTo>
                    <a:cubicBezTo>
                      <a:pt x="2163" y="2768"/>
                      <a:pt x="2299" y="2610"/>
                      <a:pt x="2447" y="2483"/>
                    </a:cubicBezTo>
                    <a:cubicBezTo>
                      <a:pt x="2500" y="2441"/>
                      <a:pt x="2531" y="2378"/>
                      <a:pt x="2584" y="2336"/>
                    </a:cubicBezTo>
                    <a:cubicBezTo>
                      <a:pt x="2916" y="2104"/>
                      <a:pt x="3186" y="1979"/>
                      <a:pt x="3441" y="1979"/>
                    </a:cubicBezTo>
                    <a:cubicBezTo>
                      <a:pt x="3673" y="1979"/>
                      <a:pt x="3893" y="2082"/>
                      <a:pt x="4134" y="2304"/>
                    </a:cubicBezTo>
                    <a:cubicBezTo>
                      <a:pt x="4387" y="2547"/>
                      <a:pt x="4641" y="2800"/>
                      <a:pt x="4863" y="3084"/>
                    </a:cubicBezTo>
                    <a:cubicBezTo>
                      <a:pt x="5379" y="3749"/>
                      <a:pt x="5822" y="4466"/>
                      <a:pt x="6212" y="5214"/>
                    </a:cubicBezTo>
                    <a:cubicBezTo>
                      <a:pt x="6284" y="5337"/>
                      <a:pt x="6306" y="5510"/>
                      <a:pt x="6548" y="5510"/>
                    </a:cubicBezTo>
                    <a:cubicBezTo>
                      <a:pt x="6556" y="5510"/>
                      <a:pt x="6563" y="5510"/>
                      <a:pt x="6571" y="5510"/>
                    </a:cubicBezTo>
                    <a:cubicBezTo>
                      <a:pt x="6539" y="5373"/>
                      <a:pt x="6529" y="5236"/>
                      <a:pt x="6476" y="5130"/>
                    </a:cubicBezTo>
                    <a:cubicBezTo>
                      <a:pt x="6033" y="4150"/>
                      <a:pt x="5495" y="3232"/>
                      <a:pt x="4778" y="2441"/>
                    </a:cubicBezTo>
                    <a:cubicBezTo>
                      <a:pt x="4673" y="2325"/>
                      <a:pt x="4577" y="2209"/>
                      <a:pt x="4483" y="2093"/>
                    </a:cubicBezTo>
                    <a:cubicBezTo>
                      <a:pt x="4577" y="1882"/>
                      <a:pt x="4662" y="1703"/>
                      <a:pt x="4746" y="1523"/>
                    </a:cubicBezTo>
                    <a:cubicBezTo>
                      <a:pt x="4863" y="1239"/>
                      <a:pt x="5062" y="1049"/>
                      <a:pt x="5358" y="954"/>
                    </a:cubicBezTo>
                    <a:cubicBezTo>
                      <a:pt x="5569" y="890"/>
                      <a:pt x="5780" y="817"/>
                      <a:pt x="5969" y="711"/>
                    </a:cubicBezTo>
                    <a:cubicBezTo>
                      <a:pt x="6644" y="353"/>
                      <a:pt x="7394" y="332"/>
                      <a:pt x="8111" y="332"/>
                    </a:cubicBezTo>
                    <a:cubicBezTo>
                      <a:pt x="9208" y="332"/>
                      <a:pt x="9956" y="996"/>
                      <a:pt x="10494" y="1914"/>
                    </a:cubicBezTo>
                    <a:cubicBezTo>
                      <a:pt x="10579" y="2072"/>
                      <a:pt x="10610" y="2240"/>
                      <a:pt x="10558" y="2420"/>
                    </a:cubicBezTo>
                    <a:cubicBezTo>
                      <a:pt x="10420" y="2957"/>
                      <a:pt x="10305" y="3496"/>
                      <a:pt x="10136" y="4023"/>
                    </a:cubicBezTo>
                    <a:cubicBezTo>
                      <a:pt x="9977" y="4508"/>
                      <a:pt x="9787" y="4982"/>
                      <a:pt x="9440" y="5373"/>
                    </a:cubicBezTo>
                    <a:cubicBezTo>
                      <a:pt x="9366" y="5457"/>
                      <a:pt x="9334" y="5573"/>
                      <a:pt x="9461" y="5647"/>
                    </a:cubicBezTo>
                    <a:cubicBezTo>
                      <a:pt x="9819" y="5394"/>
                      <a:pt x="9872" y="5373"/>
                      <a:pt x="9988" y="5088"/>
                    </a:cubicBezTo>
                    <a:cubicBezTo>
                      <a:pt x="10178" y="4645"/>
                      <a:pt x="10336" y="4181"/>
                      <a:pt x="10505" y="3717"/>
                    </a:cubicBezTo>
                    <a:cubicBezTo>
                      <a:pt x="10610" y="3432"/>
                      <a:pt x="10694" y="3137"/>
                      <a:pt x="10811" y="2842"/>
                    </a:cubicBezTo>
                    <a:cubicBezTo>
                      <a:pt x="10842" y="2768"/>
                      <a:pt x="10916" y="2694"/>
                      <a:pt x="10980" y="2662"/>
                    </a:cubicBezTo>
                    <a:cubicBezTo>
                      <a:pt x="11005" y="2651"/>
                      <a:pt x="11034" y="2647"/>
                      <a:pt x="11064" y="2647"/>
                    </a:cubicBezTo>
                    <a:cubicBezTo>
                      <a:pt x="11121" y="2647"/>
                      <a:pt x="11180" y="2663"/>
                      <a:pt x="11222" y="2683"/>
                    </a:cubicBezTo>
                    <a:cubicBezTo>
                      <a:pt x="11254" y="2694"/>
                      <a:pt x="11264" y="2800"/>
                      <a:pt x="11264" y="2852"/>
                    </a:cubicBezTo>
                    <a:cubicBezTo>
                      <a:pt x="11254" y="2957"/>
                      <a:pt x="11137" y="3053"/>
                      <a:pt x="11317" y="3158"/>
                    </a:cubicBezTo>
                    <a:cubicBezTo>
                      <a:pt x="11465" y="3000"/>
                      <a:pt x="11601" y="2842"/>
                      <a:pt x="11739" y="2694"/>
                    </a:cubicBezTo>
                    <a:cubicBezTo>
                      <a:pt x="11753" y="2694"/>
                      <a:pt x="11767" y="2693"/>
                      <a:pt x="11780" y="2693"/>
                    </a:cubicBezTo>
                    <a:cubicBezTo>
                      <a:pt x="12031" y="2693"/>
                      <a:pt x="12197" y="2790"/>
                      <a:pt x="12297" y="3000"/>
                    </a:cubicBezTo>
                    <a:cubicBezTo>
                      <a:pt x="12255" y="3253"/>
                      <a:pt x="12044" y="3369"/>
                      <a:pt x="11908" y="3538"/>
                    </a:cubicBezTo>
                    <a:cubicBezTo>
                      <a:pt x="11781" y="3696"/>
                      <a:pt x="11559" y="3791"/>
                      <a:pt x="11559" y="4139"/>
                    </a:cubicBezTo>
                    <a:cubicBezTo>
                      <a:pt x="11718" y="4023"/>
                      <a:pt x="11823" y="3960"/>
                      <a:pt x="11918" y="3875"/>
                    </a:cubicBezTo>
                    <a:cubicBezTo>
                      <a:pt x="12087" y="3707"/>
                      <a:pt x="12245" y="3517"/>
                      <a:pt x="12424" y="3358"/>
                    </a:cubicBezTo>
                    <a:cubicBezTo>
                      <a:pt x="12440" y="3343"/>
                      <a:pt x="12474" y="3335"/>
                      <a:pt x="12510" y="3335"/>
                    </a:cubicBezTo>
                    <a:cubicBezTo>
                      <a:pt x="12546" y="3335"/>
                      <a:pt x="12583" y="3343"/>
                      <a:pt x="12604" y="3358"/>
                    </a:cubicBezTo>
                    <a:cubicBezTo>
                      <a:pt x="12635" y="3390"/>
                      <a:pt x="12656" y="3496"/>
                      <a:pt x="12625" y="3527"/>
                    </a:cubicBezTo>
                    <a:cubicBezTo>
                      <a:pt x="12435" y="3738"/>
                      <a:pt x="12234" y="3939"/>
                      <a:pt x="12034" y="4150"/>
                    </a:cubicBezTo>
                    <a:cubicBezTo>
                      <a:pt x="11960" y="4223"/>
                      <a:pt x="11855" y="4297"/>
                      <a:pt x="11971" y="4466"/>
                    </a:cubicBezTo>
                    <a:cubicBezTo>
                      <a:pt x="12340" y="4276"/>
                      <a:pt x="12530" y="3854"/>
                      <a:pt x="12941" y="3675"/>
                    </a:cubicBezTo>
                    <a:cubicBezTo>
                      <a:pt x="13047" y="3759"/>
                      <a:pt x="13162" y="3822"/>
                      <a:pt x="13237" y="3918"/>
                    </a:cubicBezTo>
                    <a:cubicBezTo>
                      <a:pt x="13458" y="4171"/>
                      <a:pt x="13680" y="4424"/>
                      <a:pt x="13869" y="4698"/>
                    </a:cubicBezTo>
                    <a:cubicBezTo>
                      <a:pt x="14048" y="4951"/>
                      <a:pt x="14196" y="5225"/>
                      <a:pt x="14333" y="5500"/>
                    </a:cubicBezTo>
                    <a:cubicBezTo>
                      <a:pt x="14533" y="5879"/>
                      <a:pt x="14544" y="6259"/>
                      <a:pt x="14228" y="6607"/>
                    </a:cubicBezTo>
                    <a:cubicBezTo>
                      <a:pt x="14154" y="6681"/>
                      <a:pt x="14069" y="6775"/>
                      <a:pt x="14186" y="6913"/>
                    </a:cubicBezTo>
                    <a:cubicBezTo>
                      <a:pt x="14481" y="6871"/>
                      <a:pt x="14608" y="6639"/>
                      <a:pt x="14734" y="6417"/>
                    </a:cubicBezTo>
                    <a:cubicBezTo>
                      <a:pt x="14850" y="6217"/>
                      <a:pt x="14903" y="5995"/>
                      <a:pt x="14819" y="5774"/>
                    </a:cubicBezTo>
                    <a:cubicBezTo>
                      <a:pt x="14671" y="5310"/>
                      <a:pt x="14512" y="4846"/>
                      <a:pt x="14165" y="4476"/>
                    </a:cubicBezTo>
                    <a:cubicBezTo>
                      <a:pt x="14017" y="4307"/>
                      <a:pt x="13890" y="4129"/>
                      <a:pt x="13743" y="3960"/>
                    </a:cubicBezTo>
                    <a:cubicBezTo>
                      <a:pt x="13405" y="3548"/>
                      <a:pt x="13078" y="3137"/>
                      <a:pt x="12719" y="2736"/>
                    </a:cubicBezTo>
                    <a:cubicBezTo>
                      <a:pt x="12440" y="2432"/>
                      <a:pt x="12113" y="2236"/>
                      <a:pt x="11717" y="2236"/>
                    </a:cubicBezTo>
                    <a:cubicBezTo>
                      <a:pt x="11619" y="2236"/>
                      <a:pt x="11518" y="2247"/>
                      <a:pt x="11412" y="2272"/>
                    </a:cubicBezTo>
                    <a:cubicBezTo>
                      <a:pt x="11328" y="2292"/>
                      <a:pt x="11244" y="2309"/>
                      <a:pt x="11163" y="2309"/>
                    </a:cubicBezTo>
                    <a:cubicBezTo>
                      <a:pt x="11070" y="2309"/>
                      <a:pt x="10979" y="2287"/>
                      <a:pt x="10895" y="2219"/>
                    </a:cubicBezTo>
                    <a:cubicBezTo>
                      <a:pt x="10874" y="2177"/>
                      <a:pt x="10842" y="2135"/>
                      <a:pt x="10832" y="2104"/>
                    </a:cubicBezTo>
                    <a:cubicBezTo>
                      <a:pt x="10663" y="1323"/>
                      <a:pt x="10104" y="848"/>
                      <a:pt x="9524" y="395"/>
                    </a:cubicBezTo>
                    <a:cubicBezTo>
                      <a:pt x="9208" y="152"/>
                      <a:pt x="8807" y="36"/>
                      <a:pt x="8406" y="15"/>
                    </a:cubicBezTo>
                    <a:cubicBezTo>
                      <a:pt x="8207" y="7"/>
                      <a:pt x="8008" y="1"/>
                      <a:pt x="781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13"/>
              <p:cNvSpPr/>
              <p:nvPr/>
            </p:nvSpPr>
            <p:spPr>
              <a:xfrm>
                <a:off x="7000750" y="1748300"/>
                <a:ext cx="31650" cy="609875"/>
              </a:xfrm>
              <a:custGeom>
                <a:avLst/>
                <a:gdLst/>
                <a:ahLst/>
                <a:cxnLst/>
                <a:rect l="l" t="t" r="r" b="b"/>
                <a:pathLst>
                  <a:path w="1266" h="24395" extrusionOk="0">
                    <a:moveTo>
                      <a:pt x="232" y="1"/>
                    </a:moveTo>
                    <a:cubicBezTo>
                      <a:pt x="138" y="74"/>
                      <a:pt x="54" y="95"/>
                      <a:pt x="54" y="137"/>
                    </a:cubicBezTo>
                    <a:cubicBezTo>
                      <a:pt x="21" y="264"/>
                      <a:pt x="0" y="412"/>
                      <a:pt x="32" y="538"/>
                    </a:cubicBezTo>
                    <a:cubicBezTo>
                      <a:pt x="222" y="1340"/>
                      <a:pt x="106" y="2162"/>
                      <a:pt x="232" y="2975"/>
                    </a:cubicBezTo>
                    <a:cubicBezTo>
                      <a:pt x="359" y="3766"/>
                      <a:pt x="254" y="4567"/>
                      <a:pt x="359" y="5369"/>
                    </a:cubicBezTo>
                    <a:cubicBezTo>
                      <a:pt x="433" y="5886"/>
                      <a:pt x="401" y="6423"/>
                      <a:pt x="486" y="6951"/>
                    </a:cubicBezTo>
                    <a:cubicBezTo>
                      <a:pt x="570" y="7468"/>
                      <a:pt x="549" y="8005"/>
                      <a:pt x="591" y="8544"/>
                    </a:cubicBezTo>
                    <a:cubicBezTo>
                      <a:pt x="675" y="9651"/>
                      <a:pt x="771" y="10748"/>
                      <a:pt x="729" y="11865"/>
                    </a:cubicBezTo>
                    <a:cubicBezTo>
                      <a:pt x="718" y="12055"/>
                      <a:pt x="750" y="12256"/>
                      <a:pt x="760" y="12456"/>
                    </a:cubicBezTo>
                    <a:cubicBezTo>
                      <a:pt x="781" y="12878"/>
                      <a:pt x="834" y="13300"/>
                      <a:pt x="834" y="13722"/>
                    </a:cubicBezTo>
                    <a:cubicBezTo>
                      <a:pt x="834" y="16116"/>
                      <a:pt x="813" y="18510"/>
                      <a:pt x="802" y="20904"/>
                    </a:cubicBezTo>
                    <a:cubicBezTo>
                      <a:pt x="802" y="21168"/>
                      <a:pt x="844" y="21432"/>
                      <a:pt x="865" y="21695"/>
                    </a:cubicBezTo>
                    <a:cubicBezTo>
                      <a:pt x="886" y="21938"/>
                      <a:pt x="939" y="22180"/>
                      <a:pt x="950" y="22423"/>
                    </a:cubicBezTo>
                    <a:cubicBezTo>
                      <a:pt x="961" y="22950"/>
                      <a:pt x="939" y="23488"/>
                      <a:pt x="950" y="24015"/>
                    </a:cubicBezTo>
                    <a:cubicBezTo>
                      <a:pt x="950" y="24142"/>
                      <a:pt x="907" y="24290"/>
                      <a:pt x="1182" y="24395"/>
                    </a:cubicBezTo>
                    <a:cubicBezTo>
                      <a:pt x="1214" y="23952"/>
                      <a:pt x="1256" y="23562"/>
                      <a:pt x="1266" y="23172"/>
                    </a:cubicBezTo>
                    <a:cubicBezTo>
                      <a:pt x="1266" y="22550"/>
                      <a:pt x="1245" y="21927"/>
                      <a:pt x="1235" y="21315"/>
                    </a:cubicBezTo>
                    <a:cubicBezTo>
                      <a:pt x="1224" y="21073"/>
                      <a:pt x="1245" y="20820"/>
                      <a:pt x="1203" y="20577"/>
                    </a:cubicBezTo>
                    <a:cubicBezTo>
                      <a:pt x="1097" y="20103"/>
                      <a:pt x="1108" y="19607"/>
                      <a:pt x="1108" y="19122"/>
                    </a:cubicBezTo>
                    <a:lnTo>
                      <a:pt x="1139" y="13996"/>
                    </a:lnTo>
                    <a:cubicBezTo>
                      <a:pt x="1139" y="13775"/>
                      <a:pt x="1161" y="13553"/>
                      <a:pt x="1129" y="13332"/>
                    </a:cubicBezTo>
                    <a:cubicBezTo>
                      <a:pt x="971" y="12404"/>
                      <a:pt x="1055" y="11476"/>
                      <a:pt x="1034" y="10548"/>
                    </a:cubicBezTo>
                    <a:cubicBezTo>
                      <a:pt x="1034" y="10252"/>
                      <a:pt x="1013" y="9967"/>
                      <a:pt x="992" y="9683"/>
                    </a:cubicBezTo>
                    <a:cubicBezTo>
                      <a:pt x="971" y="9303"/>
                      <a:pt x="939" y="8933"/>
                      <a:pt x="907" y="8554"/>
                    </a:cubicBezTo>
                    <a:cubicBezTo>
                      <a:pt x="876" y="8174"/>
                      <a:pt x="855" y="7805"/>
                      <a:pt x="823" y="7426"/>
                    </a:cubicBezTo>
                    <a:cubicBezTo>
                      <a:pt x="771" y="6772"/>
                      <a:pt x="633" y="6107"/>
                      <a:pt x="665" y="5443"/>
                    </a:cubicBezTo>
                    <a:cubicBezTo>
                      <a:pt x="675" y="5316"/>
                      <a:pt x="686" y="5169"/>
                      <a:pt x="644" y="5042"/>
                    </a:cubicBezTo>
                    <a:cubicBezTo>
                      <a:pt x="507" y="4588"/>
                      <a:pt x="549" y="4124"/>
                      <a:pt x="539" y="3660"/>
                    </a:cubicBezTo>
                    <a:cubicBezTo>
                      <a:pt x="539" y="3418"/>
                      <a:pt x="570" y="3165"/>
                      <a:pt x="518" y="2933"/>
                    </a:cubicBezTo>
                    <a:cubicBezTo>
                      <a:pt x="412" y="2490"/>
                      <a:pt x="422" y="2047"/>
                      <a:pt x="422" y="1604"/>
                    </a:cubicBezTo>
                    <a:cubicBezTo>
                      <a:pt x="412" y="1077"/>
                      <a:pt x="296" y="570"/>
                      <a:pt x="23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13"/>
              <p:cNvSpPr/>
              <p:nvPr/>
            </p:nvSpPr>
            <p:spPr>
              <a:xfrm>
                <a:off x="6974650" y="1323825"/>
                <a:ext cx="136075" cy="412375"/>
              </a:xfrm>
              <a:custGeom>
                <a:avLst/>
                <a:gdLst/>
                <a:ahLst/>
                <a:cxnLst/>
                <a:rect l="l" t="t" r="r" b="b"/>
                <a:pathLst>
                  <a:path w="5443" h="16495" extrusionOk="0">
                    <a:moveTo>
                      <a:pt x="5238" y="1"/>
                    </a:moveTo>
                    <a:cubicBezTo>
                      <a:pt x="5214" y="1"/>
                      <a:pt x="5191" y="3"/>
                      <a:pt x="5169" y="10"/>
                    </a:cubicBezTo>
                    <a:cubicBezTo>
                      <a:pt x="4609" y="147"/>
                      <a:pt x="4051" y="284"/>
                      <a:pt x="3491" y="432"/>
                    </a:cubicBezTo>
                    <a:cubicBezTo>
                      <a:pt x="3359" y="471"/>
                      <a:pt x="3231" y="510"/>
                      <a:pt x="3110" y="510"/>
                    </a:cubicBezTo>
                    <a:cubicBezTo>
                      <a:pt x="2970" y="510"/>
                      <a:pt x="2840" y="458"/>
                      <a:pt x="2722" y="295"/>
                    </a:cubicBezTo>
                    <a:cubicBezTo>
                      <a:pt x="2711" y="295"/>
                      <a:pt x="2574" y="347"/>
                      <a:pt x="2521" y="400"/>
                    </a:cubicBezTo>
                    <a:cubicBezTo>
                      <a:pt x="2490" y="443"/>
                      <a:pt x="2521" y="537"/>
                      <a:pt x="2532" y="600"/>
                    </a:cubicBezTo>
                    <a:cubicBezTo>
                      <a:pt x="2616" y="1160"/>
                      <a:pt x="2448" y="1645"/>
                      <a:pt x="2110" y="2088"/>
                    </a:cubicBezTo>
                    <a:cubicBezTo>
                      <a:pt x="1773" y="2531"/>
                      <a:pt x="1414" y="2963"/>
                      <a:pt x="1150" y="3438"/>
                    </a:cubicBezTo>
                    <a:cubicBezTo>
                      <a:pt x="908" y="3870"/>
                      <a:pt x="591" y="4239"/>
                      <a:pt x="327" y="4640"/>
                    </a:cubicBezTo>
                    <a:cubicBezTo>
                      <a:pt x="233" y="4788"/>
                      <a:pt x="116" y="4924"/>
                      <a:pt x="1" y="5083"/>
                    </a:cubicBezTo>
                    <a:cubicBezTo>
                      <a:pt x="74" y="5178"/>
                      <a:pt x="158" y="5252"/>
                      <a:pt x="201" y="5346"/>
                    </a:cubicBezTo>
                    <a:cubicBezTo>
                      <a:pt x="254" y="5452"/>
                      <a:pt x="264" y="5557"/>
                      <a:pt x="285" y="5674"/>
                    </a:cubicBezTo>
                    <a:cubicBezTo>
                      <a:pt x="538" y="7087"/>
                      <a:pt x="644" y="8521"/>
                      <a:pt x="633" y="9966"/>
                    </a:cubicBezTo>
                    <a:cubicBezTo>
                      <a:pt x="623" y="10788"/>
                      <a:pt x="665" y="11611"/>
                      <a:pt x="676" y="12434"/>
                    </a:cubicBezTo>
                    <a:cubicBezTo>
                      <a:pt x="686" y="12518"/>
                      <a:pt x="676" y="12613"/>
                      <a:pt x="697" y="12698"/>
                    </a:cubicBezTo>
                    <a:cubicBezTo>
                      <a:pt x="855" y="13151"/>
                      <a:pt x="791" y="13615"/>
                      <a:pt x="812" y="14079"/>
                    </a:cubicBezTo>
                    <a:cubicBezTo>
                      <a:pt x="844" y="14744"/>
                      <a:pt x="897" y="15408"/>
                      <a:pt x="950" y="16073"/>
                    </a:cubicBezTo>
                    <a:cubicBezTo>
                      <a:pt x="960" y="16231"/>
                      <a:pt x="992" y="16410"/>
                      <a:pt x="1213" y="16495"/>
                    </a:cubicBezTo>
                    <a:cubicBezTo>
                      <a:pt x="1224" y="16410"/>
                      <a:pt x="1255" y="16347"/>
                      <a:pt x="1245" y="16284"/>
                    </a:cubicBezTo>
                    <a:cubicBezTo>
                      <a:pt x="1203" y="15777"/>
                      <a:pt x="1098" y="15271"/>
                      <a:pt x="1108" y="14765"/>
                    </a:cubicBezTo>
                    <a:cubicBezTo>
                      <a:pt x="1108" y="13900"/>
                      <a:pt x="1034" y="13045"/>
                      <a:pt x="971" y="12181"/>
                    </a:cubicBezTo>
                    <a:cubicBezTo>
                      <a:pt x="908" y="11210"/>
                      <a:pt x="908" y="10230"/>
                      <a:pt x="971" y="9260"/>
                    </a:cubicBezTo>
                    <a:cubicBezTo>
                      <a:pt x="981" y="9059"/>
                      <a:pt x="971" y="8859"/>
                      <a:pt x="950" y="8658"/>
                    </a:cubicBezTo>
                    <a:cubicBezTo>
                      <a:pt x="876" y="7973"/>
                      <a:pt x="929" y="7287"/>
                      <a:pt x="760" y="6612"/>
                    </a:cubicBezTo>
                    <a:cubicBezTo>
                      <a:pt x="697" y="6370"/>
                      <a:pt x="676" y="6127"/>
                      <a:pt x="665" y="5885"/>
                    </a:cubicBezTo>
                    <a:cubicBezTo>
                      <a:pt x="655" y="5663"/>
                      <a:pt x="644" y="5442"/>
                      <a:pt x="697" y="5231"/>
                    </a:cubicBezTo>
                    <a:cubicBezTo>
                      <a:pt x="866" y="4514"/>
                      <a:pt x="1087" y="3828"/>
                      <a:pt x="1635" y="3290"/>
                    </a:cubicBezTo>
                    <a:cubicBezTo>
                      <a:pt x="1825" y="3110"/>
                      <a:pt x="1994" y="2889"/>
                      <a:pt x="2152" y="2678"/>
                    </a:cubicBezTo>
                    <a:cubicBezTo>
                      <a:pt x="2521" y="2161"/>
                      <a:pt x="2985" y="1687"/>
                      <a:pt x="2985" y="980"/>
                    </a:cubicBezTo>
                    <a:cubicBezTo>
                      <a:pt x="2985" y="949"/>
                      <a:pt x="3038" y="917"/>
                      <a:pt x="3069" y="886"/>
                    </a:cubicBezTo>
                    <a:cubicBezTo>
                      <a:pt x="4873" y="453"/>
                      <a:pt x="5010" y="410"/>
                      <a:pt x="5443" y="21"/>
                    </a:cubicBezTo>
                    <a:cubicBezTo>
                      <a:pt x="5355" y="13"/>
                      <a:pt x="5293" y="1"/>
                      <a:pt x="523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13"/>
              <p:cNvSpPr/>
              <p:nvPr/>
            </p:nvSpPr>
            <p:spPr>
              <a:xfrm>
                <a:off x="6857850" y="1201975"/>
                <a:ext cx="70950" cy="105500"/>
              </a:xfrm>
              <a:custGeom>
                <a:avLst/>
                <a:gdLst/>
                <a:ahLst/>
                <a:cxnLst/>
                <a:rect l="l" t="t" r="r" b="b"/>
                <a:pathLst>
                  <a:path w="2838" h="4220" extrusionOk="0">
                    <a:moveTo>
                      <a:pt x="84" y="1"/>
                    </a:moveTo>
                    <a:cubicBezTo>
                      <a:pt x="32" y="85"/>
                      <a:pt x="0" y="106"/>
                      <a:pt x="11" y="128"/>
                    </a:cubicBezTo>
                    <a:cubicBezTo>
                      <a:pt x="21" y="191"/>
                      <a:pt x="21" y="264"/>
                      <a:pt x="53" y="306"/>
                    </a:cubicBezTo>
                    <a:cubicBezTo>
                      <a:pt x="443" y="866"/>
                      <a:pt x="792" y="1445"/>
                      <a:pt x="1087" y="2068"/>
                    </a:cubicBezTo>
                    <a:cubicBezTo>
                      <a:pt x="1434" y="2795"/>
                      <a:pt x="1909" y="3460"/>
                      <a:pt x="2374" y="4220"/>
                    </a:cubicBezTo>
                    <a:cubicBezTo>
                      <a:pt x="2426" y="4093"/>
                      <a:pt x="2468" y="4030"/>
                      <a:pt x="2479" y="3956"/>
                    </a:cubicBezTo>
                    <a:cubicBezTo>
                      <a:pt x="2500" y="3892"/>
                      <a:pt x="2405" y="3798"/>
                      <a:pt x="2521" y="3735"/>
                    </a:cubicBezTo>
                    <a:cubicBezTo>
                      <a:pt x="2560" y="3742"/>
                      <a:pt x="2585" y="3746"/>
                      <a:pt x="2610" y="3746"/>
                    </a:cubicBezTo>
                    <a:cubicBezTo>
                      <a:pt x="2659" y="3746"/>
                      <a:pt x="2704" y="3727"/>
                      <a:pt x="2838" y="3671"/>
                    </a:cubicBezTo>
                    <a:cubicBezTo>
                      <a:pt x="2669" y="3407"/>
                      <a:pt x="2510" y="3144"/>
                      <a:pt x="2331" y="2891"/>
                    </a:cubicBezTo>
                    <a:cubicBezTo>
                      <a:pt x="2310" y="2859"/>
                      <a:pt x="2226" y="2870"/>
                      <a:pt x="2173" y="2859"/>
                    </a:cubicBezTo>
                    <a:cubicBezTo>
                      <a:pt x="2152" y="2964"/>
                      <a:pt x="2131" y="3049"/>
                      <a:pt x="2099" y="3196"/>
                    </a:cubicBezTo>
                    <a:cubicBezTo>
                      <a:pt x="1846" y="2785"/>
                      <a:pt x="1561" y="2448"/>
                      <a:pt x="1424" y="2068"/>
                    </a:cubicBezTo>
                    <a:cubicBezTo>
                      <a:pt x="1287" y="1688"/>
                      <a:pt x="1076" y="1361"/>
                      <a:pt x="855" y="1035"/>
                    </a:cubicBezTo>
                    <a:cubicBezTo>
                      <a:pt x="623" y="686"/>
                      <a:pt x="412" y="328"/>
                      <a:pt x="8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13"/>
              <p:cNvSpPr/>
              <p:nvPr/>
            </p:nvSpPr>
            <p:spPr>
              <a:xfrm>
                <a:off x="6942225" y="1241000"/>
                <a:ext cx="30875" cy="56725"/>
              </a:xfrm>
              <a:custGeom>
                <a:avLst/>
                <a:gdLst/>
                <a:ahLst/>
                <a:cxnLst/>
                <a:rect l="l" t="t" r="r" b="b"/>
                <a:pathLst>
                  <a:path w="1235" h="2269" extrusionOk="0">
                    <a:moveTo>
                      <a:pt x="63" y="1"/>
                    </a:moveTo>
                    <a:cubicBezTo>
                      <a:pt x="32" y="170"/>
                      <a:pt x="0" y="222"/>
                      <a:pt x="11" y="275"/>
                    </a:cubicBezTo>
                    <a:cubicBezTo>
                      <a:pt x="53" y="866"/>
                      <a:pt x="95" y="1456"/>
                      <a:pt x="159" y="2047"/>
                    </a:cubicBezTo>
                    <a:cubicBezTo>
                      <a:pt x="169" y="2120"/>
                      <a:pt x="243" y="2184"/>
                      <a:pt x="306" y="2268"/>
                    </a:cubicBezTo>
                    <a:cubicBezTo>
                      <a:pt x="548" y="2163"/>
                      <a:pt x="759" y="2068"/>
                      <a:pt x="1013" y="1963"/>
                    </a:cubicBezTo>
                    <a:cubicBezTo>
                      <a:pt x="1013" y="1604"/>
                      <a:pt x="1234" y="1267"/>
                      <a:pt x="1139" y="887"/>
                    </a:cubicBezTo>
                    <a:cubicBezTo>
                      <a:pt x="970" y="887"/>
                      <a:pt x="949" y="992"/>
                      <a:pt x="907" y="1098"/>
                    </a:cubicBezTo>
                    <a:cubicBezTo>
                      <a:pt x="876" y="1203"/>
                      <a:pt x="949" y="1372"/>
                      <a:pt x="717" y="1414"/>
                    </a:cubicBezTo>
                    <a:cubicBezTo>
                      <a:pt x="696" y="1267"/>
                      <a:pt x="686" y="1140"/>
                      <a:pt x="654" y="1024"/>
                    </a:cubicBezTo>
                    <a:cubicBezTo>
                      <a:pt x="633" y="939"/>
                      <a:pt x="602" y="813"/>
                      <a:pt x="548" y="802"/>
                    </a:cubicBezTo>
                    <a:cubicBezTo>
                      <a:pt x="295" y="749"/>
                      <a:pt x="295" y="528"/>
                      <a:pt x="232" y="359"/>
                    </a:cubicBezTo>
                    <a:cubicBezTo>
                      <a:pt x="190" y="264"/>
                      <a:pt x="148" y="180"/>
                      <a:pt x="6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13"/>
              <p:cNvSpPr/>
              <p:nvPr/>
            </p:nvSpPr>
            <p:spPr>
              <a:xfrm>
                <a:off x="6957500" y="1309650"/>
                <a:ext cx="19825" cy="59000"/>
              </a:xfrm>
              <a:custGeom>
                <a:avLst/>
                <a:gdLst/>
                <a:ahLst/>
                <a:cxnLst/>
                <a:rect l="l" t="t" r="r" b="b"/>
                <a:pathLst>
                  <a:path w="793" h="2360" extrusionOk="0">
                    <a:moveTo>
                      <a:pt x="402" y="1453"/>
                    </a:moveTo>
                    <a:cubicBezTo>
                      <a:pt x="412" y="1474"/>
                      <a:pt x="434" y="1495"/>
                      <a:pt x="444" y="1516"/>
                    </a:cubicBezTo>
                    <a:cubicBezTo>
                      <a:pt x="423" y="1526"/>
                      <a:pt x="412" y="1537"/>
                      <a:pt x="391" y="1537"/>
                    </a:cubicBezTo>
                    <a:cubicBezTo>
                      <a:pt x="380" y="1526"/>
                      <a:pt x="359" y="1505"/>
                      <a:pt x="370" y="1495"/>
                    </a:cubicBezTo>
                    <a:cubicBezTo>
                      <a:pt x="370" y="1474"/>
                      <a:pt x="391" y="1463"/>
                      <a:pt x="402" y="1453"/>
                    </a:cubicBezTo>
                    <a:close/>
                    <a:moveTo>
                      <a:pt x="590" y="1"/>
                    </a:moveTo>
                    <a:cubicBezTo>
                      <a:pt x="541" y="1"/>
                      <a:pt x="495" y="16"/>
                      <a:pt x="465" y="49"/>
                    </a:cubicBezTo>
                    <a:cubicBezTo>
                      <a:pt x="402" y="113"/>
                      <a:pt x="338" y="187"/>
                      <a:pt x="317" y="260"/>
                    </a:cubicBezTo>
                    <a:cubicBezTo>
                      <a:pt x="212" y="778"/>
                      <a:pt x="106" y="1284"/>
                      <a:pt x="22" y="1800"/>
                    </a:cubicBezTo>
                    <a:cubicBezTo>
                      <a:pt x="1" y="1948"/>
                      <a:pt x="43" y="2106"/>
                      <a:pt x="64" y="2360"/>
                    </a:cubicBezTo>
                    <a:cubicBezTo>
                      <a:pt x="465" y="2032"/>
                      <a:pt x="739" y="1748"/>
                      <a:pt x="739" y="1305"/>
                    </a:cubicBezTo>
                    <a:cubicBezTo>
                      <a:pt x="739" y="1242"/>
                      <a:pt x="792" y="1178"/>
                      <a:pt x="792" y="1115"/>
                    </a:cubicBezTo>
                    <a:cubicBezTo>
                      <a:pt x="792" y="788"/>
                      <a:pt x="792" y="461"/>
                      <a:pt x="781" y="134"/>
                    </a:cubicBezTo>
                    <a:cubicBezTo>
                      <a:pt x="775" y="52"/>
                      <a:pt x="679" y="1"/>
                      <a:pt x="59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13"/>
              <p:cNvSpPr/>
              <p:nvPr/>
            </p:nvSpPr>
            <p:spPr>
              <a:xfrm>
                <a:off x="6991775" y="1339625"/>
                <a:ext cx="32475" cy="63300"/>
              </a:xfrm>
              <a:custGeom>
                <a:avLst/>
                <a:gdLst/>
                <a:ahLst/>
                <a:cxnLst/>
                <a:rect l="l" t="t" r="r" b="b"/>
                <a:pathLst>
                  <a:path w="1299" h="2532" extrusionOk="0">
                    <a:moveTo>
                      <a:pt x="1256" y="0"/>
                    </a:moveTo>
                    <a:cubicBezTo>
                      <a:pt x="1182" y="43"/>
                      <a:pt x="1130" y="53"/>
                      <a:pt x="1119" y="85"/>
                    </a:cubicBezTo>
                    <a:cubicBezTo>
                      <a:pt x="760" y="791"/>
                      <a:pt x="391" y="1508"/>
                      <a:pt x="43" y="2215"/>
                    </a:cubicBezTo>
                    <a:cubicBezTo>
                      <a:pt x="4" y="2303"/>
                      <a:pt x="19" y="2409"/>
                      <a:pt x="14" y="2508"/>
                    </a:cubicBezTo>
                    <a:lnTo>
                      <a:pt x="14" y="2508"/>
                    </a:lnTo>
                    <a:cubicBezTo>
                      <a:pt x="118" y="2408"/>
                      <a:pt x="257" y="2326"/>
                      <a:pt x="328" y="2204"/>
                    </a:cubicBezTo>
                    <a:cubicBezTo>
                      <a:pt x="539" y="1867"/>
                      <a:pt x="739" y="1529"/>
                      <a:pt x="908" y="1171"/>
                    </a:cubicBezTo>
                    <a:cubicBezTo>
                      <a:pt x="1055" y="875"/>
                      <a:pt x="1161" y="559"/>
                      <a:pt x="1277" y="243"/>
                    </a:cubicBezTo>
                    <a:cubicBezTo>
                      <a:pt x="1298" y="179"/>
                      <a:pt x="1266" y="95"/>
                      <a:pt x="1256" y="0"/>
                    </a:cubicBezTo>
                    <a:close/>
                    <a:moveTo>
                      <a:pt x="14" y="2508"/>
                    </a:moveTo>
                    <a:lnTo>
                      <a:pt x="14" y="2508"/>
                    </a:lnTo>
                    <a:cubicBezTo>
                      <a:pt x="9" y="2512"/>
                      <a:pt x="5" y="2516"/>
                      <a:pt x="1" y="2521"/>
                    </a:cubicBezTo>
                    <a:lnTo>
                      <a:pt x="12" y="2532"/>
                    </a:lnTo>
                    <a:cubicBezTo>
                      <a:pt x="13" y="2524"/>
                      <a:pt x="13" y="2516"/>
                      <a:pt x="14" y="2508"/>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13"/>
              <p:cNvSpPr/>
              <p:nvPr/>
            </p:nvSpPr>
            <p:spPr>
              <a:xfrm>
                <a:off x="6909800" y="1340600"/>
                <a:ext cx="19525" cy="47875"/>
              </a:xfrm>
              <a:custGeom>
                <a:avLst/>
                <a:gdLst/>
                <a:ahLst/>
                <a:cxnLst/>
                <a:rect l="l" t="t" r="r" b="b"/>
                <a:pathLst>
                  <a:path w="781" h="1915" extrusionOk="0">
                    <a:moveTo>
                      <a:pt x="56" y="1"/>
                    </a:moveTo>
                    <a:cubicBezTo>
                      <a:pt x="42" y="1"/>
                      <a:pt x="27" y="2"/>
                      <a:pt x="10" y="4"/>
                    </a:cubicBezTo>
                    <a:cubicBezTo>
                      <a:pt x="21" y="119"/>
                      <a:pt x="0" y="246"/>
                      <a:pt x="42" y="362"/>
                    </a:cubicBezTo>
                    <a:cubicBezTo>
                      <a:pt x="221" y="879"/>
                      <a:pt x="422" y="1385"/>
                      <a:pt x="622" y="1902"/>
                    </a:cubicBezTo>
                    <a:cubicBezTo>
                      <a:pt x="627" y="1912"/>
                      <a:pt x="645" y="1915"/>
                      <a:pt x="672" y="1915"/>
                    </a:cubicBezTo>
                    <a:cubicBezTo>
                      <a:pt x="700" y="1915"/>
                      <a:pt x="738" y="1912"/>
                      <a:pt x="781" y="1912"/>
                    </a:cubicBezTo>
                    <a:cubicBezTo>
                      <a:pt x="717" y="1290"/>
                      <a:pt x="411" y="742"/>
                      <a:pt x="242" y="161"/>
                    </a:cubicBezTo>
                    <a:cubicBezTo>
                      <a:pt x="223" y="85"/>
                      <a:pt x="187" y="1"/>
                      <a:pt x="5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13"/>
              <p:cNvSpPr/>
              <p:nvPr/>
            </p:nvSpPr>
            <p:spPr>
              <a:xfrm>
                <a:off x="7078275" y="1286350"/>
                <a:ext cx="47225" cy="30675"/>
              </a:xfrm>
              <a:custGeom>
                <a:avLst/>
                <a:gdLst/>
                <a:ahLst/>
                <a:cxnLst/>
                <a:rect l="l" t="t" r="r" b="b"/>
                <a:pathLst>
                  <a:path w="1889" h="1227" extrusionOk="0">
                    <a:moveTo>
                      <a:pt x="1888" y="1"/>
                    </a:moveTo>
                    <a:lnTo>
                      <a:pt x="1888" y="1"/>
                    </a:lnTo>
                    <a:cubicBezTo>
                      <a:pt x="1762" y="64"/>
                      <a:pt x="1688" y="106"/>
                      <a:pt x="1603" y="138"/>
                    </a:cubicBezTo>
                    <a:cubicBezTo>
                      <a:pt x="1514" y="168"/>
                      <a:pt x="1416" y="197"/>
                      <a:pt x="1317" y="227"/>
                    </a:cubicBezTo>
                    <a:lnTo>
                      <a:pt x="1317" y="227"/>
                    </a:lnTo>
                    <a:cubicBezTo>
                      <a:pt x="1318" y="225"/>
                      <a:pt x="1318" y="224"/>
                      <a:pt x="1319" y="222"/>
                    </a:cubicBezTo>
                    <a:lnTo>
                      <a:pt x="1319" y="222"/>
                    </a:lnTo>
                    <a:lnTo>
                      <a:pt x="1298" y="233"/>
                    </a:lnTo>
                    <a:cubicBezTo>
                      <a:pt x="1304" y="231"/>
                      <a:pt x="1311" y="229"/>
                      <a:pt x="1317" y="227"/>
                    </a:cubicBezTo>
                    <a:lnTo>
                      <a:pt x="1317" y="227"/>
                    </a:lnTo>
                    <a:cubicBezTo>
                      <a:pt x="1242" y="424"/>
                      <a:pt x="1085" y="486"/>
                      <a:pt x="897" y="507"/>
                    </a:cubicBezTo>
                    <a:lnTo>
                      <a:pt x="907" y="486"/>
                    </a:lnTo>
                    <a:lnTo>
                      <a:pt x="907" y="486"/>
                    </a:lnTo>
                    <a:cubicBezTo>
                      <a:pt x="728" y="855"/>
                      <a:pt x="232" y="834"/>
                      <a:pt x="0" y="1171"/>
                    </a:cubicBezTo>
                    <a:cubicBezTo>
                      <a:pt x="73" y="1199"/>
                      <a:pt x="115" y="1226"/>
                      <a:pt x="146" y="1226"/>
                    </a:cubicBezTo>
                    <a:cubicBezTo>
                      <a:pt x="150" y="1226"/>
                      <a:pt x="155" y="1226"/>
                      <a:pt x="159" y="1224"/>
                    </a:cubicBezTo>
                    <a:cubicBezTo>
                      <a:pt x="802" y="1024"/>
                      <a:pt x="1371" y="697"/>
                      <a:pt x="1846" y="212"/>
                    </a:cubicBezTo>
                    <a:cubicBezTo>
                      <a:pt x="1877" y="180"/>
                      <a:pt x="1867" y="106"/>
                      <a:pt x="188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13"/>
              <p:cNvSpPr/>
              <p:nvPr/>
            </p:nvSpPr>
            <p:spPr>
              <a:xfrm>
                <a:off x="6799300" y="1294250"/>
                <a:ext cx="45650" cy="22975"/>
              </a:xfrm>
              <a:custGeom>
                <a:avLst/>
                <a:gdLst/>
                <a:ahLst/>
                <a:cxnLst/>
                <a:rect l="l" t="t" r="r" b="b"/>
                <a:pathLst>
                  <a:path w="1826" h="919" extrusionOk="0">
                    <a:moveTo>
                      <a:pt x="142" y="0"/>
                    </a:moveTo>
                    <a:cubicBezTo>
                      <a:pt x="98" y="0"/>
                      <a:pt x="52" y="10"/>
                      <a:pt x="1" y="33"/>
                    </a:cubicBezTo>
                    <a:cubicBezTo>
                      <a:pt x="96" y="297"/>
                      <a:pt x="328" y="360"/>
                      <a:pt x="507" y="444"/>
                    </a:cubicBezTo>
                    <a:cubicBezTo>
                      <a:pt x="908" y="634"/>
                      <a:pt x="1266" y="918"/>
                      <a:pt x="1730" y="918"/>
                    </a:cubicBezTo>
                    <a:cubicBezTo>
                      <a:pt x="1762" y="918"/>
                      <a:pt x="1784" y="866"/>
                      <a:pt x="1826" y="834"/>
                    </a:cubicBezTo>
                    <a:cubicBezTo>
                      <a:pt x="1730" y="644"/>
                      <a:pt x="1530" y="665"/>
                      <a:pt x="1383" y="581"/>
                    </a:cubicBezTo>
                    <a:cubicBezTo>
                      <a:pt x="1245" y="508"/>
                      <a:pt x="1098" y="454"/>
                      <a:pt x="961" y="391"/>
                    </a:cubicBezTo>
                    <a:cubicBezTo>
                      <a:pt x="802" y="318"/>
                      <a:pt x="655" y="222"/>
                      <a:pt x="497" y="149"/>
                    </a:cubicBezTo>
                    <a:cubicBezTo>
                      <a:pt x="385" y="93"/>
                      <a:pt x="279" y="0"/>
                      <a:pt x="14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13"/>
              <p:cNvSpPr/>
              <p:nvPr/>
            </p:nvSpPr>
            <p:spPr>
              <a:xfrm>
                <a:off x="6870500" y="1283450"/>
                <a:ext cx="36150" cy="39850"/>
              </a:xfrm>
              <a:custGeom>
                <a:avLst/>
                <a:gdLst/>
                <a:ahLst/>
                <a:cxnLst/>
                <a:rect l="l" t="t" r="r" b="b"/>
                <a:pathLst>
                  <a:path w="1446" h="1594" extrusionOk="0">
                    <a:moveTo>
                      <a:pt x="0" y="1"/>
                    </a:moveTo>
                    <a:cubicBezTo>
                      <a:pt x="106" y="265"/>
                      <a:pt x="307" y="401"/>
                      <a:pt x="464" y="560"/>
                    </a:cubicBezTo>
                    <a:cubicBezTo>
                      <a:pt x="766" y="882"/>
                      <a:pt x="1099" y="1164"/>
                      <a:pt x="1270" y="1576"/>
                    </a:cubicBezTo>
                    <a:lnTo>
                      <a:pt x="1270" y="1576"/>
                    </a:lnTo>
                    <a:cubicBezTo>
                      <a:pt x="1322" y="1493"/>
                      <a:pt x="1384" y="1402"/>
                      <a:pt x="1446" y="1319"/>
                    </a:cubicBezTo>
                    <a:cubicBezTo>
                      <a:pt x="1097" y="708"/>
                      <a:pt x="549" y="201"/>
                      <a:pt x="0" y="1"/>
                    </a:cubicBezTo>
                    <a:close/>
                    <a:moveTo>
                      <a:pt x="1270" y="1576"/>
                    </a:moveTo>
                    <a:cubicBezTo>
                      <a:pt x="1269" y="1578"/>
                      <a:pt x="1267" y="1580"/>
                      <a:pt x="1266" y="1583"/>
                    </a:cubicBezTo>
                    <a:lnTo>
                      <a:pt x="1277" y="1593"/>
                    </a:lnTo>
                    <a:cubicBezTo>
                      <a:pt x="1275" y="1588"/>
                      <a:pt x="1272" y="1582"/>
                      <a:pt x="1270" y="1576"/>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13"/>
              <p:cNvSpPr/>
              <p:nvPr/>
            </p:nvSpPr>
            <p:spPr>
              <a:xfrm>
                <a:off x="6901875" y="1177975"/>
                <a:ext cx="20850" cy="48025"/>
              </a:xfrm>
              <a:custGeom>
                <a:avLst/>
                <a:gdLst/>
                <a:ahLst/>
                <a:cxnLst/>
                <a:rect l="l" t="t" r="r" b="b"/>
                <a:pathLst>
                  <a:path w="834" h="1921" extrusionOk="0">
                    <a:moveTo>
                      <a:pt x="53" y="1"/>
                    </a:moveTo>
                    <a:cubicBezTo>
                      <a:pt x="32" y="43"/>
                      <a:pt x="1" y="85"/>
                      <a:pt x="11" y="117"/>
                    </a:cubicBezTo>
                    <a:lnTo>
                      <a:pt x="707" y="1889"/>
                    </a:lnTo>
                    <a:cubicBezTo>
                      <a:pt x="718" y="1910"/>
                      <a:pt x="749" y="1910"/>
                      <a:pt x="770" y="1920"/>
                    </a:cubicBezTo>
                    <a:cubicBezTo>
                      <a:pt x="781" y="1920"/>
                      <a:pt x="802" y="1910"/>
                      <a:pt x="823" y="1910"/>
                    </a:cubicBezTo>
                    <a:cubicBezTo>
                      <a:pt x="834" y="1362"/>
                      <a:pt x="391" y="275"/>
                      <a:pt x="5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13"/>
              <p:cNvSpPr/>
              <p:nvPr/>
            </p:nvSpPr>
            <p:spPr>
              <a:xfrm>
                <a:off x="7011300" y="1265275"/>
                <a:ext cx="36400" cy="32975"/>
              </a:xfrm>
              <a:custGeom>
                <a:avLst/>
                <a:gdLst/>
                <a:ahLst/>
                <a:cxnLst/>
                <a:rect l="l" t="t" r="r" b="b"/>
                <a:pathLst>
                  <a:path w="1456" h="1319" extrusionOk="0">
                    <a:moveTo>
                      <a:pt x="1456" y="0"/>
                    </a:moveTo>
                    <a:lnTo>
                      <a:pt x="1456" y="0"/>
                    </a:lnTo>
                    <a:cubicBezTo>
                      <a:pt x="1277" y="63"/>
                      <a:pt x="1181" y="63"/>
                      <a:pt x="1139" y="116"/>
                    </a:cubicBezTo>
                    <a:cubicBezTo>
                      <a:pt x="760" y="495"/>
                      <a:pt x="285" y="791"/>
                      <a:pt x="0" y="1318"/>
                    </a:cubicBezTo>
                    <a:cubicBezTo>
                      <a:pt x="370" y="1245"/>
                      <a:pt x="380" y="1245"/>
                      <a:pt x="507" y="1107"/>
                    </a:cubicBezTo>
                    <a:cubicBezTo>
                      <a:pt x="813" y="781"/>
                      <a:pt x="1214" y="538"/>
                      <a:pt x="145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13"/>
              <p:cNvSpPr/>
              <p:nvPr/>
            </p:nvSpPr>
            <p:spPr>
              <a:xfrm>
                <a:off x="7002075" y="1189325"/>
                <a:ext cx="12925" cy="45100"/>
              </a:xfrm>
              <a:custGeom>
                <a:avLst/>
                <a:gdLst/>
                <a:ahLst/>
                <a:cxnLst/>
                <a:rect l="l" t="t" r="r" b="b"/>
                <a:pathLst>
                  <a:path w="517" h="1804" extrusionOk="0">
                    <a:moveTo>
                      <a:pt x="380" y="1"/>
                    </a:moveTo>
                    <a:lnTo>
                      <a:pt x="380" y="1"/>
                    </a:lnTo>
                    <a:cubicBezTo>
                      <a:pt x="158" y="612"/>
                      <a:pt x="22" y="1161"/>
                      <a:pt x="1" y="1804"/>
                    </a:cubicBezTo>
                    <a:cubicBezTo>
                      <a:pt x="390" y="1298"/>
                      <a:pt x="517" y="676"/>
                      <a:pt x="38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13"/>
              <p:cNvSpPr/>
              <p:nvPr/>
            </p:nvSpPr>
            <p:spPr>
              <a:xfrm>
                <a:off x="6925075" y="1347775"/>
                <a:ext cx="19800" cy="37600"/>
              </a:xfrm>
              <a:custGeom>
                <a:avLst/>
                <a:gdLst/>
                <a:ahLst/>
                <a:cxnLst/>
                <a:rect l="l" t="t" r="r" b="b"/>
                <a:pathLst>
                  <a:path w="792" h="1504" extrusionOk="0">
                    <a:moveTo>
                      <a:pt x="95" y="1"/>
                    </a:moveTo>
                    <a:cubicBezTo>
                      <a:pt x="64" y="22"/>
                      <a:pt x="32" y="43"/>
                      <a:pt x="1" y="54"/>
                    </a:cubicBezTo>
                    <a:cubicBezTo>
                      <a:pt x="32" y="160"/>
                      <a:pt x="64" y="254"/>
                      <a:pt x="95" y="349"/>
                    </a:cubicBezTo>
                    <a:cubicBezTo>
                      <a:pt x="138" y="455"/>
                      <a:pt x="191" y="549"/>
                      <a:pt x="233" y="655"/>
                    </a:cubicBezTo>
                    <a:cubicBezTo>
                      <a:pt x="285" y="771"/>
                      <a:pt x="338" y="898"/>
                      <a:pt x="391" y="1013"/>
                    </a:cubicBezTo>
                    <a:cubicBezTo>
                      <a:pt x="433" y="1119"/>
                      <a:pt x="475" y="1224"/>
                      <a:pt x="517" y="1320"/>
                    </a:cubicBezTo>
                    <a:cubicBezTo>
                      <a:pt x="555" y="1403"/>
                      <a:pt x="575" y="1504"/>
                      <a:pt x="696" y="1504"/>
                    </a:cubicBezTo>
                    <a:cubicBezTo>
                      <a:pt x="712" y="1504"/>
                      <a:pt x="730" y="1502"/>
                      <a:pt x="749" y="1499"/>
                    </a:cubicBezTo>
                    <a:cubicBezTo>
                      <a:pt x="760" y="1446"/>
                      <a:pt x="791" y="1372"/>
                      <a:pt x="770" y="1320"/>
                    </a:cubicBezTo>
                    <a:cubicBezTo>
                      <a:pt x="602" y="919"/>
                      <a:pt x="423" y="518"/>
                      <a:pt x="243" y="117"/>
                    </a:cubicBezTo>
                    <a:cubicBezTo>
                      <a:pt x="222" y="64"/>
                      <a:pt x="149" y="43"/>
                      <a:pt x="9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13"/>
              <p:cNvSpPr/>
              <p:nvPr/>
            </p:nvSpPr>
            <p:spPr>
              <a:xfrm>
                <a:off x="6818300" y="1259475"/>
                <a:ext cx="17175" cy="21250"/>
              </a:xfrm>
              <a:custGeom>
                <a:avLst/>
                <a:gdLst/>
                <a:ahLst/>
                <a:cxnLst/>
                <a:rect l="l" t="t" r="r" b="b"/>
                <a:pathLst>
                  <a:path w="687" h="850" extrusionOk="0">
                    <a:moveTo>
                      <a:pt x="74" y="0"/>
                    </a:moveTo>
                    <a:cubicBezTo>
                      <a:pt x="42" y="190"/>
                      <a:pt x="21" y="338"/>
                      <a:pt x="0" y="464"/>
                    </a:cubicBezTo>
                    <a:cubicBezTo>
                      <a:pt x="282" y="761"/>
                      <a:pt x="366" y="849"/>
                      <a:pt x="439" y="849"/>
                    </a:cubicBezTo>
                    <a:cubicBezTo>
                      <a:pt x="469" y="849"/>
                      <a:pt x="498" y="834"/>
                      <a:pt x="538" y="812"/>
                    </a:cubicBezTo>
                    <a:cubicBezTo>
                      <a:pt x="485" y="696"/>
                      <a:pt x="433" y="570"/>
                      <a:pt x="380" y="453"/>
                    </a:cubicBezTo>
                    <a:cubicBezTo>
                      <a:pt x="496" y="390"/>
                      <a:pt x="644" y="495"/>
                      <a:pt x="686" y="295"/>
                    </a:cubicBezTo>
                    <a:cubicBezTo>
                      <a:pt x="559" y="116"/>
                      <a:pt x="380" y="31"/>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13"/>
              <p:cNvSpPr/>
              <p:nvPr/>
            </p:nvSpPr>
            <p:spPr>
              <a:xfrm>
                <a:off x="7087750" y="1281350"/>
                <a:ext cx="28700" cy="19625"/>
              </a:xfrm>
              <a:custGeom>
                <a:avLst/>
                <a:gdLst/>
                <a:ahLst/>
                <a:cxnLst/>
                <a:rect l="l" t="t" r="r" b="b"/>
                <a:pathLst>
                  <a:path w="1148" h="785" extrusionOk="0">
                    <a:moveTo>
                      <a:pt x="961" y="0"/>
                    </a:moveTo>
                    <a:cubicBezTo>
                      <a:pt x="613" y="190"/>
                      <a:pt x="307" y="433"/>
                      <a:pt x="1" y="717"/>
                    </a:cubicBezTo>
                    <a:cubicBezTo>
                      <a:pt x="67" y="767"/>
                      <a:pt x="126" y="785"/>
                      <a:pt x="181" y="785"/>
                    </a:cubicBezTo>
                    <a:cubicBezTo>
                      <a:pt x="311" y="785"/>
                      <a:pt x="417" y="686"/>
                      <a:pt x="528" y="686"/>
                    </a:cubicBezTo>
                    <a:lnTo>
                      <a:pt x="518" y="707"/>
                    </a:lnTo>
                    <a:cubicBezTo>
                      <a:pt x="609" y="554"/>
                      <a:pt x="740" y="461"/>
                      <a:pt x="919" y="426"/>
                    </a:cubicBezTo>
                    <a:lnTo>
                      <a:pt x="919" y="426"/>
                    </a:lnTo>
                    <a:cubicBezTo>
                      <a:pt x="919" y="428"/>
                      <a:pt x="919" y="431"/>
                      <a:pt x="919" y="433"/>
                    </a:cubicBezTo>
                    <a:lnTo>
                      <a:pt x="940" y="422"/>
                    </a:lnTo>
                    <a:lnTo>
                      <a:pt x="940" y="422"/>
                    </a:lnTo>
                    <a:cubicBezTo>
                      <a:pt x="933" y="423"/>
                      <a:pt x="926" y="424"/>
                      <a:pt x="919" y="426"/>
                    </a:cubicBezTo>
                    <a:lnTo>
                      <a:pt x="919" y="426"/>
                    </a:lnTo>
                    <a:cubicBezTo>
                      <a:pt x="927" y="292"/>
                      <a:pt x="1148" y="197"/>
                      <a:pt x="96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13"/>
              <p:cNvSpPr/>
              <p:nvPr/>
            </p:nvSpPr>
            <p:spPr>
              <a:xfrm>
                <a:off x="6915850" y="1178500"/>
                <a:ext cx="12425" cy="24300"/>
              </a:xfrm>
              <a:custGeom>
                <a:avLst/>
                <a:gdLst/>
                <a:ahLst/>
                <a:cxnLst/>
                <a:rect l="l" t="t" r="r" b="b"/>
                <a:pathLst>
                  <a:path w="497" h="972" extrusionOk="0">
                    <a:moveTo>
                      <a:pt x="0" y="1"/>
                    </a:moveTo>
                    <a:lnTo>
                      <a:pt x="0" y="1"/>
                    </a:lnTo>
                    <a:cubicBezTo>
                      <a:pt x="85" y="507"/>
                      <a:pt x="169" y="666"/>
                      <a:pt x="496" y="971"/>
                    </a:cubicBezTo>
                    <a:cubicBezTo>
                      <a:pt x="496" y="476"/>
                      <a:pt x="338" y="181"/>
                      <a:pt x="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13"/>
              <p:cNvSpPr/>
              <p:nvPr/>
            </p:nvSpPr>
            <p:spPr>
              <a:xfrm>
                <a:off x="6982050" y="1319600"/>
                <a:ext cx="11450" cy="29800"/>
              </a:xfrm>
              <a:custGeom>
                <a:avLst/>
                <a:gdLst/>
                <a:ahLst/>
                <a:cxnLst/>
                <a:rect l="l" t="t" r="r" b="b"/>
                <a:pathLst>
                  <a:path w="458" h="1192" extrusionOk="0">
                    <a:moveTo>
                      <a:pt x="347" y="1"/>
                    </a:moveTo>
                    <a:cubicBezTo>
                      <a:pt x="312" y="1"/>
                      <a:pt x="269" y="10"/>
                      <a:pt x="221" y="31"/>
                    </a:cubicBezTo>
                    <a:cubicBezTo>
                      <a:pt x="305" y="401"/>
                      <a:pt x="0" y="748"/>
                      <a:pt x="127" y="1191"/>
                    </a:cubicBezTo>
                    <a:cubicBezTo>
                      <a:pt x="221" y="1149"/>
                      <a:pt x="253" y="1139"/>
                      <a:pt x="253" y="1128"/>
                    </a:cubicBezTo>
                    <a:cubicBezTo>
                      <a:pt x="327" y="790"/>
                      <a:pt x="401" y="453"/>
                      <a:pt x="443" y="105"/>
                    </a:cubicBezTo>
                    <a:cubicBezTo>
                      <a:pt x="457" y="41"/>
                      <a:pt x="419" y="1"/>
                      <a:pt x="34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13"/>
              <p:cNvSpPr/>
              <p:nvPr/>
            </p:nvSpPr>
            <p:spPr>
              <a:xfrm>
                <a:off x="6846525" y="1222850"/>
                <a:ext cx="22425" cy="22650"/>
              </a:xfrm>
              <a:custGeom>
                <a:avLst/>
                <a:gdLst/>
                <a:ahLst/>
                <a:cxnLst/>
                <a:rect l="l" t="t" r="r" b="b"/>
                <a:pathLst>
                  <a:path w="897" h="906" extrusionOk="0">
                    <a:moveTo>
                      <a:pt x="179" y="0"/>
                    </a:moveTo>
                    <a:cubicBezTo>
                      <a:pt x="136" y="0"/>
                      <a:pt x="77" y="10"/>
                      <a:pt x="0" y="10"/>
                    </a:cubicBezTo>
                    <a:cubicBezTo>
                      <a:pt x="190" y="400"/>
                      <a:pt x="453" y="621"/>
                      <a:pt x="896" y="906"/>
                    </a:cubicBezTo>
                    <a:cubicBezTo>
                      <a:pt x="759" y="389"/>
                      <a:pt x="485" y="210"/>
                      <a:pt x="232" y="10"/>
                    </a:cubicBezTo>
                    <a:cubicBezTo>
                      <a:pt x="218" y="3"/>
                      <a:pt x="200" y="0"/>
                      <a:pt x="17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13"/>
              <p:cNvSpPr/>
              <p:nvPr/>
            </p:nvSpPr>
            <p:spPr>
              <a:xfrm>
                <a:off x="7016575" y="1294525"/>
                <a:ext cx="24275" cy="17175"/>
              </a:xfrm>
              <a:custGeom>
                <a:avLst/>
                <a:gdLst/>
                <a:ahLst/>
                <a:cxnLst/>
                <a:rect l="l" t="t" r="r" b="b"/>
                <a:pathLst>
                  <a:path w="971" h="687" extrusionOk="0">
                    <a:moveTo>
                      <a:pt x="876" y="0"/>
                    </a:moveTo>
                    <a:cubicBezTo>
                      <a:pt x="359" y="254"/>
                      <a:pt x="243" y="338"/>
                      <a:pt x="0" y="686"/>
                    </a:cubicBezTo>
                    <a:cubicBezTo>
                      <a:pt x="391" y="654"/>
                      <a:pt x="623" y="401"/>
                      <a:pt x="876" y="211"/>
                    </a:cubicBezTo>
                    <a:cubicBezTo>
                      <a:pt x="949" y="159"/>
                      <a:pt x="970" y="75"/>
                      <a:pt x="87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13"/>
              <p:cNvSpPr/>
              <p:nvPr/>
            </p:nvSpPr>
            <p:spPr>
              <a:xfrm>
                <a:off x="6992050" y="1190100"/>
                <a:ext cx="10575" cy="26925"/>
              </a:xfrm>
              <a:custGeom>
                <a:avLst/>
                <a:gdLst/>
                <a:ahLst/>
                <a:cxnLst/>
                <a:rect l="l" t="t" r="r" b="b"/>
                <a:pathLst>
                  <a:path w="423" h="1077" extrusionOk="0">
                    <a:moveTo>
                      <a:pt x="116" y="1"/>
                    </a:moveTo>
                    <a:cubicBezTo>
                      <a:pt x="85" y="328"/>
                      <a:pt x="43" y="634"/>
                      <a:pt x="1" y="1077"/>
                    </a:cubicBezTo>
                    <a:cubicBezTo>
                      <a:pt x="338" y="718"/>
                      <a:pt x="423" y="371"/>
                      <a:pt x="275" y="43"/>
                    </a:cubicBezTo>
                    <a:cubicBezTo>
                      <a:pt x="264" y="22"/>
                      <a:pt x="191" y="22"/>
                      <a:pt x="11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13"/>
              <p:cNvSpPr/>
              <p:nvPr/>
            </p:nvSpPr>
            <p:spPr>
              <a:xfrm>
                <a:off x="6956975" y="1165075"/>
                <a:ext cx="9525" cy="24275"/>
              </a:xfrm>
              <a:custGeom>
                <a:avLst/>
                <a:gdLst/>
                <a:ahLst/>
                <a:cxnLst/>
                <a:rect l="l" t="t" r="r" b="b"/>
                <a:pathLst>
                  <a:path w="381" h="971" extrusionOk="0">
                    <a:moveTo>
                      <a:pt x="244" y="0"/>
                    </a:moveTo>
                    <a:cubicBezTo>
                      <a:pt x="1" y="275"/>
                      <a:pt x="75" y="517"/>
                      <a:pt x="75" y="739"/>
                    </a:cubicBezTo>
                    <a:cubicBezTo>
                      <a:pt x="75" y="844"/>
                      <a:pt x="106" y="960"/>
                      <a:pt x="254" y="971"/>
                    </a:cubicBezTo>
                    <a:cubicBezTo>
                      <a:pt x="380" y="580"/>
                      <a:pt x="380" y="580"/>
                      <a:pt x="24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13"/>
              <p:cNvSpPr/>
              <p:nvPr/>
            </p:nvSpPr>
            <p:spPr>
              <a:xfrm>
                <a:off x="6987850" y="1272125"/>
                <a:ext cx="12150" cy="19250"/>
              </a:xfrm>
              <a:custGeom>
                <a:avLst/>
                <a:gdLst/>
                <a:ahLst/>
                <a:cxnLst/>
                <a:rect l="l" t="t" r="r" b="b"/>
                <a:pathLst>
                  <a:path w="486" h="770" extrusionOk="0">
                    <a:moveTo>
                      <a:pt x="316" y="0"/>
                    </a:moveTo>
                    <a:cubicBezTo>
                      <a:pt x="0" y="190"/>
                      <a:pt x="137" y="507"/>
                      <a:pt x="105" y="770"/>
                    </a:cubicBezTo>
                    <a:cubicBezTo>
                      <a:pt x="232" y="559"/>
                      <a:pt x="485" y="359"/>
                      <a:pt x="31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13"/>
              <p:cNvSpPr/>
              <p:nvPr/>
            </p:nvSpPr>
            <p:spPr>
              <a:xfrm>
                <a:off x="6935100" y="1174275"/>
                <a:ext cx="13750" cy="25350"/>
              </a:xfrm>
              <a:custGeom>
                <a:avLst/>
                <a:gdLst/>
                <a:ahLst/>
                <a:cxnLst/>
                <a:rect l="l" t="t" r="r" b="b"/>
                <a:pathLst>
                  <a:path w="550" h="1014" extrusionOk="0">
                    <a:moveTo>
                      <a:pt x="128" y="1"/>
                    </a:moveTo>
                    <a:cubicBezTo>
                      <a:pt x="92" y="1"/>
                      <a:pt x="48" y="24"/>
                      <a:pt x="1" y="86"/>
                    </a:cubicBezTo>
                    <a:cubicBezTo>
                      <a:pt x="116" y="339"/>
                      <a:pt x="243" y="613"/>
                      <a:pt x="433" y="1014"/>
                    </a:cubicBezTo>
                    <a:cubicBezTo>
                      <a:pt x="507" y="824"/>
                      <a:pt x="549" y="761"/>
                      <a:pt x="538" y="718"/>
                    </a:cubicBezTo>
                    <a:cubicBezTo>
                      <a:pt x="444" y="497"/>
                      <a:pt x="338" y="286"/>
                      <a:pt x="222" y="75"/>
                    </a:cubicBezTo>
                    <a:cubicBezTo>
                      <a:pt x="205" y="35"/>
                      <a:pt x="172" y="1"/>
                      <a:pt x="12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13"/>
              <p:cNvSpPr/>
              <p:nvPr/>
            </p:nvSpPr>
            <p:spPr>
              <a:xfrm>
                <a:off x="6811125" y="1282225"/>
                <a:ext cx="20375" cy="9575"/>
              </a:xfrm>
              <a:custGeom>
                <a:avLst/>
                <a:gdLst/>
                <a:ahLst/>
                <a:cxnLst/>
                <a:rect l="l" t="t" r="r" b="b"/>
                <a:pathLst>
                  <a:path w="815" h="383" extrusionOk="0">
                    <a:moveTo>
                      <a:pt x="129" y="1"/>
                    </a:moveTo>
                    <a:cubicBezTo>
                      <a:pt x="68" y="1"/>
                      <a:pt x="0" y="41"/>
                      <a:pt x="34" y="176"/>
                    </a:cubicBezTo>
                    <a:cubicBezTo>
                      <a:pt x="231" y="230"/>
                      <a:pt x="420" y="382"/>
                      <a:pt x="672" y="382"/>
                    </a:cubicBezTo>
                    <a:cubicBezTo>
                      <a:pt x="717" y="382"/>
                      <a:pt x="765" y="377"/>
                      <a:pt x="814" y="366"/>
                    </a:cubicBezTo>
                    <a:cubicBezTo>
                      <a:pt x="772" y="282"/>
                      <a:pt x="762" y="187"/>
                      <a:pt x="720" y="176"/>
                    </a:cubicBezTo>
                    <a:cubicBezTo>
                      <a:pt x="540" y="103"/>
                      <a:pt x="361" y="50"/>
                      <a:pt x="171" y="7"/>
                    </a:cubicBezTo>
                    <a:cubicBezTo>
                      <a:pt x="159" y="3"/>
                      <a:pt x="144" y="1"/>
                      <a:pt x="12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13"/>
              <p:cNvSpPr/>
              <p:nvPr/>
            </p:nvSpPr>
            <p:spPr>
              <a:xfrm>
                <a:off x="7024750" y="1312725"/>
                <a:ext cx="17675" cy="10575"/>
              </a:xfrm>
              <a:custGeom>
                <a:avLst/>
                <a:gdLst/>
                <a:ahLst/>
                <a:cxnLst/>
                <a:rect l="l" t="t" r="r" b="b"/>
                <a:pathLst>
                  <a:path w="707" h="423" extrusionOk="0">
                    <a:moveTo>
                      <a:pt x="707" y="1"/>
                    </a:moveTo>
                    <a:cubicBezTo>
                      <a:pt x="190" y="64"/>
                      <a:pt x="127" y="106"/>
                      <a:pt x="1" y="422"/>
                    </a:cubicBezTo>
                    <a:cubicBezTo>
                      <a:pt x="306" y="380"/>
                      <a:pt x="528" y="233"/>
                      <a:pt x="70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13"/>
              <p:cNvSpPr/>
              <p:nvPr/>
            </p:nvSpPr>
            <p:spPr>
              <a:xfrm>
                <a:off x="6841775" y="1236000"/>
                <a:ext cx="15550" cy="16625"/>
              </a:xfrm>
              <a:custGeom>
                <a:avLst/>
                <a:gdLst/>
                <a:ahLst/>
                <a:cxnLst/>
                <a:rect l="l" t="t" r="r" b="b"/>
                <a:pathLst>
                  <a:path w="622" h="665" extrusionOk="0">
                    <a:moveTo>
                      <a:pt x="0" y="0"/>
                    </a:moveTo>
                    <a:lnTo>
                      <a:pt x="0" y="0"/>
                    </a:lnTo>
                    <a:cubicBezTo>
                      <a:pt x="106" y="327"/>
                      <a:pt x="306" y="464"/>
                      <a:pt x="601" y="665"/>
                    </a:cubicBezTo>
                    <a:cubicBezTo>
                      <a:pt x="622" y="295"/>
                      <a:pt x="411" y="190"/>
                      <a:pt x="274" y="63"/>
                    </a:cubicBezTo>
                    <a:cubicBezTo>
                      <a:pt x="221" y="21"/>
                      <a:pt x="127" y="21"/>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13"/>
              <p:cNvSpPr/>
              <p:nvPr/>
            </p:nvSpPr>
            <p:spPr>
              <a:xfrm>
                <a:off x="6973325" y="1278450"/>
                <a:ext cx="12425" cy="16900"/>
              </a:xfrm>
              <a:custGeom>
                <a:avLst/>
                <a:gdLst/>
                <a:ahLst/>
                <a:cxnLst/>
                <a:rect l="l" t="t" r="r" b="b"/>
                <a:pathLst>
                  <a:path w="497" h="676" extrusionOk="0">
                    <a:moveTo>
                      <a:pt x="307" y="1"/>
                    </a:moveTo>
                    <a:cubicBezTo>
                      <a:pt x="233" y="222"/>
                      <a:pt x="1" y="401"/>
                      <a:pt x="180" y="676"/>
                    </a:cubicBezTo>
                    <a:cubicBezTo>
                      <a:pt x="296" y="475"/>
                      <a:pt x="497" y="296"/>
                      <a:pt x="30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13"/>
              <p:cNvSpPr/>
              <p:nvPr/>
            </p:nvSpPr>
            <p:spPr>
              <a:xfrm>
                <a:off x="6955925" y="1413700"/>
                <a:ext cx="7925" cy="14550"/>
              </a:xfrm>
              <a:custGeom>
                <a:avLst/>
                <a:gdLst/>
                <a:ahLst/>
                <a:cxnLst/>
                <a:rect l="l" t="t" r="r" b="b"/>
                <a:pathLst>
                  <a:path w="317" h="582" extrusionOk="0">
                    <a:moveTo>
                      <a:pt x="54" y="1"/>
                    </a:moveTo>
                    <a:lnTo>
                      <a:pt x="54" y="1"/>
                    </a:lnTo>
                    <a:cubicBezTo>
                      <a:pt x="0" y="380"/>
                      <a:pt x="11" y="401"/>
                      <a:pt x="317" y="581"/>
                    </a:cubicBezTo>
                    <a:cubicBezTo>
                      <a:pt x="254" y="317"/>
                      <a:pt x="254" y="127"/>
                      <a:pt x="5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13"/>
              <p:cNvSpPr/>
              <p:nvPr/>
            </p:nvSpPr>
            <p:spPr>
              <a:xfrm>
                <a:off x="6978900" y="1402625"/>
                <a:ext cx="13175" cy="11900"/>
              </a:xfrm>
              <a:custGeom>
                <a:avLst/>
                <a:gdLst/>
                <a:ahLst/>
                <a:cxnLst/>
                <a:rect l="l" t="t" r="r" b="b"/>
                <a:pathLst>
                  <a:path w="527" h="476" extrusionOk="0">
                    <a:moveTo>
                      <a:pt x="516" y="1"/>
                    </a:moveTo>
                    <a:cubicBezTo>
                      <a:pt x="512" y="4"/>
                      <a:pt x="508" y="8"/>
                      <a:pt x="504" y="12"/>
                    </a:cubicBezTo>
                    <a:lnTo>
                      <a:pt x="504" y="12"/>
                    </a:lnTo>
                    <a:cubicBezTo>
                      <a:pt x="512" y="12"/>
                      <a:pt x="519" y="12"/>
                      <a:pt x="527" y="12"/>
                    </a:cubicBezTo>
                    <a:lnTo>
                      <a:pt x="516" y="1"/>
                    </a:lnTo>
                    <a:close/>
                    <a:moveTo>
                      <a:pt x="504" y="12"/>
                    </a:moveTo>
                    <a:lnTo>
                      <a:pt x="504" y="12"/>
                    </a:lnTo>
                    <a:cubicBezTo>
                      <a:pt x="50" y="23"/>
                      <a:pt x="0" y="70"/>
                      <a:pt x="52" y="476"/>
                    </a:cubicBezTo>
                    <a:cubicBezTo>
                      <a:pt x="216" y="301"/>
                      <a:pt x="360" y="156"/>
                      <a:pt x="504" y="12"/>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96" name="Google Shape;2096;p13"/>
            <p:cNvGrpSpPr/>
            <p:nvPr/>
          </p:nvGrpSpPr>
          <p:grpSpPr>
            <a:xfrm rot="10800000">
              <a:off x="8007231" y="641671"/>
              <a:ext cx="1738496" cy="2398108"/>
              <a:chOff x="2763875" y="3698500"/>
              <a:chExt cx="1288825" cy="1777825"/>
            </a:xfrm>
          </p:grpSpPr>
          <p:sp>
            <p:nvSpPr>
              <p:cNvPr id="2097" name="Google Shape;2097;p13"/>
              <p:cNvSpPr/>
              <p:nvPr/>
            </p:nvSpPr>
            <p:spPr>
              <a:xfrm>
                <a:off x="2838750" y="3757250"/>
                <a:ext cx="1213950" cy="1719075"/>
              </a:xfrm>
              <a:custGeom>
                <a:avLst/>
                <a:gdLst/>
                <a:ahLst/>
                <a:cxnLst/>
                <a:rect l="l" t="t" r="r" b="b"/>
                <a:pathLst>
                  <a:path w="48558" h="68763" extrusionOk="0">
                    <a:moveTo>
                      <a:pt x="13016" y="27278"/>
                    </a:moveTo>
                    <a:lnTo>
                      <a:pt x="13025" y="27287"/>
                    </a:lnTo>
                    <a:lnTo>
                      <a:pt x="13025" y="27392"/>
                    </a:lnTo>
                    <a:cubicBezTo>
                      <a:pt x="13025" y="27350"/>
                      <a:pt x="13025" y="27320"/>
                      <a:pt x="13016" y="27278"/>
                    </a:cubicBezTo>
                    <a:close/>
                    <a:moveTo>
                      <a:pt x="25890" y="29082"/>
                    </a:moveTo>
                    <a:cubicBezTo>
                      <a:pt x="25789" y="29194"/>
                      <a:pt x="25697" y="29316"/>
                      <a:pt x="25596" y="29428"/>
                    </a:cubicBezTo>
                    <a:lnTo>
                      <a:pt x="25596" y="29428"/>
                    </a:lnTo>
                    <a:cubicBezTo>
                      <a:pt x="25594" y="29225"/>
                      <a:pt x="25695" y="29125"/>
                      <a:pt x="25890" y="29082"/>
                    </a:cubicBezTo>
                    <a:close/>
                    <a:moveTo>
                      <a:pt x="37605" y="32908"/>
                    </a:moveTo>
                    <a:cubicBezTo>
                      <a:pt x="38825" y="32908"/>
                      <a:pt x="40017" y="33103"/>
                      <a:pt x="41217" y="33298"/>
                    </a:cubicBezTo>
                    <a:cubicBezTo>
                      <a:pt x="42335" y="33478"/>
                      <a:pt x="43442" y="33720"/>
                      <a:pt x="44550" y="33952"/>
                    </a:cubicBezTo>
                    <a:cubicBezTo>
                      <a:pt x="45383" y="34121"/>
                      <a:pt x="46153" y="34490"/>
                      <a:pt x="46859" y="34944"/>
                    </a:cubicBezTo>
                    <a:cubicBezTo>
                      <a:pt x="47703" y="35492"/>
                      <a:pt x="48009" y="36336"/>
                      <a:pt x="48019" y="37296"/>
                    </a:cubicBezTo>
                    <a:cubicBezTo>
                      <a:pt x="48030" y="37760"/>
                      <a:pt x="47988" y="38224"/>
                      <a:pt x="47977" y="38688"/>
                    </a:cubicBezTo>
                    <a:cubicBezTo>
                      <a:pt x="47967" y="39089"/>
                      <a:pt x="47967" y="39490"/>
                      <a:pt x="47967" y="39879"/>
                    </a:cubicBezTo>
                    <a:cubicBezTo>
                      <a:pt x="47956" y="40017"/>
                      <a:pt x="47935" y="40143"/>
                      <a:pt x="47914" y="40301"/>
                    </a:cubicBezTo>
                    <a:cubicBezTo>
                      <a:pt x="47756" y="40280"/>
                      <a:pt x="47619" y="40280"/>
                      <a:pt x="47503" y="40249"/>
                    </a:cubicBezTo>
                    <a:cubicBezTo>
                      <a:pt x="46169" y="39868"/>
                      <a:pt x="44812" y="39697"/>
                      <a:pt x="43432" y="39697"/>
                    </a:cubicBezTo>
                    <a:cubicBezTo>
                      <a:pt x="43207" y="39697"/>
                      <a:pt x="42983" y="39702"/>
                      <a:pt x="42757" y="39711"/>
                    </a:cubicBezTo>
                    <a:cubicBezTo>
                      <a:pt x="42567" y="39722"/>
                      <a:pt x="42366" y="39743"/>
                      <a:pt x="42166" y="39785"/>
                    </a:cubicBezTo>
                    <a:cubicBezTo>
                      <a:pt x="42124" y="39795"/>
                      <a:pt x="42092" y="39869"/>
                      <a:pt x="42061" y="39911"/>
                    </a:cubicBezTo>
                    <a:cubicBezTo>
                      <a:pt x="42113" y="39943"/>
                      <a:pt x="42155" y="39975"/>
                      <a:pt x="42198" y="39975"/>
                    </a:cubicBezTo>
                    <a:cubicBezTo>
                      <a:pt x="42583" y="39921"/>
                      <a:pt x="42969" y="39898"/>
                      <a:pt x="43355" y="39898"/>
                    </a:cubicBezTo>
                    <a:cubicBezTo>
                      <a:pt x="44182" y="39898"/>
                      <a:pt x="45009" y="40003"/>
                      <a:pt x="45837" y="40132"/>
                    </a:cubicBezTo>
                    <a:cubicBezTo>
                      <a:pt x="46406" y="40217"/>
                      <a:pt x="46965" y="40365"/>
                      <a:pt x="47524" y="40502"/>
                    </a:cubicBezTo>
                    <a:cubicBezTo>
                      <a:pt x="47651" y="40523"/>
                      <a:pt x="47777" y="40586"/>
                      <a:pt x="47883" y="40650"/>
                    </a:cubicBezTo>
                    <a:cubicBezTo>
                      <a:pt x="47925" y="40671"/>
                      <a:pt x="47967" y="40765"/>
                      <a:pt x="47956" y="40818"/>
                    </a:cubicBezTo>
                    <a:cubicBezTo>
                      <a:pt x="47946" y="40861"/>
                      <a:pt x="47883" y="40945"/>
                      <a:pt x="47840" y="40945"/>
                    </a:cubicBezTo>
                    <a:cubicBezTo>
                      <a:pt x="47804" y="40948"/>
                      <a:pt x="47768" y="40949"/>
                      <a:pt x="47733" y="40949"/>
                    </a:cubicBezTo>
                    <a:cubicBezTo>
                      <a:pt x="47635" y="40949"/>
                      <a:pt x="47540" y="40939"/>
                      <a:pt x="47440" y="40924"/>
                    </a:cubicBezTo>
                    <a:cubicBezTo>
                      <a:pt x="46965" y="40850"/>
                      <a:pt x="46479" y="40765"/>
                      <a:pt x="45994" y="40692"/>
                    </a:cubicBezTo>
                    <a:cubicBezTo>
                      <a:pt x="45970" y="40688"/>
                      <a:pt x="45944" y="40687"/>
                      <a:pt x="45918" y="40687"/>
                    </a:cubicBezTo>
                    <a:cubicBezTo>
                      <a:pt x="45866" y="40687"/>
                      <a:pt x="45812" y="40692"/>
                      <a:pt x="45762" y="40692"/>
                    </a:cubicBezTo>
                    <a:cubicBezTo>
                      <a:pt x="45731" y="40850"/>
                      <a:pt x="45826" y="40861"/>
                      <a:pt x="45910" y="40882"/>
                    </a:cubicBezTo>
                    <a:cubicBezTo>
                      <a:pt x="46479" y="40976"/>
                      <a:pt x="47039" y="41082"/>
                      <a:pt x="47608" y="41198"/>
                    </a:cubicBezTo>
                    <a:cubicBezTo>
                      <a:pt x="48040" y="41283"/>
                      <a:pt x="48072" y="41377"/>
                      <a:pt x="47883" y="41862"/>
                    </a:cubicBezTo>
                    <a:cubicBezTo>
                      <a:pt x="47651" y="41820"/>
                      <a:pt x="47419" y="41789"/>
                      <a:pt x="47091" y="41736"/>
                    </a:cubicBezTo>
                    <a:lnTo>
                      <a:pt x="47091" y="41736"/>
                    </a:lnTo>
                    <a:cubicBezTo>
                      <a:pt x="47344" y="42094"/>
                      <a:pt x="47724" y="41979"/>
                      <a:pt x="47977" y="42221"/>
                    </a:cubicBezTo>
                    <a:cubicBezTo>
                      <a:pt x="48083" y="42569"/>
                      <a:pt x="48019" y="42970"/>
                      <a:pt x="47925" y="43350"/>
                    </a:cubicBezTo>
                    <a:cubicBezTo>
                      <a:pt x="47714" y="44215"/>
                      <a:pt x="47440" y="45068"/>
                      <a:pt x="47007" y="45839"/>
                    </a:cubicBezTo>
                    <a:cubicBezTo>
                      <a:pt x="46395" y="46936"/>
                      <a:pt x="45478" y="47663"/>
                      <a:pt x="44286" y="48054"/>
                    </a:cubicBezTo>
                    <a:cubicBezTo>
                      <a:pt x="43369" y="48359"/>
                      <a:pt x="42419" y="48475"/>
                      <a:pt x="41470" y="48539"/>
                    </a:cubicBezTo>
                    <a:cubicBezTo>
                      <a:pt x="40616" y="48602"/>
                      <a:pt x="39751" y="48581"/>
                      <a:pt x="38886" y="48591"/>
                    </a:cubicBezTo>
                    <a:cubicBezTo>
                      <a:pt x="38548" y="48085"/>
                      <a:pt x="38496" y="47969"/>
                      <a:pt x="38412" y="47421"/>
                    </a:cubicBezTo>
                    <a:cubicBezTo>
                      <a:pt x="38577" y="47414"/>
                      <a:pt x="38743" y="47411"/>
                      <a:pt x="38908" y="47411"/>
                    </a:cubicBezTo>
                    <a:cubicBezTo>
                      <a:pt x="39803" y="47411"/>
                      <a:pt x="40697" y="47498"/>
                      <a:pt x="41603" y="47498"/>
                    </a:cubicBezTo>
                    <a:cubicBezTo>
                      <a:pt x="41797" y="47498"/>
                      <a:pt x="41992" y="47494"/>
                      <a:pt x="42187" y="47484"/>
                    </a:cubicBezTo>
                    <a:cubicBezTo>
                      <a:pt x="42090" y="47321"/>
                      <a:pt x="41973" y="47303"/>
                      <a:pt x="41857" y="47303"/>
                    </a:cubicBezTo>
                    <a:cubicBezTo>
                      <a:pt x="41823" y="47303"/>
                      <a:pt x="41788" y="47304"/>
                      <a:pt x="41755" y="47304"/>
                    </a:cubicBezTo>
                    <a:cubicBezTo>
                      <a:pt x="40753" y="47262"/>
                      <a:pt x="39762" y="47220"/>
                      <a:pt x="38770" y="47178"/>
                    </a:cubicBezTo>
                    <a:cubicBezTo>
                      <a:pt x="38569" y="47168"/>
                      <a:pt x="38380" y="47136"/>
                      <a:pt x="38190" y="47114"/>
                    </a:cubicBezTo>
                    <a:cubicBezTo>
                      <a:pt x="37726" y="46313"/>
                      <a:pt x="37273" y="45554"/>
                      <a:pt x="36851" y="44773"/>
                    </a:cubicBezTo>
                    <a:cubicBezTo>
                      <a:pt x="36028" y="43265"/>
                      <a:pt x="34878" y="42042"/>
                      <a:pt x="33645" y="40892"/>
                    </a:cubicBezTo>
                    <a:lnTo>
                      <a:pt x="33202" y="40481"/>
                    </a:lnTo>
                    <a:cubicBezTo>
                      <a:pt x="33191" y="40470"/>
                      <a:pt x="33191" y="40439"/>
                      <a:pt x="33191" y="40418"/>
                    </a:cubicBezTo>
                    <a:cubicBezTo>
                      <a:pt x="33220" y="40314"/>
                      <a:pt x="33292" y="40298"/>
                      <a:pt x="33368" y="40298"/>
                    </a:cubicBezTo>
                    <a:cubicBezTo>
                      <a:pt x="33400" y="40298"/>
                      <a:pt x="33434" y="40301"/>
                      <a:pt x="33465" y="40301"/>
                    </a:cubicBezTo>
                    <a:cubicBezTo>
                      <a:pt x="33887" y="40322"/>
                      <a:pt x="34298" y="40354"/>
                      <a:pt x="34720" y="40375"/>
                    </a:cubicBezTo>
                    <a:cubicBezTo>
                      <a:pt x="34805" y="40375"/>
                      <a:pt x="34878" y="40365"/>
                      <a:pt x="35058" y="40343"/>
                    </a:cubicBezTo>
                    <a:cubicBezTo>
                      <a:pt x="34920" y="40259"/>
                      <a:pt x="34878" y="40196"/>
                      <a:pt x="34826" y="40196"/>
                    </a:cubicBezTo>
                    <a:cubicBezTo>
                      <a:pt x="34214" y="40154"/>
                      <a:pt x="33591" y="40101"/>
                      <a:pt x="32970" y="40080"/>
                    </a:cubicBezTo>
                    <a:cubicBezTo>
                      <a:pt x="32642" y="40069"/>
                      <a:pt x="32379" y="39975"/>
                      <a:pt x="32147" y="39732"/>
                    </a:cubicBezTo>
                    <a:cubicBezTo>
                      <a:pt x="32280" y="39647"/>
                      <a:pt x="32419" y="39627"/>
                      <a:pt x="32559" y="39627"/>
                    </a:cubicBezTo>
                    <a:cubicBezTo>
                      <a:pt x="32686" y="39627"/>
                      <a:pt x="32814" y="39644"/>
                      <a:pt x="32937" y="39644"/>
                    </a:cubicBezTo>
                    <a:cubicBezTo>
                      <a:pt x="33063" y="39644"/>
                      <a:pt x="33185" y="39626"/>
                      <a:pt x="33296" y="39553"/>
                    </a:cubicBezTo>
                    <a:cubicBezTo>
                      <a:pt x="33278" y="39413"/>
                      <a:pt x="33194" y="39405"/>
                      <a:pt x="33124" y="39405"/>
                    </a:cubicBezTo>
                    <a:cubicBezTo>
                      <a:pt x="33114" y="39405"/>
                      <a:pt x="33105" y="39405"/>
                      <a:pt x="33096" y="39405"/>
                    </a:cubicBezTo>
                    <a:cubicBezTo>
                      <a:pt x="32801" y="39405"/>
                      <a:pt x="32516" y="39405"/>
                      <a:pt x="32231" y="39415"/>
                    </a:cubicBezTo>
                    <a:cubicBezTo>
                      <a:pt x="32205" y="39416"/>
                      <a:pt x="32179" y="39417"/>
                      <a:pt x="32153" y="39417"/>
                    </a:cubicBezTo>
                    <a:cubicBezTo>
                      <a:pt x="31562" y="39417"/>
                      <a:pt x="31038" y="39191"/>
                      <a:pt x="30544" y="38878"/>
                    </a:cubicBezTo>
                    <a:cubicBezTo>
                      <a:pt x="30512" y="38857"/>
                      <a:pt x="30512" y="38804"/>
                      <a:pt x="30481" y="38740"/>
                    </a:cubicBezTo>
                    <a:cubicBezTo>
                      <a:pt x="30667" y="38697"/>
                      <a:pt x="30856" y="38685"/>
                      <a:pt x="31045" y="38685"/>
                    </a:cubicBezTo>
                    <a:cubicBezTo>
                      <a:pt x="31272" y="38685"/>
                      <a:pt x="31500" y="38703"/>
                      <a:pt x="31725" y="38709"/>
                    </a:cubicBezTo>
                    <a:cubicBezTo>
                      <a:pt x="32115" y="38709"/>
                      <a:pt x="32516" y="38740"/>
                      <a:pt x="32916" y="38761"/>
                    </a:cubicBezTo>
                    <a:cubicBezTo>
                      <a:pt x="33284" y="38781"/>
                      <a:pt x="33514" y="38794"/>
                      <a:pt x="33669" y="38794"/>
                    </a:cubicBezTo>
                    <a:cubicBezTo>
                      <a:pt x="33927" y="38794"/>
                      <a:pt x="33977" y="38759"/>
                      <a:pt x="34109" y="38667"/>
                    </a:cubicBezTo>
                    <a:cubicBezTo>
                      <a:pt x="34045" y="38635"/>
                      <a:pt x="33992" y="38593"/>
                      <a:pt x="33929" y="38593"/>
                    </a:cubicBezTo>
                    <a:cubicBezTo>
                      <a:pt x="32579" y="38529"/>
                      <a:pt x="31229" y="38456"/>
                      <a:pt x="29879" y="38414"/>
                    </a:cubicBezTo>
                    <a:cubicBezTo>
                      <a:pt x="29605" y="38403"/>
                      <a:pt x="29363" y="38361"/>
                      <a:pt x="29110" y="38245"/>
                    </a:cubicBezTo>
                    <a:cubicBezTo>
                      <a:pt x="28740" y="38086"/>
                      <a:pt x="28371" y="37939"/>
                      <a:pt x="28002" y="37781"/>
                    </a:cubicBezTo>
                    <a:cubicBezTo>
                      <a:pt x="27127" y="37401"/>
                      <a:pt x="26220" y="37106"/>
                      <a:pt x="25281" y="36926"/>
                    </a:cubicBezTo>
                    <a:cubicBezTo>
                      <a:pt x="25154" y="36905"/>
                      <a:pt x="25028" y="36863"/>
                      <a:pt x="24743" y="36800"/>
                    </a:cubicBezTo>
                    <a:cubicBezTo>
                      <a:pt x="25386" y="36642"/>
                      <a:pt x="25913" y="36779"/>
                      <a:pt x="26473" y="36600"/>
                    </a:cubicBezTo>
                    <a:cubicBezTo>
                      <a:pt x="26359" y="36486"/>
                      <a:pt x="26260" y="36463"/>
                      <a:pt x="26168" y="36463"/>
                    </a:cubicBezTo>
                    <a:cubicBezTo>
                      <a:pt x="26106" y="36463"/>
                      <a:pt x="26047" y="36473"/>
                      <a:pt x="25988" y="36473"/>
                    </a:cubicBezTo>
                    <a:cubicBezTo>
                      <a:pt x="25840" y="36473"/>
                      <a:pt x="25681" y="36462"/>
                      <a:pt x="25524" y="36462"/>
                    </a:cubicBezTo>
                    <a:cubicBezTo>
                      <a:pt x="25376" y="36462"/>
                      <a:pt x="25217" y="36462"/>
                      <a:pt x="25060" y="36473"/>
                    </a:cubicBezTo>
                    <a:cubicBezTo>
                      <a:pt x="24912" y="36473"/>
                      <a:pt x="24753" y="36483"/>
                      <a:pt x="24596" y="36483"/>
                    </a:cubicBezTo>
                    <a:cubicBezTo>
                      <a:pt x="24469" y="36473"/>
                      <a:pt x="24331" y="36462"/>
                      <a:pt x="24195" y="36452"/>
                    </a:cubicBezTo>
                    <a:cubicBezTo>
                      <a:pt x="24047" y="36452"/>
                      <a:pt x="23888" y="36452"/>
                      <a:pt x="23731" y="36441"/>
                    </a:cubicBezTo>
                    <a:cubicBezTo>
                      <a:pt x="23583" y="36441"/>
                      <a:pt x="23424" y="36431"/>
                      <a:pt x="23267" y="36431"/>
                    </a:cubicBezTo>
                    <a:cubicBezTo>
                      <a:pt x="23108" y="36420"/>
                      <a:pt x="22960" y="36431"/>
                      <a:pt x="22803" y="36399"/>
                    </a:cubicBezTo>
                    <a:cubicBezTo>
                      <a:pt x="22789" y="36397"/>
                      <a:pt x="22774" y="36396"/>
                      <a:pt x="22759" y="36396"/>
                    </a:cubicBezTo>
                    <a:cubicBezTo>
                      <a:pt x="22708" y="36396"/>
                      <a:pt x="22653" y="36406"/>
                      <a:pt x="22598" y="36406"/>
                    </a:cubicBezTo>
                    <a:cubicBezTo>
                      <a:pt x="22515" y="36406"/>
                      <a:pt x="22433" y="36382"/>
                      <a:pt x="22370" y="36262"/>
                    </a:cubicBezTo>
                    <a:cubicBezTo>
                      <a:pt x="22623" y="36115"/>
                      <a:pt x="22897" y="36083"/>
                      <a:pt x="23171" y="36019"/>
                    </a:cubicBezTo>
                    <a:cubicBezTo>
                      <a:pt x="23467" y="35956"/>
                      <a:pt x="23783" y="35914"/>
                      <a:pt x="24089" y="35851"/>
                    </a:cubicBezTo>
                    <a:cubicBezTo>
                      <a:pt x="24374" y="35808"/>
                      <a:pt x="24648" y="35756"/>
                      <a:pt x="24933" y="35703"/>
                    </a:cubicBezTo>
                    <a:cubicBezTo>
                      <a:pt x="25217" y="35661"/>
                      <a:pt x="25513" y="35618"/>
                      <a:pt x="25798" y="35587"/>
                    </a:cubicBezTo>
                    <a:cubicBezTo>
                      <a:pt x="26082" y="35555"/>
                      <a:pt x="26367" y="35524"/>
                      <a:pt x="26652" y="35503"/>
                    </a:cubicBezTo>
                    <a:cubicBezTo>
                      <a:pt x="26968" y="35482"/>
                      <a:pt x="27274" y="35471"/>
                      <a:pt x="27580" y="35461"/>
                    </a:cubicBezTo>
                    <a:cubicBezTo>
                      <a:pt x="27599" y="35460"/>
                      <a:pt x="27617" y="35460"/>
                      <a:pt x="27636" y="35460"/>
                    </a:cubicBezTo>
                    <a:cubicBezTo>
                      <a:pt x="27750" y="35460"/>
                      <a:pt x="27862" y="35471"/>
                      <a:pt x="27978" y="35471"/>
                    </a:cubicBezTo>
                    <a:cubicBezTo>
                      <a:pt x="28132" y="35471"/>
                      <a:pt x="28291" y="35451"/>
                      <a:pt x="28466" y="35355"/>
                    </a:cubicBezTo>
                    <a:cubicBezTo>
                      <a:pt x="28402" y="35334"/>
                      <a:pt x="28339" y="35313"/>
                      <a:pt x="28276" y="35302"/>
                    </a:cubicBezTo>
                    <a:cubicBezTo>
                      <a:pt x="28013" y="35271"/>
                      <a:pt x="27749" y="35229"/>
                      <a:pt x="27485" y="35229"/>
                    </a:cubicBezTo>
                    <a:cubicBezTo>
                      <a:pt x="26705" y="35250"/>
                      <a:pt x="25935" y="35260"/>
                      <a:pt x="25165" y="35397"/>
                    </a:cubicBezTo>
                    <a:cubicBezTo>
                      <a:pt x="24469" y="35524"/>
                      <a:pt x="23762" y="35597"/>
                      <a:pt x="22981" y="35703"/>
                    </a:cubicBezTo>
                    <a:cubicBezTo>
                      <a:pt x="23045" y="35576"/>
                      <a:pt x="23056" y="35482"/>
                      <a:pt x="23108" y="35450"/>
                    </a:cubicBezTo>
                    <a:cubicBezTo>
                      <a:pt x="23382" y="35250"/>
                      <a:pt x="23656" y="35060"/>
                      <a:pt x="23931" y="34880"/>
                    </a:cubicBezTo>
                    <a:cubicBezTo>
                      <a:pt x="23991" y="34846"/>
                      <a:pt x="24079" y="34811"/>
                      <a:pt x="24144" y="34811"/>
                    </a:cubicBezTo>
                    <a:cubicBezTo>
                      <a:pt x="24159" y="34811"/>
                      <a:pt x="24172" y="34813"/>
                      <a:pt x="24184" y="34817"/>
                    </a:cubicBezTo>
                    <a:cubicBezTo>
                      <a:pt x="24251" y="34842"/>
                      <a:pt x="24316" y="34852"/>
                      <a:pt x="24381" y="34852"/>
                    </a:cubicBezTo>
                    <a:cubicBezTo>
                      <a:pt x="24560" y="34852"/>
                      <a:pt x="24730" y="34777"/>
                      <a:pt x="24901" y="34754"/>
                    </a:cubicBezTo>
                    <a:cubicBezTo>
                      <a:pt x="26145" y="34575"/>
                      <a:pt x="27401" y="34385"/>
                      <a:pt x="28634" y="34153"/>
                    </a:cubicBezTo>
                    <a:cubicBezTo>
                      <a:pt x="30017" y="33900"/>
                      <a:pt x="31377" y="33604"/>
                      <a:pt x="32748" y="33319"/>
                    </a:cubicBezTo>
                    <a:cubicBezTo>
                      <a:pt x="34193" y="33024"/>
                      <a:pt x="35648" y="32993"/>
                      <a:pt x="37114" y="32919"/>
                    </a:cubicBezTo>
                    <a:cubicBezTo>
                      <a:pt x="37278" y="32911"/>
                      <a:pt x="37442" y="32908"/>
                      <a:pt x="37605" y="32908"/>
                    </a:cubicBezTo>
                    <a:close/>
                    <a:moveTo>
                      <a:pt x="31841" y="53949"/>
                    </a:moveTo>
                    <a:cubicBezTo>
                      <a:pt x="31841" y="53981"/>
                      <a:pt x="31852" y="54023"/>
                      <a:pt x="31862" y="54054"/>
                    </a:cubicBezTo>
                    <a:cubicBezTo>
                      <a:pt x="31894" y="54075"/>
                      <a:pt x="31936" y="54086"/>
                      <a:pt x="31967" y="54107"/>
                    </a:cubicBezTo>
                    <a:cubicBezTo>
                      <a:pt x="31978" y="54117"/>
                      <a:pt x="31988" y="54139"/>
                      <a:pt x="31999" y="54160"/>
                    </a:cubicBezTo>
                    <a:cubicBezTo>
                      <a:pt x="31978" y="54150"/>
                      <a:pt x="31946" y="54160"/>
                      <a:pt x="31925" y="54139"/>
                    </a:cubicBezTo>
                    <a:cubicBezTo>
                      <a:pt x="31904" y="54117"/>
                      <a:pt x="31883" y="54086"/>
                      <a:pt x="31852" y="54054"/>
                    </a:cubicBezTo>
                    <a:cubicBezTo>
                      <a:pt x="31852" y="54012"/>
                      <a:pt x="31841" y="53981"/>
                      <a:pt x="31831" y="53949"/>
                    </a:cubicBezTo>
                    <a:close/>
                    <a:moveTo>
                      <a:pt x="32241" y="54666"/>
                    </a:moveTo>
                    <a:cubicBezTo>
                      <a:pt x="32252" y="54687"/>
                      <a:pt x="32263" y="54698"/>
                      <a:pt x="32274" y="54719"/>
                    </a:cubicBezTo>
                    <a:lnTo>
                      <a:pt x="32320" y="54788"/>
                    </a:lnTo>
                    <a:lnTo>
                      <a:pt x="32320" y="54788"/>
                    </a:lnTo>
                    <a:cubicBezTo>
                      <a:pt x="32294" y="54776"/>
                      <a:pt x="32265" y="54766"/>
                      <a:pt x="32241" y="54750"/>
                    </a:cubicBezTo>
                    <a:cubicBezTo>
                      <a:pt x="32231" y="54740"/>
                      <a:pt x="32241" y="54698"/>
                      <a:pt x="32241" y="54666"/>
                    </a:cubicBezTo>
                    <a:close/>
                    <a:moveTo>
                      <a:pt x="32347" y="54830"/>
                    </a:moveTo>
                    <a:lnTo>
                      <a:pt x="32347" y="54830"/>
                    </a:lnTo>
                    <a:cubicBezTo>
                      <a:pt x="32365" y="54859"/>
                      <a:pt x="32382" y="54895"/>
                      <a:pt x="32400" y="54930"/>
                    </a:cubicBezTo>
                    <a:cubicBezTo>
                      <a:pt x="32410" y="54940"/>
                      <a:pt x="32410" y="54961"/>
                      <a:pt x="32410" y="54982"/>
                    </a:cubicBezTo>
                    <a:cubicBezTo>
                      <a:pt x="32389" y="54961"/>
                      <a:pt x="32358" y="54951"/>
                      <a:pt x="32358" y="54930"/>
                    </a:cubicBezTo>
                    <a:cubicBezTo>
                      <a:pt x="32349" y="54897"/>
                      <a:pt x="32347" y="54863"/>
                      <a:pt x="32347" y="54830"/>
                    </a:cubicBezTo>
                    <a:close/>
                    <a:moveTo>
                      <a:pt x="32642" y="55457"/>
                    </a:moveTo>
                    <a:cubicBezTo>
                      <a:pt x="32653" y="55467"/>
                      <a:pt x="32663" y="55489"/>
                      <a:pt x="32663" y="55500"/>
                    </a:cubicBezTo>
                    <a:cubicBezTo>
                      <a:pt x="32663" y="55510"/>
                      <a:pt x="32642" y="55510"/>
                      <a:pt x="32632" y="55521"/>
                    </a:cubicBezTo>
                    <a:cubicBezTo>
                      <a:pt x="32621" y="55510"/>
                      <a:pt x="32611" y="55489"/>
                      <a:pt x="32611" y="55478"/>
                    </a:cubicBezTo>
                    <a:cubicBezTo>
                      <a:pt x="32621" y="55467"/>
                      <a:pt x="32632" y="55467"/>
                      <a:pt x="32642" y="55457"/>
                    </a:cubicBezTo>
                    <a:close/>
                    <a:moveTo>
                      <a:pt x="32822" y="55921"/>
                    </a:moveTo>
                    <a:cubicBezTo>
                      <a:pt x="32843" y="55931"/>
                      <a:pt x="32885" y="55931"/>
                      <a:pt x="32895" y="55953"/>
                    </a:cubicBezTo>
                    <a:cubicBezTo>
                      <a:pt x="32912" y="56003"/>
                      <a:pt x="32916" y="56054"/>
                      <a:pt x="32922" y="56105"/>
                    </a:cubicBezTo>
                    <a:lnTo>
                      <a:pt x="32922" y="56105"/>
                    </a:lnTo>
                    <a:cubicBezTo>
                      <a:pt x="32887" y="56066"/>
                      <a:pt x="32859" y="56020"/>
                      <a:pt x="32822" y="55974"/>
                    </a:cubicBezTo>
                    <a:cubicBezTo>
                      <a:pt x="32811" y="55964"/>
                      <a:pt x="32822" y="55931"/>
                      <a:pt x="32822" y="55921"/>
                    </a:cubicBezTo>
                    <a:close/>
                    <a:moveTo>
                      <a:pt x="14797" y="56238"/>
                    </a:moveTo>
                    <a:cubicBezTo>
                      <a:pt x="14779" y="56300"/>
                      <a:pt x="14769" y="56354"/>
                      <a:pt x="14754" y="56408"/>
                    </a:cubicBezTo>
                    <a:lnTo>
                      <a:pt x="14754" y="56408"/>
                    </a:lnTo>
                    <a:cubicBezTo>
                      <a:pt x="14740" y="56355"/>
                      <a:pt x="14732" y="56296"/>
                      <a:pt x="14724" y="56238"/>
                    </a:cubicBezTo>
                    <a:close/>
                    <a:moveTo>
                      <a:pt x="46849" y="47114"/>
                    </a:moveTo>
                    <a:cubicBezTo>
                      <a:pt x="47176" y="47800"/>
                      <a:pt x="47229" y="49266"/>
                      <a:pt x="46965" y="50068"/>
                    </a:cubicBezTo>
                    <a:cubicBezTo>
                      <a:pt x="46934" y="50070"/>
                      <a:pt x="46904" y="50072"/>
                      <a:pt x="46874" y="50072"/>
                    </a:cubicBezTo>
                    <a:cubicBezTo>
                      <a:pt x="46552" y="50072"/>
                      <a:pt x="46261" y="49924"/>
                      <a:pt x="45952" y="49846"/>
                    </a:cubicBezTo>
                    <a:cubicBezTo>
                      <a:pt x="45583" y="49762"/>
                      <a:pt x="45214" y="49667"/>
                      <a:pt x="44845" y="49582"/>
                    </a:cubicBezTo>
                    <a:cubicBezTo>
                      <a:pt x="44508" y="49498"/>
                      <a:pt x="44180" y="49403"/>
                      <a:pt x="43801" y="49371"/>
                    </a:cubicBezTo>
                    <a:lnTo>
                      <a:pt x="43801" y="49371"/>
                    </a:lnTo>
                    <a:cubicBezTo>
                      <a:pt x="43875" y="49636"/>
                      <a:pt x="44054" y="49614"/>
                      <a:pt x="44191" y="49646"/>
                    </a:cubicBezTo>
                    <a:cubicBezTo>
                      <a:pt x="44930" y="49835"/>
                      <a:pt x="45657" y="50015"/>
                      <a:pt x="46385" y="50205"/>
                    </a:cubicBezTo>
                    <a:cubicBezTo>
                      <a:pt x="46554" y="50247"/>
                      <a:pt x="46722" y="50311"/>
                      <a:pt x="46880" y="50395"/>
                    </a:cubicBezTo>
                    <a:cubicBezTo>
                      <a:pt x="46933" y="50426"/>
                      <a:pt x="46955" y="50543"/>
                      <a:pt x="46944" y="50627"/>
                    </a:cubicBezTo>
                    <a:cubicBezTo>
                      <a:pt x="46933" y="50669"/>
                      <a:pt x="46849" y="50732"/>
                      <a:pt x="46796" y="50743"/>
                    </a:cubicBezTo>
                    <a:cubicBezTo>
                      <a:pt x="46767" y="50745"/>
                      <a:pt x="46738" y="50747"/>
                      <a:pt x="46709" y="50747"/>
                    </a:cubicBezTo>
                    <a:cubicBezTo>
                      <a:pt x="46629" y="50747"/>
                      <a:pt x="46546" y="50737"/>
                      <a:pt x="46469" y="50721"/>
                    </a:cubicBezTo>
                    <a:cubicBezTo>
                      <a:pt x="46100" y="50648"/>
                      <a:pt x="45731" y="50564"/>
                      <a:pt x="45362" y="50489"/>
                    </a:cubicBezTo>
                    <a:cubicBezTo>
                      <a:pt x="45256" y="50468"/>
                      <a:pt x="45151" y="50479"/>
                      <a:pt x="45056" y="50468"/>
                    </a:cubicBezTo>
                    <a:lnTo>
                      <a:pt x="45056" y="50468"/>
                    </a:lnTo>
                    <a:cubicBezTo>
                      <a:pt x="45024" y="50637"/>
                      <a:pt x="45130" y="50648"/>
                      <a:pt x="45204" y="50658"/>
                    </a:cubicBezTo>
                    <a:cubicBezTo>
                      <a:pt x="45551" y="50743"/>
                      <a:pt x="45900" y="50806"/>
                      <a:pt x="46237" y="50890"/>
                    </a:cubicBezTo>
                    <a:cubicBezTo>
                      <a:pt x="46427" y="50932"/>
                      <a:pt x="46648" y="50932"/>
                      <a:pt x="46786" y="51101"/>
                    </a:cubicBezTo>
                    <a:cubicBezTo>
                      <a:pt x="46690" y="52156"/>
                      <a:pt x="45235" y="53791"/>
                      <a:pt x="43854" y="54792"/>
                    </a:cubicBezTo>
                    <a:cubicBezTo>
                      <a:pt x="43484" y="54687"/>
                      <a:pt x="43168" y="54434"/>
                      <a:pt x="42830" y="54234"/>
                    </a:cubicBezTo>
                    <a:cubicBezTo>
                      <a:pt x="42504" y="54023"/>
                      <a:pt x="42230" y="53738"/>
                      <a:pt x="41744" y="53517"/>
                    </a:cubicBezTo>
                    <a:lnTo>
                      <a:pt x="41744" y="53517"/>
                    </a:lnTo>
                    <a:cubicBezTo>
                      <a:pt x="41902" y="53896"/>
                      <a:pt x="42145" y="53970"/>
                      <a:pt x="42324" y="54107"/>
                    </a:cubicBezTo>
                    <a:cubicBezTo>
                      <a:pt x="42535" y="54276"/>
                      <a:pt x="42767" y="54413"/>
                      <a:pt x="42978" y="54571"/>
                    </a:cubicBezTo>
                    <a:cubicBezTo>
                      <a:pt x="43168" y="54719"/>
                      <a:pt x="43390" y="54814"/>
                      <a:pt x="43548" y="55067"/>
                    </a:cubicBezTo>
                    <a:cubicBezTo>
                      <a:pt x="43488" y="55088"/>
                      <a:pt x="43434" y="55098"/>
                      <a:pt x="43384" y="55098"/>
                    </a:cubicBezTo>
                    <a:cubicBezTo>
                      <a:pt x="43167" y="55098"/>
                      <a:pt x="43025" y="54924"/>
                      <a:pt x="42862" y="54856"/>
                    </a:cubicBezTo>
                    <a:cubicBezTo>
                      <a:pt x="42662" y="54771"/>
                      <a:pt x="42483" y="54677"/>
                      <a:pt x="42240" y="54666"/>
                    </a:cubicBezTo>
                    <a:lnTo>
                      <a:pt x="42240" y="54666"/>
                    </a:lnTo>
                    <a:cubicBezTo>
                      <a:pt x="42387" y="54782"/>
                      <a:pt x="42525" y="54909"/>
                      <a:pt x="42683" y="55014"/>
                    </a:cubicBezTo>
                    <a:cubicBezTo>
                      <a:pt x="42841" y="55130"/>
                      <a:pt x="43010" y="55225"/>
                      <a:pt x="43158" y="55320"/>
                    </a:cubicBezTo>
                    <a:cubicBezTo>
                      <a:pt x="43135" y="55424"/>
                      <a:pt x="43091" y="55466"/>
                      <a:pt x="43034" y="55466"/>
                    </a:cubicBezTo>
                    <a:cubicBezTo>
                      <a:pt x="43011" y="55466"/>
                      <a:pt x="42985" y="55459"/>
                      <a:pt x="42957" y="55446"/>
                    </a:cubicBezTo>
                    <a:cubicBezTo>
                      <a:pt x="42673" y="55341"/>
                      <a:pt x="42387" y="55214"/>
                      <a:pt x="42103" y="55099"/>
                    </a:cubicBezTo>
                    <a:cubicBezTo>
                      <a:pt x="42071" y="55141"/>
                      <a:pt x="42050" y="55172"/>
                      <a:pt x="42019" y="55214"/>
                    </a:cubicBezTo>
                    <a:cubicBezTo>
                      <a:pt x="42293" y="55373"/>
                      <a:pt x="42577" y="55531"/>
                      <a:pt x="42851" y="55699"/>
                    </a:cubicBezTo>
                    <a:cubicBezTo>
                      <a:pt x="42525" y="56121"/>
                      <a:pt x="41944" y="56617"/>
                      <a:pt x="41428" y="56913"/>
                    </a:cubicBezTo>
                    <a:cubicBezTo>
                      <a:pt x="40901" y="56828"/>
                      <a:pt x="40648" y="56501"/>
                      <a:pt x="40531" y="55985"/>
                    </a:cubicBezTo>
                    <a:cubicBezTo>
                      <a:pt x="40331" y="55099"/>
                      <a:pt x="40236" y="54192"/>
                      <a:pt x="40205" y="53285"/>
                    </a:cubicBezTo>
                    <a:cubicBezTo>
                      <a:pt x="40184" y="52683"/>
                      <a:pt x="40173" y="52092"/>
                      <a:pt x="40151" y="51450"/>
                    </a:cubicBezTo>
                    <a:lnTo>
                      <a:pt x="40151" y="51450"/>
                    </a:lnTo>
                    <a:cubicBezTo>
                      <a:pt x="40247" y="51460"/>
                      <a:pt x="40352" y="51471"/>
                      <a:pt x="40447" y="51502"/>
                    </a:cubicBezTo>
                    <a:cubicBezTo>
                      <a:pt x="40588" y="51564"/>
                      <a:pt x="40707" y="51699"/>
                      <a:pt x="40920" y="51699"/>
                    </a:cubicBezTo>
                    <a:cubicBezTo>
                      <a:pt x="40962" y="51699"/>
                      <a:pt x="41008" y="51694"/>
                      <a:pt x="41058" y="51682"/>
                    </a:cubicBezTo>
                    <a:cubicBezTo>
                      <a:pt x="40901" y="51565"/>
                      <a:pt x="40805" y="51481"/>
                      <a:pt x="40711" y="51417"/>
                    </a:cubicBezTo>
                    <a:cubicBezTo>
                      <a:pt x="40468" y="51260"/>
                      <a:pt x="40215" y="51112"/>
                      <a:pt x="39983" y="50943"/>
                    </a:cubicBezTo>
                    <a:cubicBezTo>
                      <a:pt x="39835" y="50827"/>
                      <a:pt x="39698" y="50669"/>
                      <a:pt x="39783" y="50395"/>
                    </a:cubicBezTo>
                    <a:lnTo>
                      <a:pt x="39783" y="50395"/>
                    </a:lnTo>
                    <a:cubicBezTo>
                      <a:pt x="40416" y="50606"/>
                      <a:pt x="40911" y="51091"/>
                      <a:pt x="41544" y="51228"/>
                    </a:cubicBezTo>
                    <a:cubicBezTo>
                      <a:pt x="41628" y="51070"/>
                      <a:pt x="41523" y="51049"/>
                      <a:pt x="41459" y="51007"/>
                    </a:cubicBezTo>
                    <a:cubicBezTo>
                      <a:pt x="40922" y="50690"/>
                      <a:pt x="40373" y="50395"/>
                      <a:pt x="39835" y="50078"/>
                    </a:cubicBezTo>
                    <a:cubicBezTo>
                      <a:pt x="39698" y="49994"/>
                      <a:pt x="39530" y="49931"/>
                      <a:pt x="39455" y="49678"/>
                    </a:cubicBezTo>
                    <a:lnTo>
                      <a:pt x="39455" y="49678"/>
                    </a:lnTo>
                    <a:cubicBezTo>
                      <a:pt x="40184" y="49889"/>
                      <a:pt x="40795" y="50247"/>
                      <a:pt x="41438" y="50521"/>
                    </a:cubicBezTo>
                    <a:cubicBezTo>
                      <a:pt x="42061" y="50785"/>
                      <a:pt x="42651" y="51122"/>
                      <a:pt x="43305" y="51354"/>
                    </a:cubicBezTo>
                    <a:cubicBezTo>
                      <a:pt x="43390" y="51175"/>
                      <a:pt x="43252" y="51143"/>
                      <a:pt x="43168" y="51101"/>
                    </a:cubicBezTo>
                    <a:cubicBezTo>
                      <a:pt x="42187" y="50637"/>
                      <a:pt x="41206" y="50173"/>
                      <a:pt x="40215" y="49709"/>
                    </a:cubicBezTo>
                    <a:cubicBezTo>
                      <a:pt x="40025" y="49614"/>
                      <a:pt x="39825" y="49519"/>
                      <a:pt x="39645" y="49435"/>
                    </a:cubicBezTo>
                    <a:cubicBezTo>
                      <a:pt x="39593" y="49193"/>
                      <a:pt x="39741" y="49097"/>
                      <a:pt x="39888" y="49076"/>
                    </a:cubicBezTo>
                    <a:cubicBezTo>
                      <a:pt x="40101" y="49053"/>
                      <a:pt x="40319" y="49041"/>
                      <a:pt x="40535" y="49041"/>
                    </a:cubicBezTo>
                    <a:cubicBezTo>
                      <a:pt x="40608" y="49041"/>
                      <a:pt x="40681" y="49042"/>
                      <a:pt x="40753" y="49045"/>
                    </a:cubicBezTo>
                    <a:cubicBezTo>
                      <a:pt x="40900" y="49052"/>
                      <a:pt x="41046" y="49056"/>
                      <a:pt x="41193" y="49056"/>
                    </a:cubicBezTo>
                    <a:cubicBezTo>
                      <a:pt x="42066" y="49056"/>
                      <a:pt x="42932" y="48927"/>
                      <a:pt x="43790" y="48729"/>
                    </a:cubicBezTo>
                    <a:cubicBezTo>
                      <a:pt x="44318" y="48602"/>
                      <a:pt x="44834" y="48380"/>
                      <a:pt x="45362" y="48190"/>
                    </a:cubicBezTo>
                    <a:cubicBezTo>
                      <a:pt x="45720" y="48054"/>
                      <a:pt x="45994" y="47789"/>
                      <a:pt x="46269" y="47536"/>
                    </a:cubicBezTo>
                    <a:cubicBezTo>
                      <a:pt x="46448" y="47379"/>
                      <a:pt x="46596" y="47168"/>
                      <a:pt x="46849" y="47114"/>
                    </a:cubicBezTo>
                    <a:close/>
                    <a:moveTo>
                      <a:pt x="2764" y="56428"/>
                    </a:moveTo>
                    <a:cubicBezTo>
                      <a:pt x="2795" y="56543"/>
                      <a:pt x="2869" y="56670"/>
                      <a:pt x="2837" y="56786"/>
                    </a:cubicBezTo>
                    <a:cubicBezTo>
                      <a:pt x="2754" y="57181"/>
                      <a:pt x="2661" y="57585"/>
                      <a:pt x="2386" y="57910"/>
                    </a:cubicBezTo>
                    <a:lnTo>
                      <a:pt x="2386" y="57910"/>
                    </a:lnTo>
                    <a:cubicBezTo>
                      <a:pt x="2428" y="57402"/>
                      <a:pt x="2483" y="56894"/>
                      <a:pt x="2764" y="56428"/>
                    </a:cubicBezTo>
                    <a:close/>
                    <a:moveTo>
                      <a:pt x="12298" y="47695"/>
                    </a:moveTo>
                    <a:cubicBezTo>
                      <a:pt x="12477" y="47726"/>
                      <a:pt x="12414" y="47832"/>
                      <a:pt x="12414" y="47895"/>
                    </a:cubicBezTo>
                    <a:cubicBezTo>
                      <a:pt x="12414" y="47958"/>
                      <a:pt x="12404" y="48032"/>
                      <a:pt x="12393" y="48096"/>
                    </a:cubicBezTo>
                    <a:cubicBezTo>
                      <a:pt x="12108" y="49603"/>
                      <a:pt x="11940" y="51122"/>
                      <a:pt x="11813" y="52652"/>
                    </a:cubicBezTo>
                    <a:cubicBezTo>
                      <a:pt x="11792" y="52842"/>
                      <a:pt x="11792" y="53042"/>
                      <a:pt x="11792" y="53243"/>
                    </a:cubicBezTo>
                    <a:cubicBezTo>
                      <a:pt x="11792" y="53253"/>
                      <a:pt x="11823" y="53274"/>
                      <a:pt x="11876" y="53306"/>
                    </a:cubicBezTo>
                    <a:cubicBezTo>
                      <a:pt x="12045" y="53032"/>
                      <a:pt x="12003" y="52715"/>
                      <a:pt x="12055" y="52420"/>
                    </a:cubicBezTo>
                    <a:cubicBezTo>
                      <a:pt x="12108" y="52135"/>
                      <a:pt x="12129" y="51850"/>
                      <a:pt x="12172" y="51565"/>
                    </a:cubicBezTo>
                    <a:cubicBezTo>
                      <a:pt x="12214" y="51249"/>
                      <a:pt x="12245" y="50943"/>
                      <a:pt x="12298" y="50637"/>
                    </a:cubicBezTo>
                    <a:cubicBezTo>
                      <a:pt x="12329" y="50353"/>
                      <a:pt x="12371" y="50068"/>
                      <a:pt x="12425" y="49783"/>
                    </a:cubicBezTo>
                    <a:cubicBezTo>
                      <a:pt x="12477" y="49477"/>
                      <a:pt x="12519" y="49171"/>
                      <a:pt x="12582" y="48865"/>
                    </a:cubicBezTo>
                    <a:cubicBezTo>
                      <a:pt x="12646" y="48591"/>
                      <a:pt x="12657" y="48307"/>
                      <a:pt x="12825" y="48011"/>
                    </a:cubicBezTo>
                    <a:cubicBezTo>
                      <a:pt x="13025" y="48886"/>
                      <a:pt x="13236" y="49699"/>
                      <a:pt x="13405" y="50521"/>
                    </a:cubicBezTo>
                    <a:cubicBezTo>
                      <a:pt x="13564" y="51333"/>
                      <a:pt x="13901" y="52082"/>
                      <a:pt x="14186" y="52831"/>
                    </a:cubicBezTo>
                    <a:cubicBezTo>
                      <a:pt x="13922" y="53475"/>
                      <a:pt x="13890" y="53696"/>
                      <a:pt x="14070" y="54054"/>
                    </a:cubicBezTo>
                    <a:cubicBezTo>
                      <a:pt x="14143" y="53780"/>
                      <a:pt x="14196" y="53538"/>
                      <a:pt x="14260" y="53316"/>
                    </a:cubicBezTo>
                    <a:cubicBezTo>
                      <a:pt x="14273" y="53314"/>
                      <a:pt x="14286" y="53314"/>
                      <a:pt x="14297" y="53314"/>
                    </a:cubicBezTo>
                    <a:cubicBezTo>
                      <a:pt x="14439" y="53314"/>
                      <a:pt x="14439" y="53426"/>
                      <a:pt x="14439" y="53485"/>
                    </a:cubicBezTo>
                    <a:cubicBezTo>
                      <a:pt x="14439" y="53843"/>
                      <a:pt x="14450" y="54202"/>
                      <a:pt x="14407" y="54550"/>
                    </a:cubicBezTo>
                    <a:cubicBezTo>
                      <a:pt x="14239" y="56322"/>
                      <a:pt x="13986" y="58083"/>
                      <a:pt x="13669" y="59824"/>
                    </a:cubicBezTo>
                    <a:cubicBezTo>
                      <a:pt x="13447" y="61015"/>
                      <a:pt x="13025" y="62133"/>
                      <a:pt x="12509" y="63220"/>
                    </a:cubicBezTo>
                    <a:cubicBezTo>
                      <a:pt x="12150" y="63979"/>
                      <a:pt x="11581" y="64570"/>
                      <a:pt x="10927" y="65086"/>
                    </a:cubicBezTo>
                    <a:cubicBezTo>
                      <a:pt x="10684" y="65287"/>
                      <a:pt x="10410" y="65413"/>
                      <a:pt x="10093" y="65477"/>
                    </a:cubicBezTo>
                    <a:cubicBezTo>
                      <a:pt x="9788" y="65529"/>
                      <a:pt x="9482" y="65592"/>
                      <a:pt x="9176" y="65645"/>
                    </a:cubicBezTo>
                    <a:cubicBezTo>
                      <a:pt x="9144" y="65652"/>
                      <a:pt x="9110" y="65654"/>
                      <a:pt x="9076" y="65654"/>
                    </a:cubicBezTo>
                    <a:cubicBezTo>
                      <a:pt x="9000" y="65654"/>
                      <a:pt x="8922" y="65642"/>
                      <a:pt x="8849" y="65634"/>
                    </a:cubicBezTo>
                    <a:cubicBezTo>
                      <a:pt x="8807" y="65624"/>
                      <a:pt x="8775" y="65582"/>
                      <a:pt x="8691" y="65540"/>
                    </a:cubicBezTo>
                    <a:cubicBezTo>
                      <a:pt x="8607" y="63620"/>
                      <a:pt x="9029" y="61743"/>
                      <a:pt x="9355" y="59855"/>
                    </a:cubicBezTo>
                    <a:cubicBezTo>
                      <a:pt x="9319" y="59834"/>
                      <a:pt x="9290" y="59825"/>
                      <a:pt x="9267" y="59825"/>
                    </a:cubicBezTo>
                    <a:cubicBezTo>
                      <a:pt x="9197" y="59825"/>
                      <a:pt x="9181" y="59905"/>
                      <a:pt x="9165" y="59960"/>
                    </a:cubicBezTo>
                    <a:cubicBezTo>
                      <a:pt x="9113" y="60129"/>
                      <a:pt x="9060" y="60298"/>
                      <a:pt x="9029" y="60478"/>
                    </a:cubicBezTo>
                    <a:cubicBezTo>
                      <a:pt x="8860" y="61363"/>
                      <a:pt x="8670" y="62260"/>
                      <a:pt x="8532" y="63156"/>
                    </a:cubicBezTo>
                    <a:cubicBezTo>
                      <a:pt x="8417" y="63831"/>
                      <a:pt x="8406" y="64528"/>
                      <a:pt x="8448" y="65213"/>
                    </a:cubicBezTo>
                    <a:cubicBezTo>
                      <a:pt x="8469" y="65592"/>
                      <a:pt x="8406" y="65656"/>
                      <a:pt x="8026" y="65761"/>
                    </a:cubicBezTo>
                    <a:cubicBezTo>
                      <a:pt x="7784" y="65814"/>
                      <a:pt x="7552" y="65888"/>
                      <a:pt x="7320" y="65962"/>
                    </a:cubicBezTo>
                    <a:cubicBezTo>
                      <a:pt x="6643" y="66169"/>
                      <a:pt x="5943" y="66253"/>
                      <a:pt x="5240" y="66253"/>
                    </a:cubicBezTo>
                    <a:cubicBezTo>
                      <a:pt x="5121" y="66253"/>
                      <a:pt x="5002" y="66251"/>
                      <a:pt x="4883" y="66246"/>
                    </a:cubicBezTo>
                    <a:cubicBezTo>
                      <a:pt x="4061" y="66225"/>
                      <a:pt x="3470" y="65856"/>
                      <a:pt x="3122" y="65065"/>
                    </a:cubicBezTo>
                    <a:cubicBezTo>
                      <a:pt x="2647" y="64031"/>
                      <a:pt x="2331" y="62945"/>
                      <a:pt x="2068" y="61849"/>
                    </a:cubicBezTo>
                    <a:cubicBezTo>
                      <a:pt x="2026" y="61669"/>
                      <a:pt x="2005" y="61500"/>
                      <a:pt x="1951" y="61331"/>
                    </a:cubicBezTo>
                    <a:cubicBezTo>
                      <a:pt x="1825" y="60825"/>
                      <a:pt x="1804" y="60319"/>
                      <a:pt x="1941" y="59813"/>
                    </a:cubicBezTo>
                    <a:cubicBezTo>
                      <a:pt x="2026" y="59496"/>
                      <a:pt x="2068" y="59159"/>
                      <a:pt x="2141" y="58832"/>
                    </a:cubicBezTo>
                    <a:cubicBezTo>
                      <a:pt x="2194" y="58653"/>
                      <a:pt x="2289" y="58474"/>
                      <a:pt x="2363" y="58294"/>
                    </a:cubicBezTo>
                    <a:cubicBezTo>
                      <a:pt x="2363" y="58294"/>
                      <a:pt x="2363" y="58293"/>
                      <a:pt x="2363" y="58293"/>
                    </a:cubicBezTo>
                    <a:lnTo>
                      <a:pt x="2363" y="58293"/>
                    </a:lnTo>
                    <a:cubicBezTo>
                      <a:pt x="2411" y="58332"/>
                      <a:pt x="2451" y="58371"/>
                      <a:pt x="2500" y="58410"/>
                    </a:cubicBezTo>
                    <a:cubicBezTo>
                      <a:pt x="2764" y="58210"/>
                      <a:pt x="2626" y="57799"/>
                      <a:pt x="2954" y="57598"/>
                    </a:cubicBezTo>
                    <a:cubicBezTo>
                      <a:pt x="3101" y="57851"/>
                      <a:pt x="3112" y="58115"/>
                      <a:pt x="3175" y="58368"/>
                    </a:cubicBezTo>
                    <a:cubicBezTo>
                      <a:pt x="3249" y="58621"/>
                      <a:pt x="3322" y="58874"/>
                      <a:pt x="3397" y="59138"/>
                    </a:cubicBezTo>
                    <a:cubicBezTo>
                      <a:pt x="3470" y="59391"/>
                      <a:pt x="3554" y="59644"/>
                      <a:pt x="3608" y="59824"/>
                    </a:cubicBezTo>
                    <a:cubicBezTo>
                      <a:pt x="3523" y="60256"/>
                      <a:pt x="3439" y="60614"/>
                      <a:pt x="3365" y="60984"/>
                    </a:cubicBezTo>
                    <a:cubicBezTo>
                      <a:pt x="3344" y="61089"/>
                      <a:pt x="3344" y="61195"/>
                      <a:pt x="3322" y="61406"/>
                    </a:cubicBezTo>
                    <a:cubicBezTo>
                      <a:pt x="3702" y="61057"/>
                      <a:pt x="3533" y="60646"/>
                      <a:pt x="3723" y="60361"/>
                    </a:cubicBezTo>
                    <a:cubicBezTo>
                      <a:pt x="3743" y="60355"/>
                      <a:pt x="3761" y="60353"/>
                      <a:pt x="3777" y="60353"/>
                    </a:cubicBezTo>
                    <a:cubicBezTo>
                      <a:pt x="3877" y="60353"/>
                      <a:pt x="3899" y="60458"/>
                      <a:pt x="3945" y="60541"/>
                    </a:cubicBezTo>
                    <a:cubicBezTo>
                      <a:pt x="4219" y="61015"/>
                      <a:pt x="4483" y="61500"/>
                      <a:pt x="4778" y="61975"/>
                    </a:cubicBezTo>
                    <a:cubicBezTo>
                      <a:pt x="4915" y="62196"/>
                      <a:pt x="5115" y="62376"/>
                      <a:pt x="5305" y="62555"/>
                    </a:cubicBezTo>
                    <a:cubicBezTo>
                      <a:pt x="5372" y="62615"/>
                      <a:pt x="5452" y="62663"/>
                      <a:pt x="5530" y="62663"/>
                    </a:cubicBezTo>
                    <a:cubicBezTo>
                      <a:pt x="5576" y="62663"/>
                      <a:pt x="5621" y="62647"/>
                      <a:pt x="5664" y="62608"/>
                    </a:cubicBezTo>
                    <a:cubicBezTo>
                      <a:pt x="5738" y="62545"/>
                      <a:pt x="5780" y="62418"/>
                      <a:pt x="5780" y="62323"/>
                    </a:cubicBezTo>
                    <a:cubicBezTo>
                      <a:pt x="5769" y="61964"/>
                      <a:pt x="5727" y="61617"/>
                      <a:pt x="5696" y="61258"/>
                    </a:cubicBezTo>
                    <a:cubicBezTo>
                      <a:pt x="5601" y="60066"/>
                      <a:pt x="5485" y="58885"/>
                      <a:pt x="5401" y="57682"/>
                    </a:cubicBezTo>
                    <a:cubicBezTo>
                      <a:pt x="5316" y="56501"/>
                      <a:pt x="5411" y="55341"/>
                      <a:pt x="5875" y="54234"/>
                    </a:cubicBezTo>
                    <a:cubicBezTo>
                      <a:pt x="6244" y="53327"/>
                      <a:pt x="6793" y="52557"/>
                      <a:pt x="7436" y="51850"/>
                    </a:cubicBezTo>
                    <a:cubicBezTo>
                      <a:pt x="7826" y="51428"/>
                      <a:pt x="8279" y="51070"/>
                      <a:pt x="8701" y="50679"/>
                    </a:cubicBezTo>
                    <a:cubicBezTo>
                      <a:pt x="8765" y="50627"/>
                      <a:pt x="8849" y="50595"/>
                      <a:pt x="8954" y="50532"/>
                    </a:cubicBezTo>
                    <a:lnTo>
                      <a:pt x="8954" y="50532"/>
                    </a:lnTo>
                    <a:cubicBezTo>
                      <a:pt x="9018" y="50753"/>
                      <a:pt x="8912" y="50901"/>
                      <a:pt x="8860" y="51049"/>
                    </a:cubicBezTo>
                    <a:cubicBezTo>
                      <a:pt x="8797" y="51218"/>
                      <a:pt x="8722" y="51375"/>
                      <a:pt x="8659" y="51544"/>
                    </a:cubicBezTo>
                    <a:cubicBezTo>
                      <a:pt x="8586" y="51734"/>
                      <a:pt x="8511" y="51914"/>
                      <a:pt x="8448" y="52103"/>
                    </a:cubicBezTo>
                    <a:cubicBezTo>
                      <a:pt x="8385" y="52272"/>
                      <a:pt x="8333" y="52441"/>
                      <a:pt x="8290" y="52620"/>
                    </a:cubicBezTo>
                    <a:cubicBezTo>
                      <a:pt x="8258" y="52778"/>
                      <a:pt x="8237" y="52947"/>
                      <a:pt x="8300" y="53147"/>
                    </a:cubicBezTo>
                    <a:cubicBezTo>
                      <a:pt x="8343" y="53084"/>
                      <a:pt x="8406" y="53032"/>
                      <a:pt x="8417" y="52968"/>
                    </a:cubicBezTo>
                    <a:cubicBezTo>
                      <a:pt x="8649" y="52082"/>
                      <a:pt x="9018" y="51249"/>
                      <a:pt x="9376" y="50416"/>
                    </a:cubicBezTo>
                    <a:cubicBezTo>
                      <a:pt x="9493" y="50131"/>
                      <a:pt x="9661" y="49878"/>
                      <a:pt x="9904" y="49667"/>
                    </a:cubicBezTo>
                    <a:cubicBezTo>
                      <a:pt x="10210" y="49382"/>
                      <a:pt x="10494" y="49066"/>
                      <a:pt x="10789" y="48771"/>
                    </a:cubicBezTo>
                    <a:cubicBezTo>
                      <a:pt x="10895" y="48665"/>
                      <a:pt x="11011" y="48581"/>
                      <a:pt x="11127" y="48486"/>
                    </a:cubicBezTo>
                    <a:lnTo>
                      <a:pt x="11127" y="48486"/>
                    </a:lnTo>
                    <a:cubicBezTo>
                      <a:pt x="11265" y="48654"/>
                      <a:pt x="11148" y="48760"/>
                      <a:pt x="11096" y="48876"/>
                    </a:cubicBezTo>
                    <a:cubicBezTo>
                      <a:pt x="10695" y="49889"/>
                      <a:pt x="10283" y="50890"/>
                      <a:pt x="9882" y="51903"/>
                    </a:cubicBezTo>
                    <a:cubicBezTo>
                      <a:pt x="9788" y="52135"/>
                      <a:pt x="9672" y="52388"/>
                      <a:pt x="9704" y="52673"/>
                    </a:cubicBezTo>
                    <a:cubicBezTo>
                      <a:pt x="9710" y="52673"/>
                      <a:pt x="9716" y="52673"/>
                      <a:pt x="9721" y="52673"/>
                    </a:cubicBezTo>
                    <a:cubicBezTo>
                      <a:pt x="9914" y="52673"/>
                      <a:pt x="9905" y="52512"/>
                      <a:pt x="9946" y="52420"/>
                    </a:cubicBezTo>
                    <a:cubicBezTo>
                      <a:pt x="10283" y="51576"/>
                      <a:pt x="10600" y="50721"/>
                      <a:pt x="10937" y="49878"/>
                    </a:cubicBezTo>
                    <a:cubicBezTo>
                      <a:pt x="11018" y="49695"/>
                      <a:pt x="11061" y="49464"/>
                      <a:pt x="11271" y="49353"/>
                    </a:cubicBezTo>
                    <a:lnTo>
                      <a:pt x="11271" y="49353"/>
                    </a:lnTo>
                    <a:cubicBezTo>
                      <a:pt x="11230" y="49587"/>
                      <a:pt x="11189" y="49812"/>
                      <a:pt x="11138" y="50036"/>
                    </a:cubicBezTo>
                    <a:cubicBezTo>
                      <a:pt x="10937" y="50817"/>
                      <a:pt x="10716" y="51586"/>
                      <a:pt x="10515" y="52357"/>
                    </a:cubicBezTo>
                    <a:cubicBezTo>
                      <a:pt x="10484" y="52472"/>
                      <a:pt x="10410" y="52610"/>
                      <a:pt x="10568" y="52757"/>
                    </a:cubicBezTo>
                    <a:cubicBezTo>
                      <a:pt x="10747" y="52535"/>
                      <a:pt x="10737" y="52261"/>
                      <a:pt x="10811" y="52029"/>
                    </a:cubicBezTo>
                    <a:cubicBezTo>
                      <a:pt x="10895" y="51797"/>
                      <a:pt x="10948" y="51555"/>
                      <a:pt x="11011" y="51323"/>
                    </a:cubicBezTo>
                    <a:cubicBezTo>
                      <a:pt x="11085" y="51070"/>
                      <a:pt x="11169" y="50806"/>
                      <a:pt x="11254" y="50553"/>
                    </a:cubicBezTo>
                    <a:cubicBezTo>
                      <a:pt x="11317" y="50321"/>
                      <a:pt x="11391" y="50089"/>
                      <a:pt x="11475" y="49857"/>
                    </a:cubicBezTo>
                    <a:cubicBezTo>
                      <a:pt x="11560" y="49603"/>
                      <a:pt x="11654" y="49361"/>
                      <a:pt x="11739" y="49108"/>
                    </a:cubicBezTo>
                    <a:cubicBezTo>
                      <a:pt x="11823" y="48876"/>
                      <a:pt x="11918" y="48644"/>
                      <a:pt x="12003" y="48422"/>
                    </a:cubicBezTo>
                    <a:cubicBezTo>
                      <a:pt x="12097" y="48180"/>
                      <a:pt x="12203" y="47937"/>
                      <a:pt x="12298" y="47695"/>
                    </a:cubicBezTo>
                    <a:close/>
                    <a:moveTo>
                      <a:pt x="22804" y="36988"/>
                    </a:moveTo>
                    <a:cubicBezTo>
                      <a:pt x="22814" y="36988"/>
                      <a:pt x="22824" y="36989"/>
                      <a:pt x="22834" y="36990"/>
                    </a:cubicBezTo>
                    <a:cubicBezTo>
                      <a:pt x="23140" y="37022"/>
                      <a:pt x="23456" y="37074"/>
                      <a:pt x="23752" y="37127"/>
                    </a:cubicBezTo>
                    <a:cubicBezTo>
                      <a:pt x="24258" y="37222"/>
                      <a:pt x="24753" y="37338"/>
                      <a:pt x="25260" y="37444"/>
                    </a:cubicBezTo>
                    <a:cubicBezTo>
                      <a:pt x="25935" y="37570"/>
                      <a:pt x="26588" y="37770"/>
                      <a:pt x="27232" y="38044"/>
                    </a:cubicBezTo>
                    <a:cubicBezTo>
                      <a:pt x="28224" y="38466"/>
                      <a:pt x="29225" y="38899"/>
                      <a:pt x="30216" y="39352"/>
                    </a:cubicBezTo>
                    <a:cubicBezTo>
                      <a:pt x="31735" y="40059"/>
                      <a:pt x="33096" y="41008"/>
                      <a:pt x="34256" y="42232"/>
                    </a:cubicBezTo>
                    <a:cubicBezTo>
                      <a:pt x="35079" y="43118"/>
                      <a:pt x="35817" y="44046"/>
                      <a:pt x="36429" y="45089"/>
                    </a:cubicBezTo>
                    <a:cubicBezTo>
                      <a:pt x="37146" y="46292"/>
                      <a:pt x="37810" y="47515"/>
                      <a:pt x="38359" y="48802"/>
                    </a:cubicBezTo>
                    <a:cubicBezTo>
                      <a:pt x="38623" y="49414"/>
                      <a:pt x="38918" y="50015"/>
                      <a:pt x="39192" y="50627"/>
                    </a:cubicBezTo>
                    <a:cubicBezTo>
                      <a:pt x="39277" y="50817"/>
                      <a:pt x="39424" y="50996"/>
                      <a:pt x="39371" y="51228"/>
                    </a:cubicBezTo>
                    <a:cubicBezTo>
                      <a:pt x="39333" y="51239"/>
                      <a:pt x="39300" y="51244"/>
                      <a:pt x="39268" y="51244"/>
                    </a:cubicBezTo>
                    <a:cubicBezTo>
                      <a:pt x="39125" y="51244"/>
                      <a:pt x="39043" y="51139"/>
                      <a:pt x="38939" y="51070"/>
                    </a:cubicBezTo>
                    <a:cubicBezTo>
                      <a:pt x="37948" y="50363"/>
                      <a:pt x="36956" y="49646"/>
                      <a:pt x="35975" y="48928"/>
                    </a:cubicBezTo>
                    <a:cubicBezTo>
                      <a:pt x="35754" y="48771"/>
                      <a:pt x="35564" y="48591"/>
                      <a:pt x="35321" y="48507"/>
                    </a:cubicBezTo>
                    <a:cubicBezTo>
                      <a:pt x="35195" y="48612"/>
                      <a:pt x="35269" y="48686"/>
                      <a:pt x="35321" y="48739"/>
                    </a:cubicBezTo>
                    <a:cubicBezTo>
                      <a:pt x="35374" y="48792"/>
                      <a:pt x="35427" y="48823"/>
                      <a:pt x="35480" y="48865"/>
                    </a:cubicBezTo>
                    <a:cubicBezTo>
                      <a:pt x="36755" y="49793"/>
                      <a:pt x="38032" y="50711"/>
                      <a:pt x="39308" y="51639"/>
                    </a:cubicBezTo>
                    <a:cubicBezTo>
                      <a:pt x="39382" y="51692"/>
                      <a:pt x="39466" y="51734"/>
                      <a:pt x="39530" y="51787"/>
                    </a:cubicBezTo>
                    <a:cubicBezTo>
                      <a:pt x="39656" y="51903"/>
                      <a:pt x="39687" y="52050"/>
                      <a:pt x="39614" y="52261"/>
                    </a:cubicBezTo>
                    <a:cubicBezTo>
                      <a:pt x="39519" y="52230"/>
                      <a:pt x="39413" y="52230"/>
                      <a:pt x="39329" y="52177"/>
                    </a:cubicBezTo>
                    <a:cubicBezTo>
                      <a:pt x="38623" y="51724"/>
                      <a:pt x="37916" y="51260"/>
                      <a:pt x="37209" y="50806"/>
                    </a:cubicBezTo>
                    <a:cubicBezTo>
                      <a:pt x="37156" y="50764"/>
                      <a:pt x="37093" y="50743"/>
                      <a:pt x="37030" y="50721"/>
                    </a:cubicBezTo>
                    <a:lnTo>
                      <a:pt x="37030" y="50721"/>
                    </a:lnTo>
                    <a:cubicBezTo>
                      <a:pt x="36935" y="50848"/>
                      <a:pt x="37041" y="50890"/>
                      <a:pt x="37104" y="50932"/>
                    </a:cubicBezTo>
                    <a:cubicBezTo>
                      <a:pt x="37863" y="51439"/>
                      <a:pt x="38612" y="51945"/>
                      <a:pt x="39371" y="52441"/>
                    </a:cubicBezTo>
                    <a:cubicBezTo>
                      <a:pt x="39582" y="52578"/>
                      <a:pt x="39698" y="52725"/>
                      <a:pt x="39698" y="52978"/>
                    </a:cubicBezTo>
                    <a:cubicBezTo>
                      <a:pt x="39698" y="53358"/>
                      <a:pt x="39719" y="53728"/>
                      <a:pt x="39751" y="54107"/>
                    </a:cubicBezTo>
                    <a:cubicBezTo>
                      <a:pt x="39783" y="54792"/>
                      <a:pt x="39888" y="55467"/>
                      <a:pt x="40057" y="56142"/>
                    </a:cubicBezTo>
                    <a:cubicBezTo>
                      <a:pt x="40226" y="56765"/>
                      <a:pt x="40331" y="57398"/>
                      <a:pt x="40289" y="58052"/>
                    </a:cubicBezTo>
                    <a:cubicBezTo>
                      <a:pt x="40289" y="58178"/>
                      <a:pt x="40341" y="58315"/>
                      <a:pt x="40341" y="58442"/>
                    </a:cubicBezTo>
                    <a:cubicBezTo>
                      <a:pt x="40352" y="58579"/>
                      <a:pt x="40320" y="58727"/>
                      <a:pt x="40299" y="58959"/>
                    </a:cubicBezTo>
                    <a:cubicBezTo>
                      <a:pt x="39930" y="58600"/>
                      <a:pt x="39719" y="58242"/>
                      <a:pt x="39445" y="57914"/>
                    </a:cubicBezTo>
                    <a:cubicBezTo>
                      <a:pt x="39192" y="57609"/>
                      <a:pt x="38939" y="57303"/>
                      <a:pt x="38675" y="57007"/>
                    </a:cubicBezTo>
                    <a:cubicBezTo>
                      <a:pt x="38391" y="56691"/>
                      <a:pt x="38116" y="56374"/>
                      <a:pt x="37821" y="56069"/>
                    </a:cubicBezTo>
                    <a:cubicBezTo>
                      <a:pt x="37557" y="55784"/>
                      <a:pt x="37304" y="55478"/>
                      <a:pt x="36966" y="55267"/>
                    </a:cubicBezTo>
                    <a:lnTo>
                      <a:pt x="36966" y="55267"/>
                    </a:lnTo>
                    <a:cubicBezTo>
                      <a:pt x="36872" y="55404"/>
                      <a:pt x="36956" y="55467"/>
                      <a:pt x="37009" y="55531"/>
                    </a:cubicBezTo>
                    <a:cubicBezTo>
                      <a:pt x="37737" y="56343"/>
                      <a:pt x="38464" y="57145"/>
                      <a:pt x="39181" y="57967"/>
                    </a:cubicBezTo>
                    <a:cubicBezTo>
                      <a:pt x="39530" y="58368"/>
                      <a:pt x="39835" y="58811"/>
                      <a:pt x="40162" y="59222"/>
                    </a:cubicBezTo>
                    <a:cubicBezTo>
                      <a:pt x="40352" y="59454"/>
                      <a:pt x="40394" y="59697"/>
                      <a:pt x="40194" y="59981"/>
                    </a:cubicBezTo>
                    <a:cubicBezTo>
                      <a:pt x="39677" y="59739"/>
                      <a:pt x="39466" y="59159"/>
                      <a:pt x="38991" y="58842"/>
                    </a:cubicBezTo>
                    <a:lnTo>
                      <a:pt x="38991" y="58842"/>
                    </a:lnTo>
                    <a:cubicBezTo>
                      <a:pt x="38928" y="59064"/>
                      <a:pt x="39087" y="59149"/>
                      <a:pt x="39171" y="59264"/>
                    </a:cubicBezTo>
                    <a:cubicBezTo>
                      <a:pt x="39277" y="59402"/>
                      <a:pt x="39403" y="59528"/>
                      <a:pt x="39519" y="59665"/>
                    </a:cubicBezTo>
                    <a:cubicBezTo>
                      <a:pt x="39624" y="59781"/>
                      <a:pt x="39730" y="59897"/>
                      <a:pt x="39825" y="60014"/>
                    </a:cubicBezTo>
                    <a:cubicBezTo>
                      <a:pt x="39919" y="60129"/>
                      <a:pt x="40015" y="60256"/>
                      <a:pt x="40109" y="60372"/>
                    </a:cubicBezTo>
                    <a:cubicBezTo>
                      <a:pt x="40036" y="61005"/>
                      <a:pt x="39751" y="61479"/>
                      <a:pt x="39244" y="61817"/>
                    </a:cubicBezTo>
                    <a:cubicBezTo>
                      <a:pt x="39139" y="61891"/>
                      <a:pt x="39034" y="61985"/>
                      <a:pt x="38907" y="62038"/>
                    </a:cubicBezTo>
                    <a:cubicBezTo>
                      <a:pt x="38074" y="62397"/>
                      <a:pt x="37294" y="62850"/>
                      <a:pt x="36429" y="63167"/>
                    </a:cubicBezTo>
                    <a:cubicBezTo>
                      <a:pt x="35237" y="63599"/>
                      <a:pt x="34066" y="64074"/>
                      <a:pt x="32906" y="64559"/>
                    </a:cubicBezTo>
                    <a:cubicBezTo>
                      <a:pt x="32690" y="64652"/>
                      <a:pt x="32543" y="64699"/>
                      <a:pt x="32427" y="64699"/>
                    </a:cubicBezTo>
                    <a:cubicBezTo>
                      <a:pt x="32227" y="64699"/>
                      <a:pt x="32122" y="64557"/>
                      <a:pt x="31915" y="64263"/>
                    </a:cubicBezTo>
                    <a:cubicBezTo>
                      <a:pt x="31303" y="63388"/>
                      <a:pt x="30734" y="62492"/>
                      <a:pt x="30132" y="61606"/>
                    </a:cubicBezTo>
                    <a:cubicBezTo>
                      <a:pt x="29774" y="61078"/>
                      <a:pt x="29394" y="60551"/>
                      <a:pt x="29014" y="60035"/>
                    </a:cubicBezTo>
                    <a:cubicBezTo>
                      <a:pt x="28972" y="59971"/>
                      <a:pt x="28899" y="59939"/>
                      <a:pt x="28719" y="59792"/>
                    </a:cubicBezTo>
                    <a:lnTo>
                      <a:pt x="28719" y="59792"/>
                    </a:lnTo>
                    <a:cubicBezTo>
                      <a:pt x="29014" y="60530"/>
                      <a:pt x="29468" y="60994"/>
                      <a:pt x="29806" y="61532"/>
                    </a:cubicBezTo>
                    <a:cubicBezTo>
                      <a:pt x="30153" y="62102"/>
                      <a:pt x="30523" y="62660"/>
                      <a:pt x="30891" y="63209"/>
                    </a:cubicBezTo>
                    <a:cubicBezTo>
                      <a:pt x="31250" y="63747"/>
                      <a:pt x="31620" y="64263"/>
                      <a:pt x="31999" y="64823"/>
                    </a:cubicBezTo>
                    <a:cubicBezTo>
                      <a:pt x="31852" y="65002"/>
                      <a:pt x="31651" y="65076"/>
                      <a:pt x="31440" y="65139"/>
                    </a:cubicBezTo>
                    <a:cubicBezTo>
                      <a:pt x="30628" y="65360"/>
                      <a:pt x="29858" y="65709"/>
                      <a:pt x="29099" y="66088"/>
                    </a:cubicBezTo>
                    <a:cubicBezTo>
                      <a:pt x="28739" y="66276"/>
                      <a:pt x="28360" y="66363"/>
                      <a:pt x="27967" y="66363"/>
                    </a:cubicBezTo>
                    <a:cubicBezTo>
                      <a:pt x="27853" y="66363"/>
                      <a:pt x="27738" y="66356"/>
                      <a:pt x="27622" y="66342"/>
                    </a:cubicBezTo>
                    <a:cubicBezTo>
                      <a:pt x="27021" y="66257"/>
                      <a:pt x="26431" y="66110"/>
                      <a:pt x="25935" y="65751"/>
                    </a:cubicBezTo>
                    <a:cubicBezTo>
                      <a:pt x="24828" y="64959"/>
                      <a:pt x="23614" y="64369"/>
                      <a:pt x="22381" y="63799"/>
                    </a:cubicBezTo>
                    <a:cubicBezTo>
                      <a:pt x="21368" y="63335"/>
                      <a:pt x="20471" y="62681"/>
                      <a:pt x="19585" y="62006"/>
                    </a:cubicBezTo>
                    <a:cubicBezTo>
                      <a:pt x="18425" y="61142"/>
                      <a:pt x="17645" y="60014"/>
                      <a:pt x="17192" y="58642"/>
                    </a:cubicBezTo>
                    <a:cubicBezTo>
                      <a:pt x="16960" y="57925"/>
                      <a:pt x="16738" y="57208"/>
                      <a:pt x="16517" y="56491"/>
                    </a:cubicBezTo>
                    <a:cubicBezTo>
                      <a:pt x="16221" y="55573"/>
                      <a:pt x="15831" y="54708"/>
                      <a:pt x="15346" y="53885"/>
                    </a:cubicBezTo>
                    <a:cubicBezTo>
                      <a:pt x="15082" y="53432"/>
                      <a:pt x="14882" y="52926"/>
                      <a:pt x="14661" y="52441"/>
                    </a:cubicBezTo>
                    <a:cubicBezTo>
                      <a:pt x="14492" y="52082"/>
                      <a:pt x="14302" y="51734"/>
                      <a:pt x="14175" y="51354"/>
                    </a:cubicBezTo>
                    <a:cubicBezTo>
                      <a:pt x="14017" y="50890"/>
                      <a:pt x="13922" y="50416"/>
                      <a:pt x="13806" y="49941"/>
                    </a:cubicBezTo>
                    <a:cubicBezTo>
                      <a:pt x="13796" y="49899"/>
                      <a:pt x="13785" y="49846"/>
                      <a:pt x="13775" y="49804"/>
                    </a:cubicBezTo>
                    <a:cubicBezTo>
                      <a:pt x="13669" y="49371"/>
                      <a:pt x="13511" y="48950"/>
                      <a:pt x="13489" y="48507"/>
                    </a:cubicBezTo>
                    <a:cubicBezTo>
                      <a:pt x="13468" y="48075"/>
                      <a:pt x="13585" y="47632"/>
                      <a:pt x="13637" y="47199"/>
                    </a:cubicBezTo>
                    <a:cubicBezTo>
                      <a:pt x="13754" y="46271"/>
                      <a:pt x="13869" y="45354"/>
                      <a:pt x="13986" y="44425"/>
                    </a:cubicBezTo>
                    <a:cubicBezTo>
                      <a:pt x="14017" y="44109"/>
                      <a:pt x="14101" y="43814"/>
                      <a:pt x="14323" y="43561"/>
                    </a:cubicBezTo>
                    <a:cubicBezTo>
                      <a:pt x="14407" y="43624"/>
                      <a:pt x="14492" y="43687"/>
                      <a:pt x="14586" y="43761"/>
                    </a:cubicBezTo>
                    <a:cubicBezTo>
                      <a:pt x="14787" y="43329"/>
                      <a:pt x="14628" y="42875"/>
                      <a:pt x="14755" y="42453"/>
                    </a:cubicBezTo>
                    <a:cubicBezTo>
                      <a:pt x="14882" y="42052"/>
                      <a:pt x="15019" y="41651"/>
                      <a:pt x="15135" y="41293"/>
                    </a:cubicBezTo>
                    <a:cubicBezTo>
                      <a:pt x="15251" y="41124"/>
                      <a:pt x="15568" y="41325"/>
                      <a:pt x="15546" y="41008"/>
                    </a:cubicBezTo>
                    <a:cubicBezTo>
                      <a:pt x="15535" y="40987"/>
                      <a:pt x="15557" y="40966"/>
                      <a:pt x="15557" y="40945"/>
                    </a:cubicBezTo>
                    <a:cubicBezTo>
                      <a:pt x="15584" y="40845"/>
                      <a:pt x="15634" y="40746"/>
                      <a:pt x="15728" y="40746"/>
                    </a:cubicBezTo>
                    <a:cubicBezTo>
                      <a:pt x="15743" y="40746"/>
                      <a:pt x="15760" y="40749"/>
                      <a:pt x="15778" y="40755"/>
                    </a:cubicBezTo>
                    <a:cubicBezTo>
                      <a:pt x="15863" y="40786"/>
                      <a:pt x="15968" y="40892"/>
                      <a:pt x="15989" y="40976"/>
                    </a:cubicBezTo>
                    <a:cubicBezTo>
                      <a:pt x="16063" y="41208"/>
                      <a:pt x="16126" y="41451"/>
                      <a:pt x="16137" y="41693"/>
                    </a:cubicBezTo>
                    <a:cubicBezTo>
                      <a:pt x="16137" y="42347"/>
                      <a:pt x="16253" y="42970"/>
                      <a:pt x="16464" y="43582"/>
                    </a:cubicBezTo>
                    <a:cubicBezTo>
                      <a:pt x="16527" y="43772"/>
                      <a:pt x="16548" y="43972"/>
                      <a:pt x="16580" y="44172"/>
                    </a:cubicBezTo>
                    <a:cubicBezTo>
                      <a:pt x="16696" y="44731"/>
                      <a:pt x="16875" y="45279"/>
                      <a:pt x="17107" y="45807"/>
                    </a:cubicBezTo>
                    <a:cubicBezTo>
                      <a:pt x="17139" y="45860"/>
                      <a:pt x="17192" y="45902"/>
                      <a:pt x="17307" y="46050"/>
                    </a:cubicBezTo>
                    <a:cubicBezTo>
                      <a:pt x="17255" y="45839"/>
                      <a:pt x="17234" y="45733"/>
                      <a:pt x="17202" y="45638"/>
                    </a:cubicBezTo>
                    <a:cubicBezTo>
                      <a:pt x="17012" y="44963"/>
                      <a:pt x="16770" y="44288"/>
                      <a:pt x="16622" y="43603"/>
                    </a:cubicBezTo>
                    <a:cubicBezTo>
                      <a:pt x="16464" y="42843"/>
                      <a:pt x="16285" y="42084"/>
                      <a:pt x="16264" y="41304"/>
                    </a:cubicBezTo>
                    <a:cubicBezTo>
                      <a:pt x="16253" y="40829"/>
                      <a:pt x="16285" y="40333"/>
                      <a:pt x="16074" y="39879"/>
                    </a:cubicBezTo>
                    <a:cubicBezTo>
                      <a:pt x="16011" y="39753"/>
                      <a:pt x="16000" y="39574"/>
                      <a:pt x="16179" y="39479"/>
                    </a:cubicBezTo>
                    <a:cubicBezTo>
                      <a:pt x="16358" y="39532"/>
                      <a:pt x="16337" y="39679"/>
                      <a:pt x="16358" y="39795"/>
                    </a:cubicBezTo>
                    <a:cubicBezTo>
                      <a:pt x="16517" y="40533"/>
                      <a:pt x="16643" y="41283"/>
                      <a:pt x="16843" y="42010"/>
                    </a:cubicBezTo>
                    <a:cubicBezTo>
                      <a:pt x="17002" y="42632"/>
                      <a:pt x="17202" y="43244"/>
                      <a:pt x="17476" y="43824"/>
                    </a:cubicBezTo>
                    <a:cubicBezTo>
                      <a:pt x="18078" y="45122"/>
                      <a:pt x="18521" y="46472"/>
                      <a:pt x="19111" y="47758"/>
                    </a:cubicBezTo>
                    <a:cubicBezTo>
                      <a:pt x="19522" y="48665"/>
                      <a:pt x="19965" y="49561"/>
                      <a:pt x="20398" y="50458"/>
                    </a:cubicBezTo>
                    <a:cubicBezTo>
                      <a:pt x="20514" y="50690"/>
                      <a:pt x="20651" y="50922"/>
                      <a:pt x="20935" y="51218"/>
                    </a:cubicBezTo>
                    <a:cubicBezTo>
                      <a:pt x="20862" y="50690"/>
                      <a:pt x="20588" y="50416"/>
                      <a:pt x="20440" y="50089"/>
                    </a:cubicBezTo>
                    <a:cubicBezTo>
                      <a:pt x="20282" y="49751"/>
                      <a:pt x="20103" y="49414"/>
                      <a:pt x="19944" y="49076"/>
                    </a:cubicBezTo>
                    <a:cubicBezTo>
                      <a:pt x="19786" y="48750"/>
                      <a:pt x="19649" y="48433"/>
                      <a:pt x="19512" y="48106"/>
                    </a:cubicBezTo>
                    <a:cubicBezTo>
                      <a:pt x="19364" y="47758"/>
                      <a:pt x="19217" y="47410"/>
                      <a:pt x="19079" y="47051"/>
                    </a:cubicBezTo>
                    <a:cubicBezTo>
                      <a:pt x="18953" y="46714"/>
                      <a:pt x="18742" y="46387"/>
                      <a:pt x="18700" y="45965"/>
                    </a:cubicBezTo>
                    <a:lnTo>
                      <a:pt x="18700" y="45965"/>
                    </a:lnTo>
                    <a:cubicBezTo>
                      <a:pt x="18985" y="46039"/>
                      <a:pt x="19142" y="46239"/>
                      <a:pt x="19332" y="46387"/>
                    </a:cubicBezTo>
                    <a:cubicBezTo>
                      <a:pt x="20377" y="47231"/>
                      <a:pt x="20113" y="46882"/>
                      <a:pt x="20577" y="48106"/>
                    </a:cubicBezTo>
                    <a:cubicBezTo>
                      <a:pt x="20778" y="48633"/>
                      <a:pt x="20967" y="49171"/>
                      <a:pt x="21273" y="49657"/>
                    </a:cubicBezTo>
                    <a:cubicBezTo>
                      <a:pt x="21421" y="49614"/>
                      <a:pt x="21389" y="49519"/>
                      <a:pt x="21357" y="49435"/>
                    </a:cubicBezTo>
                    <a:cubicBezTo>
                      <a:pt x="21146" y="48907"/>
                      <a:pt x="20925" y="48370"/>
                      <a:pt x="20714" y="47843"/>
                    </a:cubicBezTo>
                    <a:cubicBezTo>
                      <a:pt x="20682" y="47768"/>
                      <a:pt x="20682" y="47684"/>
                      <a:pt x="20651" y="47526"/>
                    </a:cubicBezTo>
                    <a:lnTo>
                      <a:pt x="20651" y="47526"/>
                    </a:lnTo>
                    <a:cubicBezTo>
                      <a:pt x="21020" y="47653"/>
                      <a:pt x="21199" y="47843"/>
                      <a:pt x="21336" y="48106"/>
                    </a:cubicBezTo>
                    <a:lnTo>
                      <a:pt x="21748" y="48865"/>
                    </a:lnTo>
                    <a:cubicBezTo>
                      <a:pt x="21800" y="48950"/>
                      <a:pt x="21874" y="49024"/>
                      <a:pt x="21980" y="49139"/>
                    </a:cubicBezTo>
                    <a:cubicBezTo>
                      <a:pt x="22043" y="48844"/>
                      <a:pt x="21821" y="48665"/>
                      <a:pt x="21853" y="48401"/>
                    </a:cubicBezTo>
                    <a:lnTo>
                      <a:pt x="21853" y="48401"/>
                    </a:lnTo>
                    <a:cubicBezTo>
                      <a:pt x="21980" y="48454"/>
                      <a:pt x="22085" y="48475"/>
                      <a:pt x="22170" y="48528"/>
                    </a:cubicBezTo>
                    <a:cubicBezTo>
                      <a:pt x="23077" y="49087"/>
                      <a:pt x="23994" y="49625"/>
                      <a:pt x="24964" y="50068"/>
                    </a:cubicBezTo>
                    <a:cubicBezTo>
                      <a:pt x="25144" y="50152"/>
                      <a:pt x="25323" y="50257"/>
                      <a:pt x="25470" y="50384"/>
                    </a:cubicBezTo>
                    <a:cubicBezTo>
                      <a:pt x="26103" y="50943"/>
                      <a:pt x="26736" y="51492"/>
                      <a:pt x="27359" y="52071"/>
                    </a:cubicBezTo>
                    <a:cubicBezTo>
                      <a:pt x="27865" y="52535"/>
                      <a:pt x="28360" y="53010"/>
                      <a:pt x="28835" y="53517"/>
                    </a:cubicBezTo>
                    <a:cubicBezTo>
                      <a:pt x="29447" y="54150"/>
                      <a:pt x="30048" y="54803"/>
                      <a:pt x="30638" y="55478"/>
                    </a:cubicBezTo>
                    <a:cubicBezTo>
                      <a:pt x="31102" y="56006"/>
                      <a:pt x="31577" y="56533"/>
                      <a:pt x="32126" y="56997"/>
                    </a:cubicBezTo>
                    <a:cubicBezTo>
                      <a:pt x="32579" y="57387"/>
                      <a:pt x="32980" y="57830"/>
                      <a:pt x="33338" y="58315"/>
                    </a:cubicBezTo>
                    <a:cubicBezTo>
                      <a:pt x="33486" y="58505"/>
                      <a:pt x="33666" y="58685"/>
                      <a:pt x="33856" y="58821"/>
                    </a:cubicBezTo>
                    <a:cubicBezTo>
                      <a:pt x="33919" y="58869"/>
                      <a:pt x="33988" y="58891"/>
                      <a:pt x="34052" y="58891"/>
                    </a:cubicBezTo>
                    <a:cubicBezTo>
                      <a:pt x="34201" y="58891"/>
                      <a:pt x="34330" y="58774"/>
                      <a:pt x="34330" y="58589"/>
                    </a:cubicBezTo>
                    <a:cubicBezTo>
                      <a:pt x="34330" y="58378"/>
                      <a:pt x="34309" y="58146"/>
                      <a:pt x="34235" y="57935"/>
                    </a:cubicBezTo>
                    <a:cubicBezTo>
                      <a:pt x="33898" y="57071"/>
                      <a:pt x="33560" y="56206"/>
                      <a:pt x="33202" y="55352"/>
                    </a:cubicBezTo>
                    <a:cubicBezTo>
                      <a:pt x="33001" y="54898"/>
                      <a:pt x="32748" y="54476"/>
                      <a:pt x="32537" y="54033"/>
                    </a:cubicBezTo>
                    <a:cubicBezTo>
                      <a:pt x="31925" y="52725"/>
                      <a:pt x="31145" y="51513"/>
                      <a:pt x="30333" y="50321"/>
                    </a:cubicBezTo>
                    <a:cubicBezTo>
                      <a:pt x="30101" y="49973"/>
                      <a:pt x="29837" y="49636"/>
                      <a:pt x="29563" y="49319"/>
                    </a:cubicBezTo>
                    <a:cubicBezTo>
                      <a:pt x="28487" y="48075"/>
                      <a:pt x="27685" y="46682"/>
                      <a:pt x="27179" y="45122"/>
                    </a:cubicBezTo>
                    <a:cubicBezTo>
                      <a:pt x="26958" y="44404"/>
                      <a:pt x="26684" y="43697"/>
                      <a:pt x="26441" y="42980"/>
                    </a:cubicBezTo>
                    <a:cubicBezTo>
                      <a:pt x="26399" y="42875"/>
                      <a:pt x="26377" y="42769"/>
                      <a:pt x="26335" y="42590"/>
                    </a:cubicBezTo>
                    <a:lnTo>
                      <a:pt x="26335" y="42590"/>
                    </a:lnTo>
                    <a:cubicBezTo>
                      <a:pt x="26557" y="42664"/>
                      <a:pt x="26736" y="42717"/>
                      <a:pt x="26989" y="42801"/>
                    </a:cubicBezTo>
                    <a:cubicBezTo>
                      <a:pt x="26810" y="42516"/>
                      <a:pt x="26631" y="42368"/>
                      <a:pt x="26441" y="42232"/>
                    </a:cubicBezTo>
                    <a:cubicBezTo>
                      <a:pt x="25967" y="41894"/>
                      <a:pt x="25703" y="41430"/>
                      <a:pt x="25503" y="40818"/>
                    </a:cubicBezTo>
                    <a:lnTo>
                      <a:pt x="25503" y="40818"/>
                    </a:lnTo>
                    <a:cubicBezTo>
                      <a:pt x="25639" y="40850"/>
                      <a:pt x="25724" y="40850"/>
                      <a:pt x="25787" y="40892"/>
                    </a:cubicBezTo>
                    <a:cubicBezTo>
                      <a:pt x="26051" y="41082"/>
                      <a:pt x="26314" y="41293"/>
                      <a:pt x="26578" y="41493"/>
                    </a:cubicBezTo>
                    <a:cubicBezTo>
                      <a:pt x="26768" y="41630"/>
                      <a:pt x="26968" y="41778"/>
                      <a:pt x="27200" y="41958"/>
                    </a:cubicBezTo>
                    <a:cubicBezTo>
                      <a:pt x="27085" y="41599"/>
                      <a:pt x="27085" y="41578"/>
                      <a:pt x="26853" y="41409"/>
                    </a:cubicBezTo>
                    <a:cubicBezTo>
                      <a:pt x="26483" y="41135"/>
                      <a:pt x="26093" y="40871"/>
                      <a:pt x="25713" y="40597"/>
                    </a:cubicBezTo>
                    <a:cubicBezTo>
                      <a:pt x="25555" y="40481"/>
                      <a:pt x="25386" y="40375"/>
                      <a:pt x="25228" y="40249"/>
                    </a:cubicBezTo>
                    <a:cubicBezTo>
                      <a:pt x="25144" y="40186"/>
                      <a:pt x="25070" y="40090"/>
                      <a:pt x="25006" y="40006"/>
                    </a:cubicBezTo>
                    <a:cubicBezTo>
                      <a:pt x="24954" y="39943"/>
                      <a:pt x="24933" y="39858"/>
                      <a:pt x="24891" y="39764"/>
                    </a:cubicBezTo>
                    <a:lnTo>
                      <a:pt x="24891" y="39764"/>
                    </a:lnTo>
                    <a:cubicBezTo>
                      <a:pt x="25271" y="39774"/>
                      <a:pt x="25271" y="39774"/>
                      <a:pt x="25882" y="40101"/>
                    </a:cubicBezTo>
                    <a:cubicBezTo>
                      <a:pt x="26209" y="40291"/>
                      <a:pt x="26536" y="40481"/>
                      <a:pt x="26853" y="40681"/>
                    </a:cubicBezTo>
                    <a:cubicBezTo>
                      <a:pt x="27158" y="40861"/>
                      <a:pt x="27464" y="41040"/>
                      <a:pt x="27760" y="41229"/>
                    </a:cubicBezTo>
                    <a:cubicBezTo>
                      <a:pt x="28055" y="41419"/>
                      <a:pt x="28266" y="41736"/>
                      <a:pt x="28709" y="41915"/>
                    </a:cubicBezTo>
                    <a:cubicBezTo>
                      <a:pt x="28603" y="41588"/>
                      <a:pt x="28424" y="41493"/>
                      <a:pt x="28266" y="41367"/>
                    </a:cubicBezTo>
                    <a:cubicBezTo>
                      <a:pt x="27169" y="40533"/>
                      <a:pt x="26009" y="39795"/>
                      <a:pt x="24732" y="39258"/>
                    </a:cubicBezTo>
                    <a:cubicBezTo>
                      <a:pt x="24542" y="39183"/>
                      <a:pt x="24374" y="39089"/>
                      <a:pt x="24268" y="38909"/>
                    </a:cubicBezTo>
                    <a:cubicBezTo>
                      <a:pt x="23825" y="38224"/>
                      <a:pt x="23288" y="37643"/>
                      <a:pt x="22613" y="37201"/>
                    </a:cubicBezTo>
                    <a:cubicBezTo>
                      <a:pt x="22581" y="37179"/>
                      <a:pt x="22571" y="37116"/>
                      <a:pt x="22539" y="37043"/>
                    </a:cubicBezTo>
                    <a:cubicBezTo>
                      <a:pt x="22633" y="37024"/>
                      <a:pt x="22719" y="36988"/>
                      <a:pt x="22804" y="36988"/>
                    </a:cubicBezTo>
                    <a:close/>
                    <a:moveTo>
                      <a:pt x="15240" y="54877"/>
                    </a:moveTo>
                    <a:cubicBezTo>
                      <a:pt x="15314" y="55605"/>
                      <a:pt x="15409" y="56269"/>
                      <a:pt x="15462" y="56923"/>
                    </a:cubicBezTo>
                    <a:cubicBezTo>
                      <a:pt x="15514" y="57556"/>
                      <a:pt x="15546" y="58188"/>
                      <a:pt x="15589" y="58959"/>
                    </a:cubicBezTo>
                    <a:cubicBezTo>
                      <a:pt x="15694" y="58779"/>
                      <a:pt x="15768" y="58716"/>
                      <a:pt x="15757" y="58664"/>
                    </a:cubicBezTo>
                    <a:cubicBezTo>
                      <a:pt x="15746" y="58125"/>
                      <a:pt x="15746" y="57598"/>
                      <a:pt x="15704" y="57071"/>
                    </a:cubicBezTo>
                    <a:cubicBezTo>
                      <a:pt x="15683" y="56765"/>
                      <a:pt x="15704" y="56470"/>
                      <a:pt x="15736" y="56164"/>
                    </a:cubicBezTo>
                    <a:cubicBezTo>
                      <a:pt x="15936" y="56385"/>
                      <a:pt x="16032" y="56639"/>
                      <a:pt x="16021" y="56934"/>
                    </a:cubicBezTo>
                    <a:cubicBezTo>
                      <a:pt x="16011" y="57281"/>
                      <a:pt x="16021" y="57630"/>
                      <a:pt x="16021" y="58104"/>
                    </a:cubicBezTo>
                    <a:cubicBezTo>
                      <a:pt x="16147" y="57946"/>
                      <a:pt x="16189" y="57883"/>
                      <a:pt x="16243" y="57820"/>
                    </a:cubicBezTo>
                    <a:cubicBezTo>
                      <a:pt x="16274" y="57841"/>
                      <a:pt x="16337" y="57841"/>
                      <a:pt x="16348" y="57862"/>
                    </a:cubicBezTo>
                    <a:cubicBezTo>
                      <a:pt x="16432" y="58073"/>
                      <a:pt x="16517" y="58273"/>
                      <a:pt x="16580" y="58484"/>
                    </a:cubicBezTo>
                    <a:cubicBezTo>
                      <a:pt x="16780" y="59149"/>
                      <a:pt x="17054" y="59781"/>
                      <a:pt x="17382" y="60382"/>
                    </a:cubicBezTo>
                    <a:cubicBezTo>
                      <a:pt x="17835" y="61195"/>
                      <a:pt x="18489" y="61817"/>
                      <a:pt x="19206" y="62386"/>
                    </a:cubicBezTo>
                    <a:cubicBezTo>
                      <a:pt x="19543" y="62650"/>
                      <a:pt x="19881" y="62892"/>
                      <a:pt x="20229" y="63135"/>
                    </a:cubicBezTo>
                    <a:cubicBezTo>
                      <a:pt x="20514" y="63325"/>
                      <a:pt x="20724" y="63578"/>
                      <a:pt x="20830" y="63905"/>
                    </a:cubicBezTo>
                    <a:cubicBezTo>
                      <a:pt x="20999" y="64380"/>
                      <a:pt x="21167" y="64865"/>
                      <a:pt x="21336" y="65339"/>
                    </a:cubicBezTo>
                    <a:cubicBezTo>
                      <a:pt x="21357" y="65402"/>
                      <a:pt x="21399" y="65456"/>
                      <a:pt x="21432" y="65508"/>
                    </a:cubicBezTo>
                    <a:cubicBezTo>
                      <a:pt x="21631" y="65445"/>
                      <a:pt x="21568" y="65287"/>
                      <a:pt x="21526" y="65181"/>
                    </a:cubicBezTo>
                    <a:cubicBezTo>
                      <a:pt x="21421" y="64823"/>
                      <a:pt x="21284" y="64474"/>
                      <a:pt x="21157" y="64116"/>
                    </a:cubicBezTo>
                    <a:cubicBezTo>
                      <a:pt x="21136" y="64042"/>
                      <a:pt x="21146" y="63947"/>
                      <a:pt x="21146" y="63842"/>
                    </a:cubicBezTo>
                    <a:lnTo>
                      <a:pt x="21146" y="63842"/>
                    </a:lnTo>
                    <a:cubicBezTo>
                      <a:pt x="21664" y="64000"/>
                      <a:pt x="21505" y="64570"/>
                      <a:pt x="21864" y="64970"/>
                    </a:cubicBezTo>
                    <a:lnTo>
                      <a:pt x="21864" y="64232"/>
                    </a:lnTo>
                    <a:cubicBezTo>
                      <a:pt x="22201" y="64263"/>
                      <a:pt x="22222" y="64559"/>
                      <a:pt x="22381" y="64717"/>
                    </a:cubicBezTo>
                    <a:cubicBezTo>
                      <a:pt x="22411" y="64734"/>
                      <a:pt x="22436" y="64740"/>
                      <a:pt x="22457" y="64740"/>
                    </a:cubicBezTo>
                    <a:cubicBezTo>
                      <a:pt x="22547" y="64740"/>
                      <a:pt x="22576" y="64619"/>
                      <a:pt x="22686" y="64559"/>
                    </a:cubicBezTo>
                    <a:cubicBezTo>
                      <a:pt x="23161" y="64706"/>
                      <a:pt x="23646" y="64917"/>
                      <a:pt x="24089" y="65202"/>
                    </a:cubicBezTo>
                    <a:cubicBezTo>
                      <a:pt x="24364" y="65392"/>
                      <a:pt x="24585" y="65645"/>
                      <a:pt x="24574" y="66077"/>
                    </a:cubicBezTo>
                    <a:cubicBezTo>
                      <a:pt x="24469" y="66035"/>
                      <a:pt x="24385" y="66025"/>
                      <a:pt x="24331" y="65983"/>
                    </a:cubicBezTo>
                    <a:cubicBezTo>
                      <a:pt x="24131" y="65824"/>
                      <a:pt x="24015" y="65561"/>
                      <a:pt x="23699" y="65413"/>
                    </a:cubicBezTo>
                    <a:lnTo>
                      <a:pt x="23699" y="65413"/>
                    </a:lnTo>
                    <a:cubicBezTo>
                      <a:pt x="23825" y="65962"/>
                      <a:pt x="24310" y="66162"/>
                      <a:pt x="24532" y="66626"/>
                    </a:cubicBezTo>
                    <a:cubicBezTo>
                      <a:pt x="24110" y="67312"/>
                      <a:pt x="23467" y="67659"/>
                      <a:pt x="22718" y="67828"/>
                    </a:cubicBezTo>
                    <a:cubicBezTo>
                      <a:pt x="22360" y="67638"/>
                      <a:pt x="22444" y="67206"/>
                      <a:pt x="22107" y="66921"/>
                    </a:cubicBezTo>
                    <a:lnTo>
                      <a:pt x="22107" y="66921"/>
                    </a:lnTo>
                    <a:cubicBezTo>
                      <a:pt x="22117" y="67111"/>
                      <a:pt x="22107" y="67216"/>
                      <a:pt x="22138" y="67301"/>
                    </a:cubicBezTo>
                    <a:cubicBezTo>
                      <a:pt x="22191" y="67491"/>
                      <a:pt x="22285" y="67670"/>
                      <a:pt x="22328" y="67860"/>
                    </a:cubicBezTo>
                    <a:cubicBezTo>
                      <a:pt x="22351" y="67969"/>
                      <a:pt x="22289" y="68014"/>
                      <a:pt x="22196" y="68014"/>
                    </a:cubicBezTo>
                    <a:cubicBezTo>
                      <a:pt x="22163" y="68014"/>
                      <a:pt x="22125" y="68008"/>
                      <a:pt x="22085" y="67997"/>
                    </a:cubicBezTo>
                    <a:cubicBezTo>
                      <a:pt x="22011" y="67818"/>
                      <a:pt x="21927" y="67617"/>
                      <a:pt x="21821" y="67343"/>
                    </a:cubicBezTo>
                    <a:lnTo>
                      <a:pt x="21821" y="67343"/>
                    </a:lnTo>
                    <a:cubicBezTo>
                      <a:pt x="21653" y="67628"/>
                      <a:pt x="21842" y="67870"/>
                      <a:pt x="21737" y="68081"/>
                    </a:cubicBezTo>
                    <a:cubicBezTo>
                      <a:pt x="21624" y="68232"/>
                      <a:pt x="21461" y="68240"/>
                      <a:pt x="21307" y="68240"/>
                    </a:cubicBezTo>
                    <a:cubicBezTo>
                      <a:pt x="21288" y="68240"/>
                      <a:pt x="21270" y="68240"/>
                      <a:pt x="21252" y="68240"/>
                    </a:cubicBezTo>
                    <a:cubicBezTo>
                      <a:pt x="21114" y="68244"/>
                      <a:pt x="20976" y="68252"/>
                      <a:pt x="20839" y="68252"/>
                    </a:cubicBezTo>
                    <a:cubicBezTo>
                      <a:pt x="20599" y="68252"/>
                      <a:pt x="20362" y="68227"/>
                      <a:pt x="20134" y="68113"/>
                    </a:cubicBezTo>
                    <a:cubicBezTo>
                      <a:pt x="19839" y="67280"/>
                      <a:pt x="19892" y="66352"/>
                      <a:pt x="19543" y="65529"/>
                    </a:cubicBezTo>
                    <a:cubicBezTo>
                      <a:pt x="19512" y="65477"/>
                      <a:pt x="19459" y="65435"/>
                      <a:pt x="19353" y="65329"/>
                    </a:cubicBezTo>
                    <a:lnTo>
                      <a:pt x="19353" y="65329"/>
                    </a:lnTo>
                    <a:cubicBezTo>
                      <a:pt x="19480" y="66278"/>
                      <a:pt x="19691" y="67122"/>
                      <a:pt x="19786" y="68029"/>
                    </a:cubicBezTo>
                    <a:cubicBezTo>
                      <a:pt x="19739" y="68033"/>
                      <a:pt x="19693" y="68035"/>
                      <a:pt x="19647" y="68035"/>
                    </a:cubicBezTo>
                    <a:cubicBezTo>
                      <a:pt x="19350" y="68035"/>
                      <a:pt x="19096" y="67952"/>
                      <a:pt x="18858" y="67860"/>
                    </a:cubicBezTo>
                    <a:cubicBezTo>
                      <a:pt x="17792" y="67427"/>
                      <a:pt x="16686" y="67238"/>
                      <a:pt x="15546" y="67143"/>
                    </a:cubicBezTo>
                    <a:cubicBezTo>
                      <a:pt x="15303" y="67132"/>
                      <a:pt x="15061" y="67080"/>
                      <a:pt x="14829" y="67027"/>
                    </a:cubicBezTo>
                    <a:cubicBezTo>
                      <a:pt x="14354" y="66921"/>
                      <a:pt x="13953" y="66689"/>
                      <a:pt x="13658" y="66309"/>
                    </a:cubicBezTo>
                    <a:cubicBezTo>
                      <a:pt x="13353" y="65909"/>
                      <a:pt x="13004" y="65592"/>
                      <a:pt x="12540" y="65381"/>
                    </a:cubicBezTo>
                    <a:cubicBezTo>
                      <a:pt x="12308" y="65287"/>
                      <a:pt x="12129" y="65128"/>
                      <a:pt x="12076" y="64833"/>
                    </a:cubicBezTo>
                    <a:cubicBezTo>
                      <a:pt x="12161" y="64622"/>
                      <a:pt x="12329" y="64443"/>
                      <a:pt x="12551" y="64285"/>
                    </a:cubicBezTo>
                    <a:cubicBezTo>
                      <a:pt x="12614" y="64348"/>
                      <a:pt x="12678" y="64411"/>
                      <a:pt x="12741" y="64464"/>
                    </a:cubicBezTo>
                    <a:cubicBezTo>
                      <a:pt x="12772" y="64422"/>
                      <a:pt x="12825" y="64390"/>
                      <a:pt x="12825" y="64359"/>
                    </a:cubicBezTo>
                    <a:cubicBezTo>
                      <a:pt x="12868" y="63726"/>
                      <a:pt x="13110" y="63156"/>
                      <a:pt x="13363" y="62587"/>
                    </a:cubicBezTo>
                    <a:cubicBezTo>
                      <a:pt x="13827" y="61500"/>
                      <a:pt x="14122" y="60361"/>
                      <a:pt x="14291" y="59191"/>
                    </a:cubicBezTo>
                    <a:cubicBezTo>
                      <a:pt x="14396" y="58495"/>
                      <a:pt x="14492" y="57788"/>
                      <a:pt x="14607" y="57092"/>
                    </a:cubicBezTo>
                    <a:cubicBezTo>
                      <a:pt x="14636" y="56896"/>
                      <a:pt x="14697" y="56708"/>
                      <a:pt x="14747" y="56521"/>
                    </a:cubicBezTo>
                    <a:lnTo>
                      <a:pt x="14747" y="56521"/>
                    </a:lnTo>
                    <a:cubicBezTo>
                      <a:pt x="14760" y="56936"/>
                      <a:pt x="14795" y="57351"/>
                      <a:pt x="14766" y="57767"/>
                    </a:cubicBezTo>
                    <a:cubicBezTo>
                      <a:pt x="14692" y="58758"/>
                      <a:pt x="14576" y="59749"/>
                      <a:pt x="14481" y="60741"/>
                    </a:cubicBezTo>
                    <a:cubicBezTo>
                      <a:pt x="14471" y="60888"/>
                      <a:pt x="14375" y="61047"/>
                      <a:pt x="14555" y="61216"/>
                    </a:cubicBezTo>
                    <a:cubicBezTo>
                      <a:pt x="14713" y="60973"/>
                      <a:pt x="14682" y="60699"/>
                      <a:pt x="14734" y="60456"/>
                    </a:cubicBezTo>
                    <a:cubicBezTo>
                      <a:pt x="14776" y="60192"/>
                      <a:pt x="14797" y="59929"/>
                      <a:pt x="14829" y="59665"/>
                    </a:cubicBezTo>
                    <a:cubicBezTo>
                      <a:pt x="14861" y="59402"/>
                      <a:pt x="14893" y="59138"/>
                      <a:pt x="14924" y="58863"/>
                    </a:cubicBezTo>
                    <a:cubicBezTo>
                      <a:pt x="14945" y="58600"/>
                      <a:pt x="14977" y="58336"/>
                      <a:pt x="15008" y="58073"/>
                    </a:cubicBezTo>
                    <a:cubicBezTo>
                      <a:pt x="15029" y="57809"/>
                      <a:pt x="15050" y="57546"/>
                      <a:pt x="15061" y="57281"/>
                    </a:cubicBezTo>
                    <a:cubicBezTo>
                      <a:pt x="15082" y="57018"/>
                      <a:pt x="15093" y="56744"/>
                      <a:pt x="15104" y="56480"/>
                    </a:cubicBezTo>
                    <a:cubicBezTo>
                      <a:pt x="15114" y="56217"/>
                      <a:pt x="15125" y="55953"/>
                      <a:pt x="15125" y="55689"/>
                    </a:cubicBezTo>
                    <a:cubicBezTo>
                      <a:pt x="15125" y="55436"/>
                      <a:pt x="15029" y="55183"/>
                      <a:pt x="15240" y="54877"/>
                    </a:cubicBezTo>
                    <a:close/>
                    <a:moveTo>
                      <a:pt x="41" y="1"/>
                    </a:moveTo>
                    <a:cubicBezTo>
                      <a:pt x="28" y="1"/>
                      <a:pt x="15" y="1"/>
                      <a:pt x="1" y="3"/>
                    </a:cubicBezTo>
                    <a:cubicBezTo>
                      <a:pt x="43" y="97"/>
                      <a:pt x="64" y="181"/>
                      <a:pt x="106" y="245"/>
                    </a:cubicBezTo>
                    <a:cubicBezTo>
                      <a:pt x="1087" y="1585"/>
                      <a:pt x="1962" y="3008"/>
                      <a:pt x="2837" y="4421"/>
                    </a:cubicBezTo>
                    <a:cubicBezTo>
                      <a:pt x="3038" y="4738"/>
                      <a:pt x="3207" y="5086"/>
                      <a:pt x="3439" y="5381"/>
                    </a:cubicBezTo>
                    <a:cubicBezTo>
                      <a:pt x="3744" y="5771"/>
                      <a:pt x="3934" y="6214"/>
                      <a:pt x="4124" y="6668"/>
                    </a:cubicBezTo>
                    <a:cubicBezTo>
                      <a:pt x="5221" y="9431"/>
                      <a:pt x="6223" y="12226"/>
                      <a:pt x="7140" y="15052"/>
                    </a:cubicBezTo>
                    <a:cubicBezTo>
                      <a:pt x="7773" y="17014"/>
                      <a:pt x="8396" y="18987"/>
                      <a:pt x="9334" y="20832"/>
                    </a:cubicBezTo>
                    <a:cubicBezTo>
                      <a:pt x="9418" y="20991"/>
                      <a:pt x="9472" y="21148"/>
                      <a:pt x="9408" y="21338"/>
                    </a:cubicBezTo>
                    <a:cubicBezTo>
                      <a:pt x="9366" y="21455"/>
                      <a:pt x="9397" y="21602"/>
                      <a:pt x="9429" y="21729"/>
                    </a:cubicBezTo>
                    <a:cubicBezTo>
                      <a:pt x="9566" y="22224"/>
                      <a:pt x="9777" y="22678"/>
                      <a:pt x="10041" y="23121"/>
                    </a:cubicBezTo>
                    <a:cubicBezTo>
                      <a:pt x="10093" y="23194"/>
                      <a:pt x="10189" y="23248"/>
                      <a:pt x="10347" y="23374"/>
                    </a:cubicBezTo>
                    <a:cubicBezTo>
                      <a:pt x="10283" y="22994"/>
                      <a:pt x="10072" y="22805"/>
                      <a:pt x="9999" y="22562"/>
                    </a:cubicBezTo>
                    <a:cubicBezTo>
                      <a:pt x="9915" y="22309"/>
                      <a:pt x="9704" y="22109"/>
                      <a:pt x="9735" y="21718"/>
                    </a:cubicBezTo>
                    <a:lnTo>
                      <a:pt x="9735" y="21718"/>
                    </a:lnTo>
                    <a:cubicBezTo>
                      <a:pt x="9893" y="21961"/>
                      <a:pt x="10020" y="22109"/>
                      <a:pt x="10104" y="22277"/>
                    </a:cubicBezTo>
                    <a:cubicBezTo>
                      <a:pt x="10800" y="23669"/>
                      <a:pt x="11633" y="24987"/>
                      <a:pt x="12414" y="26327"/>
                    </a:cubicBezTo>
                    <a:cubicBezTo>
                      <a:pt x="12557" y="26563"/>
                      <a:pt x="12672" y="26819"/>
                      <a:pt x="12794" y="27076"/>
                    </a:cubicBezTo>
                    <a:lnTo>
                      <a:pt x="12794" y="27076"/>
                    </a:lnTo>
                    <a:cubicBezTo>
                      <a:pt x="12658" y="27066"/>
                      <a:pt x="12597" y="26866"/>
                      <a:pt x="12420" y="26866"/>
                    </a:cubicBezTo>
                    <a:cubicBezTo>
                      <a:pt x="12399" y="26866"/>
                      <a:pt x="12376" y="26869"/>
                      <a:pt x="12350" y="26876"/>
                    </a:cubicBezTo>
                    <a:cubicBezTo>
                      <a:pt x="12709" y="27614"/>
                      <a:pt x="13257" y="28162"/>
                      <a:pt x="13690" y="28805"/>
                    </a:cubicBezTo>
                    <a:cubicBezTo>
                      <a:pt x="13806" y="28784"/>
                      <a:pt x="13911" y="28763"/>
                      <a:pt x="14017" y="28742"/>
                    </a:cubicBezTo>
                    <a:cubicBezTo>
                      <a:pt x="14070" y="28795"/>
                      <a:pt x="14133" y="28826"/>
                      <a:pt x="14164" y="28880"/>
                    </a:cubicBezTo>
                    <a:cubicBezTo>
                      <a:pt x="14354" y="29227"/>
                      <a:pt x="14661" y="29323"/>
                      <a:pt x="15019" y="29438"/>
                    </a:cubicBezTo>
                    <a:cubicBezTo>
                      <a:pt x="16095" y="29776"/>
                      <a:pt x="17139" y="30208"/>
                      <a:pt x="18057" y="30894"/>
                    </a:cubicBezTo>
                    <a:cubicBezTo>
                      <a:pt x="18478" y="31210"/>
                      <a:pt x="18763" y="31622"/>
                      <a:pt x="18943" y="32107"/>
                    </a:cubicBezTo>
                    <a:cubicBezTo>
                      <a:pt x="19048" y="32370"/>
                      <a:pt x="19100" y="32655"/>
                      <a:pt x="19217" y="32930"/>
                    </a:cubicBezTo>
                    <a:cubicBezTo>
                      <a:pt x="19301" y="33151"/>
                      <a:pt x="19407" y="33372"/>
                      <a:pt x="19554" y="33562"/>
                    </a:cubicBezTo>
                    <a:cubicBezTo>
                      <a:pt x="19666" y="33716"/>
                      <a:pt x="19801" y="33793"/>
                      <a:pt x="19941" y="33793"/>
                    </a:cubicBezTo>
                    <a:cubicBezTo>
                      <a:pt x="20078" y="33793"/>
                      <a:pt x="20219" y="33719"/>
                      <a:pt x="20345" y="33572"/>
                    </a:cubicBezTo>
                    <a:cubicBezTo>
                      <a:pt x="20514" y="33383"/>
                      <a:pt x="20651" y="33151"/>
                      <a:pt x="20788" y="32919"/>
                    </a:cubicBezTo>
                    <a:cubicBezTo>
                      <a:pt x="20989" y="32571"/>
                      <a:pt x="21242" y="32265"/>
                      <a:pt x="21547" y="32012"/>
                    </a:cubicBezTo>
                    <a:cubicBezTo>
                      <a:pt x="22391" y="31315"/>
                      <a:pt x="23298" y="30725"/>
                      <a:pt x="24268" y="30240"/>
                    </a:cubicBezTo>
                    <a:cubicBezTo>
                      <a:pt x="24393" y="30186"/>
                      <a:pt x="24506" y="30154"/>
                      <a:pt x="24633" y="30154"/>
                    </a:cubicBezTo>
                    <a:cubicBezTo>
                      <a:pt x="24678" y="30154"/>
                      <a:pt x="24725" y="30158"/>
                      <a:pt x="24774" y="30166"/>
                    </a:cubicBezTo>
                    <a:cubicBezTo>
                      <a:pt x="24908" y="30189"/>
                      <a:pt x="25044" y="30206"/>
                      <a:pt x="25176" y="30206"/>
                    </a:cubicBezTo>
                    <a:cubicBezTo>
                      <a:pt x="25285" y="30206"/>
                      <a:pt x="25392" y="30195"/>
                      <a:pt x="25492" y="30166"/>
                    </a:cubicBezTo>
                    <a:cubicBezTo>
                      <a:pt x="25798" y="30071"/>
                      <a:pt x="26061" y="29860"/>
                      <a:pt x="26304" y="29555"/>
                    </a:cubicBezTo>
                    <a:cubicBezTo>
                      <a:pt x="26167" y="29533"/>
                      <a:pt x="26093" y="29522"/>
                      <a:pt x="25988" y="29501"/>
                    </a:cubicBezTo>
                    <a:cubicBezTo>
                      <a:pt x="26114" y="29323"/>
                      <a:pt x="26230" y="29154"/>
                      <a:pt x="26431" y="28869"/>
                    </a:cubicBezTo>
                    <a:lnTo>
                      <a:pt x="26431" y="28869"/>
                    </a:lnTo>
                    <a:cubicBezTo>
                      <a:pt x="26175" y="28961"/>
                      <a:pt x="26039" y="29013"/>
                      <a:pt x="25906" y="29073"/>
                    </a:cubicBezTo>
                    <a:lnTo>
                      <a:pt x="25906" y="29073"/>
                    </a:lnTo>
                    <a:cubicBezTo>
                      <a:pt x="26034" y="28751"/>
                      <a:pt x="26327" y="28583"/>
                      <a:pt x="26578" y="28373"/>
                    </a:cubicBezTo>
                    <a:cubicBezTo>
                      <a:pt x="27010" y="28025"/>
                      <a:pt x="27274" y="27582"/>
                      <a:pt x="27401" y="27044"/>
                    </a:cubicBezTo>
                    <a:cubicBezTo>
                      <a:pt x="27622" y="26159"/>
                      <a:pt x="27886" y="25294"/>
                      <a:pt x="28065" y="24397"/>
                    </a:cubicBezTo>
                    <a:cubicBezTo>
                      <a:pt x="28276" y="23426"/>
                      <a:pt x="28740" y="22625"/>
                      <a:pt x="29489" y="21982"/>
                    </a:cubicBezTo>
                    <a:cubicBezTo>
                      <a:pt x="29658" y="21834"/>
                      <a:pt x="29827" y="21697"/>
                      <a:pt x="29984" y="21539"/>
                    </a:cubicBezTo>
                    <a:cubicBezTo>
                      <a:pt x="30249" y="21275"/>
                      <a:pt x="30523" y="21012"/>
                      <a:pt x="30755" y="20716"/>
                    </a:cubicBezTo>
                    <a:cubicBezTo>
                      <a:pt x="31071" y="20316"/>
                      <a:pt x="31345" y="19883"/>
                      <a:pt x="31641" y="19461"/>
                    </a:cubicBezTo>
                    <a:cubicBezTo>
                      <a:pt x="31841" y="19177"/>
                      <a:pt x="32063" y="18912"/>
                      <a:pt x="32442" y="18702"/>
                    </a:cubicBezTo>
                    <a:lnTo>
                      <a:pt x="32442" y="18702"/>
                    </a:lnTo>
                    <a:cubicBezTo>
                      <a:pt x="32431" y="18860"/>
                      <a:pt x="32442" y="18945"/>
                      <a:pt x="32421" y="19018"/>
                    </a:cubicBezTo>
                    <a:cubicBezTo>
                      <a:pt x="32168" y="19777"/>
                      <a:pt x="31925" y="20537"/>
                      <a:pt x="31651" y="21286"/>
                    </a:cubicBezTo>
                    <a:cubicBezTo>
                      <a:pt x="31219" y="22446"/>
                      <a:pt x="30744" y="23606"/>
                      <a:pt x="30301" y="24766"/>
                    </a:cubicBezTo>
                    <a:cubicBezTo>
                      <a:pt x="30185" y="25072"/>
                      <a:pt x="30080" y="25388"/>
                      <a:pt x="29995" y="25705"/>
                    </a:cubicBezTo>
                    <a:cubicBezTo>
                      <a:pt x="29647" y="26991"/>
                      <a:pt x="29352" y="28289"/>
                      <a:pt x="28888" y="29544"/>
                    </a:cubicBezTo>
                    <a:cubicBezTo>
                      <a:pt x="28751" y="29923"/>
                      <a:pt x="28592" y="30282"/>
                      <a:pt x="28297" y="30567"/>
                    </a:cubicBezTo>
                    <a:cubicBezTo>
                      <a:pt x="27823" y="31031"/>
                      <a:pt x="27359" y="31516"/>
                      <a:pt x="26863" y="31948"/>
                    </a:cubicBezTo>
                    <a:cubicBezTo>
                      <a:pt x="25808" y="32876"/>
                      <a:pt x="24753" y="33794"/>
                      <a:pt x="23551" y="34522"/>
                    </a:cubicBezTo>
                    <a:cubicBezTo>
                      <a:pt x="23140" y="34786"/>
                      <a:pt x="22749" y="35081"/>
                      <a:pt x="22339" y="35344"/>
                    </a:cubicBezTo>
                    <a:cubicBezTo>
                      <a:pt x="21938" y="35608"/>
                      <a:pt x="21526" y="35872"/>
                      <a:pt x="21157" y="36104"/>
                    </a:cubicBezTo>
                    <a:cubicBezTo>
                      <a:pt x="20785" y="36030"/>
                      <a:pt x="20504" y="35715"/>
                      <a:pt x="20115" y="35715"/>
                    </a:cubicBezTo>
                    <a:cubicBezTo>
                      <a:pt x="20008" y="35715"/>
                      <a:pt x="19893" y="35739"/>
                      <a:pt x="19765" y="35798"/>
                    </a:cubicBezTo>
                    <a:cubicBezTo>
                      <a:pt x="20060" y="35977"/>
                      <a:pt x="20314" y="36115"/>
                      <a:pt x="20535" y="36272"/>
                    </a:cubicBezTo>
                    <a:cubicBezTo>
                      <a:pt x="21252" y="36769"/>
                      <a:pt x="21959" y="37264"/>
                      <a:pt x="22644" y="37791"/>
                    </a:cubicBezTo>
                    <a:cubicBezTo>
                      <a:pt x="22939" y="38013"/>
                      <a:pt x="23235" y="38276"/>
                      <a:pt x="23456" y="38572"/>
                    </a:cubicBezTo>
                    <a:cubicBezTo>
                      <a:pt x="24606" y="40059"/>
                      <a:pt x="25492" y="41693"/>
                      <a:pt x="26114" y="43465"/>
                    </a:cubicBezTo>
                    <a:cubicBezTo>
                      <a:pt x="26610" y="44889"/>
                      <a:pt x="27042" y="46334"/>
                      <a:pt x="27749" y="47674"/>
                    </a:cubicBezTo>
                    <a:cubicBezTo>
                      <a:pt x="27781" y="47726"/>
                      <a:pt x="27802" y="47800"/>
                      <a:pt x="27823" y="47853"/>
                    </a:cubicBezTo>
                    <a:lnTo>
                      <a:pt x="27802" y="47843"/>
                    </a:lnTo>
                    <a:lnTo>
                      <a:pt x="27802" y="47843"/>
                    </a:lnTo>
                    <a:cubicBezTo>
                      <a:pt x="27917" y="47979"/>
                      <a:pt x="28034" y="48106"/>
                      <a:pt x="28139" y="48243"/>
                    </a:cubicBezTo>
                    <a:cubicBezTo>
                      <a:pt x="28392" y="48581"/>
                      <a:pt x="28613" y="48939"/>
                      <a:pt x="28877" y="49266"/>
                    </a:cubicBezTo>
                    <a:cubicBezTo>
                      <a:pt x="29046" y="49456"/>
                      <a:pt x="29025" y="49646"/>
                      <a:pt x="28972" y="49857"/>
                    </a:cubicBezTo>
                    <a:cubicBezTo>
                      <a:pt x="29152" y="50068"/>
                      <a:pt x="29320" y="50278"/>
                      <a:pt x="29510" y="50468"/>
                    </a:cubicBezTo>
                    <a:cubicBezTo>
                      <a:pt x="29574" y="50543"/>
                      <a:pt x="29679" y="50616"/>
                      <a:pt x="29774" y="50627"/>
                    </a:cubicBezTo>
                    <a:cubicBezTo>
                      <a:pt x="30059" y="50658"/>
                      <a:pt x="30164" y="50838"/>
                      <a:pt x="30143" y="51080"/>
                    </a:cubicBezTo>
                    <a:cubicBezTo>
                      <a:pt x="30122" y="51417"/>
                      <a:pt x="30259" y="51607"/>
                      <a:pt x="30554" y="51755"/>
                    </a:cubicBezTo>
                    <a:cubicBezTo>
                      <a:pt x="30902" y="51945"/>
                      <a:pt x="31071" y="52272"/>
                      <a:pt x="31166" y="52641"/>
                    </a:cubicBezTo>
                    <a:cubicBezTo>
                      <a:pt x="31008" y="52926"/>
                      <a:pt x="31187" y="53158"/>
                      <a:pt x="31292" y="53390"/>
                    </a:cubicBezTo>
                    <a:cubicBezTo>
                      <a:pt x="31820" y="54529"/>
                      <a:pt x="32358" y="55668"/>
                      <a:pt x="32895" y="56807"/>
                    </a:cubicBezTo>
                    <a:cubicBezTo>
                      <a:pt x="32916" y="56849"/>
                      <a:pt x="32991" y="56871"/>
                      <a:pt x="33085" y="56923"/>
                    </a:cubicBezTo>
                    <a:cubicBezTo>
                      <a:pt x="33024" y="56639"/>
                      <a:pt x="32983" y="56395"/>
                      <a:pt x="32943" y="56152"/>
                    </a:cubicBezTo>
                    <a:lnTo>
                      <a:pt x="32943" y="56152"/>
                    </a:lnTo>
                    <a:cubicBezTo>
                      <a:pt x="32974" y="56170"/>
                      <a:pt x="33013" y="56191"/>
                      <a:pt x="33022" y="56227"/>
                    </a:cubicBezTo>
                    <a:cubicBezTo>
                      <a:pt x="33233" y="56691"/>
                      <a:pt x="33434" y="57155"/>
                      <a:pt x="33634" y="57619"/>
                    </a:cubicBezTo>
                    <a:cubicBezTo>
                      <a:pt x="33666" y="57693"/>
                      <a:pt x="33645" y="57778"/>
                      <a:pt x="33655" y="57862"/>
                    </a:cubicBezTo>
                    <a:cubicBezTo>
                      <a:pt x="33630" y="57867"/>
                      <a:pt x="33607" y="57869"/>
                      <a:pt x="33585" y="57869"/>
                    </a:cubicBezTo>
                    <a:cubicBezTo>
                      <a:pt x="33409" y="57869"/>
                      <a:pt x="33348" y="57724"/>
                      <a:pt x="33254" y="57630"/>
                    </a:cubicBezTo>
                    <a:cubicBezTo>
                      <a:pt x="32864" y="57229"/>
                      <a:pt x="32484" y="56828"/>
                      <a:pt x="32105" y="56428"/>
                    </a:cubicBezTo>
                    <a:cubicBezTo>
                      <a:pt x="31820" y="56121"/>
                      <a:pt x="31514" y="55826"/>
                      <a:pt x="31250" y="55500"/>
                    </a:cubicBezTo>
                    <a:cubicBezTo>
                      <a:pt x="30048" y="54012"/>
                      <a:pt x="28688" y="52673"/>
                      <a:pt x="27338" y="51333"/>
                    </a:cubicBezTo>
                    <a:cubicBezTo>
                      <a:pt x="26399" y="50405"/>
                      <a:pt x="25386" y="49603"/>
                      <a:pt x="24163" y="49055"/>
                    </a:cubicBezTo>
                    <a:cubicBezTo>
                      <a:pt x="23403" y="48718"/>
                      <a:pt x="22697" y="48232"/>
                      <a:pt x="22011" y="47747"/>
                    </a:cubicBezTo>
                    <a:cubicBezTo>
                      <a:pt x="21210" y="47189"/>
                      <a:pt x="20450" y="46566"/>
                      <a:pt x="19681" y="45965"/>
                    </a:cubicBezTo>
                    <a:cubicBezTo>
                      <a:pt x="19006" y="45438"/>
                      <a:pt x="18489" y="44784"/>
                      <a:pt x="18141" y="43993"/>
                    </a:cubicBezTo>
                    <a:cubicBezTo>
                      <a:pt x="17771" y="43139"/>
                      <a:pt x="17466" y="42263"/>
                      <a:pt x="17213" y="41367"/>
                    </a:cubicBezTo>
                    <a:cubicBezTo>
                      <a:pt x="16981" y="40491"/>
                      <a:pt x="16759" y="39605"/>
                      <a:pt x="16538" y="38719"/>
                    </a:cubicBezTo>
                    <a:cubicBezTo>
                      <a:pt x="16475" y="38487"/>
                      <a:pt x="16411" y="38255"/>
                      <a:pt x="16147" y="38150"/>
                    </a:cubicBezTo>
                    <a:cubicBezTo>
                      <a:pt x="15821" y="38245"/>
                      <a:pt x="15631" y="38498"/>
                      <a:pt x="15357" y="38635"/>
                    </a:cubicBezTo>
                    <a:cubicBezTo>
                      <a:pt x="15125" y="39837"/>
                      <a:pt x="14755" y="40976"/>
                      <a:pt x="14354" y="42105"/>
                    </a:cubicBezTo>
                    <a:cubicBezTo>
                      <a:pt x="14112" y="42790"/>
                      <a:pt x="13796" y="43455"/>
                      <a:pt x="13426" y="44088"/>
                    </a:cubicBezTo>
                    <a:cubicBezTo>
                      <a:pt x="13025" y="44752"/>
                      <a:pt x="12657" y="45438"/>
                      <a:pt x="12245" y="46092"/>
                    </a:cubicBezTo>
                    <a:cubicBezTo>
                      <a:pt x="11992" y="46514"/>
                      <a:pt x="11739" y="46936"/>
                      <a:pt x="11422" y="47304"/>
                    </a:cubicBezTo>
                    <a:cubicBezTo>
                      <a:pt x="10663" y="48201"/>
                      <a:pt x="9830" y="49013"/>
                      <a:pt x="8954" y="49804"/>
                    </a:cubicBezTo>
                    <a:lnTo>
                      <a:pt x="7246" y="51291"/>
                    </a:lnTo>
                    <a:cubicBezTo>
                      <a:pt x="7103" y="51413"/>
                      <a:pt x="6952" y="51526"/>
                      <a:pt x="6799" y="51647"/>
                    </a:cubicBezTo>
                    <a:lnTo>
                      <a:pt x="6799" y="51647"/>
                    </a:lnTo>
                    <a:cubicBezTo>
                      <a:pt x="6800" y="51644"/>
                      <a:pt x="6802" y="51642"/>
                      <a:pt x="6803" y="51639"/>
                    </a:cubicBezTo>
                    <a:lnTo>
                      <a:pt x="6803" y="51639"/>
                    </a:lnTo>
                    <a:lnTo>
                      <a:pt x="6782" y="51660"/>
                    </a:lnTo>
                    <a:cubicBezTo>
                      <a:pt x="6787" y="51656"/>
                      <a:pt x="6793" y="51651"/>
                      <a:pt x="6799" y="51647"/>
                    </a:cubicBezTo>
                    <a:lnTo>
                      <a:pt x="6799" y="51647"/>
                    </a:lnTo>
                    <a:cubicBezTo>
                      <a:pt x="6728" y="51781"/>
                      <a:pt x="6686" y="51926"/>
                      <a:pt x="6592" y="52050"/>
                    </a:cubicBezTo>
                    <a:cubicBezTo>
                      <a:pt x="6139" y="52620"/>
                      <a:pt x="5717" y="53221"/>
                      <a:pt x="5432" y="53907"/>
                    </a:cubicBezTo>
                    <a:cubicBezTo>
                      <a:pt x="5390" y="54023"/>
                      <a:pt x="5274" y="54107"/>
                      <a:pt x="5179" y="54192"/>
                    </a:cubicBezTo>
                    <a:cubicBezTo>
                      <a:pt x="4831" y="54466"/>
                      <a:pt x="4810" y="54560"/>
                      <a:pt x="4958" y="55014"/>
                    </a:cubicBezTo>
                    <a:cubicBezTo>
                      <a:pt x="4989" y="55109"/>
                      <a:pt x="5000" y="55225"/>
                      <a:pt x="4979" y="55331"/>
                    </a:cubicBezTo>
                    <a:cubicBezTo>
                      <a:pt x="4778" y="56417"/>
                      <a:pt x="4820" y="57492"/>
                      <a:pt x="4937" y="58579"/>
                    </a:cubicBezTo>
                    <a:cubicBezTo>
                      <a:pt x="5031" y="59444"/>
                      <a:pt x="5105" y="60298"/>
                      <a:pt x="5190" y="61163"/>
                    </a:cubicBezTo>
                    <a:cubicBezTo>
                      <a:pt x="5200" y="61279"/>
                      <a:pt x="5274" y="61427"/>
                      <a:pt x="5063" y="61521"/>
                    </a:cubicBezTo>
                    <a:cubicBezTo>
                      <a:pt x="4958" y="61363"/>
                      <a:pt x="4831" y="61216"/>
                      <a:pt x="4747" y="61047"/>
                    </a:cubicBezTo>
                    <a:cubicBezTo>
                      <a:pt x="3882" y="59507"/>
                      <a:pt x="3491" y="57830"/>
                      <a:pt x="3280" y="56100"/>
                    </a:cubicBezTo>
                    <a:cubicBezTo>
                      <a:pt x="3238" y="55689"/>
                      <a:pt x="3312" y="55289"/>
                      <a:pt x="3512" y="54940"/>
                    </a:cubicBezTo>
                    <a:cubicBezTo>
                      <a:pt x="3924" y="54265"/>
                      <a:pt x="4114" y="53506"/>
                      <a:pt x="4335" y="52767"/>
                    </a:cubicBezTo>
                    <a:cubicBezTo>
                      <a:pt x="4588" y="51893"/>
                      <a:pt x="4831" y="51017"/>
                      <a:pt x="5126" y="50152"/>
                    </a:cubicBezTo>
                    <a:cubicBezTo>
                      <a:pt x="5516" y="49024"/>
                      <a:pt x="5949" y="47906"/>
                      <a:pt x="6550" y="46851"/>
                    </a:cubicBezTo>
                    <a:cubicBezTo>
                      <a:pt x="7278" y="45575"/>
                      <a:pt x="8185" y="44425"/>
                      <a:pt x="9176" y="43350"/>
                    </a:cubicBezTo>
                    <a:cubicBezTo>
                      <a:pt x="10147" y="42295"/>
                      <a:pt x="10969" y="41145"/>
                      <a:pt x="11802" y="39996"/>
                    </a:cubicBezTo>
                    <a:cubicBezTo>
                      <a:pt x="12172" y="39490"/>
                      <a:pt x="12498" y="38962"/>
                      <a:pt x="12836" y="38435"/>
                    </a:cubicBezTo>
                    <a:cubicBezTo>
                      <a:pt x="12889" y="38351"/>
                      <a:pt x="12973" y="38245"/>
                      <a:pt x="12814" y="38129"/>
                    </a:cubicBezTo>
                    <a:cubicBezTo>
                      <a:pt x="12699" y="38224"/>
                      <a:pt x="12572" y="38308"/>
                      <a:pt x="12477" y="38414"/>
                    </a:cubicBezTo>
                    <a:cubicBezTo>
                      <a:pt x="11729" y="39258"/>
                      <a:pt x="10979" y="40111"/>
                      <a:pt x="10336" y="41050"/>
                    </a:cubicBezTo>
                    <a:cubicBezTo>
                      <a:pt x="10093" y="41388"/>
                      <a:pt x="9830" y="41725"/>
                      <a:pt x="9556" y="42042"/>
                    </a:cubicBezTo>
                    <a:cubicBezTo>
                      <a:pt x="8933" y="42769"/>
                      <a:pt x="8290" y="43476"/>
                      <a:pt x="7689" y="44215"/>
                    </a:cubicBezTo>
                    <a:cubicBezTo>
                      <a:pt x="6814" y="45279"/>
                      <a:pt x="6054" y="46429"/>
                      <a:pt x="5495" y="47695"/>
                    </a:cubicBezTo>
                    <a:cubicBezTo>
                      <a:pt x="4799" y="49245"/>
                      <a:pt x="4240" y="50838"/>
                      <a:pt x="3861" y="52483"/>
                    </a:cubicBezTo>
                    <a:cubicBezTo>
                      <a:pt x="3608" y="53601"/>
                      <a:pt x="3027" y="54582"/>
                      <a:pt x="2690" y="55657"/>
                    </a:cubicBezTo>
                    <a:cubicBezTo>
                      <a:pt x="2680" y="55699"/>
                      <a:pt x="2647" y="55732"/>
                      <a:pt x="2626" y="55774"/>
                    </a:cubicBezTo>
                    <a:cubicBezTo>
                      <a:pt x="2479" y="56090"/>
                      <a:pt x="2310" y="56407"/>
                      <a:pt x="2173" y="56733"/>
                    </a:cubicBezTo>
                    <a:cubicBezTo>
                      <a:pt x="1709" y="57799"/>
                      <a:pt x="1487" y="58938"/>
                      <a:pt x="1266" y="60066"/>
                    </a:cubicBezTo>
                    <a:cubicBezTo>
                      <a:pt x="1192" y="60445"/>
                      <a:pt x="1213" y="60825"/>
                      <a:pt x="1297" y="61195"/>
                    </a:cubicBezTo>
                    <a:cubicBezTo>
                      <a:pt x="1466" y="61859"/>
                      <a:pt x="1625" y="62524"/>
                      <a:pt x="1794" y="63199"/>
                    </a:cubicBezTo>
                    <a:cubicBezTo>
                      <a:pt x="2005" y="63989"/>
                      <a:pt x="2342" y="64738"/>
                      <a:pt x="2690" y="65487"/>
                    </a:cubicBezTo>
                    <a:cubicBezTo>
                      <a:pt x="3059" y="66288"/>
                      <a:pt x="3713" y="66721"/>
                      <a:pt x="4557" y="66795"/>
                    </a:cubicBezTo>
                    <a:cubicBezTo>
                      <a:pt x="4803" y="66816"/>
                      <a:pt x="5048" y="66828"/>
                      <a:pt x="5292" y="66828"/>
                    </a:cubicBezTo>
                    <a:cubicBezTo>
                      <a:pt x="6001" y="66828"/>
                      <a:pt x="6703" y="66733"/>
                      <a:pt x="7393" y="66520"/>
                    </a:cubicBezTo>
                    <a:cubicBezTo>
                      <a:pt x="7858" y="66384"/>
                      <a:pt x="8343" y="66309"/>
                      <a:pt x="8818" y="66215"/>
                    </a:cubicBezTo>
                    <a:cubicBezTo>
                      <a:pt x="9313" y="66120"/>
                      <a:pt x="9819" y="66046"/>
                      <a:pt x="10325" y="65962"/>
                    </a:cubicBezTo>
                    <a:cubicBezTo>
                      <a:pt x="10684" y="65888"/>
                      <a:pt x="10990" y="65730"/>
                      <a:pt x="11275" y="65508"/>
                    </a:cubicBezTo>
                    <a:cubicBezTo>
                      <a:pt x="11412" y="65402"/>
                      <a:pt x="11560" y="65318"/>
                      <a:pt x="11665" y="65255"/>
                    </a:cubicBezTo>
                    <a:cubicBezTo>
                      <a:pt x="11992" y="65456"/>
                      <a:pt x="12266" y="65667"/>
                      <a:pt x="12561" y="65793"/>
                    </a:cubicBezTo>
                    <a:cubicBezTo>
                      <a:pt x="12825" y="65899"/>
                      <a:pt x="13015" y="66056"/>
                      <a:pt x="13163" y="66288"/>
                    </a:cubicBezTo>
                    <a:cubicBezTo>
                      <a:pt x="13247" y="66415"/>
                      <a:pt x="13332" y="66542"/>
                      <a:pt x="13416" y="66679"/>
                    </a:cubicBezTo>
                    <a:cubicBezTo>
                      <a:pt x="13743" y="67195"/>
                      <a:pt x="14218" y="67502"/>
                      <a:pt x="14818" y="67607"/>
                    </a:cubicBezTo>
                    <a:cubicBezTo>
                      <a:pt x="15167" y="67670"/>
                      <a:pt x="15525" y="67702"/>
                      <a:pt x="15873" y="67734"/>
                    </a:cubicBezTo>
                    <a:cubicBezTo>
                      <a:pt x="16780" y="67818"/>
                      <a:pt x="17677" y="67966"/>
                      <a:pt x="18542" y="68292"/>
                    </a:cubicBezTo>
                    <a:cubicBezTo>
                      <a:pt x="18953" y="68451"/>
                      <a:pt x="19385" y="68556"/>
                      <a:pt x="19817" y="68641"/>
                    </a:cubicBezTo>
                    <a:cubicBezTo>
                      <a:pt x="20205" y="68719"/>
                      <a:pt x="20591" y="68762"/>
                      <a:pt x="20973" y="68762"/>
                    </a:cubicBezTo>
                    <a:cubicBezTo>
                      <a:pt x="21621" y="68762"/>
                      <a:pt x="22259" y="68637"/>
                      <a:pt x="22876" y="68345"/>
                    </a:cubicBezTo>
                    <a:cubicBezTo>
                      <a:pt x="23056" y="68261"/>
                      <a:pt x="23246" y="68187"/>
                      <a:pt x="23424" y="68102"/>
                    </a:cubicBezTo>
                    <a:cubicBezTo>
                      <a:pt x="23910" y="67902"/>
                      <a:pt x="24321" y="67617"/>
                      <a:pt x="24669" y="67227"/>
                    </a:cubicBezTo>
                    <a:cubicBezTo>
                      <a:pt x="24996" y="66869"/>
                      <a:pt x="25376" y="66563"/>
                      <a:pt x="25829" y="66320"/>
                    </a:cubicBezTo>
                    <a:cubicBezTo>
                      <a:pt x="25946" y="66363"/>
                      <a:pt x="26072" y="66405"/>
                      <a:pt x="26199" y="66457"/>
                    </a:cubicBezTo>
                    <a:cubicBezTo>
                      <a:pt x="26684" y="66679"/>
                      <a:pt x="27211" y="66785"/>
                      <a:pt x="27738" y="66837"/>
                    </a:cubicBezTo>
                    <a:cubicBezTo>
                      <a:pt x="27832" y="66845"/>
                      <a:pt x="27925" y="66849"/>
                      <a:pt x="28017" y="66849"/>
                    </a:cubicBezTo>
                    <a:cubicBezTo>
                      <a:pt x="28413" y="66849"/>
                      <a:pt x="28794" y="66772"/>
                      <a:pt x="29162" y="66584"/>
                    </a:cubicBezTo>
                    <a:cubicBezTo>
                      <a:pt x="29415" y="66457"/>
                      <a:pt x="29679" y="66320"/>
                      <a:pt x="29942" y="66215"/>
                    </a:cubicBezTo>
                    <a:cubicBezTo>
                      <a:pt x="30607" y="65951"/>
                      <a:pt x="31271" y="65709"/>
                      <a:pt x="31925" y="65445"/>
                    </a:cubicBezTo>
                    <a:cubicBezTo>
                      <a:pt x="33666" y="64770"/>
                      <a:pt x="35405" y="64095"/>
                      <a:pt x="37125" y="63388"/>
                    </a:cubicBezTo>
                    <a:cubicBezTo>
                      <a:pt x="37821" y="63103"/>
                      <a:pt x="38496" y="62766"/>
                      <a:pt x="39171" y="62418"/>
                    </a:cubicBezTo>
                    <a:cubicBezTo>
                      <a:pt x="39877" y="62060"/>
                      <a:pt x="40341" y="61500"/>
                      <a:pt x="40563" y="60720"/>
                    </a:cubicBezTo>
                    <a:cubicBezTo>
                      <a:pt x="40732" y="60098"/>
                      <a:pt x="40869" y="59475"/>
                      <a:pt x="40848" y="58821"/>
                    </a:cubicBezTo>
                    <a:cubicBezTo>
                      <a:pt x="40826" y="58537"/>
                      <a:pt x="40848" y="58252"/>
                      <a:pt x="40859" y="57967"/>
                    </a:cubicBezTo>
                    <a:cubicBezTo>
                      <a:pt x="41101" y="57820"/>
                      <a:pt x="41312" y="57693"/>
                      <a:pt x="41512" y="57567"/>
                    </a:cubicBezTo>
                    <a:cubicBezTo>
                      <a:pt x="41733" y="57429"/>
                      <a:pt x="41976" y="57292"/>
                      <a:pt x="42176" y="57124"/>
                    </a:cubicBezTo>
                    <a:cubicBezTo>
                      <a:pt x="43516" y="55995"/>
                      <a:pt x="44834" y="54835"/>
                      <a:pt x="46026" y="53548"/>
                    </a:cubicBezTo>
                    <a:cubicBezTo>
                      <a:pt x="46955" y="52535"/>
                      <a:pt x="47534" y="51354"/>
                      <a:pt x="47587" y="49962"/>
                    </a:cubicBezTo>
                    <a:cubicBezTo>
                      <a:pt x="47597" y="49804"/>
                      <a:pt x="47608" y="49646"/>
                      <a:pt x="47619" y="49498"/>
                    </a:cubicBezTo>
                    <a:cubicBezTo>
                      <a:pt x="47703" y="48602"/>
                      <a:pt x="47566" y="47726"/>
                      <a:pt x="47323" y="46861"/>
                    </a:cubicBezTo>
                    <a:cubicBezTo>
                      <a:pt x="47250" y="46629"/>
                      <a:pt x="47281" y="46450"/>
                      <a:pt x="47386" y="46239"/>
                    </a:cubicBezTo>
                    <a:cubicBezTo>
                      <a:pt x="47819" y="45459"/>
                      <a:pt x="48104" y="44615"/>
                      <a:pt x="48357" y="43761"/>
                    </a:cubicBezTo>
                    <a:cubicBezTo>
                      <a:pt x="48504" y="43244"/>
                      <a:pt x="48558" y="42717"/>
                      <a:pt x="48537" y="42179"/>
                    </a:cubicBezTo>
                    <a:cubicBezTo>
                      <a:pt x="48483" y="40650"/>
                      <a:pt x="48399" y="39120"/>
                      <a:pt x="48504" y="37591"/>
                    </a:cubicBezTo>
                    <a:lnTo>
                      <a:pt x="48504" y="37454"/>
                    </a:lnTo>
                    <a:cubicBezTo>
                      <a:pt x="48452" y="37043"/>
                      <a:pt x="48431" y="36610"/>
                      <a:pt x="48326" y="36209"/>
                    </a:cubicBezTo>
                    <a:cubicBezTo>
                      <a:pt x="48146" y="35503"/>
                      <a:pt x="47735" y="34912"/>
                      <a:pt x="47102" y="34522"/>
                    </a:cubicBezTo>
                    <a:cubicBezTo>
                      <a:pt x="46247" y="33994"/>
                      <a:pt x="45351" y="33572"/>
                      <a:pt x="44349" y="33394"/>
                    </a:cubicBezTo>
                    <a:cubicBezTo>
                      <a:pt x="43864" y="33309"/>
                      <a:pt x="43390" y="33183"/>
                      <a:pt x="42915" y="33098"/>
                    </a:cubicBezTo>
                    <a:cubicBezTo>
                      <a:pt x="41070" y="32746"/>
                      <a:pt x="39226" y="32377"/>
                      <a:pt x="37335" y="32377"/>
                    </a:cubicBezTo>
                    <a:cubicBezTo>
                      <a:pt x="37128" y="32377"/>
                      <a:pt x="36921" y="32382"/>
                      <a:pt x="36713" y="32391"/>
                    </a:cubicBezTo>
                    <a:cubicBezTo>
                      <a:pt x="35269" y="32454"/>
                      <a:pt x="33834" y="32539"/>
                      <a:pt x="32410" y="32803"/>
                    </a:cubicBezTo>
                    <a:cubicBezTo>
                      <a:pt x="31672" y="32951"/>
                      <a:pt x="30934" y="33108"/>
                      <a:pt x="30195" y="33256"/>
                    </a:cubicBezTo>
                    <a:cubicBezTo>
                      <a:pt x="28951" y="33499"/>
                      <a:pt x="27706" y="33731"/>
                      <a:pt x="26462" y="33963"/>
                    </a:cubicBezTo>
                    <a:cubicBezTo>
                      <a:pt x="26256" y="34002"/>
                      <a:pt x="26047" y="34025"/>
                      <a:pt x="25822" y="34025"/>
                    </a:cubicBezTo>
                    <a:cubicBezTo>
                      <a:pt x="25677" y="34025"/>
                      <a:pt x="25526" y="34015"/>
                      <a:pt x="25365" y="33994"/>
                    </a:cubicBezTo>
                    <a:cubicBezTo>
                      <a:pt x="25460" y="33868"/>
                      <a:pt x="25513" y="33794"/>
                      <a:pt x="25566" y="33741"/>
                    </a:cubicBezTo>
                    <a:cubicBezTo>
                      <a:pt x="25787" y="33562"/>
                      <a:pt x="26019" y="33372"/>
                      <a:pt x="26241" y="33193"/>
                    </a:cubicBezTo>
                    <a:cubicBezTo>
                      <a:pt x="27074" y="32508"/>
                      <a:pt x="27886" y="31779"/>
                      <a:pt x="28634" y="30989"/>
                    </a:cubicBezTo>
                    <a:cubicBezTo>
                      <a:pt x="28920" y="30694"/>
                      <a:pt x="29183" y="30387"/>
                      <a:pt x="29288" y="29987"/>
                    </a:cubicBezTo>
                    <a:cubicBezTo>
                      <a:pt x="29531" y="29090"/>
                      <a:pt x="29921" y="28236"/>
                      <a:pt x="30122" y="27329"/>
                    </a:cubicBezTo>
                    <a:cubicBezTo>
                      <a:pt x="30301" y="26527"/>
                      <a:pt x="30533" y="25737"/>
                      <a:pt x="30786" y="24956"/>
                    </a:cubicBezTo>
                    <a:cubicBezTo>
                      <a:pt x="31071" y="24112"/>
                      <a:pt x="31440" y="23300"/>
                      <a:pt x="31735" y="22467"/>
                    </a:cubicBezTo>
                    <a:cubicBezTo>
                      <a:pt x="32168" y="21254"/>
                      <a:pt x="32579" y="20030"/>
                      <a:pt x="32991" y="18818"/>
                    </a:cubicBezTo>
                    <a:cubicBezTo>
                      <a:pt x="33033" y="18691"/>
                      <a:pt x="33064" y="18554"/>
                      <a:pt x="33085" y="18427"/>
                    </a:cubicBezTo>
                    <a:cubicBezTo>
                      <a:pt x="33117" y="18227"/>
                      <a:pt x="33127" y="18016"/>
                      <a:pt x="32916" y="17890"/>
                    </a:cubicBezTo>
                    <a:cubicBezTo>
                      <a:pt x="32869" y="17866"/>
                      <a:pt x="32825" y="17856"/>
                      <a:pt x="32782" y="17856"/>
                    </a:cubicBezTo>
                    <a:cubicBezTo>
                      <a:pt x="32654" y="17856"/>
                      <a:pt x="32545" y="17947"/>
                      <a:pt x="32442" y="18027"/>
                    </a:cubicBezTo>
                    <a:cubicBezTo>
                      <a:pt x="31925" y="18448"/>
                      <a:pt x="31430" y="18891"/>
                      <a:pt x="31071" y="19472"/>
                    </a:cubicBezTo>
                    <a:cubicBezTo>
                      <a:pt x="30607" y="20199"/>
                      <a:pt x="30069" y="20885"/>
                      <a:pt x="29373" y="21412"/>
                    </a:cubicBezTo>
                    <a:cubicBezTo>
                      <a:pt x="29267" y="21497"/>
                      <a:pt x="29173" y="21591"/>
                      <a:pt x="29077" y="21687"/>
                    </a:cubicBezTo>
                    <a:cubicBezTo>
                      <a:pt x="28297" y="22362"/>
                      <a:pt x="27791" y="23194"/>
                      <a:pt x="27559" y="24207"/>
                    </a:cubicBezTo>
                    <a:cubicBezTo>
                      <a:pt x="27348" y="25093"/>
                      <a:pt x="27095" y="25969"/>
                      <a:pt x="26874" y="26844"/>
                    </a:cubicBezTo>
                    <a:cubicBezTo>
                      <a:pt x="26757" y="27298"/>
                      <a:pt x="26557" y="27666"/>
                      <a:pt x="26188" y="27962"/>
                    </a:cubicBezTo>
                    <a:cubicBezTo>
                      <a:pt x="25808" y="28268"/>
                      <a:pt x="25439" y="28584"/>
                      <a:pt x="25081" y="28922"/>
                    </a:cubicBezTo>
                    <a:cubicBezTo>
                      <a:pt x="24659" y="29323"/>
                      <a:pt x="24195" y="29649"/>
                      <a:pt x="23667" y="29902"/>
                    </a:cubicBezTo>
                    <a:cubicBezTo>
                      <a:pt x="22803" y="30324"/>
                      <a:pt x="22022" y="30862"/>
                      <a:pt x="21273" y="31463"/>
                    </a:cubicBezTo>
                    <a:cubicBezTo>
                      <a:pt x="20872" y="31790"/>
                      <a:pt x="20525" y="32149"/>
                      <a:pt x="20271" y="32602"/>
                    </a:cubicBezTo>
                    <a:cubicBezTo>
                      <a:pt x="20197" y="32729"/>
                      <a:pt x="20092" y="32834"/>
                      <a:pt x="19965" y="33003"/>
                    </a:cubicBezTo>
                    <a:cubicBezTo>
                      <a:pt x="19871" y="32845"/>
                      <a:pt x="19796" y="32740"/>
                      <a:pt x="19754" y="32623"/>
                    </a:cubicBezTo>
                    <a:cubicBezTo>
                      <a:pt x="19649" y="32328"/>
                      <a:pt x="19564" y="32033"/>
                      <a:pt x="19470" y="31737"/>
                    </a:cubicBezTo>
                    <a:cubicBezTo>
                      <a:pt x="19343" y="31390"/>
                      <a:pt x="19132" y="31104"/>
                      <a:pt x="18837" y="30894"/>
                    </a:cubicBezTo>
                    <a:cubicBezTo>
                      <a:pt x="18436" y="30609"/>
                      <a:pt x="18057" y="30303"/>
                      <a:pt x="17624" y="30082"/>
                    </a:cubicBezTo>
                    <a:cubicBezTo>
                      <a:pt x="16728" y="29607"/>
                      <a:pt x="15842" y="29080"/>
                      <a:pt x="14766" y="29069"/>
                    </a:cubicBezTo>
                    <a:cubicBezTo>
                      <a:pt x="14133" y="28067"/>
                      <a:pt x="13489" y="27108"/>
                      <a:pt x="12899" y="26116"/>
                    </a:cubicBezTo>
                    <a:cubicBezTo>
                      <a:pt x="12034" y="24650"/>
                      <a:pt x="11190" y="23163"/>
                      <a:pt x="10347" y="21676"/>
                    </a:cubicBezTo>
                    <a:cubicBezTo>
                      <a:pt x="9482" y="20168"/>
                      <a:pt x="8818" y="18575"/>
                      <a:pt x="8290" y="16920"/>
                    </a:cubicBezTo>
                    <a:cubicBezTo>
                      <a:pt x="7447" y="14272"/>
                      <a:pt x="6550" y="11656"/>
                      <a:pt x="5579" y="9052"/>
                    </a:cubicBezTo>
                    <a:cubicBezTo>
                      <a:pt x="5094" y="7744"/>
                      <a:pt x="4515" y="6467"/>
                      <a:pt x="3797" y="5265"/>
                    </a:cubicBezTo>
                    <a:cubicBezTo>
                      <a:pt x="3259" y="4369"/>
                      <a:pt x="2680" y="3504"/>
                      <a:pt x="2089" y="2639"/>
                    </a:cubicBezTo>
                    <a:cubicBezTo>
                      <a:pt x="1540" y="1838"/>
                      <a:pt x="960" y="1057"/>
                      <a:pt x="380" y="266"/>
                    </a:cubicBezTo>
                    <a:cubicBezTo>
                      <a:pt x="301" y="157"/>
                      <a:pt x="249" y="1"/>
                      <a:pt x="4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13"/>
              <p:cNvSpPr/>
              <p:nvPr/>
            </p:nvSpPr>
            <p:spPr>
              <a:xfrm>
                <a:off x="2763875" y="3698500"/>
                <a:ext cx="416850" cy="1005150"/>
              </a:xfrm>
              <a:custGeom>
                <a:avLst/>
                <a:gdLst/>
                <a:ahLst/>
                <a:cxnLst/>
                <a:rect l="l" t="t" r="r" b="b"/>
                <a:pathLst>
                  <a:path w="16674" h="40206" extrusionOk="0">
                    <a:moveTo>
                      <a:pt x="95" y="0"/>
                    </a:moveTo>
                    <a:lnTo>
                      <a:pt x="0" y="96"/>
                    </a:lnTo>
                    <a:cubicBezTo>
                      <a:pt x="95" y="222"/>
                      <a:pt x="179" y="338"/>
                      <a:pt x="275" y="454"/>
                    </a:cubicBezTo>
                    <a:cubicBezTo>
                      <a:pt x="770" y="1087"/>
                      <a:pt x="1297" y="1688"/>
                      <a:pt x="1751" y="2342"/>
                    </a:cubicBezTo>
                    <a:cubicBezTo>
                      <a:pt x="3322" y="4610"/>
                      <a:pt x="4704" y="6982"/>
                      <a:pt x="5907" y="9461"/>
                    </a:cubicBezTo>
                    <a:cubicBezTo>
                      <a:pt x="6971" y="11665"/>
                      <a:pt x="7752" y="13975"/>
                      <a:pt x="8427" y="16327"/>
                    </a:cubicBezTo>
                    <a:cubicBezTo>
                      <a:pt x="8817" y="17688"/>
                      <a:pt x="9239" y="19048"/>
                      <a:pt x="9746" y="20366"/>
                    </a:cubicBezTo>
                    <a:cubicBezTo>
                      <a:pt x="10674" y="22813"/>
                      <a:pt x="11675" y="25228"/>
                      <a:pt x="12994" y="27506"/>
                    </a:cubicBezTo>
                    <a:cubicBezTo>
                      <a:pt x="13732" y="28762"/>
                      <a:pt x="14375" y="30091"/>
                      <a:pt x="15071" y="31377"/>
                    </a:cubicBezTo>
                    <a:cubicBezTo>
                      <a:pt x="15303" y="31799"/>
                      <a:pt x="15388" y="32231"/>
                      <a:pt x="15324" y="32716"/>
                    </a:cubicBezTo>
                    <a:cubicBezTo>
                      <a:pt x="15282" y="32969"/>
                      <a:pt x="15272" y="33265"/>
                      <a:pt x="15345" y="33508"/>
                    </a:cubicBezTo>
                    <a:cubicBezTo>
                      <a:pt x="15472" y="33876"/>
                      <a:pt x="15472" y="34235"/>
                      <a:pt x="15399" y="34615"/>
                    </a:cubicBezTo>
                    <a:cubicBezTo>
                      <a:pt x="15356" y="34858"/>
                      <a:pt x="15324" y="35100"/>
                      <a:pt x="15303" y="35343"/>
                    </a:cubicBezTo>
                    <a:cubicBezTo>
                      <a:pt x="15177" y="36376"/>
                      <a:pt x="15324" y="37378"/>
                      <a:pt x="15725" y="38338"/>
                    </a:cubicBezTo>
                    <a:cubicBezTo>
                      <a:pt x="15926" y="38833"/>
                      <a:pt x="16137" y="39318"/>
                      <a:pt x="16210" y="39857"/>
                    </a:cubicBezTo>
                    <a:cubicBezTo>
                      <a:pt x="16221" y="40015"/>
                      <a:pt x="16274" y="40173"/>
                      <a:pt x="16453" y="40204"/>
                    </a:cubicBezTo>
                    <a:cubicBezTo>
                      <a:pt x="16459" y="40205"/>
                      <a:pt x="16465" y="40206"/>
                      <a:pt x="16471" y="40206"/>
                    </a:cubicBezTo>
                    <a:cubicBezTo>
                      <a:pt x="16589" y="40206"/>
                      <a:pt x="16674" y="40013"/>
                      <a:pt x="16664" y="39772"/>
                    </a:cubicBezTo>
                    <a:cubicBezTo>
                      <a:pt x="16622" y="39234"/>
                      <a:pt x="16495" y="38728"/>
                      <a:pt x="16274" y="38233"/>
                    </a:cubicBezTo>
                    <a:cubicBezTo>
                      <a:pt x="15989" y="37568"/>
                      <a:pt x="15894" y="36872"/>
                      <a:pt x="15852" y="36154"/>
                    </a:cubicBezTo>
                    <a:cubicBezTo>
                      <a:pt x="15809" y="35690"/>
                      <a:pt x="15820" y="35226"/>
                      <a:pt x="15809" y="34762"/>
                    </a:cubicBezTo>
                    <a:cubicBezTo>
                      <a:pt x="15788" y="34256"/>
                      <a:pt x="15863" y="33740"/>
                      <a:pt x="15652" y="33255"/>
                    </a:cubicBezTo>
                    <a:cubicBezTo>
                      <a:pt x="15599" y="33128"/>
                      <a:pt x="15641" y="32938"/>
                      <a:pt x="15673" y="32790"/>
                    </a:cubicBezTo>
                    <a:cubicBezTo>
                      <a:pt x="15842" y="32179"/>
                      <a:pt x="15704" y="31609"/>
                      <a:pt x="15409" y="31061"/>
                    </a:cubicBezTo>
                    <a:cubicBezTo>
                      <a:pt x="14945" y="30206"/>
                      <a:pt x="14502" y="29331"/>
                      <a:pt x="14038" y="28476"/>
                    </a:cubicBezTo>
                    <a:cubicBezTo>
                      <a:pt x="13711" y="27876"/>
                      <a:pt x="13374" y="27274"/>
                      <a:pt x="13015" y="26683"/>
                    </a:cubicBezTo>
                    <a:cubicBezTo>
                      <a:pt x="12530" y="25914"/>
                      <a:pt x="12160" y="25080"/>
                      <a:pt x="11802" y="24248"/>
                    </a:cubicBezTo>
                    <a:cubicBezTo>
                      <a:pt x="11285" y="23045"/>
                      <a:pt x="10747" y="21853"/>
                      <a:pt x="10262" y="20641"/>
                    </a:cubicBezTo>
                    <a:cubicBezTo>
                      <a:pt x="9999" y="19997"/>
                      <a:pt x="9819" y="19333"/>
                      <a:pt x="9608" y="18679"/>
                    </a:cubicBezTo>
                    <a:cubicBezTo>
                      <a:pt x="9313" y="17782"/>
                      <a:pt x="9007" y="16875"/>
                      <a:pt x="8722" y="15968"/>
                    </a:cubicBezTo>
                    <a:cubicBezTo>
                      <a:pt x="8342" y="14756"/>
                      <a:pt x="8058" y="13532"/>
                      <a:pt x="7552" y="12361"/>
                    </a:cubicBezTo>
                    <a:cubicBezTo>
                      <a:pt x="7320" y="11834"/>
                      <a:pt x="7130" y="11285"/>
                      <a:pt x="6919" y="10758"/>
                    </a:cubicBezTo>
                    <a:cubicBezTo>
                      <a:pt x="6729" y="10284"/>
                      <a:pt x="6539" y="9809"/>
                      <a:pt x="6317" y="9345"/>
                    </a:cubicBezTo>
                    <a:cubicBezTo>
                      <a:pt x="5537" y="7678"/>
                      <a:pt x="4641" y="6065"/>
                      <a:pt x="3681" y="4493"/>
                    </a:cubicBezTo>
                    <a:cubicBezTo>
                      <a:pt x="2764" y="2996"/>
                      <a:pt x="1740" y="1572"/>
                      <a:pt x="486" y="338"/>
                    </a:cubicBezTo>
                    <a:cubicBezTo>
                      <a:pt x="359" y="211"/>
                      <a:pt x="221" y="106"/>
                      <a:pt x="9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13"/>
              <p:cNvSpPr/>
              <p:nvPr/>
            </p:nvSpPr>
            <p:spPr>
              <a:xfrm>
                <a:off x="3297250" y="4676975"/>
                <a:ext cx="121600" cy="168525"/>
              </a:xfrm>
              <a:custGeom>
                <a:avLst/>
                <a:gdLst/>
                <a:ahLst/>
                <a:cxnLst/>
                <a:rect l="l" t="t" r="r" b="b"/>
                <a:pathLst>
                  <a:path w="4864" h="6741" extrusionOk="0">
                    <a:moveTo>
                      <a:pt x="43" y="1"/>
                    </a:moveTo>
                    <a:cubicBezTo>
                      <a:pt x="22" y="74"/>
                      <a:pt x="1" y="127"/>
                      <a:pt x="12" y="158"/>
                    </a:cubicBezTo>
                    <a:cubicBezTo>
                      <a:pt x="54" y="264"/>
                      <a:pt x="85" y="369"/>
                      <a:pt x="149" y="465"/>
                    </a:cubicBezTo>
                    <a:cubicBezTo>
                      <a:pt x="328" y="718"/>
                      <a:pt x="507" y="971"/>
                      <a:pt x="697" y="1213"/>
                    </a:cubicBezTo>
                    <a:cubicBezTo>
                      <a:pt x="2068" y="2964"/>
                      <a:pt x="3460" y="4683"/>
                      <a:pt x="4610" y="6592"/>
                    </a:cubicBezTo>
                    <a:cubicBezTo>
                      <a:pt x="4651" y="6650"/>
                      <a:pt x="4686" y="6741"/>
                      <a:pt x="4776" y="6741"/>
                    </a:cubicBezTo>
                    <a:cubicBezTo>
                      <a:pt x="4801" y="6741"/>
                      <a:pt x="4829" y="6734"/>
                      <a:pt x="4863" y="6718"/>
                    </a:cubicBezTo>
                    <a:cubicBezTo>
                      <a:pt x="4831" y="6444"/>
                      <a:pt x="4663" y="6233"/>
                      <a:pt x="4526" y="6012"/>
                    </a:cubicBezTo>
                    <a:cubicBezTo>
                      <a:pt x="3376" y="4029"/>
                      <a:pt x="1984" y="2215"/>
                      <a:pt x="592" y="401"/>
                    </a:cubicBezTo>
                    <a:cubicBezTo>
                      <a:pt x="497" y="285"/>
                      <a:pt x="392" y="169"/>
                      <a:pt x="275" y="64"/>
                    </a:cubicBezTo>
                    <a:cubicBezTo>
                      <a:pt x="212" y="22"/>
                      <a:pt x="117" y="22"/>
                      <a:pt x="4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13"/>
              <p:cNvSpPr/>
              <p:nvPr/>
            </p:nvSpPr>
            <p:spPr>
              <a:xfrm>
                <a:off x="2993800" y="4822525"/>
                <a:ext cx="119975" cy="172450"/>
              </a:xfrm>
              <a:custGeom>
                <a:avLst/>
                <a:gdLst/>
                <a:ahLst/>
                <a:cxnLst/>
                <a:rect l="l" t="t" r="r" b="b"/>
                <a:pathLst>
                  <a:path w="4799" h="6898" extrusionOk="0">
                    <a:moveTo>
                      <a:pt x="4693" y="0"/>
                    </a:moveTo>
                    <a:lnTo>
                      <a:pt x="4693" y="0"/>
                    </a:lnTo>
                    <a:cubicBezTo>
                      <a:pt x="4472" y="43"/>
                      <a:pt x="4388" y="232"/>
                      <a:pt x="4271" y="380"/>
                    </a:cubicBezTo>
                    <a:lnTo>
                      <a:pt x="2056" y="3196"/>
                    </a:lnTo>
                    <a:cubicBezTo>
                      <a:pt x="1339" y="4124"/>
                      <a:pt x="717" y="5115"/>
                      <a:pt x="221" y="6191"/>
                    </a:cubicBezTo>
                    <a:cubicBezTo>
                      <a:pt x="127" y="6402"/>
                      <a:pt x="21" y="6613"/>
                      <a:pt x="0" y="6856"/>
                    </a:cubicBezTo>
                    <a:cubicBezTo>
                      <a:pt x="42" y="6866"/>
                      <a:pt x="95" y="6887"/>
                      <a:pt x="137" y="6898"/>
                    </a:cubicBezTo>
                    <a:cubicBezTo>
                      <a:pt x="295" y="6571"/>
                      <a:pt x="453" y="6233"/>
                      <a:pt x="633" y="5907"/>
                    </a:cubicBezTo>
                    <a:cubicBezTo>
                      <a:pt x="1381" y="4567"/>
                      <a:pt x="2299" y="3354"/>
                      <a:pt x="3216" y="2131"/>
                    </a:cubicBezTo>
                    <a:cubicBezTo>
                      <a:pt x="3659" y="1529"/>
                      <a:pt x="4134" y="950"/>
                      <a:pt x="4598" y="348"/>
                    </a:cubicBezTo>
                    <a:cubicBezTo>
                      <a:pt x="4662" y="254"/>
                      <a:pt x="4798" y="169"/>
                      <a:pt x="469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13"/>
              <p:cNvSpPr/>
              <p:nvPr/>
            </p:nvSpPr>
            <p:spPr>
              <a:xfrm>
                <a:off x="3165175" y="4501700"/>
                <a:ext cx="47725" cy="71425"/>
              </a:xfrm>
              <a:custGeom>
                <a:avLst/>
                <a:gdLst/>
                <a:ahLst/>
                <a:cxnLst/>
                <a:rect l="l" t="t" r="r" b="b"/>
                <a:pathLst>
                  <a:path w="1909" h="2857" extrusionOk="0">
                    <a:moveTo>
                      <a:pt x="686" y="1"/>
                    </a:moveTo>
                    <a:cubicBezTo>
                      <a:pt x="630" y="1"/>
                      <a:pt x="578" y="19"/>
                      <a:pt x="549" y="61"/>
                    </a:cubicBezTo>
                    <a:cubicBezTo>
                      <a:pt x="380" y="262"/>
                      <a:pt x="211" y="473"/>
                      <a:pt x="106" y="705"/>
                    </a:cubicBezTo>
                    <a:cubicBezTo>
                      <a:pt x="0" y="926"/>
                      <a:pt x="43" y="1179"/>
                      <a:pt x="243" y="1411"/>
                    </a:cubicBezTo>
                    <a:cubicBezTo>
                      <a:pt x="401" y="1221"/>
                      <a:pt x="243" y="1010"/>
                      <a:pt x="454" y="841"/>
                    </a:cubicBezTo>
                    <a:cubicBezTo>
                      <a:pt x="580" y="1295"/>
                      <a:pt x="686" y="1696"/>
                      <a:pt x="812" y="2086"/>
                    </a:cubicBezTo>
                    <a:cubicBezTo>
                      <a:pt x="833" y="2170"/>
                      <a:pt x="918" y="2234"/>
                      <a:pt x="1002" y="2350"/>
                    </a:cubicBezTo>
                    <a:cubicBezTo>
                      <a:pt x="1129" y="1823"/>
                      <a:pt x="643" y="1432"/>
                      <a:pt x="844" y="862"/>
                    </a:cubicBezTo>
                    <a:lnTo>
                      <a:pt x="844" y="862"/>
                    </a:lnTo>
                    <a:cubicBezTo>
                      <a:pt x="1023" y="1274"/>
                      <a:pt x="1150" y="1591"/>
                      <a:pt x="1297" y="1896"/>
                    </a:cubicBezTo>
                    <a:cubicBezTo>
                      <a:pt x="1456" y="2234"/>
                      <a:pt x="1540" y="2603"/>
                      <a:pt x="1867" y="2856"/>
                    </a:cubicBezTo>
                    <a:cubicBezTo>
                      <a:pt x="1888" y="2803"/>
                      <a:pt x="1909" y="2782"/>
                      <a:pt x="1899" y="2761"/>
                    </a:cubicBezTo>
                    <a:cubicBezTo>
                      <a:pt x="1561" y="1875"/>
                      <a:pt x="1224" y="989"/>
                      <a:pt x="886" y="114"/>
                    </a:cubicBezTo>
                    <a:cubicBezTo>
                      <a:pt x="861" y="44"/>
                      <a:pt x="770" y="1"/>
                      <a:pt x="68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13"/>
              <p:cNvSpPr/>
              <p:nvPr/>
            </p:nvSpPr>
            <p:spPr>
              <a:xfrm>
                <a:off x="2946050" y="3967700"/>
                <a:ext cx="60425" cy="151900"/>
              </a:xfrm>
              <a:custGeom>
                <a:avLst/>
                <a:gdLst/>
                <a:ahLst/>
                <a:cxnLst/>
                <a:rect l="l" t="t" r="r" b="b"/>
                <a:pathLst>
                  <a:path w="2417" h="6076" extrusionOk="0">
                    <a:moveTo>
                      <a:pt x="1" y="1"/>
                    </a:moveTo>
                    <a:lnTo>
                      <a:pt x="1" y="1"/>
                    </a:lnTo>
                    <a:cubicBezTo>
                      <a:pt x="623" y="2068"/>
                      <a:pt x="1393" y="4072"/>
                      <a:pt x="2342" y="6076"/>
                    </a:cubicBezTo>
                    <a:cubicBezTo>
                      <a:pt x="2374" y="5928"/>
                      <a:pt x="2416" y="5865"/>
                      <a:pt x="2395" y="5812"/>
                    </a:cubicBezTo>
                    <a:cubicBezTo>
                      <a:pt x="2279" y="5464"/>
                      <a:pt x="2173" y="5106"/>
                      <a:pt x="2005" y="4768"/>
                    </a:cubicBezTo>
                    <a:cubicBezTo>
                      <a:pt x="1562" y="3829"/>
                      <a:pt x="1172" y="2870"/>
                      <a:pt x="834" y="1888"/>
                    </a:cubicBezTo>
                    <a:cubicBezTo>
                      <a:pt x="655" y="1340"/>
                      <a:pt x="434" y="813"/>
                      <a:pt x="212" y="285"/>
                    </a:cubicBezTo>
                    <a:cubicBezTo>
                      <a:pt x="169" y="180"/>
                      <a:pt x="75" y="95"/>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13"/>
              <p:cNvSpPr/>
              <p:nvPr/>
            </p:nvSpPr>
            <p:spPr>
              <a:xfrm>
                <a:off x="3563025" y="4295450"/>
                <a:ext cx="46725" cy="131850"/>
              </a:xfrm>
              <a:custGeom>
                <a:avLst/>
                <a:gdLst/>
                <a:ahLst/>
                <a:cxnLst/>
                <a:rect l="l" t="t" r="r" b="b"/>
                <a:pathLst>
                  <a:path w="1869" h="5274" extrusionOk="0">
                    <a:moveTo>
                      <a:pt x="1721" y="0"/>
                    </a:moveTo>
                    <a:cubicBezTo>
                      <a:pt x="1435" y="464"/>
                      <a:pt x="413" y="3333"/>
                      <a:pt x="149" y="4420"/>
                    </a:cubicBezTo>
                    <a:cubicBezTo>
                      <a:pt x="96" y="4641"/>
                      <a:pt x="1" y="4873"/>
                      <a:pt x="64" y="5273"/>
                    </a:cubicBezTo>
                    <a:cubicBezTo>
                      <a:pt x="181" y="5041"/>
                      <a:pt x="223" y="4957"/>
                      <a:pt x="254" y="4863"/>
                    </a:cubicBezTo>
                    <a:cubicBezTo>
                      <a:pt x="392" y="4420"/>
                      <a:pt x="507" y="3977"/>
                      <a:pt x="655" y="3534"/>
                    </a:cubicBezTo>
                    <a:lnTo>
                      <a:pt x="1763" y="274"/>
                    </a:lnTo>
                    <a:cubicBezTo>
                      <a:pt x="1784" y="180"/>
                      <a:pt x="1868" y="74"/>
                      <a:pt x="172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13"/>
              <p:cNvSpPr/>
              <p:nvPr/>
            </p:nvSpPr>
            <p:spPr>
              <a:xfrm>
                <a:off x="3391125" y="4715350"/>
                <a:ext cx="73600" cy="102175"/>
              </a:xfrm>
              <a:custGeom>
                <a:avLst/>
                <a:gdLst/>
                <a:ahLst/>
                <a:cxnLst/>
                <a:rect l="l" t="t" r="r" b="b"/>
                <a:pathLst>
                  <a:path w="2944" h="4087" extrusionOk="0">
                    <a:moveTo>
                      <a:pt x="84" y="1"/>
                    </a:moveTo>
                    <a:cubicBezTo>
                      <a:pt x="54" y="1"/>
                      <a:pt x="26" y="16"/>
                      <a:pt x="1" y="58"/>
                    </a:cubicBezTo>
                    <a:cubicBezTo>
                      <a:pt x="528" y="680"/>
                      <a:pt x="1097" y="1281"/>
                      <a:pt x="1561" y="1935"/>
                    </a:cubicBezTo>
                    <a:cubicBezTo>
                      <a:pt x="2036" y="2621"/>
                      <a:pt x="2416" y="3369"/>
                      <a:pt x="2848" y="4087"/>
                    </a:cubicBezTo>
                    <a:lnTo>
                      <a:pt x="2943" y="4055"/>
                    </a:lnTo>
                    <a:cubicBezTo>
                      <a:pt x="2933" y="3992"/>
                      <a:pt x="2943" y="3918"/>
                      <a:pt x="2922" y="3866"/>
                    </a:cubicBezTo>
                    <a:cubicBezTo>
                      <a:pt x="2363" y="2568"/>
                      <a:pt x="1540" y="1461"/>
                      <a:pt x="612" y="406"/>
                    </a:cubicBezTo>
                    <a:cubicBezTo>
                      <a:pt x="497" y="280"/>
                      <a:pt x="359" y="174"/>
                      <a:pt x="222" y="69"/>
                    </a:cubicBezTo>
                    <a:cubicBezTo>
                      <a:pt x="178" y="37"/>
                      <a:pt x="129" y="1"/>
                      <a:pt x="8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13"/>
              <p:cNvSpPr/>
              <p:nvPr/>
            </p:nvSpPr>
            <p:spPr>
              <a:xfrm>
                <a:off x="3530625" y="5032650"/>
                <a:ext cx="74625" cy="74775"/>
              </a:xfrm>
              <a:custGeom>
                <a:avLst/>
                <a:gdLst/>
                <a:ahLst/>
                <a:cxnLst/>
                <a:rect l="l" t="t" r="r" b="b"/>
                <a:pathLst>
                  <a:path w="2985" h="2991" extrusionOk="0">
                    <a:moveTo>
                      <a:pt x="85" y="1"/>
                    </a:moveTo>
                    <a:cubicBezTo>
                      <a:pt x="52" y="43"/>
                      <a:pt x="31" y="85"/>
                      <a:pt x="0" y="127"/>
                    </a:cubicBezTo>
                    <a:cubicBezTo>
                      <a:pt x="949" y="1076"/>
                      <a:pt x="1909" y="2026"/>
                      <a:pt x="2858" y="2975"/>
                    </a:cubicBezTo>
                    <a:cubicBezTo>
                      <a:pt x="2873" y="2983"/>
                      <a:pt x="2893" y="2990"/>
                      <a:pt x="2908" y="2990"/>
                    </a:cubicBezTo>
                    <a:cubicBezTo>
                      <a:pt x="2913" y="2990"/>
                      <a:pt x="2918" y="2989"/>
                      <a:pt x="2921" y="2986"/>
                    </a:cubicBezTo>
                    <a:cubicBezTo>
                      <a:pt x="2942" y="2986"/>
                      <a:pt x="2953" y="2954"/>
                      <a:pt x="2984" y="2901"/>
                    </a:cubicBezTo>
                    <a:cubicBezTo>
                      <a:pt x="2774" y="2511"/>
                      <a:pt x="2415" y="2205"/>
                      <a:pt x="2099" y="1889"/>
                    </a:cubicBezTo>
                    <a:cubicBezTo>
                      <a:pt x="1445" y="1235"/>
                      <a:pt x="833" y="539"/>
                      <a:pt x="8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13"/>
              <p:cNvSpPr/>
              <p:nvPr/>
            </p:nvSpPr>
            <p:spPr>
              <a:xfrm>
                <a:off x="3355025" y="4544725"/>
                <a:ext cx="73575" cy="66075"/>
              </a:xfrm>
              <a:custGeom>
                <a:avLst/>
                <a:gdLst/>
                <a:ahLst/>
                <a:cxnLst/>
                <a:rect l="l" t="t" r="r" b="b"/>
                <a:pathLst>
                  <a:path w="2943" h="2643" extrusionOk="0">
                    <a:moveTo>
                      <a:pt x="2850" y="0"/>
                    </a:moveTo>
                    <a:cubicBezTo>
                      <a:pt x="2586" y="0"/>
                      <a:pt x="2407" y="160"/>
                      <a:pt x="2236" y="302"/>
                    </a:cubicBezTo>
                    <a:cubicBezTo>
                      <a:pt x="1413" y="966"/>
                      <a:pt x="548" y="1599"/>
                      <a:pt x="10" y="2537"/>
                    </a:cubicBezTo>
                    <a:cubicBezTo>
                      <a:pt x="0" y="2559"/>
                      <a:pt x="42" y="2612"/>
                      <a:pt x="52" y="2643"/>
                    </a:cubicBezTo>
                    <a:cubicBezTo>
                      <a:pt x="516" y="2179"/>
                      <a:pt x="959" y="1694"/>
                      <a:pt x="1445" y="1262"/>
                    </a:cubicBezTo>
                    <a:cubicBezTo>
                      <a:pt x="1930" y="819"/>
                      <a:pt x="2447" y="418"/>
                      <a:pt x="2942" y="6"/>
                    </a:cubicBezTo>
                    <a:cubicBezTo>
                      <a:pt x="2910" y="2"/>
                      <a:pt x="2880" y="0"/>
                      <a:pt x="285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13"/>
              <p:cNvSpPr/>
              <p:nvPr/>
            </p:nvSpPr>
            <p:spPr>
              <a:xfrm>
                <a:off x="3172025" y="4595650"/>
                <a:ext cx="21375" cy="74500"/>
              </a:xfrm>
              <a:custGeom>
                <a:avLst/>
                <a:gdLst/>
                <a:ahLst/>
                <a:cxnLst/>
                <a:rect l="l" t="t" r="r" b="b"/>
                <a:pathLst>
                  <a:path w="855" h="2980" extrusionOk="0">
                    <a:moveTo>
                      <a:pt x="76" y="1"/>
                    </a:moveTo>
                    <a:cubicBezTo>
                      <a:pt x="62" y="1"/>
                      <a:pt x="47" y="2"/>
                      <a:pt x="32" y="5"/>
                    </a:cubicBezTo>
                    <a:cubicBezTo>
                      <a:pt x="1" y="891"/>
                      <a:pt x="390" y="2378"/>
                      <a:pt x="855" y="2979"/>
                    </a:cubicBezTo>
                    <a:cubicBezTo>
                      <a:pt x="844" y="2853"/>
                      <a:pt x="855" y="2768"/>
                      <a:pt x="833" y="2694"/>
                    </a:cubicBezTo>
                    <a:cubicBezTo>
                      <a:pt x="622" y="2093"/>
                      <a:pt x="444" y="1482"/>
                      <a:pt x="338" y="849"/>
                    </a:cubicBezTo>
                    <a:cubicBezTo>
                      <a:pt x="296" y="617"/>
                      <a:pt x="254" y="374"/>
                      <a:pt x="212" y="142"/>
                    </a:cubicBezTo>
                    <a:cubicBezTo>
                      <a:pt x="202" y="52"/>
                      <a:pt x="155" y="1"/>
                      <a:pt x="7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13"/>
              <p:cNvSpPr/>
              <p:nvPr/>
            </p:nvSpPr>
            <p:spPr>
              <a:xfrm>
                <a:off x="3154100" y="4750275"/>
                <a:ext cx="40350" cy="68050"/>
              </a:xfrm>
              <a:custGeom>
                <a:avLst/>
                <a:gdLst/>
                <a:ahLst/>
                <a:cxnLst/>
                <a:rect l="l" t="t" r="r" b="b"/>
                <a:pathLst>
                  <a:path w="1614" h="2722" extrusionOk="0">
                    <a:moveTo>
                      <a:pt x="1435" y="1"/>
                    </a:moveTo>
                    <a:cubicBezTo>
                      <a:pt x="1382" y="106"/>
                      <a:pt x="1329" y="190"/>
                      <a:pt x="1276" y="285"/>
                    </a:cubicBezTo>
                    <a:cubicBezTo>
                      <a:pt x="1086" y="676"/>
                      <a:pt x="908" y="1086"/>
                      <a:pt x="697" y="1477"/>
                    </a:cubicBezTo>
                    <a:cubicBezTo>
                      <a:pt x="517" y="1804"/>
                      <a:pt x="306" y="2120"/>
                      <a:pt x="127" y="2447"/>
                    </a:cubicBezTo>
                    <a:cubicBezTo>
                      <a:pt x="74" y="2532"/>
                      <a:pt x="0" y="2637"/>
                      <a:pt x="137" y="2722"/>
                    </a:cubicBezTo>
                    <a:cubicBezTo>
                      <a:pt x="591" y="2237"/>
                      <a:pt x="1276" y="1076"/>
                      <a:pt x="1466" y="454"/>
                    </a:cubicBezTo>
                    <a:cubicBezTo>
                      <a:pt x="1508" y="317"/>
                      <a:pt x="1614" y="169"/>
                      <a:pt x="143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13"/>
              <p:cNvSpPr/>
              <p:nvPr/>
            </p:nvSpPr>
            <p:spPr>
              <a:xfrm>
                <a:off x="3156725" y="4720475"/>
                <a:ext cx="30100" cy="64350"/>
              </a:xfrm>
              <a:custGeom>
                <a:avLst/>
                <a:gdLst/>
                <a:ahLst/>
                <a:cxnLst/>
                <a:rect l="l" t="t" r="r" b="b"/>
                <a:pathLst>
                  <a:path w="1204" h="2574" extrusionOk="0">
                    <a:moveTo>
                      <a:pt x="1140" y="0"/>
                    </a:moveTo>
                    <a:cubicBezTo>
                      <a:pt x="1087" y="54"/>
                      <a:pt x="1035" y="85"/>
                      <a:pt x="1013" y="138"/>
                    </a:cubicBezTo>
                    <a:cubicBezTo>
                      <a:pt x="676" y="907"/>
                      <a:pt x="338" y="1678"/>
                      <a:pt x="11" y="2447"/>
                    </a:cubicBezTo>
                    <a:cubicBezTo>
                      <a:pt x="1" y="2479"/>
                      <a:pt x="22" y="2532"/>
                      <a:pt x="32" y="2574"/>
                    </a:cubicBezTo>
                    <a:cubicBezTo>
                      <a:pt x="212" y="2574"/>
                      <a:pt x="243" y="2416"/>
                      <a:pt x="296" y="2321"/>
                    </a:cubicBezTo>
                    <a:cubicBezTo>
                      <a:pt x="676" y="1614"/>
                      <a:pt x="992" y="886"/>
                      <a:pt x="1203" y="117"/>
                    </a:cubicBezTo>
                    <a:cubicBezTo>
                      <a:pt x="1203" y="96"/>
                      <a:pt x="1161" y="54"/>
                      <a:pt x="114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13"/>
              <p:cNvSpPr/>
              <p:nvPr/>
            </p:nvSpPr>
            <p:spPr>
              <a:xfrm>
                <a:off x="3421175" y="4562150"/>
                <a:ext cx="55675" cy="47075"/>
              </a:xfrm>
              <a:custGeom>
                <a:avLst/>
                <a:gdLst/>
                <a:ahLst/>
                <a:cxnLst/>
                <a:rect l="l" t="t" r="r" b="b"/>
                <a:pathLst>
                  <a:path w="2227" h="1883" extrusionOk="0">
                    <a:moveTo>
                      <a:pt x="2129" y="1"/>
                    </a:moveTo>
                    <a:cubicBezTo>
                      <a:pt x="2120" y="1"/>
                      <a:pt x="2114" y="2"/>
                      <a:pt x="2110" y="5"/>
                    </a:cubicBezTo>
                    <a:cubicBezTo>
                      <a:pt x="1752" y="269"/>
                      <a:pt x="1393" y="523"/>
                      <a:pt x="1056" y="797"/>
                    </a:cubicBezTo>
                    <a:cubicBezTo>
                      <a:pt x="739" y="1060"/>
                      <a:pt x="434" y="1355"/>
                      <a:pt x="138" y="1651"/>
                    </a:cubicBezTo>
                    <a:cubicBezTo>
                      <a:pt x="85" y="1693"/>
                      <a:pt x="1" y="1767"/>
                      <a:pt x="117" y="1883"/>
                    </a:cubicBezTo>
                    <a:cubicBezTo>
                      <a:pt x="666" y="1430"/>
                      <a:pt x="1224" y="976"/>
                      <a:pt x="1784" y="523"/>
                    </a:cubicBezTo>
                    <a:cubicBezTo>
                      <a:pt x="1920" y="406"/>
                      <a:pt x="2047" y="291"/>
                      <a:pt x="2173" y="164"/>
                    </a:cubicBezTo>
                    <a:cubicBezTo>
                      <a:pt x="2195" y="143"/>
                      <a:pt x="2195" y="90"/>
                      <a:pt x="2227" y="5"/>
                    </a:cubicBezTo>
                    <a:cubicBezTo>
                      <a:pt x="2177" y="5"/>
                      <a:pt x="2147" y="1"/>
                      <a:pt x="212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13"/>
              <p:cNvSpPr/>
              <p:nvPr/>
            </p:nvSpPr>
            <p:spPr>
              <a:xfrm>
                <a:off x="3247450" y="4583900"/>
                <a:ext cx="41925" cy="59875"/>
              </a:xfrm>
              <a:custGeom>
                <a:avLst/>
                <a:gdLst/>
                <a:ahLst/>
                <a:cxnLst/>
                <a:rect l="l" t="t" r="r" b="b"/>
                <a:pathLst>
                  <a:path w="1677" h="2395" extrusionOk="0">
                    <a:moveTo>
                      <a:pt x="31" y="0"/>
                    </a:moveTo>
                    <a:cubicBezTo>
                      <a:pt x="21" y="21"/>
                      <a:pt x="0" y="53"/>
                      <a:pt x="10" y="63"/>
                    </a:cubicBezTo>
                    <a:cubicBezTo>
                      <a:pt x="516" y="823"/>
                      <a:pt x="1023" y="1582"/>
                      <a:pt x="1571" y="2395"/>
                    </a:cubicBezTo>
                    <a:cubicBezTo>
                      <a:pt x="1677" y="2142"/>
                      <a:pt x="1550" y="1994"/>
                      <a:pt x="1477" y="1846"/>
                    </a:cubicBezTo>
                    <a:cubicBezTo>
                      <a:pt x="1055" y="1097"/>
                      <a:pt x="432" y="306"/>
                      <a:pt x="3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13"/>
              <p:cNvSpPr/>
              <p:nvPr/>
            </p:nvSpPr>
            <p:spPr>
              <a:xfrm>
                <a:off x="3083175" y="4912425"/>
                <a:ext cx="45100" cy="52225"/>
              </a:xfrm>
              <a:custGeom>
                <a:avLst/>
                <a:gdLst/>
                <a:ahLst/>
                <a:cxnLst/>
                <a:rect l="l" t="t" r="r" b="b"/>
                <a:pathLst>
                  <a:path w="1804" h="2089" extrusionOk="0">
                    <a:moveTo>
                      <a:pt x="1804" y="0"/>
                    </a:moveTo>
                    <a:lnTo>
                      <a:pt x="1804" y="0"/>
                    </a:lnTo>
                    <a:cubicBezTo>
                      <a:pt x="1656" y="159"/>
                      <a:pt x="1509" y="317"/>
                      <a:pt x="1371" y="486"/>
                    </a:cubicBezTo>
                    <a:cubicBezTo>
                      <a:pt x="1223" y="665"/>
                      <a:pt x="1118" y="855"/>
                      <a:pt x="970" y="1024"/>
                    </a:cubicBezTo>
                    <a:cubicBezTo>
                      <a:pt x="802" y="1203"/>
                      <a:pt x="612" y="1340"/>
                      <a:pt x="433" y="1519"/>
                    </a:cubicBezTo>
                    <a:cubicBezTo>
                      <a:pt x="285" y="1657"/>
                      <a:pt x="74" y="1751"/>
                      <a:pt x="0" y="2089"/>
                    </a:cubicBezTo>
                    <a:cubicBezTo>
                      <a:pt x="855" y="1530"/>
                      <a:pt x="1498" y="907"/>
                      <a:pt x="180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13"/>
              <p:cNvSpPr/>
              <p:nvPr/>
            </p:nvSpPr>
            <p:spPr>
              <a:xfrm>
                <a:off x="3527975" y="4454700"/>
                <a:ext cx="29025" cy="55400"/>
              </a:xfrm>
              <a:custGeom>
                <a:avLst/>
                <a:gdLst/>
                <a:ahLst/>
                <a:cxnLst/>
                <a:rect l="l" t="t" r="r" b="b"/>
                <a:pathLst>
                  <a:path w="1161" h="2216" extrusionOk="0">
                    <a:moveTo>
                      <a:pt x="1161" y="0"/>
                    </a:moveTo>
                    <a:lnTo>
                      <a:pt x="1161" y="0"/>
                    </a:lnTo>
                    <a:cubicBezTo>
                      <a:pt x="1129" y="11"/>
                      <a:pt x="1076" y="11"/>
                      <a:pt x="1055" y="42"/>
                    </a:cubicBezTo>
                    <a:cubicBezTo>
                      <a:pt x="707" y="771"/>
                      <a:pt x="348" y="1488"/>
                      <a:pt x="1" y="2215"/>
                    </a:cubicBezTo>
                    <a:cubicBezTo>
                      <a:pt x="623" y="1593"/>
                      <a:pt x="1087" y="654"/>
                      <a:pt x="116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13"/>
              <p:cNvSpPr/>
              <p:nvPr/>
            </p:nvSpPr>
            <p:spPr>
              <a:xfrm>
                <a:off x="3360025" y="4908200"/>
                <a:ext cx="46700" cy="34575"/>
              </a:xfrm>
              <a:custGeom>
                <a:avLst/>
                <a:gdLst/>
                <a:ahLst/>
                <a:cxnLst/>
                <a:rect l="l" t="t" r="r" b="b"/>
                <a:pathLst>
                  <a:path w="1868" h="1383" extrusionOk="0">
                    <a:moveTo>
                      <a:pt x="0" y="1"/>
                    </a:moveTo>
                    <a:cubicBezTo>
                      <a:pt x="422" y="718"/>
                      <a:pt x="1076" y="1140"/>
                      <a:pt x="1867" y="1383"/>
                    </a:cubicBezTo>
                    <a:cubicBezTo>
                      <a:pt x="1716" y="1231"/>
                      <a:pt x="1555" y="1080"/>
                      <a:pt x="1403" y="929"/>
                    </a:cubicBezTo>
                    <a:lnTo>
                      <a:pt x="1403" y="929"/>
                    </a:lnTo>
                    <a:cubicBezTo>
                      <a:pt x="1403" y="929"/>
                      <a:pt x="1403" y="929"/>
                      <a:pt x="1403" y="929"/>
                    </a:cubicBezTo>
                    <a:lnTo>
                      <a:pt x="1382" y="908"/>
                    </a:lnTo>
                    <a:lnTo>
                      <a:pt x="1382" y="908"/>
                    </a:lnTo>
                    <a:cubicBezTo>
                      <a:pt x="1389" y="915"/>
                      <a:pt x="1396" y="922"/>
                      <a:pt x="1403" y="929"/>
                    </a:cubicBezTo>
                    <a:lnTo>
                      <a:pt x="1403" y="929"/>
                    </a:lnTo>
                    <a:cubicBezTo>
                      <a:pt x="855" y="729"/>
                      <a:pt x="475" y="296"/>
                      <a:pt x="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13"/>
              <p:cNvSpPr/>
              <p:nvPr/>
            </p:nvSpPr>
            <p:spPr>
              <a:xfrm>
                <a:off x="3222900" y="4511400"/>
                <a:ext cx="58300" cy="26675"/>
              </a:xfrm>
              <a:custGeom>
                <a:avLst/>
                <a:gdLst/>
                <a:ahLst/>
                <a:cxnLst/>
                <a:rect l="l" t="t" r="r" b="b"/>
                <a:pathLst>
                  <a:path w="2332" h="1067" extrusionOk="0">
                    <a:moveTo>
                      <a:pt x="170" y="0"/>
                    </a:moveTo>
                    <a:cubicBezTo>
                      <a:pt x="112" y="0"/>
                      <a:pt x="55" y="4"/>
                      <a:pt x="1" y="10"/>
                    </a:cubicBezTo>
                    <a:cubicBezTo>
                      <a:pt x="12" y="31"/>
                      <a:pt x="12" y="64"/>
                      <a:pt x="22" y="74"/>
                    </a:cubicBezTo>
                    <a:cubicBezTo>
                      <a:pt x="75" y="95"/>
                      <a:pt x="138" y="137"/>
                      <a:pt x="202" y="148"/>
                    </a:cubicBezTo>
                    <a:cubicBezTo>
                      <a:pt x="908" y="327"/>
                      <a:pt x="1583" y="591"/>
                      <a:pt x="2163" y="1055"/>
                    </a:cubicBezTo>
                    <a:cubicBezTo>
                      <a:pt x="2171" y="1063"/>
                      <a:pt x="2183" y="1066"/>
                      <a:pt x="2196" y="1066"/>
                    </a:cubicBezTo>
                    <a:cubicBezTo>
                      <a:pt x="2233" y="1066"/>
                      <a:pt x="2285" y="1041"/>
                      <a:pt x="2332" y="1034"/>
                    </a:cubicBezTo>
                    <a:cubicBezTo>
                      <a:pt x="1759" y="433"/>
                      <a:pt x="839" y="0"/>
                      <a:pt x="17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13"/>
              <p:cNvSpPr/>
              <p:nvPr/>
            </p:nvSpPr>
            <p:spPr>
              <a:xfrm>
                <a:off x="3323375" y="4659575"/>
                <a:ext cx="42475" cy="35600"/>
              </a:xfrm>
              <a:custGeom>
                <a:avLst/>
                <a:gdLst/>
                <a:ahLst/>
                <a:cxnLst/>
                <a:rect l="l" t="t" r="r" b="b"/>
                <a:pathLst>
                  <a:path w="1699" h="1424" extrusionOk="0">
                    <a:moveTo>
                      <a:pt x="0" y="1"/>
                    </a:moveTo>
                    <a:cubicBezTo>
                      <a:pt x="369" y="528"/>
                      <a:pt x="1287" y="1276"/>
                      <a:pt x="1698" y="1424"/>
                    </a:cubicBezTo>
                    <a:cubicBezTo>
                      <a:pt x="1382" y="939"/>
                      <a:pt x="664" y="317"/>
                      <a:pt x="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13"/>
              <p:cNvSpPr/>
              <p:nvPr/>
            </p:nvSpPr>
            <p:spPr>
              <a:xfrm>
                <a:off x="3365825" y="4573875"/>
                <a:ext cx="46425" cy="38275"/>
              </a:xfrm>
              <a:custGeom>
                <a:avLst/>
                <a:gdLst/>
                <a:ahLst/>
                <a:cxnLst/>
                <a:rect l="l" t="t" r="r" b="b"/>
                <a:pathLst>
                  <a:path w="1857" h="1531" extrusionOk="0">
                    <a:moveTo>
                      <a:pt x="1825" y="0"/>
                    </a:moveTo>
                    <a:cubicBezTo>
                      <a:pt x="1720" y="54"/>
                      <a:pt x="1614" y="75"/>
                      <a:pt x="1530" y="138"/>
                    </a:cubicBezTo>
                    <a:cubicBezTo>
                      <a:pt x="1097" y="486"/>
                      <a:pt x="675" y="834"/>
                      <a:pt x="253" y="1182"/>
                    </a:cubicBezTo>
                    <a:cubicBezTo>
                      <a:pt x="159" y="1266"/>
                      <a:pt x="84" y="1371"/>
                      <a:pt x="0" y="1467"/>
                    </a:cubicBezTo>
                    <a:cubicBezTo>
                      <a:pt x="53" y="1509"/>
                      <a:pt x="84" y="1530"/>
                      <a:pt x="84" y="1530"/>
                    </a:cubicBezTo>
                    <a:cubicBezTo>
                      <a:pt x="665" y="1076"/>
                      <a:pt x="1256" y="612"/>
                      <a:pt x="1835" y="148"/>
                    </a:cubicBezTo>
                    <a:cubicBezTo>
                      <a:pt x="1856" y="138"/>
                      <a:pt x="1835" y="85"/>
                      <a:pt x="182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13"/>
              <p:cNvSpPr/>
              <p:nvPr/>
            </p:nvSpPr>
            <p:spPr>
              <a:xfrm>
                <a:off x="2897300" y="3863300"/>
                <a:ext cx="27675" cy="50900"/>
              </a:xfrm>
              <a:custGeom>
                <a:avLst/>
                <a:gdLst/>
                <a:ahLst/>
                <a:cxnLst/>
                <a:rect l="l" t="t" r="r" b="b"/>
                <a:pathLst>
                  <a:path w="1107" h="2036" extrusionOk="0">
                    <a:moveTo>
                      <a:pt x="0" y="0"/>
                    </a:moveTo>
                    <a:lnTo>
                      <a:pt x="0" y="0"/>
                    </a:lnTo>
                    <a:cubicBezTo>
                      <a:pt x="190" y="696"/>
                      <a:pt x="516" y="1287"/>
                      <a:pt x="886" y="1867"/>
                    </a:cubicBezTo>
                    <a:cubicBezTo>
                      <a:pt x="917" y="1930"/>
                      <a:pt x="1002" y="1972"/>
                      <a:pt x="1076" y="2035"/>
                    </a:cubicBezTo>
                    <a:cubicBezTo>
                      <a:pt x="1086" y="1951"/>
                      <a:pt x="1107" y="1899"/>
                      <a:pt x="1097" y="1867"/>
                    </a:cubicBezTo>
                    <a:cubicBezTo>
                      <a:pt x="770" y="1287"/>
                      <a:pt x="453" y="707"/>
                      <a:pt x="127" y="127"/>
                    </a:cubicBezTo>
                    <a:cubicBezTo>
                      <a:pt x="95" y="74"/>
                      <a:pt x="42" y="43"/>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13"/>
              <p:cNvSpPr/>
              <p:nvPr/>
            </p:nvSpPr>
            <p:spPr>
              <a:xfrm>
                <a:off x="3368450" y="4808800"/>
                <a:ext cx="35350" cy="46975"/>
              </a:xfrm>
              <a:custGeom>
                <a:avLst/>
                <a:gdLst/>
                <a:ahLst/>
                <a:cxnLst/>
                <a:rect l="l" t="t" r="r" b="b"/>
                <a:pathLst>
                  <a:path w="1414" h="1879" extrusionOk="0">
                    <a:moveTo>
                      <a:pt x="33" y="1"/>
                    </a:moveTo>
                    <a:cubicBezTo>
                      <a:pt x="22" y="43"/>
                      <a:pt x="1" y="95"/>
                      <a:pt x="11" y="117"/>
                    </a:cubicBezTo>
                    <a:lnTo>
                      <a:pt x="1214" y="1857"/>
                    </a:lnTo>
                    <a:cubicBezTo>
                      <a:pt x="1235" y="1878"/>
                      <a:pt x="1298" y="1867"/>
                      <a:pt x="1329" y="1878"/>
                    </a:cubicBezTo>
                    <a:cubicBezTo>
                      <a:pt x="1414" y="1762"/>
                      <a:pt x="1329" y="1677"/>
                      <a:pt x="1277" y="1583"/>
                    </a:cubicBezTo>
                    <a:cubicBezTo>
                      <a:pt x="612" y="528"/>
                      <a:pt x="443" y="306"/>
                      <a:pt x="3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13"/>
              <p:cNvSpPr/>
              <p:nvPr/>
            </p:nvSpPr>
            <p:spPr>
              <a:xfrm>
                <a:off x="3440700" y="4961675"/>
                <a:ext cx="47225" cy="32775"/>
              </a:xfrm>
              <a:custGeom>
                <a:avLst/>
                <a:gdLst/>
                <a:ahLst/>
                <a:cxnLst/>
                <a:rect l="l" t="t" r="r" b="b"/>
                <a:pathLst>
                  <a:path w="1889" h="1311" extrusionOk="0">
                    <a:moveTo>
                      <a:pt x="128" y="1"/>
                    </a:moveTo>
                    <a:cubicBezTo>
                      <a:pt x="104" y="1"/>
                      <a:pt x="64" y="27"/>
                      <a:pt x="0" y="45"/>
                    </a:cubicBezTo>
                    <a:cubicBezTo>
                      <a:pt x="53" y="119"/>
                      <a:pt x="85" y="203"/>
                      <a:pt x="148" y="256"/>
                    </a:cubicBezTo>
                    <a:cubicBezTo>
                      <a:pt x="665" y="657"/>
                      <a:pt x="1266" y="941"/>
                      <a:pt x="1804" y="1311"/>
                    </a:cubicBezTo>
                    <a:cubicBezTo>
                      <a:pt x="1835" y="1269"/>
                      <a:pt x="1868" y="1226"/>
                      <a:pt x="1889" y="1184"/>
                    </a:cubicBezTo>
                    <a:lnTo>
                      <a:pt x="750" y="393"/>
                    </a:lnTo>
                    <a:cubicBezTo>
                      <a:pt x="549" y="256"/>
                      <a:pt x="349" y="130"/>
                      <a:pt x="138" y="3"/>
                    </a:cubicBezTo>
                    <a:cubicBezTo>
                      <a:pt x="135" y="2"/>
                      <a:pt x="132" y="1"/>
                      <a:pt x="12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13"/>
              <p:cNvSpPr/>
              <p:nvPr/>
            </p:nvSpPr>
            <p:spPr>
              <a:xfrm>
                <a:off x="3282500" y="4683650"/>
                <a:ext cx="26375" cy="41125"/>
              </a:xfrm>
              <a:custGeom>
                <a:avLst/>
                <a:gdLst/>
                <a:ahLst/>
                <a:cxnLst/>
                <a:rect l="l" t="t" r="r" b="b"/>
                <a:pathLst>
                  <a:path w="1055" h="1645" extrusionOk="0">
                    <a:moveTo>
                      <a:pt x="623" y="1379"/>
                    </a:moveTo>
                    <a:lnTo>
                      <a:pt x="633" y="1389"/>
                    </a:lnTo>
                    <a:cubicBezTo>
                      <a:pt x="632" y="1387"/>
                      <a:pt x="631" y="1385"/>
                      <a:pt x="630" y="1383"/>
                    </a:cubicBezTo>
                    <a:lnTo>
                      <a:pt x="630" y="1383"/>
                    </a:lnTo>
                    <a:cubicBezTo>
                      <a:pt x="628" y="1382"/>
                      <a:pt x="625" y="1380"/>
                      <a:pt x="623" y="1379"/>
                    </a:cubicBezTo>
                    <a:close/>
                    <a:moveTo>
                      <a:pt x="118" y="1"/>
                    </a:moveTo>
                    <a:cubicBezTo>
                      <a:pt x="85" y="1"/>
                      <a:pt x="43" y="8"/>
                      <a:pt x="0" y="8"/>
                    </a:cubicBezTo>
                    <a:cubicBezTo>
                      <a:pt x="221" y="491"/>
                      <a:pt x="420" y="942"/>
                      <a:pt x="630" y="1383"/>
                    </a:cubicBezTo>
                    <a:lnTo>
                      <a:pt x="630" y="1383"/>
                    </a:lnTo>
                    <a:cubicBezTo>
                      <a:pt x="739" y="1449"/>
                      <a:pt x="768" y="1645"/>
                      <a:pt x="939" y="1645"/>
                    </a:cubicBezTo>
                    <a:cubicBezTo>
                      <a:pt x="972" y="1645"/>
                      <a:pt x="1010" y="1638"/>
                      <a:pt x="1055" y="1621"/>
                    </a:cubicBezTo>
                    <a:cubicBezTo>
                      <a:pt x="823" y="1041"/>
                      <a:pt x="560" y="503"/>
                      <a:pt x="169" y="18"/>
                    </a:cubicBezTo>
                    <a:cubicBezTo>
                      <a:pt x="160" y="5"/>
                      <a:pt x="142" y="1"/>
                      <a:pt x="11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13"/>
              <p:cNvSpPr/>
              <p:nvPr/>
            </p:nvSpPr>
            <p:spPr>
              <a:xfrm>
                <a:off x="3554600" y="5040850"/>
                <a:ext cx="37475" cy="34950"/>
              </a:xfrm>
              <a:custGeom>
                <a:avLst/>
                <a:gdLst/>
                <a:ahLst/>
                <a:cxnLst/>
                <a:rect l="l" t="t" r="r" b="b"/>
                <a:pathLst>
                  <a:path w="1499" h="1398" extrusionOk="0">
                    <a:moveTo>
                      <a:pt x="0" y="0"/>
                    </a:moveTo>
                    <a:cubicBezTo>
                      <a:pt x="201" y="380"/>
                      <a:pt x="855" y="1023"/>
                      <a:pt x="1361" y="1392"/>
                    </a:cubicBezTo>
                    <a:cubicBezTo>
                      <a:pt x="1365" y="1396"/>
                      <a:pt x="1370" y="1398"/>
                      <a:pt x="1376" y="1398"/>
                    </a:cubicBezTo>
                    <a:cubicBezTo>
                      <a:pt x="1400" y="1398"/>
                      <a:pt x="1439" y="1367"/>
                      <a:pt x="1498" y="1350"/>
                    </a:cubicBezTo>
                    <a:cubicBezTo>
                      <a:pt x="1066" y="812"/>
                      <a:pt x="539" y="390"/>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13"/>
              <p:cNvSpPr/>
              <p:nvPr/>
            </p:nvSpPr>
            <p:spPr>
              <a:xfrm>
                <a:off x="3144850" y="4440975"/>
                <a:ext cx="27450" cy="38800"/>
              </a:xfrm>
              <a:custGeom>
                <a:avLst/>
                <a:gdLst/>
                <a:ahLst/>
                <a:cxnLst/>
                <a:rect l="l" t="t" r="r" b="b"/>
                <a:pathLst>
                  <a:path w="1098" h="1552" extrusionOk="0">
                    <a:moveTo>
                      <a:pt x="1" y="1"/>
                    </a:moveTo>
                    <a:lnTo>
                      <a:pt x="1" y="1"/>
                    </a:lnTo>
                    <a:cubicBezTo>
                      <a:pt x="254" y="581"/>
                      <a:pt x="613" y="1056"/>
                      <a:pt x="1077" y="1552"/>
                    </a:cubicBezTo>
                    <a:cubicBezTo>
                      <a:pt x="1077" y="1414"/>
                      <a:pt x="1098" y="1341"/>
                      <a:pt x="1077" y="1299"/>
                    </a:cubicBezTo>
                    <a:cubicBezTo>
                      <a:pt x="866" y="908"/>
                      <a:pt x="307" y="202"/>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13"/>
              <p:cNvSpPr/>
              <p:nvPr/>
            </p:nvSpPr>
            <p:spPr>
              <a:xfrm>
                <a:off x="3288050" y="4811175"/>
                <a:ext cx="22175" cy="44600"/>
              </a:xfrm>
              <a:custGeom>
                <a:avLst/>
                <a:gdLst/>
                <a:ahLst/>
                <a:cxnLst/>
                <a:rect l="l" t="t" r="r" b="b"/>
                <a:pathLst>
                  <a:path w="887" h="1784" extrusionOk="0">
                    <a:moveTo>
                      <a:pt x="127" y="0"/>
                    </a:moveTo>
                    <a:cubicBezTo>
                      <a:pt x="63" y="22"/>
                      <a:pt x="0" y="43"/>
                      <a:pt x="0" y="54"/>
                    </a:cubicBezTo>
                    <a:cubicBezTo>
                      <a:pt x="95" y="612"/>
                      <a:pt x="443" y="1329"/>
                      <a:pt x="844" y="1783"/>
                    </a:cubicBezTo>
                    <a:cubicBezTo>
                      <a:pt x="854" y="1772"/>
                      <a:pt x="886" y="1751"/>
                      <a:pt x="875" y="1741"/>
                    </a:cubicBezTo>
                    <a:cubicBezTo>
                      <a:pt x="633" y="1161"/>
                      <a:pt x="380" y="581"/>
                      <a:pt x="12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13"/>
              <p:cNvSpPr/>
              <p:nvPr/>
            </p:nvSpPr>
            <p:spPr>
              <a:xfrm>
                <a:off x="3563300" y="4327075"/>
                <a:ext cx="18500" cy="45125"/>
              </a:xfrm>
              <a:custGeom>
                <a:avLst/>
                <a:gdLst/>
                <a:ahLst/>
                <a:cxnLst/>
                <a:rect l="l" t="t" r="r" b="b"/>
                <a:pathLst>
                  <a:path w="740" h="1805" extrusionOk="0">
                    <a:moveTo>
                      <a:pt x="697" y="1"/>
                    </a:moveTo>
                    <a:cubicBezTo>
                      <a:pt x="391" y="296"/>
                      <a:pt x="74" y="1003"/>
                      <a:pt x="1" y="1805"/>
                    </a:cubicBezTo>
                    <a:cubicBezTo>
                      <a:pt x="32" y="1751"/>
                      <a:pt x="85" y="1709"/>
                      <a:pt x="117" y="1646"/>
                    </a:cubicBezTo>
                    <a:cubicBezTo>
                      <a:pt x="327" y="1119"/>
                      <a:pt x="528" y="581"/>
                      <a:pt x="728" y="43"/>
                    </a:cubicBezTo>
                    <a:cubicBezTo>
                      <a:pt x="739" y="33"/>
                      <a:pt x="707" y="12"/>
                      <a:pt x="69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13"/>
              <p:cNvSpPr/>
              <p:nvPr/>
            </p:nvSpPr>
            <p:spPr>
              <a:xfrm>
                <a:off x="3003525" y="5007350"/>
                <a:ext cx="34300" cy="41425"/>
              </a:xfrm>
              <a:custGeom>
                <a:avLst/>
                <a:gdLst/>
                <a:ahLst/>
                <a:cxnLst/>
                <a:rect l="l" t="t" r="r" b="b"/>
                <a:pathLst>
                  <a:path w="1372" h="1657" extrusionOk="0">
                    <a:moveTo>
                      <a:pt x="1193" y="0"/>
                    </a:moveTo>
                    <a:cubicBezTo>
                      <a:pt x="771" y="496"/>
                      <a:pt x="275" y="928"/>
                      <a:pt x="1" y="1561"/>
                    </a:cubicBezTo>
                    <a:cubicBezTo>
                      <a:pt x="82" y="1592"/>
                      <a:pt x="144" y="1613"/>
                      <a:pt x="205" y="1633"/>
                    </a:cubicBezTo>
                    <a:lnTo>
                      <a:pt x="205" y="1633"/>
                    </a:lnTo>
                    <a:cubicBezTo>
                      <a:pt x="272" y="1523"/>
                      <a:pt x="322" y="1407"/>
                      <a:pt x="392" y="1319"/>
                    </a:cubicBezTo>
                    <a:cubicBezTo>
                      <a:pt x="666" y="960"/>
                      <a:pt x="950" y="623"/>
                      <a:pt x="1224" y="274"/>
                    </a:cubicBezTo>
                    <a:cubicBezTo>
                      <a:pt x="1277" y="201"/>
                      <a:pt x="1372" y="106"/>
                      <a:pt x="1193" y="0"/>
                    </a:cubicBezTo>
                    <a:close/>
                    <a:moveTo>
                      <a:pt x="205" y="1633"/>
                    </a:moveTo>
                    <a:lnTo>
                      <a:pt x="205" y="1633"/>
                    </a:lnTo>
                    <a:cubicBezTo>
                      <a:pt x="201" y="1641"/>
                      <a:pt x="196" y="1649"/>
                      <a:pt x="191" y="1656"/>
                    </a:cubicBezTo>
                    <a:lnTo>
                      <a:pt x="212" y="1635"/>
                    </a:lnTo>
                    <a:cubicBezTo>
                      <a:pt x="210" y="1635"/>
                      <a:pt x="207" y="1634"/>
                      <a:pt x="205" y="1633"/>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13"/>
              <p:cNvSpPr/>
              <p:nvPr/>
            </p:nvSpPr>
            <p:spPr>
              <a:xfrm>
                <a:off x="3050475" y="4896075"/>
                <a:ext cx="26900" cy="41425"/>
              </a:xfrm>
              <a:custGeom>
                <a:avLst/>
                <a:gdLst/>
                <a:ahLst/>
                <a:cxnLst/>
                <a:rect l="l" t="t" r="r" b="b"/>
                <a:pathLst>
                  <a:path w="1076" h="1657" extrusionOk="0">
                    <a:moveTo>
                      <a:pt x="1024" y="1"/>
                    </a:moveTo>
                    <a:cubicBezTo>
                      <a:pt x="549" y="317"/>
                      <a:pt x="96" y="1024"/>
                      <a:pt x="0" y="1657"/>
                    </a:cubicBezTo>
                    <a:cubicBezTo>
                      <a:pt x="359" y="1140"/>
                      <a:pt x="717" y="623"/>
                      <a:pt x="1066" y="106"/>
                    </a:cubicBezTo>
                    <a:cubicBezTo>
                      <a:pt x="1076" y="85"/>
                      <a:pt x="1045" y="33"/>
                      <a:pt x="102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13"/>
              <p:cNvSpPr/>
              <p:nvPr/>
            </p:nvSpPr>
            <p:spPr>
              <a:xfrm>
                <a:off x="3362925" y="4822000"/>
                <a:ext cx="24800" cy="33250"/>
              </a:xfrm>
              <a:custGeom>
                <a:avLst/>
                <a:gdLst/>
                <a:ahLst/>
                <a:cxnLst/>
                <a:rect l="l" t="t" r="r" b="b"/>
                <a:pathLst>
                  <a:path w="992" h="1330" extrusionOk="0">
                    <a:moveTo>
                      <a:pt x="0" y="0"/>
                    </a:moveTo>
                    <a:lnTo>
                      <a:pt x="0" y="0"/>
                    </a:lnTo>
                    <a:cubicBezTo>
                      <a:pt x="64" y="390"/>
                      <a:pt x="327" y="802"/>
                      <a:pt x="749" y="1245"/>
                    </a:cubicBezTo>
                    <a:cubicBezTo>
                      <a:pt x="781" y="1283"/>
                      <a:pt x="821" y="1329"/>
                      <a:pt x="872" y="1329"/>
                    </a:cubicBezTo>
                    <a:cubicBezTo>
                      <a:pt x="906" y="1329"/>
                      <a:pt x="946" y="1309"/>
                      <a:pt x="992" y="1255"/>
                    </a:cubicBezTo>
                    <a:cubicBezTo>
                      <a:pt x="697" y="844"/>
                      <a:pt x="411" y="411"/>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13"/>
              <p:cNvSpPr/>
              <p:nvPr/>
            </p:nvSpPr>
            <p:spPr>
              <a:xfrm>
                <a:off x="3012500" y="4145950"/>
                <a:ext cx="13200" cy="32725"/>
              </a:xfrm>
              <a:custGeom>
                <a:avLst/>
                <a:gdLst/>
                <a:ahLst/>
                <a:cxnLst/>
                <a:rect l="l" t="t" r="r" b="b"/>
                <a:pathLst>
                  <a:path w="528" h="1309" extrusionOk="0">
                    <a:moveTo>
                      <a:pt x="0" y="0"/>
                    </a:moveTo>
                    <a:cubicBezTo>
                      <a:pt x="75" y="454"/>
                      <a:pt x="233" y="875"/>
                      <a:pt x="359" y="1308"/>
                    </a:cubicBezTo>
                    <a:cubicBezTo>
                      <a:pt x="412" y="1297"/>
                      <a:pt x="454" y="1287"/>
                      <a:pt x="497" y="1287"/>
                    </a:cubicBezTo>
                    <a:cubicBezTo>
                      <a:pt x="497" y="1182"/>
                      <a:pt x="528" y="1076"/>
                      <a:pt x="507" y="992"/>
                    </a:cubicBezTo>
                    <a:cubicBezTo>
                      <a:pt x="401" y="654"/>
                      <a:pt x="275" y="338"/>
                      <a:pt x="148" y="11"/>
                    </a:cubicBezTo>
                    <a:cubicBezTo>
                      <a:pt x="148" y="6"/>
                      <a:pt x="130" y="6"/>
                      <a:pt x="102" y="6"/>
                    </a:cubicBezTo>
                    <a:cubicBezTo>
                      <a:pt x="75" y="6"/>
                      <a:pt x="38" y="6"/>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13"/>
              <p:cNvSpPr/>
              <p:nvPr/>
            </p:nvSpPr>
            <p:spPr>
              <a:xfrm>
                <a:off x="3278550" y="4694625"/>
                <a:ext cx="20325" cy="29850"/>
              </a:xfrm>
              <a:custGeom>
                <a:avLst/>
                <a:gdLst/>
                <a:ahLst/>
                <a:cxnLst/>
                <a:rect l="l" t="t" r="r" b="b"/>
                <a:pathLst>
                  <a:path w="813" h="1194" extrusionOk="0">
                    <a:moveTo>
                      <a:pt x="1" y="1"/>
                    </a:moveTo>
                    <a:lnTo>
                      <a:pt x="1" y="1"/>
                    </a:lnTo>
                    <a:cubicBezTo>
                      <a:pt x="64" y="370"/>
                      <a:pt x="148" y="560"/>
                      <a:pt x="486" y="1003"/>
                    </a:cubicBezTo>
                    <a:cubicBezTo>
                      <a:pt x="548" y="1083"/>
                      <a:pt x="595" y="1194"/>
                      <a:pt x="711" y="1194"/>
                    </a:cubicBezTo>
                    <a:cubicBezTo>
                      <a:pt x="732" y="1194"/>
                      <a:pt x="755" y="1190"/>
                      <a:pt x="781" y="1182"/>
                    </a:cubicBezTo>
                    <a:cubicBezTo>
                      <a:pt x="791" y="1140"/>
                      <a:pt x="812" y="1109"/>
                      <a:pt x="812" y="1066"/>
                    </a:cubicBezTo>
                    <a:cubicBezTo>
                      <a:pt x="812" y="1025"/>
                      <a:pt x="792" y="985"/>
                      <a:pt x="782" y="944"/>
                    </a:cubicBezTo>
                    <a:lnTo>
                      <a:pt x="782" y="944"/>
                    </a:lnTo>
                    <a:cubicBezTo>
                      <a:pt x="785" y="946"/>
                      <a:pt x="788" y="948"/>
                      <a:pt x="791" y="950"/>
                    </a:cubicBezTo>
                    <a:lnTo>
                      <a:pt x="781" y="940"/>
                    </a:lnTo>
                    <a:lnTo>
                      <a:pt x="781" y="940"/>
                    </a:lnTo>
                    <a:cubicBezTo>
                      <a:pt x="781" y="941"/>
                      <a:pt x="782" y="942"/>
                      <a:pt x="782" y="944"/>
                    </a:cubicBezTo>
                    <a:lnTo>
                      <a:pt x="782" y="944"/>
                    </a:lnTo>
                    <a:cubicBezTo>
                      <a:pt x="453" y="709"/>
                      <a:pt x="398" y="231"/>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13"/>
              <p:cNvSpPr/>
              <p:nvPr/>
            </p:nvSpPr>
            <p:spPr>
              <a:xfrm>
                <a:off x="3191550" y="4624250"/>
                <a:ext cx="9225" cy="33500"/>
              </a:xfrm>
              <a:custGeom>
                <a:avLst/>
                <a:gdLst/>
                <a:ahLst/>
                <a:cxnLst/>
                <a:rect l="l" t="t" r="r" b="b"/>
                <a:pathLst>
                  <a:path w="369" h="1340" extrusionOk="0">
                    <a:moveTo>
                      <a:pt x="0" y="0"/>
                    </a:moveTo>
                    <a:cubicBezTo>
                      <a:pt x="0" y="549"/>
                      <a:pt x="21" y="633"/>
                      <a:pt x="369" y="1339"/>
                    </a:cubicBezTo>
                    <a:cubicBezTo>
                      <a:pt x="232" y="190"/>
                      <a:pt x="232" y="190"/>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13"/>
              <p:cNvSpPr/>
              <p:nvPr/>
            </p:nvSpPr>
            <p:spPr>
              <a:xfrm>
                <a:off x="3305700" y="4577300"/>
                <a:ext cx="14250" cy="33250"/>
              </a:xfrm>
              <a:custGeom>
                <a:avLst/>
                <a:gdLst/>
                <a:ahLst/>
                <a:cxnLst/>
                <a:rect l="l" t="t" r="r" b="b"/>
                <a:pathLst>
                  <a:path w="570" h="1330" extrusionOk="0">
                    <a:moveTo>
                      <a:pt x="85" y="1"/>
                    </a:moveTo>
                    <a:cubicBezTo>
                      <a:pt x="54" y="32"/>
                      <a:pt x="0" y="64"/>
                      <a:pt x="0" y="85"/>
                    </a:cubicBezTo>
                    <a:cubicBezTo>
                      <a:pt x="96" y="528"/>
                      <a:pt x="254" y="950"/>
                      <a:pt x="528" y="1330"/>
                    </a:cubicBezTo>
                    <a:cubicBezTo>
                      <a:pt x="570" y="992"/>
                      <a:pt x="380" y="475"/>
                      <a:pt x="8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13"/>
              <p:cNvSpPr/>
              <p:nvPr/>
            </p:nvSpPr>
            <p:spPr>
              <a:xfrm>
                <a:off x="3379525" y="4620025"/>
                <a:ext cx="30075" cy="17425"/>
              </a:xfrm>
              <a:custGeom>
                <a:avLst/>
                <a:gdLst/>
                <a:ahLst/>
                <a:cxnLst/>
                <a:rect l="l" t="t" r="r" b="b"/>
                <a:pathLst>
                  <a:path w="1203" h="697" extrusionOk="0">
                    <a:moveTo>
                      <a:pt x="1203" y="1"/>
                    </a:moveTo>
                    <a:cubicBezTo>
                      <a:pt x="665" y="116"/>
                      <a:pt x="138" y="422"/>
                      <a:pt x="0" y="697"/>
                    </a:cubicBezTo>
                    <a:cubicBezTo>
                      <a:pt x="591" y="496"/>
                      <a:pt x="876" y="338"/>
                      <a:pt x="120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13"/>
              <p:cNvSpPr/>
              <p:nvPr/>
            </p:nvSpPr>
            <p:spPr>
              <a:xfrm>
                <a:off x="3264575" y="4718375"/>
                <a:ext cx="9250" cy="31650"/>
              </a:xfrm>
              <a:custGeom>
                <a:avLst/>
                <a:gdLst/>
                <a:ahLst/>
                <a:cxnLst/>
                <a:rect l="l" t="t" r="r" b="b"/>
                <a:pathLst>
                  <a:path w="370" h="1266" extrusionOk="0">
                    <a:moveTo>
                      <a:pt x="0" y="0"/>
                    </a:moveTo>
                    <a:lnTo>
                      <a:pt x="0" y="0"/>
                    </a:lnTo>
                    <a:cubicBezTo>
                      <a:pt x="63" y="391"/>
                      <a:pt x="138" y="770"/>
                      <a:pt x="211" y="1160"/>
                    </a:cubicBezTo>
                    <a:cubicBezTo>
                      <a:pt x="211" y="1181"/>
                      <a:pt x="264" y="1202"/>
                      <a:pt x="359" y="1266"/>
                    </a:cubicBezTo>
                    <a:cubicBezTo>
                      <a:pt x="370" y="591"/>
                      <a:pt x="317" y="443"/>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13"/>
              <p:cNvSpPr/>
              <p:nvPr/>
            </p:nvSpPr>
            <p:spPr>
              <a:xfrm>
                <a:off x="2946575" y="5165825"/>
                <a:ext cx="7950" cy="37175"/>
              </a:xfrm>
              <a:custGeom>
                <a:avLst/>
                <a:gdLst/>
                <a:ahLst/>
                <a:cxnLst/>
                <a:rect l="l" t="t" r="r" b="b"/>
                <a:pathLst>
                  <a:path w="318" h="1487" extrusionOk="0">
                    <a:moveTo>
                      <a:pt x="181" y="0"/>
                    </a:moveTo>
                    <a:cubicBezTo>
                      <a:pt x="1" y="675"/>
                      <a:pt x="1" y="917"/>
                      <a:pt x="159" y="1487"/>
                    </a:cubicBezTo>
                    <a:cubicBezTo>
                      <a:pt x="317" y="1002"/>
                      <a:pt x="233" y="570"/>
                      <a:pt x="286" y="148"/>
                    </a:cubicBezTo>
                    <a:cubicBezTo>
                      <a:pt x="286" y="106"/>
                      <a:pt x="223" y="64"/>
                      <a:pt x="18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13"/>
              <p:cNvSpPr/>
              <p:nvPr/>
            </p:nvSpPr>
            <p:spPr>
              <a:xfrm>
                <a:off x="3196275" y="4701525"/>
                <a:ext cx="10250" cy="28750"/>
              </a:xfrm>
              <a:custGeom>
                <a:avLst/>
                <a:gdLst/>
                <a:ahLst/>
                <a:cxnLst/>
                <a:rect l="l" t="t" r="r" b="b"/>
                <a:pathLst>
                  <a:path w="410" h="1150" extrusionOk="0">
                    <a:moveTo>
                      <a:pt x="284" y="1"/>
                    </a:moveTo>
                    <a:cubicBezTo>
                      <a:pt x="263" y="1"/>
                      <a:pt x="239" y="4"/>
                      <a:pt x="212" y="10"/>
                    </a:cubicBezTo>
                    <a:cubicBezTo>
                      <a:pt x="128" y="369"/>
                      <a:pt x="1" y="737"/>
                      <a:pt x="22" y="1149"/>
                    </a:cubicBezTo>
                    <a:cubicBezTo>
                      <a:pt x="264" y="854"/>
                      <a:pt x="349" y="495"/>
                      <a:pt x="402" y="137"/>
                    </a:cubicBezTo>
                    <a:cubicBezTo>
                      <a:pt x="410" y="52"/>
                      <a:pt x="371" y="1"/>
                      <a:pt x="28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13"/>
              <p:cNvSpPr/>
              <p:nvPr/>
            </p:nvSpPr>
            <p:spPr>
              <a:xfrm>
                <a:off x="3138275" y="4875250"/>
                <a:ext cx="14800" cy="23475"/>
              </a:xfrm>
              <a:custGeom>
                <a:avLst/>
                <a:gdLst/>
                <a:ahLst/>
                <a:cxnLst/>
                <a:rect l="l" t="t" r="r" b="b"/>
                <a:pathLst>
                  <a:path w="592" h="939" extrusionOk="0">
                    <a:moveTo>
                      <a:pt x="580" y="1"/>
                    </a:moveTo>
                    <a:lnTo>
                      <a:pt x="580" y="1"/>
                    </a:lnTo>
                    <a:cubicBezTo>
                      <a:pt x="296" y="264"/>
                      <a:pt x="243" y="634"/>
                      <a:pt x="1" y="939"/>
                    </a:cubicBezTo>
                    <a:cubicBezTo>
                      <a:pt x="454" y="770"/>
                      <a:pt x="591" y="528"/>
                      <a:pt x="58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13"/>
              <p:cNvSpPr/>
              <p:nvPr/>
            </p:nvSpPr>
            <p:spPr>
              <a:xfrm>
                <a:off x="3522700" y="4943275"/>
                <a:ext cx="14800" cy="24825"/>
              </a:xfrm>
              <a:custGeom>
                <a:avLst/>
                <a:gdLst/>
                <a:ahLst/>
                <a:cxnLst/>
                <a:rect l="l" t="t" r="r" b="b"/>
                <a:pathLst>
                  <a:path w="592" h="993" extrusionOk="0">
                    <a:moveTo>
                      <a:pt x="1" y="1"/>
                    </a:moveTo>
                    <a:cubicBezTo>
                      <a:pt x="170" y="623"/>
                      <a:pt x="222" y="718"/>
                      <a:pt x="591" y="992"/>
                    </a:cubicBezTo>
                    <a:cubicBezTo>
                      <a:pt x="538" y="770"/>
                      <a:pt x="496" y="580"/>
                      <a:pt x="444" y="402"/>
                    </a:cubicBezTo>
                    <a:lnTo>
                      <a:pt x="444" y="402"/>
                    </a:lnTo>
                    <a:lnTo>
                      <a:pt x="465" y="412"/>
                    </a:lnTo>
                    <a:cubicBezTo>
                      <a:pt x="327" y="296"/>
                      <a:pt x="191" y="170"/>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13"/>
              <p:cNvSpPr/>
              <p:nvPr/>
            </p:nvSpPr>
            <p:spPr>
              <a:xfrm>
                <a:off x="3378475" y="4912175"/>
                <a:ext cx="20050" cy="19250"/>
              </a:xfrm>
              <a:custGeom>
                <a:avLst/>
                <a:gdLst/>
                <a:ahLst/>
                <a:cxnLst/>
                <a:rect l="l" t="t" r="r" b="b"/>
                <a:pathLst>
                  <a:path w="802" h="770" extrusionOk="0">
                    <a:moveTo>
                      <a:pt x="0" y="0"/>
                    </a:moveTo>
                    <a:lnTo>
                      <a:pt x="0" y="0"/>
                    </a:lnTo>
                    <a:cubicBezTo>
                      <a:pt x="106" y="127"/>
                      <a:pt x="180" y="232"/>
                      <a:pt x="264" y="327"/>
                    </a:cubicBezTo>
                    <a:cubicBezTo>
                      <a:pt x="394" y="467"/>
                      <a:pt x="515" y="607"/>
                      <a:pt x="645" y="748"/>
                    </a:cubicBezTo>
                    <a:lnTo>
                      <a:pt x="645" y="748"/>
                    </a:lnTo>
                    <a:cubicBezTo>
                      <a:pt x="697" y="685"/>
                      <a:pt x="750" y="633"/>
                      <a:pt x="802" y="570"/>
                    </a:cubicBezTo>
                    <a:cubicBezTo>
                      <a:pt x="328" y="53"/>
                      <a:pt x="328" y="53"/>
                      <a:pt x="0" y="0"/>
                    </a:cubicBezTo>
                    <a:close/>
                    <a:moveTo>
                      <a:pt x="645" y="748"/>
                    </a:moveTo>
                    <a:cubicBezTo>
                      <a:pt x="645" y="748"/>
                      <a:pt x="644" y="748"/>
                      <a:pt x="644" y="749"/>
                    </a:cubicBezTo>
                    <a:lnTo>
                      <a:pt x="665" y="770"/>
                    </a:lnTo>
                    <a:cubicBezTo>
                      <a:pt x="658" y="762"/>
                      <a:pt x="652" y="755"/>
                      <a:pt x="645" y="748"/>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13"/>
              <p:cNvSpPr/>
              <p:nvPr/>
            </p:nvSpPr>
            <p:spPr>
              <a:xfrm>
                <a:off x="3245575" y="4643475"/>
                <a:ext cx="9000" cy="17425"/>
              </a:xfrm>
              <a:custGeom>
                <a:avLst/>
                <a:gdLst/>
                <a:ahLst/>
                <a:cxnLst/>
                <a:rect l="l" t="t" r="r" b="b"/>
                <a:pathLst>
                  <a:path w="360" h="697" extrusionOk="0">
                    <a:moveTo>
                      <a:pt x="1" y="1"/>
                    </a:moveTo>
                    <a:lnTo>
                      <a:pt x="1" y="1"/>
                    </a:lnTo>
                    <a:cubicBezTo>
                      <a:pt x="33" y="423"/>
                      <a:pt x="43" y="444"/>
                      <a:pt x="359" y="697"/>
                    </a:cubicBezTo>
                    <a:cubicBezTo>
                      <a:pt x="254" y="296"/>
                      <a:pt x="254" y="296"/>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13"/>
              <p:cNvSpPr/>
              <p:nvPr/>
            </p:nvSpPr>
            <p:spPr>
              <a:xfrm>
                <a:off x="3546150" y="4349750"/>
                <a:ext cx="9800" cy="22450"/>
              </a:xfrm>
              <a:custGeom>
                <a:avLst/>
                <a:gdLst/>
                <a:ahLst/>
                <a:cxnLst/>
                <a:rect l="l" t="t" r="r" b="b"/>
                <a:pathLst>
                  <a:path w="392" h="898" extrusionOk="0">
                    <a:moveTo>
                      <a:pt x="317" y="1"/>
                    </a:moveTo>
                    <a:lnTo>
                      <a:pt x="317" y="1"/>
                    </a:lnTo>
                    <a:cubicBezTo>
                      <a:pt x="12" y="476"/>
                      <a:pt x="1" y="518"/>
                      <a:pt x="64" y="898"/>
                    </a:cubicBezTo>
                    <a:cubicBezTo>
                      <a:pt x="392" y="296"/>
                      <a:pt x="392" y="296"/>
                      <a:pt x="31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13"/>
              <p:cNvSpPr/>
              <p:nvPr/>
            </p:nvSpPr>
            <p:spPr>
              <a:xfrm>
                <a:off x="3249275" y="4613700"/>
                <a:ext cx="16375" cy="22425"/>
              </a:xfrm>
              <a:custGeom>
                <a:avLst/>
                <a:gdLst/>
                <a:ahLst/>
                <a:cxnLst/>
                <a:rect l="l" t="t" r="r" b="b"/>
                <a:pathLst>
                  <a:path w="655" h="897" extrusionOk="0">
                    <a:moveTo>
                      <a:pt x="0" y="0"/>
                    </a:moveTo>
                    <a:lnTo>
                      <a:pt x="0" y="0"/>
                    </a:lnTo>
                    <a:cubicBezTo>
                      <a:pt x="180" y="359"/>
                      <a:pt x="370" y="622"/>
                      <a:pt x="654" y="896"/>
                    </a:cubicBezTo>
                    <a:cubicBezTo>
                      <a:pt x="570" y="411"/>
                      <a:pt x="443" y="243"/>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13"/>
              <p:cNvSpPr/>
              <p:nvPr/>
            </p:nvSpPr>
            <p:spPr>
              <a:xfrm>
                <a:off x="3494225" y="4895025"/>
                <a:ext cx="9000" cy="14525"/>
              </a:xfrm>
              <a:custGeom>
                <a:avLst/>
                <a:gdLst/>
                <a:ahLst/>
                <a:cxnLst/>
                <a:rect l="l" t="t" r="r" b="b"/>
                <a:pathLst>
                  <a:path w="360" h="581" extrusionOk="0">
                    <a:moveTo>
                      <a:pt x="1" y="0"/>
                    </a:moveTo>
                    <a:lnTo>
                      <a:pt x="1" y="0"/>
                    </a:lnTo>
                    <a:cubicBezTo>
                      <a:pt x="74" y="370"/>
                      <a:pt x="74" y="370"/>
                      <a:pt x="359" y="581"/>
                    </a:cubicBezTo>
                    <a:cubicBezTo>
                      <a:pt x="306" y="359"/>
                      <a:pt x="264" y="117"/>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13"/>
              <p:cNvSpPr/>
              <p:nvPr/>
            </p:nvSpPr>
            <p:spPr>
              <a:xfrm>
                <a:off x="3057850" y="4973075"/>
                <a:ext cx="14550" cy="15575"/>
              </a:xfrm>
              <a:custGeom>
                <a:avLst/>
                <a:gdLst/>
                <a:ahLst/>
                <a:cxnLst/>
                <a:rect l="l" t="t" r="r" b="b"/>
                <a:pathLst>
                  <a:path w="582" h="623" extrusionOk="0">
                    <a:moveTo>
                      <a:pt x="581" y="0"/>
                    </a:moveTo>
                    <a:lnTo>
                      <a:pt x="581" y="0"/>
                    </a:lnTo>
                    <a:cubicBezTo>
                      <a:pt x="96" y="222"/>
                      <a:pt x="75" y="253"/>
                      <a:pt x="1" y="623"/>
                    </a:cubicBezTo>
                    <a:cubicBezTo>
                      <a:pt x="275" y="496"/>
                      <a:pt x="422" y="285"/>
                      <a:pt x="58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13"/>
              <p:cNvSpPr/>
              <p:nvPr/>
            </p:nvSpPr>
            <p:spPr>
              <a:xfrm>
                <a:off x="3476825" y="4849675"/>
                <a:ext cx="7675" cy="14250"/>
              </a:xfrm>
              <a:custGeom>
                <a:avLst/>
                <a:gdLst/>
                <a:ahLst/>
                <a:cxnLst/>
                <a:rect l="l" t="t" r="r" b="b"/>
                <a:pathLst>
                  <a:path w="307" h="570" extrusionOk="0">
                    <a:moveTo>
                      <a:pt x="74" y="0"/>
                    </a:moveTo>
                    <a:lnTo>
                      <a:pt x="74" y="0"/>
                    </a:lnTo>
                    <a:cubicBezTo>
                      <a:pt x="1" y="232"/>
                      <a:pt x="32" y="401"/>
                      <a:pt x="243" y="570"/>
                    </a:cubicBezTo>
                    <a:cubicBezTo>
                      <a:pt x="275" y="328"/>
                      <a:pt x="306" y="148"/>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13"/>
              <p:cNvSpPr/>
              <p:nvPr/>
            </p:nvSpPr>
            <p:spPr>
              <a:xfrm>
                <a:off x="3339975" y="5064300"/>
                <a:ext cx="75175" cy="140475"/>
              </a:xfrm>
              <a:custGeom>
                <a:avLst/>
                <a:gdLst/>
                <a:ahLst/>
                <a:cxnLst/>
                <a:rect l="l" t="t" r="r" b="b"/>
                <a:pathLst>
                  <a:path w="3007" h="5619" extrusionOk="0">
                    <a:moveTo>
                      <a:pt x="117" y="0"/>
                    </a:moveTo>
                    <a:cubicBezTo>
                      <a:pt x="75" y="11"/>
                      <a:pt x="33" y="21"/>
                      <a:pt x="0" y="32"/>
                    </a:cubicBezTo>
                    <a:cubicBezTo>
                      <a:pt x="22" y="127"/>
                      <a:pt x="43" y="222"/>
                      <a:pt x="85" y="317"/>
                    </a:cubicBezTo>
                    <a:cubicBezTo>
                      <a:pt x="370" y="918"/>
                      <a:pt x="654" y="1519"/>
                      <a:pt x="961" y="2110"/>
                    </a:cubicBezTo>
                    <a:cubicBezTo>
                      <a:pt x="1561" y="3249"/>
                      <a:pt x="2173" y="4378"/>
                      <a:pt x="2775" y="5506"/>
                    </a:cubicBezTo>
                    <a:cubicBezTo>
                      <a:pt x="2803" y="5562"/>
                      <a:pt x="2831" y="5618"/>
                      <a:pt x="2890" y="5618"/>
                    </a:cubicBezTo>
                    <a:cubicBezTo>
                      <a:pt x="2920" y="5618"/>
                      <a:pt x="2957" y="5604"/>
                      <a:pt x="3007" y="5569"/>
                    </a:cubicBezTo>
                    <a:cubicBezTo>
                      <a:pt x="2047" y="3713"/>
                      <a:pt x="1087" y="1857"/>
                      <a:pt x="11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13"/>
              <p:cNvSpPr/>
              <p:nvPr/>
            </p:nvSpPr>
            <p:spPr>
              <a:xfrm>
                <a:off x="3566475" y="4907450"/>
                <a:ext cx="104175" cy="79175"/>
              </a:xfrm>
              <a:custGeom>
                <a:avLst/>
                <a:gdLst/>
                <a:ahLst/>
                <a:cxnLst/>
                <a:rect l="l" t="t" r="r" b="b"/>
                <a:pathLst>
                  <a:path w="4167" h="3167" extrusionOk="0">
                    <a:moveTo>
                      <a:pt x="130" y="0"/>
                    </a:moveTo>
                    <a:cubicBezTo>
                      <a:pt x="100" y="0"/>
                      <a:pt x="68" y="6"/>
                      <a:pt x="32" y="21"/>
                    </a:cubicBezTo>
                    <a:cubicBezTo>
                      <a:pt x="1" y="157"/>
                      <a:pt x="95" y="221"/>
                      <a:pt x="179" y="284"/>
                    </a:cubicBezTo>
                    <a:lnTo>
                      <a:pt x="3154" y="2625"/>
                    </a:lnTo>
                    <a:cubicBezTo>
                      <a:pt x="3397" y="2815"/>
                      <a:pt x="3660" y="2984"/>
                      <a:pt x="3913" y="3152"/>
                    </a:cubicBezTo>
                    <a:cubicBezTo>
                      <a:pt x="3926" y="3163"/>
                      <a:pt x="3943" y="3166"/>
                      <a:pt x="3964" y="3166"/>
                    </a:cubicBezTo>
                    <a:cubicBezTo>
                      <a:pt x="4009" y="3166"/>
                      <a:pt x="4073" y="3149"/>
                      <a:pt x="4166" y="3142"/>
                    </a:cubicBezTo>
                    <a:cubicBezTo>
                      <a:pt x="4039" y="3016"/>
                      <a:pt x="3976" y="2931"/>
                      <a:pt x="3892" y="2868"/>
                    </a:cubicBezTo>
                    <a:cubicBezTo>
                      <a:pt x="2679" y="2056"/>
                      <a:pt x="1583" y="1085"/>
                      <a:pt x="433" y="189"/>
                    </a:cubicBezTo>
                    <a:cubicBezTo>
                      <a:pt x="339" y="112"/>
                      <a:pt x="258" y="0"/>
                      <a:pt x="13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13"/>
              <p:cNvSpPr/>
              <p:nvPr/>
            </p:nvSpPr>
            <p:spPr>
              <a:xfrm>
                <a:off x="3483400" y="5295400"/>
                <a:ext cx="68850" cy="105100"/>
              </a:xfrm>
              <a:custGeom>
                <a:avLst/>
                <a:gdLst/>
                <a:ahLst/>
                <a:cxnLst/>
                <a:rect l="l" t="t" r="r" b="b"/>
                <a:pathLst>
                  <a:path w="2754" h="4204" extrusionOk="0">
                    <a:moveTo>
                      <a:pt x="76" y="0"/>
                    </a:moveTo>
                    <a:cubicBezTo>
                      <a:pt x="55" y="0"/>
                      <a:pt x="31" y="8"/>
                      <a:pt x="1" y="27"/>
                    </a:cubicBezTo>
                    <a:cubicBezTo>
                      <a:pt x="223" y="639"/>
                      <a:pt x="1077" y="2062"/>
                      <a:pt x="2363" y="3909"/>
                    </a:cubicBezTo>
                    <a:cubicBezTo>
                      <a:pt x="2438" y="4024"/>
                      <a:pt x="2469" y="4204"/>
                      <a:pt x="2670" y="4204"/>
                    </a:cubicBezTo>
                    <a:cubicBezTo>
                      <a:pt x="2754" y="4087"/>
                      <a:pt x="2670" y="3993"/>
                      <a:pt x="2606" y="3909"/>
                    </a:cubicBezTo>
                    <a:cubicBezTo>
                      <a:pt x="1805" y="2643"/>
                      <a:pt x="1003" y="1377"/>
                      <a:pt x="191" y="112"/>
                    </a:cubicBezTo>
                    <a:cubicBezTo>
                      <a:pt x="159" y="65"/>
                      <a:pt x="134" y="0"/>
                      <a:pt x="7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13"/>
              <p:cNvSpPr/>
              <p:nvPr/>
            </p:nvSpPr>
            <p:spPr>
              <a:xfrm>
                <a:off x="3530625" y="4748700"/>
                <a:ext cx="93075" cy="45900"/>
              </a:xfrm>
              <a:custGeom>
                <a:avLst/>
                <a:gdLst/>
                <a:ahLst/>
                <a:cxnLst/>
                <a:rect l="l" t="t" r="r" b="b"/>
                <a:pathLst>
                  <a:path w="3723" h="1836" extrusionOk="0">
                    <a:moveTo>
                      <a:pt x="0" y="0"/>
                    </a:moveTo>
                    <a:lnTo>
                      <a:pt x="0" y="0"/>
                    </a:lnTo>
                    <a:cubicBezTo>
                      <a:pt x="369" y="264"/>
                      <a:pt x="802" y="401"/>
                      <a:pt x="1202" y="612"/>
                    </a:cubicBezTo>
                    <a:cubicBezTo>
                      <a:pt x="1613" y="823"/>
                      <a:pt x="2014" y="1044"/>
                      <a:pt x="2436" y="1245"/>
                    </a:cubicBezTo>
                    <a:cubicBezTo>
                      <a:pt x="2837" y="1424"/>
                      <a:pt x="3195" y="1709"/>
                      <a:pt x="3723" y="1835"/>
                    </a:cubicBezTo>
                    <a:cubicBezTo>
                      <a:pt x="3006" y="1192"/>
                      <a:pt x="981" y="169"/>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13"/>
              <p:cNvSpPr/>
              <p:nvPr/>
            </p:nvSpPr>
            <p:spPr>
              <a:xfrm>
                <a:off x="3338675" y="5116250"/>
                <a:ext cx="47200" cy="87275"/>
              </a:xfrm>
              <a:custGeom>
                <a:avLst/>
                <a:gdLst/>
                <a:ahLst/>
                <a:cxnLst/>
                <a:rect l="l" t="t" r="r" b="b"/>
                <a:pathLst>
                  <a:path w="1888" h="3491" extrusionOk="0">
                    <a:moveTo>
                      <a:pt x="85" y="0"/>
                    </a:moveTo>
                    <a:cubicBezTo>
                      <a:pt x="21" y="148"/>
                      <a:pt x="0" y="169"/>
                      <a:pt x="0" y="179"/>
                    </a:cubicBezTo>
                    <a:cubicBezTo>
                      <a:pt x="549" y="1266"/>
                      <a:pt x="1097" y="2342"/>
                      <a:pt x="1656" y="3418"/>
                    </a:cubicBezTo>
                    <a:cubicBezTo>
                      <a:pt x="1677" y="3449"/>
                      <a:pt x="1761" y="3449"/>
                      <a:pt x="1888" y="3491"/>
                    </a:cubicBezTo>
                    <a:cubicBezTo>
                      <a:pt x="1561" y="2743"/>
                      <a:pt x="1202" y="2099"/>
                      <a:pt x="865" y="1435"/>
                    </a:cubicBezTo>
                    <a:cubicBezTo>
                      <a:pt x="633" y="971"/>
                      <a:pt x="380" y="517"/>
                      <a:pt x="8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13"/>
              <p:cNvSpPr/>
              <p:nvPr/>
            </p:nvSpPr>
            <p:spPr>
              <a:xfrm>
                <a:off x="3249800" y="4929300"/>
                <a:ext cx="44325" cy="85725"/>
              </a:xfrm>
              <a:custGeom>
                <a:avLst/>
                <a:gdLst/>
                <a:ahLst/>
                <a:cxnLst/>
                <a:rect l="l" t="t" r="r" b="b"/>
                <a:pathLst>
                  <a:path w="1773" h="3429" extrusionOk="0">
                    <a:moveTo>
                      <a:pt x="64" y="0"/>
                    </a:moveTo>
                    <a:cubicBezTo>
                      <a:pt x="43" y="32"/>
                      <a:pt x="1" y="75"/>
                      <a:pt x="11" y="96"/>
                    </a:cubicBezTo>
                    <a:cubicBezTo>
                      <a:pt x="549" y="1203"/>
                      <a:pt x="1087" y="2311"/>
                      <a:pt x="1636" y="3418"/>
                    </a:cubicBezTo>
                    <a:cubicBezTo>
                      <a:pt x="1646" y="3429"/>
                      <a:pt x="1699" y="3429"/>
                      <a:pt x="1751" y="3429"/>
                    </a:cubicBezTo>
                    <a:cubicBezTo>
                      <a:pt x="1751" y="3365"/>
                      <a:pt x="1772" y="3291"/>
                      <a:pt x="1741" y="3239"/>
                    </a:cubicBezTo>
                    <a:cubicBezTo>
                      <a:pt x="1224" y="2173"/>
                      <a:pt x="697" y="1097"/>
                      <a:pt x="180" y="32"/>
                    </a:cubicBezTo>
                    <a:cubicBezTo>
                      <a:pt x="159" y="11"/>
                      <a:pt x="106" y="11"/>
                      <a:pt x="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13"/>
              <p:cNvSpPr/>
              <p:nvPr/>
            </p:nvSpPr>
            <p:spPr>
              <a:xfrm>
                <a:off x="3516375" y="5083025"/>
                <a:ext cx="60150" cy="77025"/>
              </a:xfrm>
              <a:custGeom>
                <a:avLst/>
                <a:gdLst/>
                <a:ahLst/>
                <a:cxnLst/>
                <a:rect l="l" t="t" r="r" b="b"/>
                <a:pathLst>
                  <a:path w="2406" h="3081" extrusionOk="0">
                    <a:moveTo>
                      <a:pt x="32" y="1"/>
                    </a:moveTo>
                    <a:cubicBezTo>
                      <a:pt x="32" y="22"/>
                      <a:pt x="1" y="43"/>
                      <a:pt x="11" y="53"/>
                    </a:cubicBezTo>
                    <a:cubicBezTo>
                      <a:pt x="591" y="1044"/>
                      <a:pt x="1382" y="1888"/>
                      <a:pt x="2047" y="2806"/>
                    </a:cubicBezTo>
                    <a:cubicBezTo>
                      <a:pt x="2120" y="2911"/>
                      <a:pt x="2226" y="2996"/>
                      <a:pt x="2310" y="3080"/>
                    </a:cubicBezTo>
                    <a:lnTo>
                      <a:pt x="2405" y="3017"/>
                    </a:lnTo>
                    <a:cubicBezTo>
                      <a:pt x="2384" y="2964"/>
                      <a:pt x="2373" y="2890"/>
                      <a:pt x="2342" y="2848"/>
                    </a:cubicBezTo>
                    <a:lnTo>
                      <a:pt x="158" y="32"/>
                    </a:lnTo>
                    <a:cubicBezTo>
                      <a:pt x="137" y="1"/>
                      <a:pt x="74" y="11"/>
                      <a:pt x="3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13"/>
              <p:cNvSpPr/>
              <p:nvPr/>
            </p:nvSpPr>
            <p:spPr>
              <a:xfrm>
                <a:off x="3416450" y="5109925"/>
                <a:ext cx="49050" cy="79125"/>
              </a:xfrm>
              <a:custGeom>
                <a:avLst/>
                <a:gdLst/>
                <a:ahLst/>
                <a:cxnLst/>
                <a:rect l="l" t="t" r="r" b="b"/>
                <a:pathLst>
                  <a:path w="1962" h="3165" extrusionOk="0">
                    <a:moveTo>
                      <a:pt x="32" y="0"/>
                    </a:moveTo>
                    <a:lnTo>
                      <a:pt x="32" y="0"/>
                    </a:lnTo>
                    <a:cubicBezTo>
                      <a:pt x="0" y="348"/>
                      <a:pt x="169" y="601"/>
                      <a:pt x="316" y="854"/>
                    </a:cubicBezTo>
                    <a:cubicBezTo>
                      <a:pt x="813" y="1730"/>
                      <a:pt x="1614" y="2879"/>
                      <a:pt x="1920" y="3164"/>
                    </a:cubicBezTo>
                    <a:cubicBezTo>
                      <a:pt x="1941" y="3153"/>
                      <a:pt x="1962" y="3132"/>
                      <a:pt x="1962" y="3122"/>
                    </a:cubicBezTo>
                    <a:cubicBezTo>
                      <a:pt x="1466" y="2110"/>
                      <a:pt x="738" y="1245"/>
                      <a:pt x="211" y="253"/>
                    </a:cubicBezTo>
                    <a:cubicBezTo>
                      <a:pt x="169" y="169"/>
                      <a:pt x="95" y="85"/>
                      <a:pt x="3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13"/>
              <p:cNvSpPr/>
              <p:nvPr/>
            </p:nvSpPr>
            <p:spPr>
              <a:xfrm>
                <a:off x="3214225" y="5039500"/>
                <a:ext cx="41675" cy="81000"/>
              </a:xfrm>
              <a:custGeom>
                <a:avLst/>
                <a:gdLst/>
                <a:ahLst/>
                <a:cxnLst/>
                <a:rect l="l" t="t" r="r" b="b"/>
                <a:pathLst>
                  <a:path w="1667" h="3240" extrusionOk="0">
                    <a:moveTo>
                      <a:pt x="42" y="1"/>
                    </a:moveTo>
                    <a:cubicBezTo>
                      <a:pt x="21" y="85"/>
                      <a:pt x="0" y="106"/>
                      <a:pt x="10" y="127"/>
                    </a:cubicBezTo>
                    <a:cubicBezTo>
                      <a:pt x="31" y="191"/>
                      <a:pt x="52" y="254"/>
                      <a:pt x="85" y="307"/>
                    </a:cubicBezTo>
                    <a:cubicBezTo>
                      <a:pt x="538" y="961"/>
                      <a:pt x="907" y="1657"/>
                      <a:pt x="1160" y="2417"/>
                    </a:cubicBezTo>
                    <a:cubicBezTo>
                      <a:pt x="1245" y="2659"/>
                      <a:pt x="1381" y="2891"/>
                      <a:pt x="1508" y="3123"/>
                    </a:cubicBezTo>
                    <a:cubicBezTo>
                      <a:pt x="1529" y="3165"/>
                      <a:pt x="1592" y="3197"/>
                      <a:pt x="1667" y="3239"/>
                    </a:cubicBezTo>
                    <a:cubicBezTo>
                      <a:pt x="1498" y="2279"/>
                      <a:pt x="633" y="549"/>
                      <a:pt x="4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13"/>
              <p:cNvSpPr/>
              <p:nvPr/>
            </p:nvSpPr>
            <p:spPr>
              <a:xfrm>
                <a:off x="3705700" y="5243875"/>
                <a:ext cx="43775" cy="58800"/>
              </a:xfrm>
              <a:custGeom>
                <a:avLst/>
                <a:gdLst/>
                <a:ahLst/>
                <a:cxnLst/>
                <a:rect l="l" t="t" r="r" b="b"/>
                <a:pathLst>
                  <a:path w="1751" h="2352" extrusionOk="0">
                    <a:moveTo>
                      <a:pt x="0" y="0"/>
                    </a:moveTo>
                    <a:lnTo>
                      <a:pt x="0" y="0"/>
                    </a:lnTo>
                    <a:cubicBezTo>
                      <a:pt x="211" y="538"/>
                      <a:pt x="654" y="1181"/>
                      <a:pt x="1508" y="2194"/>
                    </a:cubicBezTo>
                    <a:cubicBezTo>
                      <a:pt x="1561" y="2246"/>
                      <a:pt x="1634" y="2278"/>
                      <a:pt x="1751" y="2352"/>
                    </a:cubicBezTo>
                    <a:cubicBezTo>
                      <a:pt x="1571" y="1888"/>
                      <a:pt x="685" y="696"/>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13"/>
              <p:cNvSpPr/>
              <p:nvPr/>
            </p:nvSpPr>
            <p:spPr>
              <a:xfrm>
                <a:off x="3598650" y="4911325"/>
                <a:ext cx="45625" cy="30650"/>
              </a:xfrm>
              <a:custGeom>
                <a:avLst/>
                <a:gdLst/>
                <a:ahLst/>
                <a:cxnLst/>
                <a:rect l="l" t="t" r="r" b="b"/>
                <a:pathLst>
                  <a:path w="1825" h="1226" extrusionOk="0">
                    <a:moveTo>
                      <a:pt x="81" y="1"/>
                    </a:moveTo>
                    <a:cubicBezTo>
                      <a:pt x="66" y="1"/>
                      <a:pt x="29" y="46"/>
                      <a:pt x="0" y="66"/>
                    </a:cubicBezTo>
                    <a:cubicBezTo>
                      <a:pt x="474" y="593"/>
                      <a:pt x="1255" y="1089"/>
                      <a:pt x="1824" y="1226"/>
                    </a:cubicBezTo>
                    <a:cubicBezTo>
                      <a:pt x="1456" y="857"/>
                      <a:pt x="474" y="161"/>
                      <a:pt x="85" y="2"/>
                    </a:cubicBezTo>
                    <a:cubicBezTo>
                      <a:pt x="84" y="1"/>
                      <a:pt x="82" y="1"/>
                      <a:pt x="8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13"/>
              <p:cNvSpPr/>
              <p:nvPr/>
            </p:nvSpPr>
            <p:spPr>
              <a:xfrm>
                <a:off x="3190200" y="4931400"/>
                <a:ext cx="10575" cy="64125"/>
              </a:xfrm>
              <a:custGeom>
                <a:avLst/>
                <a:gdLst/>
                <a:ahLst/>
                <a:cxnLst/>
                <a:rect l="l" t="t" r="r" b="b"/>
                <a:pathLst>
                  <a:path w="423" h="2565" extrusionOk="0">
                    <a:moveTo>
                      <a:pt x="128" y="1"/>
                    </a:moveTo>
                    <a:cubicBezTo>
                      <a:pt x="64" y="117"/>
                      <a:pt x="1" y="170"/>
                      <a:pt x="1" y="223"/>
                    </a:cubicBezTo>
                    <a:cubicBezTo>
                      <a:pt x="22" y="1425"/>
                      <a:pt x="106" y="2131"/>
                      <a:pt x="307" y="2564"/>
                    </a:cubicBezTo>
                    <a:cubicBezTo>
                      <a:pt x="423" y="1773"/>
                      <a:pt x="191" y="1066"/>
                      <a:pt x="233" y="349"/>
                    </a:cubicBezTo>
                    <a:cubicBezTo>
                      <a:pt x="233" y="254"/>
                      <a:pt x="181" y="159"/>
                      <a:pt x="12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13"/>
              <p:cNvSpPr/>
              <p:nvPr/>
            </p:nvSpPr>
            <p:spPr>
              <a:xfrm>
                <a:off x="3221600" y="4825675"/>
                <a:ext cx="6350" cy="58300"/>
              </a:xfrm>
              <a:custGeom>
                <a:avLst/>
                <a:gdLst/>
                <a:ahLst/>
                <a:cxnLst/>
                <a:rect l="l" t="t" r="r" b="b"/>
                <a:pathLst>
                  <a:path w="254" h="2332" extrusionOk="0">
                    <a:moveTo>
                      <a:pt x="169" y="1"/>
                    </a:moveTo>
                    <a:cubicBezTo>
                      <a:pt x="74" y="106"/>
                      <a:pt x="0" y="149"/>
                      <a:pt x="0" y="191"/>
                    </a:cubicBezTo>
                    <a:cubicBezTo>
                      <a:pt x="0" y="855"/>
                      <a:pt x="0" y="1509"/>
                      <a:pt x="11" y="2163"/>
                    </a:cubicBezTo>
                    <a:cubicBezTo>
                      <a:pt x="11" y="2205"/>
                      <a:pt x="74" y="2237"/>
                      <a:pt x="169" y="2331"/>
                    </a:cubicBezTo>
                    <a:cubicBezTo>
                      <a:pt x="243" y="1530"/>
                      <a:pt x="254" y="792"/>
                      <a:pt x="16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13"/>
              <p:cNvSpPr/>
              <p:nvPr/>
            </p:nvSpPr>
            <p:spPr>
              <a:xfrm>
                <a:off x="3518500" y="5111750"/>
                <a:ext cx="32175" cy="48300"/>
              </a:xfrm>
              <a:custGeom>
                <a:avLst/>
                <a:gdLst/>
                <a:ahLst/>
                <a:cxnLst/>
                <a:rect l="l" t="t" r="r" b="b"/>
                <a:pathLst>
                  <a:path w="1287" h="1932" extrusionOk="0">
                    <a:moveTo>
                      <a:pt x="0" y="1"/>
                    </a:moveTo>
                    <a:lnTo>
                      <a:pt x="0" y="1"/>
                    </a:lnTo>
                    <a:cubicBezTo>
                      <a:pt x="305" y="781"/>
                      <a:pt x="917" y="1667"/>
                      <a:pt x="1287" y="1931"/>
                    </a:cubicBezTo>
                    <a:cubicBezTo>
                      <a:pt x="1160" y="1552"/>
                      <a:pt x="516" y="560"/>
                      <a:pt x="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13"/>
              <p:cNvSpPr/>
              <p:nvPr/>
            </p:nvSpPr>
            <p:spPr>
              <a:xfrm>
                <a:off x="3651375" y="4817200"/>
                <a:ext cx="40625" cy="35925"/>
              </a:xfrm>
              <a:custGeom>
                <a:avLst/>
                <a:gdLst/>
                <a:ahLst/>
                <a:cxnLst/>
                <a:rect l="l" t="t" r="r" b="b"/>
                <a:pathLst>
                  <a:path w="1625" h="1437" extrusionOk="0">
                    <a:moveTo>
                      <a:pt x="108" y="1"/>
                    </a:moveTo>
                    <a:cubicBezTo>
                      <a:pt x="84" y="1"/>
                      <a:pt x="39" y="36"/>
                      <a:pt x="11" y="55"/>
                    </a:cubicBezTo>
                    <a:cubicBezTo>
                      <a:pt x="11" y="76"/>
                      <a:pt x="1" y="97"/>
                      <a:pt x="11" y="108"/>
                    </a:cubicBezTo>
                    <a:lnTo>
                      <a:pt x="1529" y="1437"/>
                    </a:lnTo>
                    <a:cubicBezTo>
                      <a:pt x="1561" y="1416"/>
                      <a:pt x="1593" y="1405"/>
                      <a:pt x="1625" y="1395"/>
                    </a:cubicBezTo>
                    <a:cubicBezTo>
                      <a:pt x="1583" y="1299"/>
                      <a:pt x="1540" y="1205"/>
                      <a:pt x="1477" y="1131"/>
                    </a:cubicBezTo>
                    <a:cubicBezTo>
                      <a:pt x="1086" y="688"/>
                      <a:pt x="580" y="371"/>
                      <a:pt x="116" y="2"/>
                    </a:cubicBezTo>
                    <a:cubicBezTo>
                      <a:pt x="114" y="1"/>
                      <a:pt x="111" y="1"/>
                      <a:pt x="10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13"/>
              <p:cNvSpPr/>
              <p:nvPr/>
            </p:nvSpPr>
            <p:spPr>
              <a:xfrm>
                <a:off x="3266675" y="5156575"/>
                <a:ext cx="18750" cy="51200"/>
              </a:xfrm>
              <a:custGeom>
                <a:avLst/>
                <a:gdLst/>
                <a:ahLst/>
                <a:cxnLst/>
                <a:rect l="l" t="t" r="r" b="b"/>
                <a:pathLst>
                  <a:path w="750" h="2048" extrusionOk="0">
                    <a:moveTo>
                      <a:pt x="22" y="1"/>
                    </a:moveTo>
                    <a:lnTo>
                      <a:pt x="22" y="1"/>
                    </a:lnTo>
                    <a:cubicBezTo>
                      <a:pt x="1" y="338"/>
                      <a:pt x="201" y="1119"/>
                      <a:pt x="486" y="1730"/>
                    </a:cubicBezTo>
                    <a:cubicBezTo>
                      <a:pt x="537" y="1844"/>
                      <a:pt x="528" y="2047"/>
                      <a:pt x="733" y="2047"/>
                    </a:cubicBezTo>
                    <a:cubicBezTo>
                      <a:pt x="739" y="2047"/>
                      <a:pt x="744" y="2047"/>
                      <a:pt x="750" y="2047"/>
                    </a:cubicBezTo>
                    <a:cubicBezTo>
                      <a:pt x="644" y="1467"/>
                      <a:pt x="233" y="317"/>
                      <a:pt x="2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13"/>
              <p:cNvSpPr/>
              <p:nvPr/>
            </p:nvSpPr>
            <p:spPr>
              <a:xfrm>
                <a:off x="3692500" y="5253600"/>
                <a:ext cx="27450" cy="41700"/>
              </a:xfrm>
              <a:custGeom>
                <a:avLst/>
                <a:gdLst/>
                <a:ahLst/>
                <a:cxnLst/>
                <a:rect l="l" t="t" r="r" b="b"/>
                <a:pathLst>
                  <a:path w="1098" h="1668" extrusionOk="0">
                    <a:moveTo>
                      <a:pt x="85" y="1"/>
                    </a:moveTo>
                    <a:cubicBezTo>
                      <a:pt x="11" y="138"/>
                      <a:pt x="1" y="202"/>
                      <a:pt x="32" y="254"/>
                    </a:cubicBezTo>
                    <a:cubicBezTo>
                      <a:pt x="306" y="697"/>
                      <a:pt x="602" y="1140"/>
                      <a:pt x="887" y="1573"/>
                    </a:cubicBezTo>
                    <a:cubicBezTo>
                      <a:pt x="918" y="1625"/>
                      <a:pt x="992" y="1636"/>
                      <a:pt x="1055" y="1667"/>
                    </a:cubicBezTo>
                    <a:cubicBezTo>
                      <a:pt x="1066" y="1615"/>
                      <a:pt x="1098" y="1562"/>
                      <a:pt x="1077" y="1531"/>
                    </a:cubicBezTo>
                    <a:cubicBezTo>
                      <a:pt x="781" y="1077"/>
                      <a:pt x="486" y="613"/>
                      <a:pt x="191" y="160"/>
                    </a:cubicBezTo>
                    <a:cubicBezTo>
                      <a:pt x="148" y="106"/>
                      <a:pt x="116" y="54"/>
                      <a:pt x="8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13"/>
              <p:cNvSpPr/>
              <p:nvPr/>
            </p:nvSpPr>
            <p:spPr>
              <a:xfrm>
                <a:off x="3416175" y="5136550"/>
                <a:ext cx="24825" cy="37725"/>
              </a:xfrm>
              <a:custGeom>
                <a:avLst/>
                <a:gdLst/>
                <a:ahLst/>
                <a:cxnLst/>
                <a:rect l="l" t="t" r="r" b="b"/>
                <a:pathLst>
                  <a:path w="993" h="1509" extrusionOk="0">
                    <a:moveTo>
                      <a:pt x="1" y="0"/>
                    </a:moveTo>
                    <a:lnTo>
                      <a:pt x="1" y="0"/>
                    </a:lnTo>
                    <a:cubicBezTo>
                      <a:pt x="11" y="63"/>
                      <a:pt x="11" y="138"/>
                      <a:pt x="43" y="180"/>
                    </a:cubicBezTo>
                    <a:cubicBezTo>
                      <a:pt x="306" y="612"/>
                      <a:pt x="570" y="1034"/>
                      <a:pt x="845" y="1467"/>
                    </a:cubicBezTo>
                    <a:cubicBezTo>
                      <a:pt x="866" y="1488"/>
                      <a:pt x="918" y="1498"/>
                      <a:pt x="960" y="1509"/>
                    </a:cubicBezTo>
                    <a:cubicBezTo>
                      <a:pt x="971" y="1467"/>
                      <a:pt x="992" y="1413"/>
                      <a:pt x="981" y="1382"/>
                    </a:cubicBezTo>
                    <a:cubicBezTo>
                      <a:pt x="707" y="928"/>
                      <a:pt x="433" y="485"/>
                      <a:pt x="149" y="42"/>
                    </a:cubicBezTo>
                    <a:cubicBezTo>
                      <a:pt x="138" y="11"/>
                      <a:pt x="74" y="11"/>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13"/>
              <p:cNvSpPr/>
              <p:nvPr/>
            </p:nvSpPr>
            <p:spPr>
              <a:xfrm>
                <a:off x="3590975" y="5328775"/>
                <a:ext cx="26400" cy="34025"/>
              </a:xfrm>
              <a:custGeom>
                <a:avLst/>
                <a:gdLst/>
                <a:ahLst/>
                <a:cxnLst/>
                <a:rect l="l" t="t" r="r" b="b"/>
                <a:pathLst>
                  <a:path w="1056" h="1361" extrusionOk="0">
                    <a:moveTo>
                      <a:pt x="1" y="0"/>
                    </a:moveTo>
                    <a:lnTo>
                      <a:pt x="1" y="0"/>
                    </a:lnTo>
                    <a:cubicBezTo>
                      <a:pt x="360" y="749"/>
                      <a:pt x="729" y="1213"/>
                      <a:pt x="1056" y="1360"/>
                    </a:cubicBezTo>
                    <a:cubicBezTo>
                      <a:pt x="877" y="928"/>
                      <a:pt x="549" y="495"/>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13"/>
              <p:cNvSpPr/>
              <p:nvPr/>
            </p:nvSpPr>
            <p:spPr>
              <a:xfrm>
                <a:off x="3407225" y="5148175"/>
                <a:ext cx="17425" cy="35325"/>
              </a:xfrm>
              <a:custGeom>
                <a:avLst/>
                <a:gdLst/>
                <a:ahLst/>
                <a:cxnLst/>
                <a:rect l="l" t="t" r="r" b="b"/>
                <a:pathLst>
                  <a:path w="697" h="1413" extrusionOk="0">
                    <a:moveTo>
                      <a:pt x="93" y="1"/>
                    </a:moveTo>
                    <a:cubicBezTo>
                      <a:pt x="70" y="1"/>
                      <a:pt x="35" y="10"/>
                      <a:pt x="0" y="10"/>
                    </a:cubicBezTo>
                    <a:cubicBezTo>
                      <a:pt x="10" y="84"/>
                      <a:pt x="10" y="147"/>
                      <a:pt x="32" y="200"/>
                    </a:cubicBezTo>
                    <a:cubicBezTo>
                      <a:pt x="242" y="611"/>
                      <a:pt x="464" y="1012"/>
                      <a:pt x="675" y="1412"/>
                    </a:cubicBezTo>
                    <a:cubicBezTo>
                      <a:pt x="696" y="980"/>
                      <a:pt x="507" y="559"/>
                      <a:pt x="116" y="10"/>
                    </a:cubicBezTo>
                    <a:cubicBezTo>
                      <a:pt x="113" y="3"/>
                      <a:pt x="104" y="1"/>
                      <a:pt x="9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13"/>
              <p:cNvSpPr/>
              <p:nvPr/>
            </p:nvSpPr>
            <p:spPr>
              <a:xfrm>
                <a:off x="3290675" y="5233050"/>
                <a:ext cx="18750" cy="34050"/>
              </a:xfrm>
              <a:custGeom>
                <a:avLst/>
                <a:gdLst/>
                <a:ahLst/>
                <a:cxnLst/>
                <a:rect l="l" t="t" r="r" b="b"/>
                <a:pathLst>
                  <a:path w="750" h="1362" extrusionOk="0">
                    <a:moveTo>
                      <a:pt x="1" y="0"/>
                    </a:moveTo>
                    <a:cubicBezTo>
                      <a:pt x="158" y="644"/>
                      <a:pt x="348" y="992"/>
                      <a:pt x="749" y="1361"/>
                    </a:cubicBezTo>
                    <a:cubicBezTo>
                      <a:pt x="633" y="855"/>
                      <a:pt x="359" y="485"/>
                      <a:pt x="158" y="85"/>
                    </a:cubicBezTo>
                    <a:cubicBezTo>
                      <a:pt x="137" y="42"/>
                      <a:pt x="74" y="32"/>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13"/>
              <p:cNvSpPr/>
              <p:nvPr/>
            </p:nvSpPr>
            <p:spPr>
              <a:xfrm>
                <a:off x="3581500" y="5340100"/>
                <a:ext cx="20325" cy="28250"/>
              </a:xfrm>
              <a:custGeom>
                <a:avLst/>
                <a:gdLst/>
                <a:ahLst/>
                <a:cxnLst/>
                <a:rect l="l" t="t" r="r" b="b"/>
                <a:pathLst>
                  <a:path w="813" h="1130" extrusionOk="0">
                    <a:moveTo>
                      <a:pt x="42" y="0"/>
                    </a:moveTo>
                    <a:cubicBezTo>
                      <a:pt x="0" y="169"/>
                      <a:pt x="106" y="296"/>
                      <a:pt x="180" y="422"/>
                    </a:cubicBezTo>
                    <a:cubicBezTo>
                      <a:pt x="328" y="654"/>
                      <a:pt x="506" y="876"/>
                      <a:pt x="675" y="1097"/>
                    </a:cubicBezTo>
                    <a:cubicBezTo>
                      <a:pt x="696" y="1129"/>
                      <a:pt x="749" y="1118"/>
                      <a:pt x="813" y="1129"/>
                    </a:cubicBezTo>
                    <a:cubicBezTo>
                      <a:pt x="802" y="1055"/>
                      <a:pt x="802" y="992"/>
                      <a:pt x="771" y="939"/>
                    </a:cubicBezTo>
                    <a:cubicBezTo>
                      <a:pt x="570" y="633"/>
                      <a:pt x="370" y="328"/>
                      <a:pt x="159" y="21"/>
                    </a:cubicBezTo>
                    <a:cubicBezTo>
                      <a:pt x="148" y="0"/>
                      <a:pt x="85" y="11"/>
                      <a:pt x="4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13"/>
              <p:cNvSpPr/>
              <p:nvPr/>
            </p:nvSpPr>
            <p:spPr>
              <a:xfrm>
                <a:off x="3192600" y="4888975"/>
                <a:ext cx="8175" cy="28225"/>
              </a:xfrm>
              <a:custGeom>
                <a:avLst/>
                <a:gdLst/>
                <a:ahLst/>
                <a:cxnLst/>
                <a:rect l="l" t="t" r="r" b="b"/>
                <a:pathLst>
                  <a:path w="327" h="1129" extrusionOk="0">
                    <a:moveTo>
                      <a:pt x="317" y="0"/>
                    </a:moveTo>
                    <a:lnTo>
                      <a:pt x="317" y="0"/>
                    </a:lnTo>
                    <a:cubicBezTo>
                      <a:pt x="42" y="401"/>
                      <a:pt x="0" y="591"/>
                      <a:pt x="85" y="1128"/>
                    </a:cubicBezTo>
                    <a:cubicBezTo>
                      <a:pt x="232" y="791"/>
                      <a:pt x="327" y="443"/>
                      <a:pt x="31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13"/>
              <p:cNvSpPr/>
              <p:nvPr/>
            </p:nvSpPr>
            <p:spPr>
              <a:xfrm>
                <a:off x="3232150" y="4845975"/>
                <a:ext cx="8975" cy="28150"/>
              </a:xfrm>
              <a:custGeom>
                <a:avLst/>
                <a:gdLst/>
                <a:ahLst/>
                <a:cxnLst/>
                <a:rect l="l" t="t" r="r" b="b"/>
                <a:pathLst>
                  <a:path w="359" h="1126" extrusionOk="0">
                    <a:moveTo>
                      <a:pt x="95" y="1"/>
                    </a:moveTo>
                    <a:cubicBezTo>
                      <a:pt x="0" y="391"/>
                      <a:pt x="74" y="687"/>
                      <a:pt x="64" y="992"/>
                    </a:cubicBezTo>
                    <a:cubicBezTo>
                      <a:pt x="64" y="1035"/>
                      <a:pt x="77" y="1126"/>
                      <a:pt x="172" y="1126"/>
                    </a:cubicBezTo>
                    <a:cubicBezTo>
                      <a:pt x="194" y="1126"/>
                      <a:pt x="221" y="1121"/>
                      <a:pt x="253" y="1108"/>
                    </a:cubicBezTo>
                    <a:cubicBezTo>
                      <a:pt x="179" y="781"/>
                      <a:pt x="359" y="423"/>
                      <a:pt x="9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13"/>
              <p:cNvSpPr/>
              <p:nvPr/>
            </p:nvSpPr>
            <p:spPr>
              <a:xfrm>
                <a:off x="3727300" y="4891600"/>
                <a:ext cx="12425" cy="14800"/>
              </a:xfrm>
              <a:custGeom>
                <a:avLst/>
                <a:gdLst/>
                <a:ahLst/>
                <a:cxnLst/>
                <a:rect l="l" t="t" r="r" b="b"/>
                <a:pathLst>
                  <a:path w="497" h="592" extrusionOk="0">
                    <a:moveTo>
                      <a:pt x="1" y="1"/>
                    </a:moveTo>
                    <a:lnTo>
                      <a:pt x="1" y="1"/>
                    </a:lnTo>
                    <a:cubicBezTo>
                      <a:pt x="138" y="412"/>
                      <a:pt x="138" y="412"/>
                      <a:pt x="496" y="591"/>
                    </a:cubicBezTo>
                    <a:cubicBezTo>
                      <a:pt x="391" y="369"/>
                      <a:pt x="317" y="127"/>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13"/>
              <p:cNvSpPr/>
              <p:nvPr/>
            </p:nvSpPr>
            <p:spPr>
              <a:xfrm>
                <a:off x="3234500" y="4960400"/>
                <a:ext cx="5575" cy="20350"/>
              </a:xfrm>
              <a:custGeom>
                <a:avLst/>
                <a:gdLst/>
                <a:ahLst/>
                <a:cxnLst/>
                <a:rect l="l" t="t" r="r" b="b"/>
                <a:pathLst>
                  <a:path w="223" h="814" extrusionOk="0">
                    <a:moveTo>
                      <a:pt x="1" y="1"/>
                    </a:moveTo>
                    <a:lnTo>
                      <a:pt x="1" y="1"/>
                    </a:lnTo>
                    <a:cubicBezTo>
                      <a:pt x="33" y="149"/>
                      <a:pt x="54" y="296"/>
                      <a:pt x="85" y="444"/>
                    </a:cubicBezTo>
                    <a:cubicBezTo>
                      <a:pt x="117" y="570"/>
                      <a:pt x="159" y="687"/>
                      <a:pt x="191" y="813"/>
                    </a:cubicBezTo>
                    <a:cubicBezTo>
                      <a:pt x="223" y="518"/>
                      <a:pt x="191" y="244"/>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13"/>
              <p:cNvSpPr/>
              <p:nvPr/>
            </p:nvSpPr>
            <p:spPr>
              <a:xfrm>
                <a:off x="3808525" y="5251500"/>
                <a:ext cx="1075" cy="1600"/>
              </a:xfrm>
              <a:custGeom>
                <a:avLst/>
                <a:gdLst/>
                <a:ahLst/>
                <a:cxnLst/>
                <a:rect l="l" t="t" r="r" b="b"/>
                <a:pathLst>
                  <a:path w="43" h="64" extrusionOk="0">
                    <a:moveTo>
                      <a:pt x="43" y="1"/>
                    </a:moveTo>
                    <a:cubicBezTo>
                      <a:pt x="32" y="11"/>
                      <a:pt x="10" y="11"/>
                      <a:pt x="0" y="22"/>
                    </a:cubicBezTo>
                    <a:cubicBezTo>
                      <a:pt x="10" y="33"/>
                      <a:pt x="10" y="54"/>
                      <a:pt x="21" y="64"/>
                    </a:cubicBezTo>
                    <a:cubicBezTo>
                      <a:pt x="32" y="43"/>
                      <a:pt x="32" y="22"/>
                      <a:pt x="4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13"/>
              <p:cNvSpPr/>
              <p:nvPr/>
            </p:nvSpPr>
            <p:spPr>
              <a:xfrm>
                <a:off x="3651100" y="4638075"/>
                <a:ext cx="235225" cy="20250"/>
              </a:xfrm>
              <a:custGeom>
                <a:avLst/>
                <a:gdLst/>
                <a:ahLst/>
                <a:cxnLst/>
                <a:rect l="l" t="t" r="r" b="b"/>
                <a:pathLst>
                  <a:path w="9409" h="810" extrusionOk="0">
                    <a:moveTo>
                      <a:pt x="2745" y="0"/>
                    </a:moveTo>
                    <a:cubicBezTo>
                      <a:pt x="1868" y="0"/>
                      <a:pt x="1000" y="100"/>
                      <a:pt x="148" y="322"/>
                    </a:cubicBezTo>
                    <a:cubicBezTo>
                      <a:pt x="64" y="343"/>
                      <a:pt x="1" y="407"/>
                      <a:pt x="96" y="523"/>
                    </a:cubicBezTo>
                    <a:cubicBezTo>
                      <a:pt x="718" y="312"/>
                      <a:pt x="1372" y="270"/>
                      <a:pt x="2037" y="270"/>
                    </a:cubicBezTo>
                    <a:cubicBezTo>
                      <a:pt x="2205" y="267"/>
                      <a:pt x="2373" y="266"/>
                      <a:pt x="2541" y="266"/>
                    </a:cubicBezTo>
                    <a:cubicBezTo>
                      <a:pt x="3079" y="266"/>
                      <a:pt x="3618" y="280"/>
                      <a:pt x="4156" y="312"/>
                    </a:cubicBezTo>
                    <a:cubicBezTo>
                      <a:pt x="5865" y="407"/>
                      <a:pt x="7573" y="481"/>
                      <a:pt x="9250" y="807"/>
                    </a:cubicBezTo>
                    <a:cubicBezTo>
                      <a:pt x="9254" y="809"/>
                      <a:pt x="9257" y="809"/>
                      <a:pt x="9261" y="809"/>
                    </a:cubicBezTo>
                    <a:cubicBezTo>
                      <a:pt x="9291" y="809"/>
                      <a:pt x="9333" y="773"/>
                      <a:pt x="9408" y="744"/>
                    </a:cubicBezTo>
                    <a:cubicBezTo>
                      <a:pt x="9324" y="681"/>
                      <a:pt x="9261" y="618"/>
                      <a:pt x="9187" y="607"/>
                    </a:cubicBezTo>
                    <a:cubicBezTo>
                      <a:pt x="8807" y="523"/>
                      <a:pt x="8417" y="428"/>
                      <a:pt x="8016" y="375"/>
                    </a:cubicBezTo>
                    <a:cubicBezTo>
                      <a:pt x="6392" y="164"/>
                      <a:pt x="4758" y="48"/>
                      <a:pt x="3112" y="6"/>
                    </a:cubicBezTo>
                    <a:cubicBezTo>
                      <a:pt x="2990" y="2"/>
                      <a:pt x="2867" y="0"/>
                      <a:pt x="274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13"/>
              <p:cNvSpPr/>
              <p:nvPr/>
            </p:nvSpPr>
            <p:spPr>
              <a:xfrm>
                <a:off x="3793475" y="4847825"/>
                <a:ext cx="197250" cy="12950"/>
              </a:xfrm>
              <a:custGeom>
                <a:avLst/>
                <a:gdLst/>
                <a:ahLst/>
                <a:cxnLst/>
                <a:rect l="l" t="t" r="r" b="b"/>
                <a:pathLst>
                  <a:path w="7890" h="518" extrusionOk="0">
                    <a:moveTo>
                      <a:pt x="233" y="1"/>
                    </a:moveTo>
                    <a:cubicBezTo>
                      <a:pt x="138" y="1"/>
                      <a:pt x="1" y="11"/>
                      <a:pt x="75" y="201"/>
                    </a:cubicBezTo>
                    <a:cubicBezTo>
                      <a:pt x="2670" y="296"/>
                      <a:pt x="5274" y="486"/>
                      <a:pt x="7890" y="517"/>
                    </a:cubicBezTo>
                    <a:cubicBezTo>
                      <a:pt x="7732" y="338"/>
                      <a:pt x="7531" y="349"/>
                      <a:pt x="7341" y="338"/>
                    </a:cubicBezTo>
                    <a:cubicBezTo>
                      <a:pt x="5506" y="243"/>
                      <a:pt x="3661" y="138"/>
                      <a:pt x="1826" y="43"/>
                    </a:cubicBezTo>
                    <a:cubicBezTo>
                      <a:pt x="1298" y="22"/>
                      <a:pt x="771" y="11"/>
                      <a:pt x="23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13"/>
              <p:cNvSpPr/>
              <p:nvPr/>
            </p:nvSpPr>
            <p:spPr>
              <a:xfrm>
                <a:off x="3761850" y="4778225"/>
                <a:ext cx="89950" cy="7300"/>
              </a:xfrm>
              <a:custGeom>
                <a:avLst/>
                <a:gdLst/>
                <a:ahLst/>
                <a:cxnLst/>
                <a:rect l="l" t="t" r="r" b="b"/>
                <a:pathLst>
                  <a:path w="3598" h="292" extrusionOk="0">
                    <a:moveTo>
                      <a:pt x="591" y="1"/>
                    </a:moveTo>
                    <a:cubicBezTo>
                      <a:pt x="401" y="1"/>
                      <a:pt x="201" y="43"/>
                      <a:pt x="11" y="64"/>
                    </a:cubicBezTo>
                    <a:cubicBezTo>
                      <a:pt x="11" y="85"/>
                      <a:pt x="11" y="116"/>
                      <a:pt x="0" y="137"/>
                    </a:cubicBezTo>
                    <a:cubicBezTo>
                      <a:pt x="97" y="167"/>
                      <a:pt x="195" y="223"/>
                      <a:pt x="284" y="223"/>
                    </a:cubicBezTo>
                    <a:cubicBezTo>
                      <a:pt x="291" y="223"/>
                      <a:pt x="299" y="222"/>
                      <a:pt x="306" y="222"/>
                    </a:cubicBezTo>
                    <a:cubicBezTo>
                      <a:pt x="444" y="215"/>
                      <a:pt x="581" y="212"/>
                      <a:pt x="718" y="212"/>
                    </a:cubicBezTo>
                    <a:cubicBezTo>
                      <a:pt x="1451" y="212"/>
                      <a:pt x="2184" y="291"/>
                      <a:pt x="2917" y="291"/>
                    </a:cubicBezTo>
                    <a:cubicBezTo>
                      <a:pt x="3144" y="291"/>
                      <a:pt x="3370" y="283"/>
                      <a:pt x="3597" y="264"/>
                    </a:cubicBezTo>
                    <a:cubicBezTo>
                      <a:pt x="3597" y="264"/>
                      <a:pt x="3586" y="233"/>
                      <a:pt x="3586" y="169"/>
                    </a:cubicBezTo>
                    <a:cubicBezTo>
                      <a:pt x="2595" y="11"/>
                      <a:pt x="1593" y="32"/>
                      <a:pt x="59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13"/>
              <p:cNvSpPr/>
              <p:nvPr/>
            </p:nvSpPr>
            <p:spPr>
              <a:xfrm>
                <a:off x="3814050" y="4865175"/>
                <a:ext cx="91250" cy="9325"/>
              </a:xfrm>
              <a:custGeom>
                <a:avLst/>
                <a:gdLst/>
                <a:ahLst/>
                <a:cxnLst/>
                <a:rect l="l" t="t" r="r" b="b"/>
                <a:pathLst>
                  <a:path w="3650" h="373" extrusionOk="0">
                    <a:moveTo>
                      <a:pt x="239" y="1"/>
                    </a:moveTo>
                    <a:cubicBezTo>
                      <a:pt x="166" y="1"/>
                      <a:pt x="91" y="27"/>
                      <a:pt x="0" y="45"/>
                    </a:cubicBezTo>
                    <a:cubicBezTo>
                      <a:pt x="201" y="245"/>
                      <a:pt x="443" y="203"/>
                      <a:pt x="654" y="224"/>
                    </a:cubicBezTo>
                    <a:cubicBezTo>
                      <a:pt x="1676" y="323"/>
                      <a:pt x="2422" y="373"/>
                      <a:pt x="2943" y="373"/>
                    </a:cubicBezTo>
                    <a:cubicBezTo>
                      <a:pt x="3256" y="373"/>
                      <a:pt x="3488" y="355"/>
                      <a:pt x="3650" y="319"/>
                    </a:cubicBezTo>
                    <a:cubicBezTo>
                      <a:pt x="3628" y="287"/>
                      <a:pt x="3597" y="235"/>
                      <a:pt x="3565" y="235"/>
                    </a:cubicBezTo>
                    <a:cubicBezTo>
                      <a:pt x="2468" y="151"/>
                      <a:pt x="1371" y="76"/>
                      <a:pt x="275" y="3"/>
                    </a:cubicBezTo>
                    <a:cubicBezTo>
                      <a:pt x="263" y="1"/>
                      <a:pt x="251" y="1"/>
                      <a:pt x="23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13"/>
              <p:cNvSpPr/>
              <p:nvPr/>
            </p:nvSpPr>
            <p:spPr>
              <a:xfrm>
                <a:off x="3720700" y="4592375"/>
                <a:ext cx="86275" cy="6050"/>
              </a:xfrm>
              <a:custGeom>
                <a:avLst/>
                <a:gdLst/>
                <a:ahLst/>
                <a:cxnLst/>
                <a:rect l="l" t="t" r="r" b="b"/>
                <a:pathLst>
                  <a:path w="3451" h="242" extrusionOk="0">
                    <a:moveTo>
                      <a:pt x="1601" y="0"/>
                    </a:moveTo>
                    <a:cubicBezTo>
                      <a:pt x="978" y="0"/>
                      <a:pt x="362" y="39"/>
                      <a:pt x="1" y="125"/>
                    </a:cubicBezTo>
                    <a:cubicBezTo>
                      <a:pt x="1130" y="242"/>
                      <a:pt x="2258" y="242"/>
                      <a:pt x="3397" y="242"/>
                    </a:cubicBezTo>
                    <a:cubicBezTo>
                      <a:pt x="3408" y="242"/>
                      <a:pt x="3429" y="221"/>
                      <a:pt x="3439" y="199"/>
                    </a:cubicBezTo>
                    <a:cubicBezTo>
                      <a:pt x="3450" y="189"/>
                      <a:pt x="3439" y="167"/>
                      <a:pt x="3439" y="146"/>
                    </a:cubicBezTo>
                    <a:cubicBezTo>
                      <a:pt x="3095" y="55"/>
                      <a:pt x="2343" y="0"/>
                      <a:pt x="160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13"/>
              <p:cNvSpPr/>
              <p:nvPr/>
            </p:nvSpPr>
            <p:spPr>
              <a:xfrm>
                <a:off x="3719125" y="4661675"/>
                <a:ext cx="76775" cy="7425"/>
              </a:xfrm>
              <a:custGeom>
                <a:avLst/>
                <a:gdLst/>
                <a:ahLst/>
                <a:cxnLst/>
                <a:rect l="l" t="t" r="r" b="b"/>
                <a:pathLst>
                  <a:path w="3071" h="297" extrusionOk="0">
                    <a:moveTo>
                      <a:pt x="117" y="1"/>
                    </a:moveTo>
                    <a:cubicBezTo>
                      <a:pt x="96" y="1"/>
                      <a:pt x="64" y="53"/>
                      <a:pt x="1" y="127"/>
                    </a:cubicBezTo>
                    <a:cubicBezTo>
                      <a:pt x="940" y="296"/>
                      <a:pt x="1857" y="191"/>
                      <a:pt x="2764" y="264"/>
                    </a:cubicBezTo>
                    <a:cubicBezTo>
                      <a:pt x="2776" y="265"/>
                      <a:pt x="2787" y="266"/>
                      <a:pt x="2799" y="266"/>
                    </a:cubicBezTo>
                    <a:cubicBezTo>
                      <a:pt x="2893" y="266"/>
                      <a:pt x="2985" y="231"/>
                      <a:pt x="3070" y="212"/>
                    </a:cubicBezTo>
                    <a:cubicBezTo>
                      <a:pt x="3070" y="170"/>
                      <a:pt x="3059" y="116"/>
                      <a:pt x="3049" y="64"/>
                    </a:cubicBezTo>
                    <a:cubicBezTo>
                      <a:pt x="2079" y="11"/>
                      <a:pt x="1097" y="1"/>
                      <a:pt x="11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13"/>
              <p:cNvSpPr/>
              <p:nvPr/>
            </p:nvSpPr>
            <p:spPr>
              <a:xfrm>
                <a:off x="3621575" y="4601825"/>
                <a:ext cx="65675" cy="12500"/>
              </a:xfrm>
              <a:custGeom>
                <a:avLst/>
                <a:gdLst/>
                <a:ahLst/>
                <a:cxnLst/>
                <a:rect l="l" t="t" r="r" b="b"/>
                <a:pathLst>
                  <a:path w="2627" h="500" extrusionOk="0">
                    <a:moveTo>
                      <a:pt x="2447" y="0"/>
                    </a:moveTo>
                    <a:cubicBezTo>
                      <a:pt x="1878" y="64"/>
                      <a:pt x="1308" y="117"/>
                      <a:pt x="739" y="180"/>
                    </a:cubicBezTo>
                    <a:cubicBezTo>
                      <a:pt x="560" y="201"/>
                      <a:pt x="391" y="243"/>
                      <a:pt x="222" y="286"/>
                    </a:cubicBezTo>
                    <a:cubicBezTo>
                      <a:pt x="169" y="296"/>
                      <a:pt x="138" y="359"/>
                      <a:pt x="0" y="475"/>
                    </a:cubicBezTo>
                    <a:cubicBezTo>
                      <a:pt x="155" y="484"/>
                      <a:pt x="226" y="499"/>
                      <a:pt x="281" y="499"/>
                    </a:cubicBezTo>
                    <a:cubicBezTo>
                      <a:pt x="293" y="499"/>
                      <a:pt x="305" y="498"/>
                      <a:pt x="317" y="496"/>
                    </a:cubicBezTo>
                    <a:cubicBezTo>
                      <a:pt x="866" y="423"/>
                      <a:pt x="1399" y="262"/>
                      <a:pt x="1957" y="262"/>
                    </a:cubicBezTo>
                    <a:cubicBezTo>
                      <a:pt x="2043" y="262"/>
                      <a:pt x="2129" y="266"/>
                      <a:pt x="2215" y="275"/>
                    </a:cubicBezTo>
                    <a:cubicBezTo>
                      <a:pt x="2300" y="275"/>
                      <a:pt x="2384" y="243"/>
                      <a:pt x="2479" y="222"/>
                    </a:cubicBezTo>
                    <a:cubicBezTo>
                      <a:pt x="2574" y="201"/>
                      <a:pt x="2627" y="148"/>
                      <a:pt x="2574" y="43"/>
                    </a:cubicBezTo>
                    <a:cubicBezTo>
                      <a:pt x="2532" y="32"/>
                      <a:pt x="2489" y="0"/>
                      <a:pt x="244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13"/>
              <p:cNvSpPr/>
              <p:nvPr/>
            </p:nvSpPr>
            <p:spPr>
              <a:xfrm>
                <a:off x="3944825" y="4689325"/>
                <a:ext cx="60675" cy="13525"/>
              </a:xfrm>
              <a:custGeom>
                <a:avLst/>
                <a:gdLst/>
                <a:ahLst/>
                <a:cxnLst/>
                <a:rect l="l" t="t" r="r" b="b"/>
                <a:pathLst>
                  <a:path w="2427" h="541" extrusionOk="0">
                    <a:moveTo>
                      <a:pt x="176" y="1"/>
                    </a:moveTo>
                    <a:cubicBezTo>
                      <a:pt x="111" y="1"/>
                      <a:pt x="48" y="25"/>
                      <a:pt x="1" y="139"/>
                    </a:cubicBezTo>
                    <a:cubicBezTo>
                      <a:pt x="813" y="276"/>
                      <a:pt x="1625" y="403"/>
                      <a:pt x="2426" y="540"/>
                    </a:cubicBezTo>
                    <a:cubicBezTo>
                      <a:pt x="1962" y="224"/>
                      <a:pt x="1214" y="65"/>
                      <a:pt x="286" y="13"/>
                    </a:cubicBezTo>
                    <a:cubicBezTo>
                      <a:pt x="251" y="9"/>
                      <a:pt x="213" y="1"/>
                      <a:pt x="17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13"/>
              <p:cNvSpPr/>
              <p:nvPr/>
            </p:nvSpPr>
            <p:spPr>
              <a:xfrm>
                <a:off x="3771600" y="4795175"/>
                <a:ext cx="59100" cy="6075"/>
              </a:xfrm>
              <a:custGeom>
                <a:avLst/>
                <a:gdLst/>
                <a:ahLst/>
                <a:cxnLst/>
                <a:rect l="l" t="t" r="r" b="b"/>
                <a:pathLst>
                  <a:path w="2364" h="243" extrusionOk="0">
                    <a:moveTo>
                      <a:pt x="870" y="1"/>
                    </a:moveTo>
                    <a:cubicBezTo>
                      <a:pt x="461" y="1"/>
                      <a:pt x="325" y="50"/>
                      <a:pt x="1" y="166"/>
                    </a:cubicBezTo>
                    <a:cubicBezTo>
                      <a:pt x="509" y="219"/>
                      <a:pt x="988" y="243"/>
                      <a:pt x="1457" y="243"/>
                    </a:cubicBezTo>
                    <a:cubicBezTo>
                      <a:pt x="1737" y="243"/>
                      <a:pt x="2013" y="234"/>
                      <a:pt x="2289" y="219"/>
                    </a:cubicBezTo>
                    <a:cubicBezTo>
                      <a:pt x="2310" y="219"/>
                      <a:pt x="2321" y="155"/>
                      <a:pt x="2363" y="71"/>
                    </a:cubicBezTo>
                    <a:cubicBezTo>
                      <a:pt x="1605" y="27"/>
                      <a:pt x="1166" y="1"/>
                      <a:pt x="87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13"/>
              <p:cNvSpPr/>
              <p:nvPr/>
            </p:nvSpPr>
            <p:spPr>
              <a:xfrm>
                <a:off x="3835950" y="4884175"/>
                <a:ext cx="46425" cy="6700"/>
              </a:xfrm>
              <a:custGeom>
                <a:avLst/>
                <a:gdLst/>
                <a:ahLst/>
                <a:cxnLst/>
                <a:rect l="l" t="t" r="r" b="b"/>
                <a:pathLst>
                  <a:path w="1857" h="268" extrusionOk="0">
                    <a:moveTo>
                      <a:pt x="323" y="1"/>
                    </a:moveTo>
                    <a:cubicBezTo>
                      <a:pt x="222" y="1"/>
                      <a:pt x="114" y="26"/>
                      <a:pt x="0" y="129"/>
                    </a:cubicBezTo>
                    <a:cubicBezTo>
                      <a:pt x="529" y="231"/>
                      <a:pt x="1009" y="268"/>
                      <a:pt x="1490" y="268"/>
                    </a:cubicBezTo>
                    <a:cubicBezTo>
                      <a:pt x="1556" y="268"/>
                      <a:pt x="1622" y="267"/>
                      <a:pt x="1688" y="266"/>
                    </a:cubicBezTo>
                    <a:cubicBezTo>
                      <a:pt x="1730" y="266"/>
                      <a:pt x="1772" y="202"/>
                      <a:pt x="1856" y="139"/>
                    </a:cubicBezTo>
                    <a:cubicBezTo>
                      <a:pt x="1635" y="23"/>
                      <a:pt x="1435" y="66"/>
                      <a:pt x="1245" y="45"/>
                    </a:cubicBezTo>
                    <a:cubicBezTo>
                      <a:pt x="1034" y="23"/>
                      <a:pt x="812" y="23"/>
                      <a:pt x="591" y="23"/>
                    </a:cubicBezTo>
                    <a:cubicBezTo>
                      <a:pt x="509" y="23"/>
                      <a:pt x="419" y="1"/>
                      <a:pt x="32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13"/>
              <p:cNvSpPr/>
              <p:nvPr/>
            </p:nvSpPr>
            <p:spPr>
              <a:xfrm>
                <a:off x="3931125" y="4703475"/>
                <a:ext cx="40625" cy="7150"/>
              </a:xfrm>
              <a:custGeom>
                <a:avLst/>
                <a:gdLst/>
                <a:ahLst/>
                <a:cxnLst/>
                <a:rect l="l" t="t" r="r" b="b"/>
                <a:pathLst>
                  <a:path w="1625" h="286" extrusionOk="0">
                    <a:moveTo>
                      <a:pt x="525" y="0"/>
                    </a:moveTo>
                    <a:cubicBezTo>
                      <a:pt x="342" y="0"/>
                      <a:pt x="166" y="19"/>
                      <a:pt x="0" y="59"/>
                    </a:cubicBezTo>
                    <a:cubicBezTo>
                      <a:pt x="295" y="216"/>
                      <a:pt x="581" y="206"/>
                      <a:pt x="865" y="237"/>
                    </a:cubicBezTo>
                    <a:cubicBezTo>
                      <a:pt x="1090" y="269"/>
                      <a:pt x="1218" y="285"/>
                      <a:pt x="1310" y="285"/>
                    </a:cubicBezTo>
                    <a:cubicBezTo>
                      <a:pt x="1434" y="285"/>
                      <a:pt x="1491" y="256"/>
                      <a:pt x="1624" y="195"/>
                    </a:cubicBezTo>
                    <a:cubicBezTo>
                      <a:pt x="1256" y="70"/>
                      <a:pt x="879" y="0"/>
                      <a:pt x="52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13"/>
              <p:cNvSpPr/>
              <p:nvPr/>
            </p:nvSpPr>
            <p:spPr>
              <a:xfrm>
                <a:off x="3802450" y="4922425"/>
                <a:ext cx="34575" cy="5225"/>
              </a:xfrm>
              <a:custGeom>
                <a:avLst/>
                <a:gdLst/>
                <a:ahLst/>
                <a:cxnLst/>
                <a:rect l="l" t="t" r="r" b="b"/>
                <a:pathLst>
                  <a:path w="1383" h="209" extrusionOk="0">
                    <a:moveTo>
                      <a:pt x="691" y="0"/>
                    </a:moveTo>
                    <a:cubicBezTo>
                      <a:pt x="484" y="0"/>
                      <a:pt x="274" y="23"/>
                      <a:pt x="62" y="23"/>
                    </a:cubicBezTo>
                    <a:cubicBezTo>
                      <a:pt x="42" y="23"/>
                      <a:pt x="21" y="23"/>
                      <a:pt x="0" y="22"/>
                    </a:cubicBezTo>
                    <a:lnTo>
                      <a:pt x="0" y="22"/>
                    </a:lnTo>
                    <a:cubicBezTo>
                      <a:pt x="259" y="164"/>
                      <a:pt x="525" y="209"/>
                      <a:pt x="796" y="209"/>
                    </a:cubicBezTo>
                    <a:cubicBezTo>
                      <a:pt x="989" y="209"/>
                      <a:pt x="1185" y="186"/>
                      <a:pt x="1382" y="160"/>
                    </a:cubicBezTo>
                    <a:cubicBezTo>
                      <a:pt x="1161" y="30"/>
                      <a:pt x="929" y="0"/>
                      <a:pt x="69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13"/>
              <p:cNvSpPr/>
              <p:nvPr/>
            </p:nvSpPr>
            <p:spPr>
              <a:xfrm>
                <a:off x="3786375" y="4809750"/>
                <a:ext cx="30075" cy="5200"/>
              </a:xfrm>
              <a:custGeom>
                <a:avLst/>
                <a:gdLst/>
                <a:ahLst/>
                <a:cxnLst/>
                <a:rect l="l" t="t" r="r" b="b"/>
                <a:pathLst>
                  <a:path w="1203" h="208" extrusionOk="0">
                    <a:moveTo>
                      <a:pt x="738" y="0"/>
                    </a:moveTo>
                    <a:cubicBezTo>
                      <a:pt x="492" y="0"/>
                      <a:pt x="246" y="5"/>
                      <a:pt x="0" y="5"/>
                    </a:cubicBezTo>
                    <a:cubicBezTo>
                      <a:pt x="285" y="145"/>
                      <a:pt x="514" y="207"/>
                      <a:pt x="714" y="207"/>
                    </a:cubicBezTo>
                    <a:cubicBezTo>
                      <a:pt x="892" y="207"/>
                      <a:pt x="1049" y="158"/>
                      <a:pt x="1203" y="68"/>
                    </a:cubicBezTo>
                    <a:cubicBezTo>
                      <a:pt x="1171" y="47"/>
                      <a:pt x="1139" y="5"/>
                      <a:pt x="1107" y="5"/>
                    </a:cubicBezTo>
                    <a:cubicBezTo>
                      <a:pt x="985" y="2"/>
                      <a:pt x="862" y="0"/>
                      <a:pt x="73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13"/>
              <p:cNvSpPr/>
              <p:nvPr/>
            </p:nvSpPr>
            <p:spPr>
              <a:xfrm>
                <a:off x="3965675" y="4622650"/>
                <a:ext cx="27175" cy="11400"/>
              </a:xfrm>
              <a:custGeom>
                <a:avLst/>
                <a:gdLst/>
                <a:ahLst/>
                <a:cxnLst/>
                <a:rect l="l" t="t" r="r" b="b"/>
                <a:pathLst>
                  <a:path w="1087" h="456" extrusionOk="0">
                    <a:moveTo>
                      <a:pt x="0" y="1"/>
                    </a:moveTo>
                    <a:lnTo>
                      <a:pt x="0" y="1"/>
                    </a:lnTo>
                    <a:cubicBezTo>
                      <a:pt x="470" y="357"/>
                      <a:pt x="653" y="456"/>
                      <a:pt x="909" y="456"/>
                    </a:cubicBezTo>
                    <a:cubicBezTo>
                      <a:pt x="963" y="456"/>
                      <a:pt x="1021" y="451"/>
                      <a:pt x="1086" y="444"/>
                    </a:cubicBezTo>
                    <a:cubicBezTo>
                      <a:pt x="760" y="170"/>
                      <a:pt x="380" y="74"/>
                      <a:pt x="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13"/>
              <p:cNvSpPr/>
              <p:nvPr/>
            </p:nvSpPr>
            <p:spPr>
              <a:xfrm>
                <a:off x="3144075" y="5240175"/>
                <a:ext cx="26650" cy="79125"/>
              </a:xfrm>
              <a:custGeom>
                <a:avLst/>
                <a:gdLst/>
                <a:ahLst/>
                <a:cxnLst/>
                <a:rect l="l" t="t" r="r" b="b"/>
                <a:pathLst>
                  <a:path w="1066" h="3165" extrusionOk="0">
                    <a:moveTo>
                      <a:pt x="939" y="0"/>
                    </a:moveTo>
                    <a:cubicBezTo>
                      <a:pt x="791" y="591"/>
                      <a:pt x="686" y="1107"/>
                      <a:pt x="538" y="1614"/>
                    </a:cubicBezTo>
                    <a:cubicBezTo>
                      <a:pt x="380" y="2120"/>
                      <a:pt x="180" y="2605"/>
                      <a:pt x="1" y="3101"/>
                    </a:cubicBezTo>
                    <a:cubicBezTo>
                      <a:pt x="32" y="3122"/>
                      <a:pt x="64" y="3143"/>
                      <a:pt x="85" y="3164"/>
                    </a:cubicBezTo>
                    <a:cubicBezTo>
                      <a:pt x="148" y="3090"/>
                      <a:pt x="233" y="3017"/>
                      <a:pt x="275" y="2921"/>
                    </a:cubicBezTo>
                    <a:cubicBezTo>
                      <a:pt x="718" y="2068"/>
                      <a:pt x="960" y="1150"/>
                      <a:pt x="1066" y="200"/>
                    </a:cubicBezTo>
                    <a:cubicBezTo>
                      <a:pt x="1066" y="158"/>
                      <a:pt x="1013" y="116"/>
                      <a:pt x="93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13"/>
              <p:cNvSpPr/>
              <p:nvPr/>
            </p:nvSpPr>
            <p:spPr>
              <a:xfrm>
                <a:off x="3032000" y="5310550"/>
                <a:ext cx="13750" cy="78350"/>
              </a:xfrm>
              <a:custGeom>
                <a:avLst/>
                <a:gdLst/>
                <a:ahLst/>
                <a:cxnLst/>
                <a:rect l="l" t="t" r="r" b="b"/>
                <a:pathLst>
                  <a:path w="550" h="3134" extrusionOk="0">
                    <a:moveTo>
                      <a:pt x="434" y="1"/>
                    </a:moveTo>
                    <a:cubicBezTo>
                      <a:pt x="191" y="645"/>
                      <a:pt x="1" y="2216"/>
                      <a:pt x="64" y="2923"/>
                    </a:cubicBezTo>
                    <a:cubicBezTo>
                      <a:pt x="64" y="2996"/>
                      <a:pt x="128" y="3070"/>
                      <a:pt x="160" y="3134"/>
                    </a:cubicBezTo>
                    <a:cubicBezTo>
                      <a:pt x="191" y="3134"/>
                      <a:pt x="233" y="3123"/>
                      <a:pt x="265" y="3113"/>
                    </a:cubicBezTo>
                    <a:cubicBezTo>
                      <a:pt x="275" y="2849"/>
                      <a:pt x="275" y="2585"/>
                      <a:pt x="286" y="2321"/>
                    </a:cubicBezTo>
                    <a:cubicBezTo>
                      <a:pt x="307" y="2079"/>
                      <a:pt x="317" y="1826"/>
                      <a:pt x="338" y="1583"/>
                    </a:cubicBezTo>
                    <a:cubicBezTo>
                      <a:pt x="360" y="1320"/>
                      <a:pt x="413" y="1056"/>
                      <a:pt x="444" y="792"/>
                    </a:cubicBezTo>
                    <a:cubicBezTo>
                      <a:pt x="465" y="549"/>
                      <a:pt x="549" y="296"/>
                      <a:pt x="43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13"/>
              <p:cNvSpPr/>
              <p:nvPr/>
            </p:nvSpPr>
            <p:spPr>
              <a:xfrm>
                <a:off x="3017775" y="5149200"/>
                <a:ext cx="20050" cy="73325"/>
              </a:xfrm>
              <a:custGeom>
                <a:avLst/>
                <a:gdLst/>
                <a:ahLst/>
                <a:cxnLst/>
                <a:rect l="l" t="t" r="r" b="b"/>
                <a:pathLst>
                  <a:path w="802" h="2933" extrusionOk="0">
                    <a:moveTo>
                      <a:pt x="750" y="0"/>
                    </a:moveTo>
                    <a:cubicBezTo>
                      <a:pt x="697" y="75"/>
                      <a:pt x="633" y="117"/>
                      <a:pt x="623" y="169"/>
                    </a:cubicBezTo>
                    <a:cubicBezTo>
                      <a:pt x="412" y="1055"/>
                      <a:pt x="211" y="1941"/>
                      <a:pt x="0" y="2827"/>
                    </a:cubicBezTo>
                    <a:cubicBezTo>
                      <a:pt x="0" y="2859"/>
                      <a:pt x="43" y="2901"/>
                      <a:pt x="54" y="2932"/>
                    </a:cubicBezTo>
                    <a:cubicBezTo>
                      <a:pt x="96" y="2911"/>
                      <a:pt x="148" y="2901"/>
                      <a:pt x="159" y="2869"/>
                    </a:cubicBezTo>
                    <a:cubicBezTo>
                      <a:pt x="370" y="1994"/>
                      <a:pt x="581" y="1108"/>
                      <a:pt x="792" y="222"/>
                    </a:cubicBezTo>
                    <a:cubicBezTo>
                      <a:pt x="802" y="169"/>
                      <a:pt x="771" y="106"/>
                      <a:pt x="75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13"/>
              <p:cNvSpPr/>
              <p:nvPr/>
            </p:nvSpPr>
            <p:spPr>
              <a:xfrm>
                <a:off x="3143550" y="5133125"/>
                <a:ext cx="16375" cy="78600"/>
              </a:xfrm>
              <a:custGeom>
                <a:avLst/>
                <a:gdLst/>
                <a:ahLst/>
                <a:cxnLst/>
                <a:rect l="l" t="t" r="r" b="b"/>
                <a:pathLst>
                  <a:path w="655" h="3144" extrusionOk="0">
                    <a:moveTo>
                      <a:pt x="559" y="0"/>
                    </a:moveTo>
                    <a:cubicBezTo>
                      <a:pt x="538" y="0"/>
                      <a:pt x="507" y="0"/>
                      <a:pt x="496" y="11"/>
                    </a:cubicBezTo>
                    <a:cubicBezTo>
                      <a:pt x="243" y="939"/>
                      <a:pt x="254" y="1909"/>
                      <a:pt x="22" y="2848"/>
                    </a:cubicBezTo>
                    <a:cubicBezTo>
                      <a:pt x="1" y="2921"/>
                      <a:pt x="22" y="3006"/>
                      <a:pt x="22" y="3143"/>
                    </a:cubicBezTo>
                    <a:cubicBezTo>
                      <a:pt x="338" y="2647"/>
                      <a:pt x="655" y="697"/>
                      <a:pt x="55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13"/>
              <p:cNvSpPr/>
              <p:nvPr/>
            </p:nvSpPr>
            <p:spPr>
              <a:xfrm>
                <a:off x="3106375" y="5309250"/>
                <a:ext cx="14250" cy="68050"/>
              </a:xfrm>
              <a:custGeom>
                <a:avLst/>
                <a:gdLst/>
                <a:ahLst/>
                <a:cxnLst/>
                <a:rect l="l" t="t" r="r" b="b"/>
                <a:pathLst>
                  <a:path w="570" h="2722" extrusionOk="0">
                    <a:moveTo>
                      <a:pt x="496" y="1"/>
                    </a:moveTo>
                    <a:cubicBezTo>
                      <a:pt x="306" y="401"/>
                      <a:pt x="169" y="1044"/>
                      <a:pt x="21" y="2310"/>
                    </a:cubicBezTo>
                    <a:cubicBezTo>
                      <a:pt x="0" y="2437"/>
                      <a:pt x="21" y="2553"/>
                      <a:pt x="21" y="2722"/>
                    </a:cubicBezTo>
                    <a:cubicBezTo>
                      <a:pt x="106" y="2647"/>
                      <a:pt x="159" y="2626"/>
                      <a:pt x="159" y="2595"/>
                    </a:cubicBezTo>
                    <a:cubicBezTo>
                      <a:pt x="295" y="1762"/>
                      <a:pt x="433" y="929"/>
                      <a:pt x="560" y="106"/>
                    </a:cubicBezTo>
                    <a:cubicBezTo>
                      <a:pt x="570" y="74"/>
                      <a:pt x="517" y="32"/>
                      <a:pt x="49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13"/>
              <p:cNvSpPr/>
              <p:nvPr/>
            </p:nvSpPr>
            <p:spPr>
              <a:xfrm>
                <a:off x="2905450" y="5261000"/>
                <a:ext cx="11100" cy="46950"/>
              </a:xfrm>
              <a:custGeom>
                <a:avLst/>
                <a:gdLst/>
                <a:ahLst/>
                <a:cxnLst/>
                <a:rect l="l" t="t" r="r" b="b"/>
                <a:pathLst>
                  <a:path w="444" h="1878" extrusionOk="0">
                    <a:moveTo>
                      <a:pt x="401" y="0"/>
                    </a:moveTo>
                    <a:cubicBezTo>
                      <a:pt x="159" y="412"/>
                      <a:pt x="1" y="1287"/>
                      <a:pt x="54" y="1878"/>
                    </a:cubicBezTo>
                    <a:cubicBezTo>
                      <a:pt x="64" y="1878"/>
                      <a:pt x="96" y="1878"/>
                      <a:pt x="106" y="1867"/>
                    </a:cubicBezTo>
                    <a:cubicBezTo>
                      <a:pt x="138" y="1835"/>
                      <a:pt x="169" y="1804"/>
                      <a:pt x="180" y="1772"/>
                    </a:cubicBezTo>
                    <a:cubicBezTo>
                      <a:pt x="265" y="1245"/>
                      <a:pt x="349" y="717"/>
                      <a:pt x="433" y="201"/>
                    </a:cubicBezTo>
                    <a:cubicBezTo>
                      <a:pt x="444" y="138"/>
                      <a:pt x="412" y="74"/>
                      <a:pt x="40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13"/>
              <p:cNvSpPr/>
              <p:nvPr/>
            </p:nvSpPr>
            <p:spPr>
              <a:xfrm>
                <a:off x="3092925" y="5319525"/>
                <a:ext cx="8725" cy="44325"/>
              </a:xfrm>
              <a:custGeom>
                <a:avLst/>
                <a:gdLst/>
                <a:ahLst/>
                <a:cxnLst/>
                <a:rect l="l" t="t" r="r" b="b"/>
                <a:pathLst>
                  <a:path w="349" h="1773" extrusionOk="0">
                    <a:moveTo>
                      <a:pt x="338" y="1"/>
                    </a:moveTo>
                    <a:lnTo>
                      <a:pt x="338" y="1"/>
                    </a:lnTo>
                    <a:cubicBezTo>
                      <a:pt x="85" y="528"/>
                      <a:pt x="22" y="1087"/>
                      <a:pt x="1" y="1657"/>
                    </a:cubicBezTo>
                    <a:cubicBezTo>
                      <a:pt x="1" y="1678"/>
                      <a:pt x="53" y="1709"/>
                      <a:pt x="148" y="1772"/>
                    </a:cubicBezTo>
                    <a:cubicBezTo>
                      <a:pt x="243" y="1172"/>
                      <a:pt x="348" y="602"/>
                      <a:pt x="33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13"/>
              <p:cNvSpPr/>
              <p:nvPr/>
            </p:nvSpPr>
            <p:spPr>
              <a:xfrm>
                <a:off x="3008025" y="5153150"/>
                <a:ext cx="11625" cy="42475"/>
              </a:xfrm>
              <a:custGeom>
                <a:avLst/>
                <a:gdLst/>
                <a:ahLst/>
                <a:cxnLst/>
                <a:rect l="l" t="t" r="r" b="b"/>
                <a:pathLst>
                  <a:path w="465" h="1699" extrusionOk="0">
                    <a:moveTo>
                      <a:pt x="422" y="1"/>
                    </a:moveTo>
                    <a:cubicBezTo>
                      <a:pt x="179" y="349"/>
                      <a:pt x="85" y="665"/>
                      <a:pt x="11" y="1351"/>
                    </a:cubicBezTo>
                    <a:cubicBezTo>
                      <a:pt x="1" y="1467"/>
                      <a:pt x="43" y="1583"/>
                      <a:pt x="64" y="1699"/>
                    </a:cubicBezTo>
                    <a:lnTo>
                      <a:pt x="148" y="1699"/>
                    </a:lnTo>
                    <a:cubicBezTo>
                      <a:pt x="254" y="1150"/>
                      <a:pt x="359" y="592"/>
                      <a:pt x="465" y="43"/>
                    </a:cubicBezTo>
                    <a:cubicBezTo>
                      <a:pt x="465" y="32"/>
                      <a:pt x="433" y="11"/>
                      <a:pt x="42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13"/>
              <p:cNvSpPr/>
              <p:nvPr/>
            </p:nvSpPr>
            <p:spPr>
              <a:xfrm>
                <a:off x="3130625" y="5145500"/>
                <a:ext cx="9800" cy="42225"/>
              </a:xfrm>
              <a:custGeom>
                <a:avLst/>
                <a:gdLst/>
                <a:ahLst/>
                <a:cxnLst/>
                <a:rect l="l" t="t" r="r" b="b"/>
                <a:pathLst>
                  <a:path w="392" h="1689" extrusionOk="0">
                    <a:moveTo>
                      <a:pt x="391" y="1"/>
                    </a:moveTo>
                    <a:lnTo>
                      <a:pt x="391" y="1"/>
                    </a:lnTo>
                    <a:cubicBezTo>
                      <a:pt x="96" y="623"/>
                      <a:pt x="0" y="1214"/>
                      <a:pt x="64" y="1688"/>
                    </a:cubicBezTo>
                    <a:cubicBezTo>
                      <a:pt x="243" y="1414"/>
                      <a:pt x="349" y="887"/>
                      <a:pt x="39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13"/>
              <p:cNvSpPr/>
              <p:nvPr/>
            </p:nvSpPr>
            <p:spPr>
              <a:xfrm>
                <a:off x="2942375" y="5319000"/>
                <a:ext cx="9775" cy="42200"/>
              </a:xfrm>
              <a:custGeom>
                <a:avLst/>
                <a:gdLst/>
                <a:ahLst/>
                <a:cxnLst/>
                <a:rect l="l" t="t" r="r" b="b"/>
                <a:pathLst>
                  <a:path w="391" h="1688" extrusionOk="0">
                    <a:moveTo>
                      <a:pt x="201" y="0"/>
                    </a:moveTo>
                    <a:cubicBezTo>
                      <a:pt x="0" y="528"/>
                      <a:pt x="201" y="1034"/>
                      <a:pt x="169" y="1530"/>
                    </a:cubicBezTo>
                    <a:cubicBezTo>
                      <a:pt x="169" y="1572"/>
                      <a:pt x="232" y="1625"/>
                      <a:pt x="274" y="1688"/>
                    </a:cubicBezTo>
                    <a:cubicBezTo>
                      <a:pt x="391" y="1277"/>
                      <a:pt x="349" y="518"/>
                      <a:pt x="20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13"/>
              <p:cNvSpPr/>
              <p:nvPr/>
            </p:nvSpPr>
            <p:spPr>
              <a:xfrm>
                <a:off x="3174400" y="5156575"/>
                <a:ext cx="11100" cy="38525"/>
              </a:xfrm>
              <a:custGeom>
                <a:avLst/>
                <a:gdLst/>
                <a:ahLst/>
                <a:cxnLst/>
                <a:rect l="l" t="t" r="r" b="b"/>
                <a:pathLst>
                  <a:path w="444" h="1541" extrusionOk="0">
                    <a:moveTo>
                      <a:pt x="370" y="1"/>
                    </a:moveTo>
                    <a:lnTo>
                      <a:pt x="370" y="1"/>
                    </a:lnTo>
                    <a:cubicBezTo>
                      <a:pt x="42" y="792"/>
                      <a:pt x="0" y="1151"/>
                      <a:pt x="211" y="1541"/>
                    </a:cubicBezTo>
                    <a:cubicBezTo>
                      <a:pt x="274" y="971"/>
                      <a:pt x="443" y="507"/>
                      <a:pt x="37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13"/>
              <p:cNvSpPr/>
              <p:nvPr/>
            </p:nvSpPr>
            <p:spPr>
              <a:xfrm>
                <a:off x="2997475" y="5370950"/>
                <a:ext cx="7425" cy="30075"/>
              </a:xfrm>
              <a:custGeom>
                <a:avLst/>
                <a:gdLst/>
                <a:ahLst/>
                <a:cxnLst/>
                <a:rect l="l" t="t" r="r" b="b"/>
                <a:pathLst>
                  <a:path w="297" h="1203" extrusionOk="0">
                    <a:moveTo>
                      <a:pt x="296" y="1"/>
                    </a:moveTo>
                    <a:cubicBezTo>
                      <a:pt x="95" y="64"/>
                      <a:pt x="85" y="222"/>
                      <a:pt x="85" y="327"/>
                    </a:cubicBezTo>
                    <a:cubicBezTo>
                      <a:pt x="106" y="601"/>
                      <a:pt x="1" y="897"/>
                      <a:pt x="148" y="1161"/>
                    </a:cubicBezTo>
                    <a:cubicBezTo>
                      <a:pt x="159" y="1182"/>
                      <a:pt x="222" y="1182"/>
                      <a:pt x="296" y="1203"/>
                    </a:cubicBezTo>
                    <a:lnTo>
                      <a:pt x="296" y="1"/>
                    </a:ln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13"/>
              <p:cNvSpPr/>
              <p:nvPr/>
            </p:nvSpPr>
            <p:spPr>
              <a:xfrm>
                <a:off x="3017525" y="5339575"/>
                <a:ext cx="8450" cy="28250"/>
              </a:xfrm>
              <a:custGeom>
                <a:avLst/>
                <a:gdLst/>
                <a:ahLst/>
                <a:cxnLst/>
                <a:rect l="l" t="t" r="r" b="b"/>
                <a:pathLst>
                  <a:path w="338" h="1130" extrusionOk="0">
                    <a:moveTo>
                      <a:pt x="232" y="0"/>
                    </a:moveTo>
                    <a:lnTo>
                      <a:pt x="232" y="0"/>
                    </a:lnTo>
                    <a:cubicBezTo>
                      <a:pt x="21" y="517"/>
                      <a:pt x="0" y="813"/>
                      <a:pt x="169" y="1129"/>
                    </a:cubicBezTo>
                    <a:cubicBezTo>
                      <a:pt x="327" y="612"/>
                      <a:pt x="338" y="391"/>
                      <a:pt x="23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13"/>
              <p:cNvSpPr/>
              <p:nvPr/>
            </p:nvSpPr>
            <p:spPr>
              <a:xfrm>
                <a:off x="2922600" y="5315300"/>
                <a:ext cx="9250" cy="19550"/>
              </a:xfrm>
              <a:custGeom>
                <a:avLst/>
                <a:gdLst/>
                <a:ahLst/>
                <a:cxnLst/>
                <a:rect l="l" t="t" r="r" b="b"/>
                <a:pathLst>
                  <a:path w="370" h="782" extrusionOk="0">
                    <a:moveTo>
                      <a:pt x="200" y="1"/>
                    </a:moveTo>
                    <a:cubicBezTo>
                      <a:pt x="0" y="434"/>
                      <a:pt x="0" y="434"/>
                      <a:pt x="254" y="781"/>
                    </a:cubicBezTo>
                    <a:cubicBezTo>
                      <a:pt x="369" y="507"/>
                      <a:pt x="254" y="254"/>
                      <a:pt x="20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13"/>
              <p:cNvSpPr/>
              <p:nvPr/>
            </p:nvSpPr>
            <p:spPr>
              <a:xfrm>
                <a:off x="2984825" y="5365450"/>
                <a:ext cx="7125" cy="17900"/>
              </a:xfrm>
              <a:custGeom>
                <a:avLst/>
                <a:gdLst/>
                <a:ahLst/>
                <a:cxnLst/>
                <a:rect l="l" t="t" r="r" b="b"/>
                <a:pathLst>
                  <a:path w="285" h="716" extrusionOk="0">
                    <a:moveTo>
                      <a:pt x="184" y="0"/>
                    </a:moveTo>
                    <a:cubicBezTo>
                      <a:pt x="160" y="0"/>
                      <a:pt x="131" y="6"/>
                      <a:pt x="95" y="20"/>
                    </a:cubicBezTo>
                    <a:cubicBezTo>
                      <a:pt x="106" y="252"/>
                      <a:pt x="1" y="495"/>
                      <a:pt x="243" y="716"/>
                    </a:cubicBezTo>
                    <a:cubicBezTo>
                      <a:pt x="264" y="526"/>
                      <a:pt x="285" y="336"/>
                      <a:pt x="285" y="146"/>
                    </a:cubicBezTo>
                    <a:cubicBezTo>
                      <a:pt x="285" y="80"/>
                      <a:pt x="272" y="0"/>
                      <a:pt x="18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13"/>
              <p:cNvSpPr/>
              <p:nvPr/>
            </p:nvSpPr>
            <p:spPr>
              <a:xfrm>
                <a:off x="3182575" y="5135475"/>
                <a:ext cx="3975" cy="5825"/>
              </a:xfrm>
              <a:custGeom>
                <a:avLst/>
                <a:gdLst/>
                <a:ahLst/>
                <a:cxnLst/>
                <a:rect l="l" t="t" r="r" b="b"/>
                <a:pathLst>
                  <a:path w="159" h="233" extrusionOk="0">
                    <a:moveTo>
                      <a:pt x="116" y="1"/>
                    </a:moveTo>
                    <a:cubicBezTo>
                      <a:pt x="64" y="33"/>
                      <a:pt x="1" y="64"/>
                      <a:pt x="1" y="75"/>
                    </a:cubicBezTo>
                    <a:cubicBezTo>
                      <a:pt x="11" y="128"/>
                      <a:pt x="43" y="181"/>
                      <a:pt x="64" y="233"/>
                    </a:cubicBezTo>
                    <a:cubicBezTo>
                      <a:pt x="95" y="212"/>
                      <a:pt x="158" y="191"/>
                      <a:pt x="158" y="170"/>
                    </a:cubicBezTo>
                    <a:cubicBezTo>
                      <a:pt x="158" y="117"/>
                      <a:pt x="137" y="64"/>
                      <a:pt x="11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13"/>
              <p:cNvSpPr/>
              <p:nvPr/>
            </p:nvSpPr>
            <p:spPr>
              <a:xfrm>
                <a:off x="3305175" y="5412775"/>
                <a:ext cx="20575" cy="37550"/>
              </a:xfrm>
              <a:custGeom>
                <a:avLst/>
                <a:gdLst/>
                <a:ahLst/>
                <a:cxnLst/>
                <a:rect l="l" t="t" r="r" b="b"/>
                <a:pathLst>
                  <a:path w="823" h="1502" extrusionOk="0">
                    <a:moveTo>
                      <a:pt x="109" y="1"/>
                    </a:moveTo>
                    <a:cubicBezTo>
                      <a:pt x="74" y="1"/>
                      <a:pt x="38" y="5"/>
                      <a:pt x="0" y="15"/>
                    </a:cubicBezTo>
                    <a:cubicBezTo>
                      <a:pt x="43" y="416"/>
                      <a:pt x="64" y="785"/>
                      <a:pt x="222" y="1112"/>
                    </a:cubicBezTo>
                    <a:cubicBezTo>
                      <a:pt x="549" y="1175"/>
                      <a:pt x="549" y="1175"/>
                      <a:pt x="823" y="1502"/>
                    </a:cubicBezTo>
                    <a:cubicBezTo>
                      <a:pt x="665" y="1017"/>
                      <a:pt x="707" y="542"/>
                      <a:pt x="528" y="142"/>
                    </a:cubicBezTo>
                    <a:cubicBezTo>
                      <a:pt x="383" y="81"/>
                      <a:pt x="258" y="1"/>
                      <a:pt x="10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13"/>
              <p:cNvSpPr/>
              <p:nvPr/>
            </p:nvSpPr>
            <p:spPr>
              <a:xfrm>
                <a:off x="3245325" y="5273400"/>
                <a:ext cx="8725" cy="54600"/>
              </a:xfrm>
              <a:custGeom>
                <a:avLst/>
                <a:gdLst/>
                <a:ahLst/>
                <a:cxnLst/>
                <a:rect l="l" t="t" r="r" b="b"/>
                <a:pathLst>
                  <a:path w="349" h="2184" extrusionOk="0">
                    <a:moveTo>
                      <a:pt x="74" y="0"/>
                    </a:moveTo>
                    <a:cubicBezTo>
                      <a:pt x="43" y="42"/>
                      <a:pt x="1" y="74"/>
                      <a:pt x="1" y="106"/>
                    </a:cubicBezTo>
                    <a:cubicBezTo>
                      <a:pt x="53" y="802"/>
                      <a:pt x="116" y="1487"/>
                      <a:pt x="180" y="2183"/>
                    </a:cubicBezTo>
                    <a:cubicBezTo>
                      <a:pt x="348" y="1550"/>
                      <a:pt x="317" y="928"/>
                      <a:pt x="233" y="306"/>
                    </a:cubicBezTo>
                    <a:cubicBezTo>
                      <a:pt x="222" y="200"/>
                      <a:pt x="243" y="42"/>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13"/>
              <p:cNvSpPr/>
              <p:nvPr/>
            </p:nvSpPr>
            <p:spPr>
              <a:xfrm>
                <a:off x="3276700" y="5295800"/>
                <a:ext cx="19275" cy="51700"/>
              </a:xfrm>
              <a:custGeom>
                <a:avLst/>
                <a:gdLst/>
                <a:ahLst/>
                <a:cxnLst/>
                <a:rect l="l" t="t" r="r" b="b"/>
                <a:pathLst>
                  <a:path w="771" h="2068" extrusionOk="0">
                    <a:moveTo>
                      <a:pt x="127" y="0"/>
                    </a:moveTo>
                    <a:cubicBezTo>
                      <a:pt x="53" y="190"/>
                      <a:pt x="0" y="253"/>
                      <a:pt x="11" y="296"/>
                    </a:cubicBezTo>
                    <a:cubicBezTo>
                      <a:pt x="232" y="897"/>
                      <a:pt x="359" y="1540"/>
                      <a:pt x="771" y="2068"/>
                    </a:cubicBezTo>
                    <a:cubicBezTo>
                      <a:pt x="696" y="1382"/>
                      <a:pt x="370" y="781"/>
                      <a:pt x="12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13"/>
              <p:cNvSpPr/>
              <p:nvPr/>
            </p:nvSpPr>
            <p:spPr>
              <a:xfrm>
                <a:off x="3180725" y="5326125"/>
                <a:ext cx="7925" cy="54875"/>
              </a:xfrm>
              <a:custGeom>
                <a:avLst/>
                <a:gdLst/>
                <a:ahLst/>
                <a:cxnLst/>
                <a:rect l="l" t="t" r="r" b="b"/>
                <a:pathLst>
                  <a:path w="317" h="2195" extrusionOk="0">
                    <a:moveTo>
                      <a:pt x="211" y="1"/>
                    </a:moveTo>
                    <a:cubicBezTo>
                      <a:pt x="42" y="412"/>
                      <a:pt x="53" y="781"/>
                      <a:pt x="42" y="1150"/>
                    </a:cubicBezTo>
                    <a:cubicBezTo>
                      <a:pt x="0" y="1846"/>
                      <a:pt x="21" y="1909"/>
                      <a:pt x="243" y="2194"/>
                    </a:cubicBezTo>
                    <a:cubicBezTo>
                      <a:pt x="274" y="1530"/>
                      <a:pt x="296" y="855"/>
                      <a:pt x="317" y="180"/>
                    </a:cubicBezTo>
                    <a:cubicBezTo>
                      <a:pt x="317" y="158"/>
                      <a:pt x="317" y="137"/>
                      <a:pt x="307" y="116"/>
                    </a:cubicBezTo>
                    <a:cubicBezTo>
                      <a:pt x="296" y="95"/>
                      <a:pt x="274" y="85"/>
                      <a:pt x="21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13"/>
              <p:cNvSpPr/>
              <p:nvPr/>
            </p:nvSpPr>
            <p:spPr>
              <a:xfrm>
                <a:off x="3233450" y="5280500"/>
                <a:ext cx="8750" cy="47500"/>
              </a:xfrm>
              <a:custGeom>
                <a:avLst/>
                <a:gdLst/>
                <a:ahLst/>
                <a:cxnLst/>
                <a:rect l="l" t="t" r="r" b="b"/>
                <a:pathLst>
                  <a:path w="350" h="1900" extrusionOk="0">
                    <a:moveTo>
                      <a:pt x="85" y="1"/>
                    </a:moveTo>
                    <a:cubicBezTo>
                      <a:pt x="33" y="43"/>
                      <a:pt x="1" y="54"/>
                      <a:pt x="1" y="64"/>
                    </a:cubicBezTo>
                    <a:cubicBezTo>
                      <a:pt x="43" y="623"/>
                      <a:pt x="85" y="1193"/>
                      <a:pt x="138" y="1751"/>
                    </a:cubicBezTo>
                    <a:cubicBezTo>
                      <a:pt x="148" y="1794"/>
                      <a:pt x="223" y="1836"/>
                      <a:pt x="296" y="1899"/>
                    </a:cubicBezTo>
                    <a:cubicBezTo>
                      <a:pt x="317" y="1805"/>
                      <a:pt x="349" y="1741"/>
                      <a:pt x="338" y="1688"/>
                    </a:cubicBezTo>
                    <a:cubicBezTo>
                      <a:pt x="254" y="1203"/>
                      <a:pt x="127" y="708"/>
                      <a:pt x="190" y="201"/>
                    </a:cubicBezTo>
                    <a:cubicBezTo>
                      <a:pt x="190" y="138"/>
                      <a:pt x="127" y="75"/>
                      <a:pt x="8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13"/>
              <p:cNvSpPr/>
              <p:nvPr/>
            </p:nvSpPr>
            <p:spPr>
              <a:xfrm>
                <a:off x="3196550" y="5353800"/>
                <a:ext cx="8200" cy="37225"/>
              </a:xfrm>
              <a:custGeom>
                <a:avLst/>
                <a:gdLst/>
                <a:ahLst/>
                <a:cxnLst/>
                <a:rect l="l" t="t" r="r" b="b"/>
                <a:pathLst>
                  <a:path w="328" h="1489" extrusionOk="0">
                    <a:moveTo>
                      <a:pt x="253" y="1"/>
                    </a:moveTo>
                    <a:cubicBezTo>
                      <a:pt x="42" y="401"/>
                      <a:pt x="0" y="876"/>
                      <a:pt x="127" y="1488"/>
                    </a:cubicBezTo>
                    <a:cubicBezTo>
                      <a:pt x="180" y="1362"/>
                      <a:pt x="232" y="1287"/>
                      <a:pt x="243" y="1214"/>
                    </a:cubicBezTo>
                    <a:cubicBezTo>
                      <a:pt x="264" y="834"/>
                      <a:pt x="327" y="444"/>
                      <a:pt x="25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13"/>
              <p:cNvSpPr/>
              <p:nvPr/>
            </p:nvSpPr>
            <p:spPr>
              <a:xfrm>
                <a:off x="3399575" y="5418675"/>
                <a:ext cx="11625" cy="20050"/>
              </a:xfrm>
              <a:custGeom>
                <a:avLst/>
                <a:gdLst/>
                <a:ahLst/>
                <a:cxnLst/>
                <a:rect l="l" t="t" r="r" b="b"/>
                <a:pathLst>
                  <a:path w="465" h="802" extrusionOk="0">
                    <a:moveTo>
                      <a:pt x="0" y="0"/>
                    </a:moveTo>
                    <a:lnTo>
                      <a:pt x="0" y="0"/>
                    </a:lnTo>
                    <a:cubicBezTo>
                      <a:pt x="148" y="317"/>
                      <a:pt x="264" y="560"/>
                      <a:pt x="391" y="802"/>
                    </a:cubicBezTo>
                    <a:cubicBezTo>
                      <a:pt x="464" y="380"/>
                      <a:pt x="391" y="232"/>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13"/>
              <p:cNvSpPr/>
              <p:nvPr/>
            </p:nvSpPr>
            <p:spPr>
              <a:xfrm>
                <a:off x="3274850" y="5383325"/>
                <a:ext cx="4250" cy="23500"/>
              </a:xfrm>
              <a:custGeom>
                <a:avLst/>
                <a:gdLst/>
                <a:ahLst/>
                <a:cxnLst/>
                <a:rect l="l" t="t" r="r" b="b"/>
                <a:pathLst>
                  <a:path w="170" h="940" extrusionOk="0">
                    <a:moveTo>
                      <a:pt x="1" y="1"/>
                    </a:moveTo>
                    <a:cubicBezTo>
                      <a:pt x="1" y="317"/>
                      <a:pt x="1" y="645"/>
                      <a:pt x="170" y="940"/>
                    </a:cubicBezTo>
                    <a:cubicBezTo>
                      <a:pt x="106" y="624"/>
                      <a:pt x="53" y="307"/>
                      <a:pt x="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13"/>
              <p:cNvSpPr/>
              <p:nvPr/>
            </p:nvSpPr>
            <p:spPr>
              <a:xfrm>
                <a:off x="3944300" y="5059550"/>
                <a:ext cx="26150" cy="10250"/>
              </a:xfrm>
              <a:custGeom>
                <a:avLst/>
                <a:gdLst/>
                <a:ahLst/>
                <a:cxnLst/>
                <a:rect l="l" t="t" r="r" b="b"/>
                <a:pathLst>
                  <a:path w="1046" h="410" extrusionOk="0">
                    <a:moveTo>
                      <a:pt x="0" y="0"/>
                    </a:moveTo>
                    <a:lnTo>
                      <a:pt x="0" y="0"/>
                    </a:lnTo>
                    <a:cubicBezTo>
                      <a:pt x="432" y="311"/>
                      <a:pt x="586" y="409"/>
                      <a:pt x="779" y="409"/>
                    </a:cubicBezTo>
                    <a:cubicBezTo>
                      <a:pt x="855" y="409"/>
                      <a:pt x="937" y="394"/>
                      <a:pt x="1045" y="370"/>
                    </a:cubicBezTo>
                    <a:cubicBezTo>
                      <a:pt x="771" y="233"/>
                      <a:pt x="539" y="127"/>
                      <a:pt x="307" y="22"/>
                    </a:cubicBezTo>
                    <a:cubicBezTo>
                      <a:pt x="265" y="0"/>
                      <a:pt x="190" y="11"/>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644"/>
        <p:cNvGrpSpPr/>
        <p:nvPr/>
      </p:nvGrpSpPr>
      <p:grpSpPr>
        <a:xfrm>
          <a:off x="0" y="0"/>
          <a:ext cx="0" cy="0"/>
          <a:chOff x="0" y="0"/>
          <a:chExt cx="0" cy="0"/>
        </a:xfrm>
      </p:grpSpPr>
      <p:sp>
        <p:nvSpPr>
          <p:cNvPr id="2645" name="Google Shape;2645;p16"/>
          <p:cNvSpPr/>
          <p:nvPr/>
        </p:nvSpPr>
        <p:spPr>
          <a:xfrm>
            <a:off x="0" y="0"/>
            <a:ext cx="9144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1" name="Shape 2646"/>
        <p:cNvGrpSpPr/>
        <p:nvPr/>
      </p:nvGrpSpPr>
      <p:grpSpPr>
        <a:xfrm>
          <a:off x="0" y="0"/>
          <a:ext cx="0" cy="0"/>
          <a:chOff x="0" y="0"/>
          <a:chExt cx="0" cy="0"/>
        </a:xfrm>
      </p:grpSpPr>
      <p:sp>
        <p:nvSpPr>
          <p:cNvPr id="2647" name="Google Shape;2647;p17"/>
          <p:cNvSpPr txBox="1">
            <a:spLocks noGrp="1"/>
          </p:cNvSpPr>
          <p:nvPr>
            <p:ph type="title"/>
          </p:nvPr>
        </p:nvSpPr>
        <p:spPr>
          <a:xfrm>
            <a:off x="2935198" y="1541725"/>
            <a:ext cx="25536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648" name="Google Shape;2648;p17"/>
          <p:cNvSpPr txBox="1">
            <a:spLocks noGrp="1"/>
          </p:cNvSpPr>
          <p:nvPr>
            <p:ph type="title" idx="2" hasCustomPrompt="1"/>
          </p:nvPr>
        </p:nvSpPr>
        <p:spPr>
          <a:xfrm>
            <a:off x="3515041" y="1100950"/>
            <a:ext cx="1393800" cy="593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b="1"/>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649" name="Google Shape;2649;p17"/>
          <p:cNvSpPr txBox="1">
            <a:spLocks noGrp="1"/>
          </p:cNvSpPr>
          <p:nvPr>
            <p:ph type="subTitle" idx="1"/>
          </p:nvPr>
        </p:nvSpPr>
        <p:spPr>
          <a:xfrm>
            <a:off x="2935198" y="2128250"/>
            <a:ext cx="25536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650" name="Google Shape;2650;p17"/>
          <p:cNvSpPr txBox="1">
            <a:spLocks noGrp="1"/>
          </p:cNvSpPr>
          <p:nvPr>
            <p:ph type="title" idx="3"/>
          </p:nvPr>
        </p:nvSpPr>
        <p:spPr>
          <a:xfrm>
            <a:off x="5868349" y="1541725"/>
            <a:ext cx="25536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651" name="Google Shape;2651;p17"/>
          <p:cNvSpPr txBox="1">
            <a:spLocks noGrp="1"/>
          </p:cNvSpPr>
          <p:nvPr>
            <p:ph type="title" idx="4" hasCustomPrompt="1"/>
          </p:nvPr>
        </p:nvSpPr>
        <p:spPr>
          <a:xfrm>
            <a:off x="6448192" y="1100950"/>
            <a:ext cx="1393800" cy="593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b="1"/>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652" name="Google Shape;2652;p17"/>
          <p:cNvSpPr txBox="1">
            <a:spLocks noGrp="1"/>
          </p:cNvSpPr>
          <p:nvPr>
            <p:ph type="subTitle" idx="5"/>
          </p:nvPr>
        </p:nvSpPr>
        <p:spPr>
          <a:xfrm>
            <a:off x="5868349" y="2128250"/>
            <a:ext cx="25536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653" name="Google Shape;2653;p17"/>
          <p:cNvSpPr txBox="1">
            <a:spLocks noGrp="1"/>
          </p:cNvSpPr>
          <p:nvPr>
            <p:ph type="title" idx="6"/>
          </p:nvPr>
        </p:nvSpPr>
        <p:spPr>
          <a:xfrm>
            <a:off x="2935198" y="3331125"/>
            <a:ext cx="25536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654" name="Google Shape;2654;p17"/>
          <p:cNvSpPr txBox="1">
            <a:spLocks noGrp="1"/>
          </p:cNvSpPr>
          <p:nvPr>
            <p:ph type="title" idx="7" hasCustomPrompt="1"/>
          </p:nvPr>
        </p:nvSpPr>
        <p:spPr>
          <a:xfrm>
            <a:off x="3515041" y="2890350"/>
            <a:ext cx="1393800" cy="593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b="1"/>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655" name="Google Shape;2655;p17"/>
          <p:cNvSpPr txBox="1">
            <a:spLocks noGrp="1"/>
          </p:cNvSpPr>
          <p:nvPr>
            <p:ph type="subTitle" idx="8"/>
          </p:nvPr>
        </p:nvSpPr>
        <p:spPr>
          <a:xfrm>
            <a:off x="2935198" y="3917650"/>
            <a:ext cx="25536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656" name="Google Shape;2656;p17"/>
          <p:cNvSpPr txBox="1">
            <a:spLocks noGrp="1"/>
          </p:cNvSpPr>
          <p:nvPr>
            <p:ph type="title" idx="9"/>
          </p:nvPr>
        </p:nvSpPr>
        <p:spPr>
          <a:xfrm>
            <a:off x="5868349" y="3331125"/>
            <a:ext cx="25536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657" name="Google Shape;2657;p17"/>
          <p:cNvSpPr txBox="1">
            <a:spLocks noGrp="1"/>
          </p:cNvSpPr>
          <p:nvPr>
            <p:ph type="title" idx="13" hasCustomPrompt="1"/>
          </p:nvPr>
        </p:nvSpPr>
        <p:spPr>
          <a:xfrm>
            <a:off x="6448192" y="2890350"/>
            <a:ext cx="1393800" cy="593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b="1"/>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658" name="Google Shape;2658;p17"/>
          <p:cNvSpPr txBox="1">
            <a:spLocks noGrp="1"/>
          </p:cNvSpPr>
          <p:nvPr>
            <p:ph type="subTitle" idx="14"/>
          </p:nvPr>
        </p:nvSpPr>
        <p:spPr>
          <a:xfrm>
            <a:off x="5868349" y="3917650"/>
            <a:ext cx="25536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659" name="Google Shape;2659;p17"/>
          <p:cNvSpPr txBox="1">
            <a:spLocks noGrp="1"/>
          </p:cNvSpPr>
          <p:nvPr>
            <p:ph type="title" idx="15"/>
          </p:nvPr>
        </p:nvSpPr>
        <p:spPr>
          <a:xfrm>
            <a:off x="636224" y="361250"/>
            <a:ext cx="1884600" cy="11805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sz="3200"/>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grpSp>
        <p:nvGrpSpPr>
          <p:cNvPr id="2660" name="Google Shape;2660;p17"/>
          <p:cNvGrpSpPr/>
          <p:nvPr/>
        </p:nvGrpSpPr>
        <p:grpSpPr>
          <a:xfrm>
            <a:off x="4567713" y="-1252061"/>
            <a:ext cx="4070120" cy="3103004"/>
            <a:chOff x="4567713" y="-1252061"/>
            <a:chExt cx="4070120" cy="3103004"/>
          </a:xfrm>
        </p:grpSpPr>
        <p:grpSp>
          <p:nvGrpSpPr>
            <p:cNvPr id="2661" name="Google Shape;2661;p17"/>
            <p:cNvGrpSpPr/>
            <p:nvPr/>
          </p:nvGrpSpPr>
          <p:grpSpPr>
            <a:xfrm rot="3600081">
              <a:off x="4777077" y="-400223"/>
              <a:ext cx="2180676" cy="1742547"/>
              <a:chOff x="1340325" y="4148525"/>
              <a:chExt cx="1340250" cy="1070975"/>
            </a:xfrm>
          </p:grpSpPr>
          <p:sp>
            <p:nvSpPr>
              <p:cNvPr id="2662" name="Google Shape;2662;p17"/>
              <p:cNvSpPr/>
              <p:nvPr/>
            </p:nvSpPr>
            <p:spPr>
              <a:xfrm>
                <a:off x="2109700" y="4564650"/>
                <a:ext cx="162725" cy="32025"/>
              </a:xfrm>
              <a:custGeom>
                <a:avLst/>
                <a:gdLst/>
                <a:ahLst/>
                <a:cxnLst/>
                <a:rect l="l" t="t" r="r" b="b"/>
                <a:pathLst>
                  <a:path w="6509" h="1281" extrusionOk="0">
                    <a:moveTo>
                      <a:pt x="5728" y="1"/>
                    </a:moveTo>
                    <a:cubicBezTo>
                      <a:pt x="4641" y="22"/>
                      <a:pt x="3565" y="148"/>
                      <a:pt x="2511" y="423"/>
                    </a:cubicBezTo>
                    <a:cubicBezTo>
                      <a:pt x="2110" y="528"/>
                      <a:pt x="1699" y="655"/>
                      <a:pt x="1287" y="728"/>
                    </a:cubicBezTo>
                    <a:cubicBezTo>
                      <a:pt x="823" y="812"/>
                      <a:pt x="412" y="1013"/>
                      <a:pt x="1" y="1245"/>
                    </a:cubicBezTo>
                    <a:cubicBezTo>
                      <a:pt x="76" y="1270"/>
                      <a:pt x="148" y="1281"/>
                      <a:pt x="218" y="1281"/>
                    </a:cubicBezTo>
                    <a:cubicBezTo>
                      <a:pt x="410" y="1281"/>
                      <a:pt x="585" y="1202"/>
                      <a:pt x="771" y="1140"/>
                    </a:cubicBezTo>
                    <a:cubicBezTo>
                      <a:pt x="1045" y="1065"/>
                      <a:pt x="1330" y="1002"/>
                      <a:pt x="1604" y="929"/>
                    </a:cubicBezTo>
                    <a:cubicBezTo>
                      <a:pt x="1857" y="855"/>
                      <a:pt x="2110" y="781"/>
                      <a:pt x="2374" y="718"/>
                    </a:cubicBezTo>
                    <a:cubicBezTo>
                      <a:pt x="2648" y="655"/>
                      <a:pt x="2933" y="612"/>
                      <a:pt x="3218" y="549"/>
                    </a:cubicBezTo>
                    <a:cubicBezTo>
                      <a:pt x="3471" y="496"/>
                      <a:pt x="3734" y="444"/>
                      <a:pt x="3998" y="401"/>
                    </a:cubicBezTo>
                    <a:cubicBezTo>
                      <a:pt x="4283" y="359"/>
                      <a:pt x="4568" y="327"/>
                      <a:pt x="4852" y="296"/>
                    </a:cubicBezTo>
                    <a:cubicBezTo>
                      <a:pt x="5116" y="275"/>
                      <a:pt x="5379" y="285"/>
                      <a:pt x="5644" y="233"/>
                    </a:cubicBezTo>
                    <a:cubicBezTo>
                      <a:pt x="5686" y="226"/>
                      <a:pt x="5729" y="224"/>
                      <a:pt x="5772" y="224"/>
                    </a:cubicBezTo>
                    <a:cubicBezTo>
                      <a:pt x="5901" y="224"/>
                      <a:pt x="6031" y="246"/>
                      <a:pt x="6167" y="246"/>
                    </a:cubicBezTo>
                    <a:cubicBezTo>
                      <a:pt x="6276" y="246"/>
                      <a:pt x="6389" y="231"/>
                      <a:pt x="6508" y="180"/>
                    </a:cubicBezTo>
                    <a:cubicBezTo>
                      <a:pt x="6413" y="106"/>
                      <a:pt x="6371" y="43"/>
                      <a:pt x="6329" y="43"/>
                    </a:cubicBezTo>
                    <a:cubicBezTo>
                      <a:pt x="6129" y="11"/>
                      <a:pt x="5928" y="1"/>
                      <a:pt x="572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17"/>
              <p:cNvSpPr/>
              <p:nvPr/>
            </p:nvSpPr>
            <p:spPr>
              <a:xfrm>
                <a:off x="2006625" y="4422950"/>
                <a:ext cx="145825" cy="39150"/>
              </a:xfrm>
              <a:custGeom>
                <a:avLst/>
                <a:gdLst/>
                <a:ahLst/>
                <a:cxnLst/>
                <a:rect l="l" t="t" r="r" b="b"/>
                <a:pathLst>
                  <a:path w="5833" h="1566" extrusionOk="0">
                    <a:moveTo>
                      <a:pt x="5420" y="1"/>
                    </a:moveTo>
                    <a:cubicBezTo>
                      <a:pt x="5388" y="1"/>
                      <a:pt x="5357" y="2"/>
                      <a:pt x="5326" y="5"/>
                    </a:cubicBezTo>
                    <a:cubicBezTo>
                      <a:pt x="4419" y="79"/>
                      <a:pt x="3533" y="279"/>
                      <a:pt x="2658" y="501"/>
                    </a:cubicBezTo>
                    <a:cubicBezTo>
                      <a:pt x="2204" y="616"/>
                      <a:pt x="1761" y="775"/>
                      <a:pt x="1318" y="923"/>
                    </a:cubicBezTo>
                    <a:cubicBezTo>
                      <a:pt x="971" y="1049"/>
                      <a:pt x="612" y="1176"/>
                      <a:pt x="264" y="1323"/>
                    </a:cubicBezTo>
                    <a:cubicBezTo>
                      <a:pt x="200" y="1345"/>
                      <a:pt x="148" y="1418"/>
                      <a:pt x="0" y="1566"/>
                    </a:cubicBezTo>
                    <a:cubicBezTo>
                      <a:pt x="232" y="1545"/>
                      <a:pt x="338" y="1555"/>
                      <a:pt x="432" y="1523"/>
                    </a:cubicBezTo>
                    <a:cubicBezTo>
                      <a:pt x="1097" y="1270"/>
                      <a:pt x="1772" y="1059"/>
                      <a:pt x="2447" y="848"/>
                    </a:cubicBezTo>
                    <a:cubicBezTo>
                      <a:pt x="3017" y="670"/>
                      <a:pt x="3596" y="522"/>
                      <a:pt x="4187" y="416"/>
                    </a:cubicBezTo>
                    <a:cubicBezTo>
                      <a:pt x="4704" y="321"/>
                      <a:pt x="5220" y="248"/>
                      <a:pt x="5832" y="142"/>
                    </a:cubicBezTo>
                    <a:cubicBezTo>
                      <a:pt x="5717" y="68"/>
                      <a:pt x="5685" y="26"/>
                      <a:pt x="5653" y="16"/>
                    </a:cubicBezTo>
                    <a:cubicBezTo>
                      <a:pt x="5578" y="8"/>
                      <a:pt x="5498" y="1"/>
                      <a:pt x="542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4" name="Google Shape;2664;p17"/>
              <p:cNvSpPr/>
              <p:nvPr/>
            </p:nvSpPr>
            <p:spPr>
              <a:xfrm>
                <a:off x="1869525" y="4325725"/>
                <a:ext cx="129475" cy="37825"/>
              </a:xfrm>
              <a:custGeom>
                <a:avLst/>
                <a:gdLst/>
                <a:ahLst/>
                <a:cxnLst/>
                <a:rect l="l" t="t" r="r" b="b"/>
                <a:pathLst>
                  <a:path w="5179" h="1513" extrusionOk="0">
                    <a:moveTo>
                      <a:pt x="1413" y="793"/>
                    </a:moveTo>
                    <a:cubicBezTo>
                      <a:pt x="1417" y="795"/>
                      <a:pt x="1420" y="796"/>
                      <a:pt x="1423" y="798"/>
                    </a:cubicBezTo>
                    <a:lnTo>
                      <a:pt x="1423" y="798"/>
                    </a:lnTo>
                    <a:cubicBezTo>
                      <a:pt x="1427" y="796"/>
                      <a:pt x="1431" y="795"/>
                      <a:pt x="1434" y="793"/>
                    </a:cubicBezTo>
                    <a:close/>
                    <a:moveTo>
                      <a:pt x="5006" y="0"/>
                    </a:moveTo>
                    <a:cubicBezTo>
                      <a:pt x="5000" y="0"/>
                      <a:pt x="4994" y="1"/>
                      <a:pt x="4988" y="2"/>
                    </a:cubicBezTo>
                    <a:cubicBezTo>
                      <a:pt x="4493" y="108"/>
                      <a:pt x="3997" y="202"/>
                      <a:pt x="3512" y="329"/>
                    </a:cubicBezTo>
                    <a:cubicBezTo>
                      <a:pt x="2995" y="455"/>
                      <a:pt x="2499" y="603"/>
                      <a:pt x="1983" y="751"/>
                    </a:cubicBezTo>
                    <a:cubicBezTo>
                      <a:pt x="1855" y="786"/>
                      <a:pt x="1733" y="841"/>
                      <a:pt x="1605" y="841"/>
                    </a:cubicBezTo>
                    <a:cubicBezTo>
                      <a:pt x="1546" y="841"/>
                      <a:pt x="1486" y="829"/>
                      <a:pt x="1423" y="798"/>
                    </a:cubicBezTo>
                    <a:lnTo>
                      <a:pt x="1423" y="798"/>
                    </a:lnTo>
                    <a:cubicBezTo>
                      <a:pt x="1184" y="912"/>
                      <a:pt x="946" y="1006"/>
                      <a:pt x="706" y="1120"/>
                    </a:cubicBezTo>
                    <a:cubicBezTo>
                      <a:pt x="495" y="1236"/>
                      <a:pt x="232" y="1247"/>
                      <a:pt x="0" y="1458"/>
                    </a:cubicBezTo>
                    <a:cubicBezTo>
                      <a:pt x="108" y="1497"/>
                      <a:pt x="204" y="1512"/>
                      <a:pt x="292" y="1512"/>
                    </a:cubicBezTo>
                    <a:cubicBezTo>
                      <a:pt x="419" y="1512"/>
                      <a:pt x="531" y="1480"/>
                      <a:pt x="643" y="1437"/>
                    </a:cubicBezTo>
                    <a:cubicBezTo>
                      <a:pt x="886" y="1352"/>
                      <a:pt x="1139" y="1247"/>
                      <a:pt x="1392" y="1184"/>
                    </a:cubicBezTo>
                    <a:cubicBezTo>
                      <a:pt x="2278" y="941"/>
                      <a:pt x="3174" y="709"/>
                      <a:pt x="4071" y="477"/>
                    </a:cubicBezTo>
                    <a:cubicBezTo>
                      <a:pt x="4366" y="392"/>
                      <a:pt x="4672" y="340"/>
                      <a:pt x="4967" y="255"/>
                    </a:cubicBezTo>
                    <a:cubicBezTo>
                      <a:pt x="5062" y="234"/>
                      <a:pt x="5178" y="192"/>
                      <a:pt x="5115" y="34"/>
                    </a:cubicBezTo>
                    <a:cubicBezTo>
                      <a:pt x="5079" y="25"/>
                      <a:pt x="5042" y="0"/>
                      <a:pt x="500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5" name="Google Shape;2665;p17"/>
              <p:cNvSpPr/>
              <p:nvPr/>
            </p:nvSpPr>
            <p:spPr>
              <a:xfrm>
                <a:off x="2142400" y="4545925"/>
                <a:ext cx="106550" cy="22450"/>
              </a:xfrm>
              <a:custGeom>
                <a:avLst/>
                <a:gdLst/>
                <a:ahLst/>
                <a:cxnLst/>
                <a:rect l="l" t="t" r="r" b="b"/>
                <a:pathLst>
                  <a:path w="4262" h="898" extrusionOk="0">
                    <a:moveTo>
                      <a:pt x="4019" y="0"/>
                    </a:moveTo>
                    <a:cubicBezTo>
                      <a:pt x="2679" y="64"/>
                      <a:pt x="1404" y="391"/>
                      <a:pt x="138" y="771"/>
                    </a:cubicBezTo>
                    <a:cubicBezTo>
                      <a:pt x="85" y="792"/>
                      <a:pt x="43" y="855"/>
                      <a:pt x="0" y="897"/>
                    </a:cubicBezTo>
                    <a:cubicBezTo>
                      <a:pt x="1425" y="675"/>
                      <a:pt x="2785" y="317"/>
                      <a:pt x="4188" y="180"/>
                    </a:cubicBezTo>
                    <a:cubicBezTo>
                      <a:pt x="4209" y="180"/>
                      <a:pt x="4219" y="117"/>
                      <a:pt x="4261" y="54"/>
                    </a:cubicBezTo>
                    <a:cubicBezTo>
                      <a:pt x="4177" y="33"/>
                      <a:pt x="4093" y="0"/>
                      <a:pt x="401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6" name="Google Shape;2666;p17"/>
              <p:cNvSpPr/>
              <p:nvPr/>
            </p:nvSpPr>
            <p:spPr>
              <a:xfrm>
                <a:off x="2266075" y="4664100"/>
                <a:ext cx="95200" cy="10525"/>
              </a:xfrm>
              <a:custGeom>
                <a:avLst/>
                <a:gdLst/>
                <a:ahLst/>
                <a:cxnLst/>
                <a:rect l="l" t="t" r="r" b="b"/>
                <a:pathLst>
                  <a:path w="3808" h="421" extrusionOk="0">
                    <a:moveTo>
                      <a:pt x="1227" y="0"/>
                    </a:moveTo>
                    <a:cubicBezTo>
                      <a:pt x="937" y="0"/>
                      <a:pt x="648" y="12"/>
                      <a:pt x="359" y="41"/>
                    </a:cubicBezTo>
                    <a:cubicBezTo>
                      <a:pt x="253" y="52"/>
                      <a:pt x="169" y="115"/>
                      <a:pt x="0" y="167"/>
                    </a:cubicBezTo>
                    <a:cubicBezTo>
                      <a:pt x="127" y="230"/>
                      <a:pt x="179" y="284"/>
                      <a:pt x="232" y="284"/>
                    </a:cubicBezTo>
                    <a:cubicBezTo>
                      <a:pt x="509" y="269"/>
                      <a:pt x="785" y="262"/>
                      <a:pt x="1062" y="262"/>
                    </a:cubicBezTo>
                    <a:cubicBezTo>
                      <a:pt x="1956" y="262"/>
                      <a:pt x="2850" y="332"/>
                      <a:pt x="3744" y="420"/>
                    </a:cubicBezTo>
                    <a:cubicBezTo>
                      <a:pt x="3765" y="420"/>
                      <a:pt x="3786" y="357"/>
                      <a:pt x="3807" y="315"/>
                    </a:cubicBezTo>
                    <a:cubicBezTo>
                      <a:pt x="3660" y="146"/>
                      <a:pt x="3449" y="178"/>
                      <a:pt x="3270" y="157"/>
                    </a:cubicBezTo>
                    <a:cubicBezTo>
                      <a:pt x="2589" y="68"/>
                      <a:pt x="1908" y="0"/>
                      <a:pt x="122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7" name="Google Shape;2667;p17"/>
              <p:cNvSpPr/>
              <p:nvPr/>
            </p:nvSpPr>
            <p:spPr>
              <a:xfrm>
                <a:off x="2152175" y="4521950"/>
                <a:ext cx="91250" cy="22950"/>
              </a:xfrm>
              <a:custGeom>
                <a:avLst/>
                <a:gdLst/>
                <a:ahLst/>
                <a:cxnLst/>
                <a:rect l="l" t="t" r="r" b="b"/>
                <a:pathLst>
                  <a:path w="3650" h="918" extrusionOk="0">
                    <a:moveTo>
                      <a:pt x="3596" y="0"/>
                    </a:moveTo>
                    <a:lnTo>
                      <a:pt x="3596" y="0"/>
                    </a:lnTo>
                    <a:cubicBezTo>
                      <a:pt x="2405" y="190"/>
                      <a:pt x="1266" y="443"/>
                      <a:pt x="137" y="727"/>
                    </a:cubicBezTo>
                    <a:cubicBezTo>
                      <a:pt x="95" y="738"/>
                      <a:pt x="73" y="812"/>
                      <a:pt x="0" y="917"/>
                    </a:cubicBezTo>
                    <a:cubicBezTo>
                      <a:pt x="284" y="886"/>
                      <a:pt x="495" y="875"/>
                      <a:pt x="706" y="833"/>
                    </a:cubicBezTo>
                    <a:cubicBezTo>
                      <a:pt x="1160" y="738"/>
                      <a:pt x="1613" y="633"/>
                      <a:pt x="2067" y="538"/>
                    </a:cubicBezTo>
                    <a:cubicBezTo>
                      <a:pt x="2541" y="432"/>
                      <a:pt x="3016" y="338"/>
                      <a:pt x="3491" y="242"/>
                    </a:cubicBezTo>
                    <a:cubicBezTo>
                      <a:pt x="3586" y="221"/>
                      <a:pt x="3649" y="179"/>
                      <a:pt x="359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8" name="Google Shape;2668;p17"/>
              <p:cNvSpPr/>
              <p:nvPr/>
            </p:nvSpPr>
            <p:spPr>
              <a:xfrm>
                <a:off x="2248150" y="4640275"/>
                <a:ext cx="74375" cy="10350"/>
              </a:xfrm>
              <a:custGeom>
                <a:avLst/>
                <a:gdLst/>
                <a:ahLst/>
                <a:cxnLst/>
                <a:rect l="l" t="t" r="r" b="b"/>
                <a:pathLst>
                  <a:path w="2975" h="414" extrusionOk="0">
                    <a:moveTo>
                      <a:pt x="2675" y="1"/>
                    </a:moveTo>
                    <a:cubicBezTo>
                      <a:pt x="1910" y="1"/>
                      <a:pt x="475" y="168"/>
                      <a:pt x="0" y="351"/>
                    </a:cubicBezTo>
                    <a:cubicBezTo>
                      <a:pt x="200" y="382"/>
                      <a:pt x="263" y="414"/>
                      <a:pt x="316" y="414"/>
                    </a:cubicBezTo>
                    <a:cubicBezTo>
                      <a:pt x="1170" y="330"/>
                      <a:pt x="2014" y="245"/>
                      <a:pt x="2869" y="150"/>
                    </a:cubicBezTo>
                    <a:cubicBezTo>
                      <a:pt x="2900" y="140"/>
                      <a:pt x="2932" y="65"/>
                      <a:pt x="2974" y="13"/>
                    </a:cubicBezTo>
                    <a:cubicBezTo>
                      <a:pt x="2894" y="5"/>
                      <a:pt x="2792" y="1"/>
                      <a:pt x="267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9" name="Google Shape;2669;p17"/>
              <p:cNvSpPr/>
              <p:nvPr/>
            </p:nvSpPr>
            <p:spPr>
              <a:xfrm>
                <a:off x="1898250" y="4320575"/>
                <a:ext cx="64875" cy="24975"/>
              </a:xfrm>
              <a:custGeom>
                <a:avLst/>
                <a:gdLst/>
                <a:ahLst/>
                <a:cxnLst/>
                <a:rect l="l" t="t" r="r" b="b"/>
                <a:pathLst>
                  <a:path w="2595" h="999" extrusionOk="0">
                    <a:moveTo>
                      <a:pt x="2417" y="1"/>
                    </a:moveTo>
                    <a:cubicBezTo>
                      <a:pt x="2399" y="1"/>
                      <a:pt x="2380" y="3"/>
                      <a:pt x="2363" y="8"/>
                    </a:cubicBezTo>
                    <a:cubicBezTo>
                      <a:pt x="1656" y="240"/>
                      <a:pt x="949" y="461"/>
                      <a:pt x="243" y="704"/>
                    </a:cubicBezTo>
                    <a:cubicBezTo>
                      <a:pt x="169" y="725"/>
                      <a:pt x="117" y="809"/>
                      <a:pt x="0" y="893"/>
                    </a:cubicBezTo>
                    <a:cubicBezTo>
                      <a:pt x="132" y="944"/>
                      <a:pt x="205" y="966"/>
                      <a:pt x="276" y="995"/>
                    </a:cubicBezTo>
                    <a:lnTo>
                      <a:pt x="276" y="995"/>
                    </a:lnTo>
                    <a:cubicBezTo>
                      <a:pt x="662" y="859"/>
                      <a:pt x="1049" y="702"/>
                      <a:pt x="1435" y="577"/>
                    </a:cubicBezTo>
                    <a:cubicBezTo>
                      <a:pt x="1741" y="461"/>
                      <a:pt x="2057" y="377"/>
                      <a:pt x="2374" y="272"/>
                    </a:cubicBezTo>
                    <a:cubicBezTo>
                      <a:pt x="2468" y="240"/>
                      <a:pt x="2585" y="208"/>
                      <a:pt x="2595" y="29"/>
                    </a:cubicBezTo>
                    <a:cubicBezTo>
                      <a:pt x="2539" y="21"/>
                      <a:pt x="2477" y="1"/>
                      <a:pt x="2417" y="1"/>
                    </a:cubicBezTo>
                    <a:close/>
                    <a:moveTo>
                      <a:pt x="276" y="995"/>
                    </a:moveTo>
                    <a:cubicBezTo>
                      <a:pt x="272" y="996"/>
                      <a:pt x="268" y="998"/>
                      <a:pt x="264" y="999"/>
                    </a:cubicBezTo>
                    <a:lnTo>
                      <a:pt x="285" y="999"/>
                    </a:lnTo>
                    <a:cubicBezTo>
                      <a:pt x="282" y="998"/>
                      <a:pt x="279" y="996"/>
                      <a:pt x="276" y="995"/>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0" name="Google Shape;2670;p17"/>
              <p:cNvSpPr/>
              <p:nvPr/>
            </p:nvSpPr>
            <p:spPr>
              <a:xfrm>
                <a:off x="1870300" y="4288050"/>
                <a:ext cx="47750" cy="16675"/>
              </a:xfrm>
              <a:custGeom>
                <a:avLst/>
                <a:gdLst/>
                <a:ahLst/>
                <a:cxnLst/>
                <a:rect l="l" t="t" r="r" b="b"/>
                <a:pathLst>
                  <a:path w="1910" h="667" extrusionOk="0">
                    <a:moveTo>
                      <a:pt x="1129" y="1"/>
                    </a:moveTo>
                    <a:cubicBezTo>
                      <a:pt x="813" y="33"/>
                      <a:pt x="485" y="75"/>
                      <a:pt x="159" y="117"/>
                    </a:cubicBezTo>
                    <a:cubicBezTo>
                      <a:pt x="64" y="138"/>
                      <a:pt x="0" y="202"/>
                      <a:pt x="85" y="317"/>
                    </a:cubicBezTo>
                    <a:cubicBezTo>
                      <a:pt x="222" y="317"/>
                      <a:pt x="380" y="296"/>
                      <a:pt x="528" y="296"/>
                    </a:cubicBezTo>
                    <a:cubicBezTo>
                      <a:pt x="533" y="297"/>
                      <a:pt x="539" y="297"/>
                      <a:pt x="545" y="297"/>
                    </a:cubicBezTo>
                    <a:cubicBezTo>
                      <a:pt x="622" y="297"/>
                      <a:pt x="705" y="258"/>
                      <a:pt x="792" y="258"/>
                    </a:cubicBezTo>
                    <a:cubicBezTo>
                      <a:pt x="844" y="258"/>
                      <a:pt x="897" y="272"/>
                      <a:pt x="949" y="317"/>
                    </a:cubicBezTo>
                    <a:cubicBezTo>
                      <a:pt x="837" y="430"/>
                      <a:pt x="744" y="513"/>
                      <a:pt x="652" y="604"/>
                    </a:cubicBezTo>
                    <a:lnTo>
                      <a:pt x="652" y="604"/>
                    </a:lnTo>
                    <a:cubicBezTo>
                      <a:pt x="649" y="604"/>
                      <a:pt x="647" y="603"/>
                      <a:pt x="644" y="602"/>
                    </a:cubicBezTo>
                    <a:lnTo>
                      <a:pt x="644" y="612"/>
                    </a:lnTo>
                    <a:cubicBezTo>
                      <a:pt x="647" y="610"/>
                      <a:pt x="649" y="607"/>
                      <a:pt x="652" y="604"/>
                    </a:cubicBezTo>
                    <a:lnTo>
                      <a:pt x="652" y="604"/>
                    </a:lnTo>
                    <a:cubicBezTo>
                      <a:pt x="727" y="625"/>
                      <a:pt x="809" y="667"/>
                      <a:pt x="877" y="667"/>
                    </a:cubicBezTo>
                    <a:cubicBezTo>
                      <a:pt x="884" y="667"/>
                      <a:pt x="891" y="667"/>
                      <a:pt x="897" y="666"/>
                    </a:cubicBezTo>
                    <a:cubicBezTo>
                      <a:pt x="1214" y="591"/>
                      <a:pt x="1540" y="507"/>
                      <a:pt x="1856" y="413"/>
                    </a:cubicBezTo>
                    <a:cubicBezTo>
                      <a:pt x="1878" y="402"/>
                      <a:pt x="1889" y="317"/>
                      <a:pt x="1910" y="244"/>
                    </a:cubicBezTo>
                    <a:lnTo>
                      <a:pt x="1910" y="244"/>
                    </a:lnTo>
                    <a:cubicBezTo>
                      <a:pt x="1760" y="255"/>
                      <a:pt x="1652" y="264"/>
                      <a:pt x="1569" y="264"/>
                    </a:cubicBezTo>
                    <a:cubicBezTo>
                      <a:pt x="1353" y="264"/>
                      <a:pt x="1304" y="207"/>
                      <a:pt x="112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1" name="Google Shape;2671;p17"/>
              <p:cNvSpPr/>
              <p:nvPr/>
            </p:nvSpPr>
            <p:spPr>
              <a:xfrm>
                <a:off x="2169050" y="4478725"/>
                <a:ext cx="66975" cy="9225"/>
              </a:xfrm>
              <a:custGeom>
                <a:avLst/>
                <a:gdLst/>
                <a:ahLst/>
                <a:cxnLst/>
                <a:rect l="l" t="t" r="r" b="b"/>
                <a:pathLst>
                  <a:path w="2679" h="369" extrusionOk="0">
                    <a:moveTo>
                      <a:pt x="2153" y="0"/>
                    </a:moveTo>
                    <a:cubicBezTo>
                      <a:pt x="1960" y="0"/>
                      <a:pt x="1771" y="15"/>
                      <a:pt x="1582" y="21"/>
                    </a:cubicBezTo>
                    <a:cubicBezTo>
                      <a:pt x="1055" y="42"/>
                      <a:pt x="527" y="52"/>
                      <a:pt x="21" y="221"/>
                    </a:cubicBezTo>
                    <a:cubicBezTo>
                      <a:pt x="0" y="221"/>
                      <a:pt x="10" y="295"/>
                      <a:pt x="0" y="368"/>
                    </a:cubicBezTo>
                    <a:cubicBezTo>
                      <a:pt x="875" y="305"/>
                      <a:pt x="1751" y="242"/>
                      <a:pt x="2616" y="178"/>
                    </a:cubicBezTo>
                    <a:cubicBezTo>
                      <a:pt x="2626" y="178"/>
                      <a:pt x="2637" y="147"/>
                      <a:pt x="2679" y="52"/>
                    </a:cubicBezTo>
                    <a:cubicBezTo>
                      <a:pt x="2500" y="12"/>
                      <a:pt x="2325" y="0"/>
                      <a:pt x="215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2" name="Google Shape;2672;p17"/>
              <p:cNvSpPr/>
              <p:nvPr/>
            </p:nvSpPr>
            <p:spPr>
              <a:xfrm>
                <a:off x="2044325" y="4413175"/>
                <a:ext cx="61700" cy="19950"/>
              </a:xfrm>
              <a:custGeom>
                <a:avLst/>
                <a:gdLst/>
                <a:ahLst/>
                <a:cxnLst/>
                <a:rect l="l" t="t" r="r" b="b"/>
                <a:pathLst>
                  <a:path w="2468" h="798" extrusionOk="0">
                    <a:moveTo>
                      <a:pt x="2269" y="1"/>
                    </a:moveTo>
                    <a:cubicBezTo>
                      <a:pt x="2213" y="1"/>
                      <a:pt x="2155" y="13"/>
                      <a:pt x="2099" y="27"/>
                    </a:cubicBezTo>
                    <a:cubicBezTo>
                      <a:pt x="1720" y="132"/>
                      <a:pt x="1340" y="238"/>
                      <a:pt x="960" y="353"/>
                    </a:cubicBezTo>
                    <a:cubicBezTo>
                      <a:pt x="644" y="449"/>
                      <a:pt x="338" y="575"/>
                      <a:pt x="21" y="681"/>
                    </a:cubicBezTo>
                    <a:cubicBezTo>
                      <a:pt x="11" y="691"/>
                      <a:pt x="11" y="723"/>
                      <a:pt x="0" y="775"/>
                    </a:cubicBezTo>
                    <a:cubicBezTo>
                      <a:pt x="76" y="791"/>
                      <a:pt x="151" y="797"/>
                      <a:pt x="224" y="797"/>
                    </a:cubicBezTo>
                    <a:cubicBezTo>
                      <a:pt x="454" y="797"/>
                      <a:pt x="670" y="731"/>
                      <a:pt x="886" y="660"/>
                    </a:cubicBezTo>
                    <a:cubicBezTo>
                      <a:pt x="1181" y="564"/>
                      <a:pt x="1477" y="491"/>
                      <a:pt x="1772" y="407"/>
                    </a:cubicBezTo>
                    <a:cubicBezTo>
                      <a:pt x="2021" y="334"/>
                      <a:pt x="2280" y="292"/>
                      <a:pt x="2459" y="70"/>
                    </a:cubicBezTo>
                    <a:lnTo>
                      <a:pt x="2459" y="70"/>
                    </a:lnTo>
                    <a:cubicBezTo>
                      <a:pt x="2462" y="73"/>
                      <a:pt x="2465" y="76"/>
                      <a:pt x="2468" y="79"/>
                    </a:cubicBezTo>
                    <a:lnTo>
                      <a:pt x="2468" y="58"/>
                    </a:lnTo>
                    <a:cubicBezTo>
                      <a:pt x="2465" y="62"/>
                      <a:pt x="2462" y="66"/>
                      <a:pt x="2459" y="70"/>
                    </a:cubicBezTo>
                    <a:lnTo>
                      <a:pt x="2459" y="70"/>
                    </a:lnTo>
                    <a:cubicBezTo>
                      <a:pt x="2402" y="18"/>
                      <a:pt x="2336" y="1"/>
                      <a:pt x="226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 name="Google Shape;2673;p17"/>
              <p:cNvSpPr/>
              <p:nvPr/>
            </p:nvSpPr>
            <p:spPr>
              <a:xfrm>
                <a:off x="1754800" y="4259100"/>
                <a:ext cx="59100" cy="23450"/>
              </a:xfrm>
              <a:custGeom>
                <a:avLst/>
                <a:gdLst/>
                <a:ahLst/>
                <a:cxnLst/>
                <a:rect l="l" t="t" r="r" b="b"/>
                <a:pathLst>
                  <a:path w="2364" h="938" extrusionOk="0">
                    <a:moveTo>
                      <a:pt x="2201" y="0"/>
                    </a:moveTo>
                    <a:cubicBezTo>
                      <a:pt x="2176" y="0"/>
                      <a:pt x="2152" y="3"/>
                      <a:pt x="2131" y="10"/>
                    </a:cubicBezTo>
                    <a:cubicBezTo>
                      <a:pt x="1667" y="188"/>
                      <a:pt x="1224" y="368"/>
                      <a:pt x="729" y="442"/>
                    </a:cubicBezTo>
                    <a:cubicBezTo>
                      <a:pt x="518" y="463"/>
                      <a:pt x="317" y="589"/>
                      <a:pt x="117" y="674"/>
                    </a:cubicBezTo>
                    <a:cubicBezTo>
                      <a:pt x="75" y="695"/>
                      <a:pt x="64" y="779"/>
                      <a:pt x="1" y="938"/>
                    </a:cubicBezTo>
                    <a:cubicBezTo>
                      <a:pt x="813" y="674"/>
                      <a:pt x="1509" y="463"/>
                      <a:pt x="2195" y="231"/>
                    </a:cubicBezTo>
                    <a:cubicBezTo>
                      <a:pt x="2258" y="221"/>
                      <a:pt x="2300" y="157"/>
                      <a:pt x="2353" y="115"/>
                    </a:cubicBezTo>
                    <a:cubicBezTo>
                      <a:pt x="2363" y="104"/>
                      <a:pt x="2353" y="73"/>
                      <a:pt x="2363" y="10"/>
                    </a:cubicBezTo>
                    <a:cubicBezTo>
                      <a:pt x="2307" y="10"/>
                      <a:pt x="2251" y="0"/>
                      <a:pt x="220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4" name="Google Shape;2674;p17"/>
              <p:cNvSpPr/>
              <p:nvPr/>
            </p:nvSpPr>
            <p:spPr>
              <a:xfrm>
                <a:off x="2160850" y="4509675"/>
                <a:ext cx="56200" cy="11050"/>
              </a:xfrm>
              <a:custGeom>
                <a:avLst/>
                <a:gdLst/>
                <a:ahLst/>
                <a:cxnLst/>
                <a:rect l="l" t="t" r="r" b="b"/>
                <a:pathLst>
                  <a:path w="2248" h="442" extrusionOk="0">
                    <a:moveTo>
                      <a:pt x="1778" y="0"/>
                    </a:moveTo>
                    <a:cubicBezTo>
                      <a:pt x="1303" y="0"/>
                      <a:pt x="676" y="100"/>
                      <a:pt x="191" y="259"/>
                    </a:cubicBezTo>
                    <a:cubicBezTo>
                      <a:pt x="127" y="280"/>
                      <a:pt x="85" y="354"/>
                      <a:pt x="1" y="438"/>
                    </a:cubicBezTo>
                    <a:cubicBezTo>
                      <a:pt x="33" y="440"/>
                      <a:pt x="69" y="442"/>
                      <a:pt x="108" y="442"/>
                    </a:cubicBezTo>
                    <a:cubicBezTo>
                      <a:pt x="572" y="442"/>
                      <a:pt x="1508" y="271"/>
                      <a:pt x="2248" y="48"/>
                    </a:cubicBezTo>
                    <a:cubicBezTo>
                      <a:pt x="2126" y="15"/>
                      <a:pt x="1963" y="0"/>
                      <a:pt x="177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5" name="Google Shape;2675;p17"/>
              <p:cNvSpPr/>
              <p:nvPr/>
            </p:nvSpPr>
            <p:spPr>
              <a:xfrm>
                <a:off x="1836550" y="4301575"/>
                <a:ext cx="49875" cy="17625"/>
              </a:xfrm>
              <a:custGeom>
                <a:avLst/>
                <a:gdLst/>
                <a:ahLst/>
                <a:cxnLst/>
                <a:rect l="l" t="t" r="r" b="b"/>
                <a:pathLst>
                  <a:path w="1995" h="705" extrusionOk="0">
                    <a:moveTo>
                      <a:pt x="1745" y="0"/>
                    </a:moveTo>
                    <a:cubicBezTo>
                      <a:pt x="1594" y="0"/>
                      <a:pt x="1448" y="66"/>
                      <a:pt x="1298" y="114"/>
                    </a:cubicBezTo>
                    <a:cubicBezTo>
                      <a:pt x="886" y="261"/>
                      <a:pt x="464" y="399"/>
                      <a:pt x="42" y="546"/>
                    </a:cubicBezTo>
                    <a:cubicBezTo>
                      <a:pt x="21" y="557"/>
                      <a:pt x="21" y="620"/>
                      <a:pt x="0" y="704"/>
                    </a:cubicBezTo>
                    <a:cubicBezTo>
                      <a:pt x="725" y="620"/>
                      <a:pt x="1386" y="443"/>
                      <a:pt x="1986" y="67"/>
                    </a:cubicBezTo>
                    <a:lnTo>
                      <a:pt x="1986" y="67"/>
                    </a:lnTo>
                    <a:cubicBezTo>
                      <a:pt x="1989" y="68"/>
                      <a:pt x="1991" y="70"/>
                      <a:pt x="1994" y="71"/>
                    </a:cubicBezTo>
                    <a:lnTo>
                      <a:pt x="1994" y="61"/>
                    </a:lnTo>
                    <a:cubicBezTo>
                      <a:pt x="1991" y="63"/>
                      <a:pt x="1989" y="65"/>
                      <a:pt x="1986" y="67"/>
                    </a:cubicBezTo>
                    <a:lnTo>
                      <a:pt x="1986" y="67"/>
                    </a:lnTo>
                    <a:cubicBezTo>
                      <a:pt x="1903" y="18"/>
                      <a:pt x="1823" y="0"/>
                      <a:pt x="174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6" name="Google Shape;2676;p17"/>
              <p:cNvSpPr/>
              <p:nvPr/>
            </p:nvSpPr>
            <p:spPr>
              <a:xfrm>
                <a:off x="2340950" y="4767925"/>
                <a:ext cx="53825" cy="7750"/>
              </a:xfrm>
              <a:custGeom>
                <a:avLst/>
                <a:gdLst/>
                <a:ahLst/>
                <a:cxnLst/>
                <a:rect l="l" t="t" r="r" b="b"/>
                <a:pathLst>
                  <a:path w="2153" h="310" extrusionOk="0">
                    <a:moveTo>
                      <a:pt x="1993" y="1"/>
                    </a:moveTo>
                    <a:cubicBezTo>
                      <a:pt x="1382" y="33"/>
                      <a:pt x="760" y="64"/>
                      <a:pt x="148" y="106"/>
                    </a:cubicBezTo>
                    <a:cubicBezTo>
                      <a:pt x="116" y="117"/>
                      <a:pt x="85" y="191"/>
                      <a:pt x="1" y="275"/>
                    </a:cubicBezTo>
                    <a:cubicBezTo>
                      <a:pt x="139" y="292"/>
                      <a:pt x="235" y="310"/>
                      <a:pt x="324" y="310"/>
                    </a:cubicBezTo>
                    <a:cubicBezTo>
                      <a:pt x="343" y="310"/>
                      <a:pt x="361" y="309"/>
                      <a:pt x="380" y="307"/>
                    </a:cubicBezTo>
                    <a:cubicBezTo>
                      <a:pt x="918" y="275"/>
                      <a:pt x="1466" y="244"/>
                      <a:pt x="2015" y="202"/>
                    </a:cubicBezTo>
                    <a:cubicBezTo>
                      <a:pt x="2047" y="191"/>
                      <a:pt x="2078" y="148"/>
                      <a:pt x="2152" y="64"/>
                    </a:cubicBezTo>
                    <a:cubicBezTo>
                      <a:pt x="2068" y="33"/>
                      <a:pt x="2025" y="1"/>
                      <a:pt x="199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 name="Google Shape;2677;p17"/>
              <p:cNvSpPr/>
              <p:nvPr/>
            </p:nvSpPr>
            <p:spPr>
              <a:xfrm>
                <a:off x="2363350" y="4784550"/>
                <a:ext cx="39850" cy="6450"/>
              </a:xfrm>
              <a:custGeom>
                <a:avLst/>
                <a:gdLst/>
                <a:ahLst/>
                <a:cxnLst/>
                <a:rect l="l" t="t" r="r" b="b"/>
                <a:pathLst>
                  <a:path w="1594" h="258" extrusionOk="0">
                    <a:moveTo>
                      <a:pt x="1530" y="1"/>
                    </a:moveTo>
                    <a:cubicBezTo>
                      <a:pt x="1045" y="22"/>
                      <a:pt x="560" y="32"/>
                      <a:pt x="75" y="64"/>
                    </a:cubicBezTo>
                    <a:cubicBezTo>
                      <a:pt x="54" y="64"/>
                      <a:pt x="33" y="148"/>
                      <a:pt x="1" y="201"/>
                    </a:cubicBezTo>
                    <a:cubicBezTo>
                      <a:pt x="237" y="239"/>
                      <a:pt x="490" y="258"/>
                      <a:pt x="729" y="258"/>
                    </a:cubicBezTo>
                    <a:cubicBezTo>
                      <a:pt x="1014" y="258"/>
                      <a:pt x="1278" y="231"/>
                      <a:pt x="1467" y="180"/>
                    </a:cubicBezTo>
                    <a:cubicBezTo>
                      <a:pt x="1509" y="158"/>
                      <a:pt x="1551" y="95"/>
                      <a:pt x="1594" y="53"/>
                    </a:cubicBezTo>
                    <a:cubicBezTo>
                      <a:pt x="1561" y="22"/>
                      <a:pt x="1540" y="1"/>
                      <a:pt x="153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8" name="Google Shape;2678;p17"/>
              <p:cNvSpPr/>
              <p:nvPr/>
            </p:nvSpPr>
            <p:spPr>
              <a:xfrm>
                <a:off x="2307200" y="4683300"/>
                <a:ext cx="44050" cy="6075"/>
              </a:xfrm>
              <a:custGeom>
                <a:avLst/>
                <a:gdLst/>
                <a:ahLst/>
                <a:cxnLst/>
                <a:rect l="l" t="t" r="r" b="b"/>
                <a:pathLst>
                  <a:path w="1762" h="243" extrusionOk="0">
                    <a:moveTo>
                      <a:pt x="158" y="1"/>
                    </a:moveTo>
                    <a:cubicBezTo>
                      <a:pt x="64" y="1"/>
                      <a:pt x="1" y="43"/>
                      <a:pt x="32" y="191"/>
                    </a:cubicBezTo>
                    <a:cubicBezTo>
                      <a:pt x="591" y="212"/>
                      <a:pt x="1161" y="233"/>
                      <a:pt x="1730" y="243"/>
                    </a:cubicBezTo>
                    <a:lnTo>
                      <a:pt x="1761" y="116"/>
                    </a:lnTo>
                    <a:cubicBezTo>
                      <a:pt x="1667" y="85"/>
                      <a:pt x="1583" y="32"/>
                      <a:pt x="1487" y="22"/>
                    </a:cubicBezTo>
                    <a:cubicBezTo>
                      <a:pt x="1044" y="11"/>
                      <a:pt x="601" y="1"/>
                      <a:pt x="15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9" name="Google Shape;2679;p17"/>
              <p:cNvSpPr/>
              <p:nvPr/>
            </p:nvSpPr>
            <p:spPr>
              <a:xfrm>
                <a:off x="2048000" y="4386950"/>
                <a:ext cx="37750" cy="9400"/>
              </a:xfrm>
              <a:custGeom>
                <a:avLst/>
                <a:gdLst/>
                <a:ahLst/>
                <a:cxnLst/>
                <a:rect l="l" t="t" r="r" b="b"/>
                <a:pathLst>
                  <a:path w="1510" h="376" extrusionOk="0">
                    <a:moveTo>
                      <a:pt x="1509" y="0"/>
                    </a:moveTo>
                    <a:cubicBezTo>
                      <a:pt x="1341" y="21"/>
                      <a:pt x="1172" y="31"/>
                      <a:pt x="1003" y="63"/>
                    </a:cubicBezTo>
                    <a:cubicBezTo>
                      <a:pt x="813" y="85"/>
                      <a:pt x="612" y="106"/>
                      <a:pt x="434" y="169"/>
                    </a:cubicBezTo>
                    <a:cubicBezTo>
                      <a:pt x="401" y="179"/>
                      <a:pt x="364" y="181"/>
                      <a:pt x="325" y="181"/>
                    </a:cubicBezTo>
                    <a:cubicBezTo>
                      <a:pt x="305" y="181"/>
                      <a:pt x="284" y="180"/>
                      <a:pt x="264" y="180"/>
                    </a:cubicBezTo>
                    <a:cubicBezTo>
                      <a:pt x="156" y="180"/>
                      <a:pt x="48" y="193"/>
                      <a:pt x="1" y="348"/>
                    </a:cubicBezTo>
                    <a:cubicBezTo>
                      <a:pt x="146" y="365"/>
                      <a:pt x="277" y="375"/>
                      <a:pt x="400" y="375"/>
                    </a:cubicBezTo>
                    <a:cubicBezTo>
                      <a:pt x="793" y="375"/>
                      <a:pt x="1099" y="274"/>
                      <a:pt x="150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0" name="Google Shape;2680;p17"/>
              <p:cNvSpPr/>
              <p:nvPr/>
            </p:nvSpPr>
            <p:spPr>
              <a:xfrm>
                <a:off x="2182225" y="4464125"/>
                <a:ext cx="34825" cy="6125"/>
              </a:xfrm>
              <a:custGeom>
                <a:avLst/>
                <a:gdLst/>
                <a:ahLst/>
                <a:cxnLst/>
                <a:rect l="l" t="t" r="r" b="b"/>
                <a:pathLst>
                  <a:path w="1393" h="245" extrusionOk="0">
                    <a:moveTo>
                      <a:pt x="745" y="1"/>
                    </a:moveTo>
                    <a:cubicBezTo>
                      <a:pt x="415" y="1"/>
                      <a:pt x="214" y="69"/>
                      <a:pt x="0" y="214"/>
                    </a:cubicBezTo>
                    <a:cubicBezTo>
                      <a:pt x="142" y="235"/>
                      <a:pt x="279" y="245"/>
                      <a:pt x="412" y="245"/>
                    </a:cubicBezTo>
                    <a:cubicBezTo>
                      <a:pt x="758" y="245"/>
                      <a:pt x="1080" y="178"/>
                      <a:pt x="1393" y="56"/>
                    </a:cubicBezTo>
                    <a:cubicBezTo>
                      <a:pt x="1127" y="20"/>
                      <a:pt x="918" y="1"/>
                      <a:pt x="74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1" name="Google Shape;2681;p17"/>
              <p:cNvSpPr/>
              <p:nvPr/>
            </p:nvSpPr>
            <p:spPr>
              <a:xfrm>
                <a:off x="1783800" y="4271175"/>
                <a:ext cx="33000" cy="11375"/>
              </a:xfrm>
              <a:custGeom>
                <a:avLst/>
                <a:gdLst/>
                <a:ahLst/>
                <a:cxnLst/>
                <a:rect l="l" t="t" r="r" b="b"/>
                <a:pathLst>
                  <a:path w="1320" h="455" extrusionOk="0">
                    <a:moveTo>
                      <a:pt x="1203" y="1"/>
                    </a:moveTo>
                    <a:cubicBezTo>
                      <a:pt x="835" y="75"/>
                      <a:pt x="476" y="148"/>
                      <a:pt x="117" y="244"/>
                    </a:cubicBezTo>
                    <a:cubicBezTo>
                      <a:pt x="22" y="275"/>
                      <a:pt x="1" y="380"/>
                      <a:pt x="85" y="455"/>
                    </a:cubicBezTo>
                    <a:cubicBezTo>
                      <a:pt x="307" y="423"/>
                      <a:pt x="528" y="402"/>
                      <a:pt x="739" y="359"/>
                    </a:cubicBezTo>
                    <a:cubicBezTo>
                      <a:pt x="950" y="317"/>
                      <a:pt x="1172" y="286"/>
                      <a:pt x="1320" y="96"/>
                    </a:cubicBezTo>
                    <a:cubicBezTo>
                      <a:pt x="1267" y="54"/>
                      <a:pt x="1224" y="1"/>
                      <a:pt x="120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2" name="Google Shape;2682;p17"/>
              <p:cNvSpPr/>
              <p:nvPr/>
            </p:nvSpPr>
            <p:spPr>
              <a:xfrm>
                <a:off x="1907725" y="4314700"/>
                <a:ext cx="35650" cy="10825"/>
              </a:xfrm>
              <a:custGeom>
                <a:avLst/>
                <a:gdLst/>
                <a:ahLst/>
                <a:cxnLst/>
                <a:rect l="l" t="t" r="r" b="b"/>
                <a:pathLst>
                  <a:path w="1426" h="433" extrusionOk="0">
                    <a:moveTo>
                      <a:pt x="1425" y="0"/>
                    </a:moveTo>
                    <a:cubicBezTo>
                      <a:pt x="971" y="64"/>
                      <a:pt x="518" y="116"/>
                      <a:pt x="85" y="243"/>
                    </a:cubicBezTo>
                    <a:cubicBezTo>
                      <a:pt x="64" y="254"/>
                      <a:pt x="54" y="317"/>
                      <a:pt x="1" y="432"/>
                    </a:cubicBezTo>
                    <a:cubicBezTo>
                      <a:pt x="286" y="411"/>
                      <a:pt x="507" y="411"/>
                      <a:pt x="708" y="369"/>
                    </a:cubicBezTo>
                    <a:cubicBezTo>
                      <a:pt x="940" y="317"/>
                      <a:pt x="1172" y="232"/>
                      <a:pt x="1393" y="148"/>
                    </a:cubicBezTo>
                    <a:cubicBezTo>
                      <a:pt x="1414" y="148"/>
                      <a:pt x="1414" y="85"/>
                      <a:pt x="142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3" name="Google Shape;2683;p17"/>
              <p:cNvSpPr/>
              <p:nvPr/>
            </p:nvSpPr>
            <p:spPr>
              <a:xfrm>
                <a:off x="2432700" y="4866275"/>
                <a:ext cx="33775" cy="6025"/>
              </a:xfrm>
              <a:custGeom>
                <a:avLst/>
                <a:gdLst/>
                <a:ahLst/>
                <a:cxnLst/>
                <a:rect l="l" t="t" r="r" b="b"/>
                <a:pathLst>
                  <a:path w="1351" h="241" extrusionOk="0">
                    <a:moveTo>
                      <a:pt x="606" y="1"/>
                    </a:moveTo>
                    <a:cubicBezTo>
                      <a:pt x="390" y="1"/>
                      <a:pt x="191" y="56"/>
                      <a:pt x="1" y="170"/>
                    </a:cubicBezTo>
                    <a:cubicBezTo>
                      <a:pt x="297" y="207"/>
                      <a:pt x="565" y="240"/>
                      <a:pt x="821" y="240"/>
                    </a:cubicBezTo>
                    <a:cubicBezTo>
                      <a:pt x="1001" y="240"/>
                      <a:pt x="1176" y="224"/>
                      <a:pt x="1351" y="180"/>
                    </a:cubicBezTo>
                    <a:cubicBezTo>
                      <a:pt x="1076" y="61"/>
                      <a:pt x="831" y="1"/>
                      <a:pt x="60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 name="Google Shape;2684;p17"/>
              <p:cNvSpPr/>
              <p:nvPr/>
            </p:nvSpPr>
            <p:spPr>
              <a:xfrm>
                <a:off x="2444550" y="4882050"/>
                <a:ext cx="28500" cy="6675"/>
              </a:xfrm>
              <a:custGeom>
                <a:avLst/>
                <a:gdLst/>
                <a:ahLst/>
                <a:cxnLst/>
                <a:rect l="l" t="t" r="r" b="b"/>
                <a:pathLst>
                  <a:path w="1140" h="267" extrusionOk="0">
                    <a:moveTo>
                      <a:pt x="519" y="1"/>
                    </a:moveTo>
                    <a:cubicBezTo>
                      <a:pt x="349" y="1"/>
                      <a:pt x="178" y="30"/>
                      <a:pt x="1" y="87"/>
                    </a:cubicBezTo>
                    <a:cubicBezTo>
                      <a:pt x="54" y="130"/>
                      <a:pt x="96" y="182"/>
                      <a:pt x="149" y="193"/>
                    </a:cubicBezTo>
                    <a:cubicBezTo>
                      <a:pt x="423" y="224"/>
                      <a:pt x="708" y="245"/>
                      <a:pt x="992" y="266"/>
                    </a:cubicBezTo>
                    <a:cubicBezTo>
                      <a:pt x="1024" y="266"/>
                      <a:pt x="1067" y="193"/>
                      <a:pt x="1140" y="130"/>
                    </a:cubicBezTo>
                    <a:cubicBezTo>
                      <a:pt x="927" y="43"/>
                      <a:pt x="724" y="1"/>
                      <a:pt x="51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 name="Google Shape;2685;p17"/>
              <p:cNvSpPr/>
              <p:nvPr/>
            </p:nvSpPr>
            <p:spPr>
              <a:xfrm>
                <a:off x="2052750" y="4405725"/>
                <a:ext cx="32200" cy="10775"/>
              </a:xfrm>
              <a:custGeom>
                <a:avLst/>
                <a:gdLst/>
                <a:ahLst/>
                <a:cxnLst/>
                <a:rect l="l" t="t" r="r" b="b"/>
                <a:pathLst>
                  <a:path w="1288" h="431" extrusionOk="0">
                    <a:moveTo>
                      <a:pt x="1102" y="0"/>
                    </a:moveTo>
                    <a:cubicBezTo>
                      <a:pt x="1046" y="0"/>
                      <a:pt x="987" y="15"/>
                      <a:pt x="929" y="30"/>
                    </a:cubicBezTo>
                    <a:cubicBezTo>
                      <a:pt x="676" y="93"/>
                      <a:pt x="422" y="156"/>
                      <a:pt x="169" y="230"/>
                    </a:cubicBezTo>
                    <a:cubicBezTo>
                      <a:pt x="75" y="262"/>
                      <a:pt x="1" y="304"/>
                      <a:pt x="85" y="430"/>
                    </a:cubicBezTo>
                    <a:cubicBezTo>
                      <a:pt x="505" y="388"/>
                      <a:pt x="956" y="430"/>
                      <a:pt x="1283" y="77"/>
                    </a:cubicBezTo>
                    <a:lnTo>
                      <a:pt x="1283" y="77"/>
                    </a:lnTo>
                    <a:cubicBezTo>
                      <a:pt x="1284" y="79"/>
                      <a:pt x="1286" y="80"/>
                      <a:pt x="1287" y="82"/>
                    </a:cubicBezTo>
                    <a:lnTo>
                      <a:pt x="1287" y="72"/>
                    </a:lnTo>
                    <a:cubicBezTo>
                      <a:pt x="1286" y="74"/>
                      <a:pt x="1284" y="75"/>
                      <a:pt x="1283" y="77"/>
                    </a:cubicBezTo>
                    <a:lnTo>
                      <a:pt x="1283" y="77"/>
                    </a:lnTo>
                    <a:cubicBezTo>
                      <a:pt x="1227" y="19"/>
                      <a:pt x="1166" y="0"/>
                      <a:pt x="110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6" name="Google Shape;2686;p17"/>
              <p:cNvSpPr/>
              <p:nvPr/>
            </p:nvSpPr>
            <p:spPr>
              <a:xfrm>
                <a:off x="2330650" y="4695625"/>
                <a:ext cx="23500" cy="6275"/>
              </a:xfrm>
              <a:custGeom>
                <a:avLst/>
                <a:gdLst/>
                <a:ahLst/>
                <a:cxnLst/>
                <a:rect l="l" t="t" r="r" b="b"/>
                <a:pathLst>
                  <a:path w="940" h="251" extrusionOk="0">
                    <a:moveTo>
                      <a:pt x="286" y="0"/>
                    </a:moveTo>
                    <a:cubicBezTo>
                      <a:pt x="209" y="0"/>
                      <a:pt x="132" y="8"/>
                      <a:pt x="54" y="24"/>
                    </a:cubicBezTo>
                    <a:cubicBezTo>
                      <a:pt x="33" y="35"/>
                      <a:pt x="22" y="98"/>
                      <a:pt x="1" y="162"/>
                    </a:cubicBezTo>
                    <a:cubicBezTo>
                      <a:pt x="202" y="202"/>
                      <a:pt x="396" y="251"/>
                      <a:pt x="594" y="251"/>
                    </a:cubicBezTo>
                    <a:cubicBezTo>
                      <a:pt x="707" y="251"/>
                      <a:pt x="821" y="235"/>
                      <a:pt x="940" y="193"/>
                    </a:cubicBezTo>
                    <a:cubicBezTo>
                      <a:pt x="728" y="67"/>
                      <a:pt x="510" y="0"/>
                      <a:pt x="28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 name="Google Shape;2687;p17"/>
              <p:cNvSpPr/>
              <p:nvPr/>
            </p:nvSpPr>
            <p:spPr>
              <a:xfrm>
                <a:off x="2084925" y="4400825"/>
                <a:ext cx="20850" cy="7125"/>
              </a:xfrm>
              <a:custGeom>
                <a:avLst/>
                <a:gdLst/>
                <a:ahLst/>
                <a:cxnLst/>
                <a:rect l="l" t="t" r="r" b="b"/>
                <a:pathLst>
                  <a:path w="834" h="285" extrusionOk="0">
                    <a:moveTo>
                      <a:pt x="634" y="1"/>
                    </a:moveTo>
                    <a:cubicBezTo>
                      <a:pt x="390" y="1"/>
                      <a:pt x="202" y="116"/>
                      <a:pt x="23" y="259"/>
                    </a:cubicBezTo>
                    <a:lnTo>
                      <a:pt x="23" y="259"/>
                    </a:lnTo>
                    <a:cubicBezTo>
                      <a:pt x="16" y="259"/>
                      <a:pt x="8" y="258"/>
                      <a:pt x="0" y="257"/>
                    </a:cubicBezTo>
                    <a:lnTo>
                      <a:pt x="0" y="278"/>
                    </a:lnTo>
                    <a:cubicBezTo>
                      <a:pt x="8" y="272"/>
                      <a:pt x="16" y="266"/>
                      <a:pt x="23" y="259"/>
                    </a:cubicBezTo>
                    <a:lnTo>
                      <a:pt x="23" y="259"/>
                    </a:lnTo>
                    <a:cubicBezTo>
                      <a:pt x="161" y="274"/>
                      <a:pt x="259" y="284"/>
                      <a:pt x="337" y="284"/>
                    </a:cubicBezTo>
                    <a:cubicBezTo>
                      <a:pt x="527" y="284"/>
                      <a:pt x="598" y="224"/>
                      <a:pt x="834" y="25"/>
                    </a:cubicBezTo>
                    <a:cubicBezTo>
                      <a:pt x="763" y="8"/>
                      <a:pt x="697" y="1"/>
                      <a:pt x="63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 name="Google Shape;2688;p17"/>
              <p:cNvSpPr/>
              <p:nvPr/>
            </p:nvSpPr>
            <p:spPr>
              <a:xfrm>
                <a:off x="2066200" y="4368950"/>
                <a:ext cx="14275" cy="6525"/>
              </a:xfrm>
              <a:custGeom>
                <a:avLst/>
                <a:gdLst/>
                <a:ahLst/>
                <a:cxnLst/>
                <a:rect l="l" t="t" r="r" b="b"/>
                <a:pathLst>
                  <a:path w="571" h="261" extrusionOk="0">
                    <a:moveTo>
                      <a:pt x="387" y="1"/>
                    </a:moveTo>
                    <a:cubicBezTo>
                      <a:pt x="276" y="1"/>
                      <a:pt x="178" y="70"/>
                      <a:pt x="74" y="130"/>
                    </a:cubicBezTo>
                    <a:cubicBezTo>
                      <a:pt x="64" y="140"/>
                      <a:pt x="53" y="172"/>
                      <a:pt x="1" y="245"/>
                    </a:cubicBezTo>
                    <a:cubicBezTo>
                      <a:pt x="93" y="255"/>
                      <a:pt x="173" y="261"/>
                      <a:pt x="241" y="261"/>
                    </a:cubicBezTo>
                    <a:cubicBezTo>
                      <a:pt x="454" y="261"/>
                      <a:pt x="554" y="209"/>
                      <a:pt x="570" y="98"/>
                    </a:cubicBezTo>
                    <a:cubicBezTo>
                      <a:pt x="570" y="76"/>
                      <a:pt x="559" y="45"/>
                      <a:pt x="538" y="45"/>
                    </a:cubicBezTo>
                    <a:cubicBezTo>
                      <a:pt x="485" y="14"/>
                      <a:pt x="435" y="1"/>
                      <a:pt x="38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 name="Google Shape;2689;p17"/>
              <p:cNvSpPr/>
              <p:nvPr/>
            </p:nvSpPr>
            <p:spPr>
              <a:xfrm>
                <a:off x="2106000" y="4412475"/>
                <a:ext cx="7950" cy="3750"/>
              </a:xfrm>
              <a:custGeom>
                <a:avLst/>
                <a:gdLst/>
                <a:ahLst/>
                <a:cxnLst/>
                <a:rect l="l" t="t" r="r" b="b"/>
                <a:pathLst>
                  <a:path w="318" h="150" extrusionOk="0">
                    <a:moveTo>
                      <a:pt x="239" y="1"/>
                    </a:moveTo>
                    <a:cubicBezTo>
                      <a:pt x="237" y="1"/>
                      <a:pt x="235" y="1"/>
                      <a:pt x="233" y="2"/>
                    </a:cubicBezTo>
                    <a:cubicBezTo>
                      <a:pt x="158" y="20"/>
                      <a:pt x="92" y="56"/>
                      <a:pt x="26" y="93"/>
                    </a:cubicBezTo>
                    <a:lnTo>
                      <a:pt x="26" y="93"/>
                    </a:lnTo>
                    <a:cubicBezTo>
                      <a:pt x="18" y="91"/>
                      <a:pt x="9" y="88"/>
                      <a:pt x="1" y="86"/>
                    </a:cubicBezTo>
                    <a:lnTo>
                      <a:pt x="1" y="107"/>
                    </a:lnTo>
                    <a:cubicBezTo>
                      <a:pt x="9" y="102"/>
                      <a:pt x="18" y="98"/>
                      <a:pt x="26" y="93"/>
                    </a:cubicBezTo>
                    <a:lnTo>
                      <a:pt x="26" y="93"/>
                    </a:lnTo>
                    <a:cubicBezTo>
                      <a:pt x="102" y="114"/>
                      <a:pt x="178" y="140"/>
                      <a:pt x="254" y="149"/>
                    </a:cubicBezTo>
                    <a:cubicBezTo>
                      <a:pt x="265" y="149"/>
                      <a:pt x="296" y="97"/>
                      <a:pt x="317" y="65"/>
                    </a:cubicBezTo>
                    <a:cubicBezTo>
                      <a:pt x="289" y="46"/>
                      <a:pt x="260" y="1"/>
                      <a:pt x="23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 name="Google Shape;2690;p17"/>
              <p:cNvSpPr/>
              <p:nvPr/>
            </p:nvSpPr>
            <p:spPr>
              <a:xfrm>
                <a:off x="1340325" y="4148525"/>
                <a:ext cx="1340250" cy="1070975"/>
              </a:xfrm>
              <a:custGeom>
                <a:avLst/>
                <a:gdLst/>
                <a:ahLst/>
                <a:cxnLst/>
                <a:rect l="l" t="t" r="r" b="b"/>
                <a:pathLst>
                  <a:path w="53610" h="42839" extrusionOk="0">
                    <a:moveTo>
                      <a:pt x="729" y="372"/>
                    </a:moveTo>
                    <a:cubicBezTo>
                      <a:pt x="760" y="446"/>
                      <a:pt x="771" y="477"/>
                      <a:pt x="781" y="519"/>
                    </a:cubicBezTo>
                    <a:cubicBezTo>
                      <a:pt x="707" y="530"/>
                      <a:pt x="633" y="551"/>
                      <a:pt x="549" y="562"/>
                    </a:cubicBezTo>
                    <a:lnTo>
                      <a:pt x="518" y="456"/>
                    </a:lnTo>
                    <a:cubicBezTo>
                      <a:pt x="591" y="425"/>
                      <a:pt x="654" y="393"/>
                      <a:pt x="729" y="372"/>
                    </a:cubicBezTo>
                    <a:close/>
                    <a:moveTo>
                      <a:pt x="9461" y="9673"/>
                    </a:moveTo>
                    <a:lnTo>
                      <a:pt x="9461" y="9673"/>
                    </a:lnTo>
                    <a:cubicBezTo>
                      <a:pt x="9454" y="9673"/>
                      <a:pt x="9447" y="9674"/>
                      <a:pt x="9440" y="9674"/>
                    </a:cubicBezTo>
                    <a:lnTo>
                      <a:pt x="9461" y="9674"/>
                    </a:lnTo>
                    <a:cubicBezTo>
                      <a:pt x="9461" y="9674"/>
                      <a:pt x="9461" y="9673"/>
                      <a:pt x="9461" y="9673"/>
                    </a:cubicBezTo>
                    <a:close/>
                    <a:moveTo>
                      <a:pt x="1287" y="709"/>
                    </a:moveTo>
                    <a:cubicBezTo>
                      <a:pt x="1446" y="899"/>
                      <a:pt x="1593" y="1058"/>
                      <a:pt x="1730" y="1237"/>
                    </a:cubicBezTo>
                    <a:cubicBezTo>
                      <a:pt x="2532" y="2302"/>
                      <a:pt x="3450" y="3261"/>
                      <a:pt x="4451" y="4137"/>
                    </a:cubicBezTo>
                    <a:cubicBezTo>
                      <a:pt x="4768" y="4422"/>
                      <a:pt x="5074" y="4707"/>
                      <a:pt x="5379" y="4991"/>
                    </a:cubicBezTo>
                    <a:lnTo>
                      <a:pt x="9872" y="8947"/>
                    </a:lnTo>
                    <a:cubicBezTo>
                      <a:pt x="10031" y="9094"/>
                      <a:pt x="10221" y="9221"/>
                      <a:pt x="10389" y="9357"/>
                    </a:cubicBezTo>
                    <a:cubicBezTo>
                      <a:pt x="10516" y="9453"/>
                      <a:pt x="10631" y="9547"/>
                      <a:pt x="10748" y="9653"/>
                    </a:cubicBezTo>
                    <a:cubicBezTo>
                      <a:pt x="10917" y="9790"/>
                      <a:pt x="10948" y="9917"/>
                      <a:pt x="10863" y="9980"/>
                    </a:cubicBezTo>
                    <a:cubicBezTo>
                      <a:pt x="10821" y="10010"/>
                      <a:pt x="10782" y="10022"/>
                      <a:pt x="10746" y="10022"/>
                    </a:cubicBezTo>
                    <a:cubicBezTo>
                      <a:pt x="10656" y="10022"/>
                      <a:pt x="10583" y="9948"/>
                      <a:pt x="10516" y="9896"/>
                    </a:cubicBezTo>
                    <a:cubicBezTo>
                      <a:pt x="10336" y="9758"/>
                      <a:pt x="10178" y="9611"/>
                      <a:pt x="10010" y="9463"/>
                    </a:cubicBezTo>
                    <a:cubicBezTo>
                      <a:pt x="9567" y="9083"/>
                      <a:pt x="9145" y="8704"/>
                      <a:pt x="8702" y="8335"/>
                    </a:cubicBezTo>
                    <a:cubicBezTo>
                      <a:pt x="7921" y="7670"/>
                      <a:pt x="7141" y="7016"/>
                      <a:pt x="6360" y="6373"/>
                    </a:cubicBezTo>
                    <a:cubicBezTo>
                      <a:pt x="5770" y="5888"/>
                      <a:pt x="5158" y="5455"/>
                      <a:pt x="4589" y="4960"/>
                    </a:cubicBezTo>
                    <a:cubicBezTo>
                      <a:pt x="3375" y="3884"/>
                      <a:pt x="2205" y="2766"/>
                      <a:pt x="1182" y="1511"/>
                    </a:cubicBezTo>
                    <a:cubicBezTo>
                      <a:pt x="1066" y="1374"/>
                      <a:pt x="971" y="1226"/>
                      <a:pt x="823" y="1026"/>
                    </a:cubicBezTo>
                    <a:cubicBezTo>
                      <a:pt x="1013" y="899"/>
                      <a:pt x="1129" y="815"/>
                      <a:pt x="1287" y="709"/>
                    </a:cubicBezTo>
                    <a:close/>
                    <a:moveTo>
                      <a:pt x="29985" y="25779"/>
                    </a:moveTo>
                    <a:lnTo>
                      <a:pt x="29985" y="25779"/>
                    </a:lnTo>
                    <a:cubicBezTo>
                      <a:pt x="30016" y="25800"/>
                      <a:pt x="30037" y="25821"/>
                      <a:pt x="30058" y="25853"/>
                    </a:cubicBezTo>
                    <a:cubicBezTo>
                      <a:pt x="30037" y="25842"/>
                      <a:pt x="30016" y="25842"/>
                      <a:pt x="30006" y="25831"/>
                    </a:cubicBezTo>
                    <a:cubicBezTo>
                      <a:pt x="29995" y="25821"/>
                      <a:pt x="29995" y="25789"/>
                      <a:pt x="29985" y="25779"/>
                    </a:cubicBezTo>
                    <a:close/>
                    <a:moveTo>
                      <a:pt x="31431" y="26915"/>
                    </a:moveTo>
                    <a:lnTo>
                      <a:pt x="31431" y="26915"/>
                    </a:lnTo>
                    <a:cubicBezTo>
                      <a:pt x="31459" y="26934"/>
                      <a:pt x="31487" y="26953"/>
                      <a:pt x="31514" y="26981"/>
                    </a:cubicBezTo>
                    <a:cubicBezTo>
                      <a:pt x="31535" y="26992"/>
                      <a:pt x="31546" y="27003"/>
                      <a:pt x="31567" y="27013"/>
                    </a:cubicBezTo>
                    <a:cubicBezTo>
                      <a:pt x="31535" y="27003"/>
                      <a:pt x="31504" y="27003"/>
                      <a:pt x="31493" y="26992"/>
                    </a:cubicBezTo>
                    <a:cubicBezTo>
                      <a:pt x="31467" y="26974"/>
                      <a:pt x="31449" y="26943"/>
                      <a:pt x="31431" y="26915"/>
                    </a:cubicBezTo>
                    <a:close/>
                    <a:moveTo>
                      <a:pt x="32653" y="27931"/>
                    </a:moveTo>
                    <a:cubicBezTo>
                      <a:pt x="32822" y="28015"/>
                      <a:pt x="32948" y="28057"/>
                      <a:pt x="33054" y="28142"/>
                    </a:cubicBezTo>
                    <a:cubicBezTo>
                      <a:pt x="33824" y="28732"/>
                      <a:pt x="34583" y="29333"/>
                      <a:pt x="35374" y="29945"/>
                    </a:cubicBezTo>
                    <a:cubicBezTo>
                      <a:pt x="34773" y="29808"/>
                      <a:pt x="33412" y="28796"/>
                      <a:pt x="32653" y="27931"/>
                    </a:cubicBezTo>
                    <a:close/>
                    <a:moveTo>
                      <a:pt x="38538" y="31875"/>
                    </a:moveTo>
                    <a:lnTo>
                      <a:pt x="38538" y="31875"/>
                    </a:lnTo>
                    <a:cubicBezTo>
                      <a:pt x="39076" y="31949"/>
                      <a:pt x="39508" y="32202"/>
                      <a:pt x="39836" y="32635"/>
                    </a:cubicBezTo>
                    <a:cubicBezTo>
                      <a:pt x="39351" y="32487"/>
                      <a:pt x="38950" y="32170"/>
                      <a:pt x="38538" y="31875"/>
                    </a:cubicBezTo>
                    <a:close/>
                    <a:moveTo>
                      <a:pt x="41660" y="33974"/>
                    </a:moveTo>
                    <a:cubicBezTo>
                      <a:pt x="41681" y="33974"/>
                      <a:pt x="41702" y="33974"/>
                      <a:pt x="41713" y="33985"/>
                    </a:cubicBezTo>
                    <a:cubicBezTo>
                      <a:pt x="41723" y="34006"/>
                      <a:pt x="41723" y="34027"/>
                      <a:pt x="41734" y="34048"/>
                    </a:cubicBezTo>
                    <a:cubicBezTo>
                      <a:pt x="41713" y="34037"/>
                      <a:pt x="41692" y="34037"/>
                      <a:pt x="41681" y="34027"/>
                    </a:cubicBezTo>
                    <a:cubicBezTo>
                      <a:pt x="41671" y="34006"/>
                      <a:pt x="41671" y="33985"/>
                      <a:pt x="41660" y="33974"/>
                    </a:cubicBezTo>
                    <a:close/>
                    <a:moveTo>
                      <a:pt x="17576" y="2894"/>
                    </a:moveTo>
                    <a:cubicBezTo>
                      <a:pt x="17665" y="2894"/>
                      <a:pt x="17755" y="2897"/>
                      <a:pt x="17845" y="2903"/>
                    </a:cubicBezTo>
                    <a:cubicBezTo>
                      <a:pt x="19122" y="2956"/>
                      <a:pt x="20334" y="3294"/>
                      <a:pt x="21527" y="3737"/>
                    </a:cubicBezTo>
                    <a:cubicBezTo>
                      <a:pt x="22043" y="3926"/>
                      <a:pt x="22549" y="4168"/>
                      <a:pt x="23055" y="4390"/>
                    </a:cubicBezTo>
                    <a:cubicBezTo>
                      <a:pt x="24121" y="4854"/>
                      <a:pt x="25207" y="5234"/>
                      <a:pt x="26357" y="5392"/>
                    </a:cubicBezTo>
                    <a:cubicBezTo>
                      <a:pt x="27084" y="5497"/>
                      <a:pt x="27707" y="5793"/>
                      <a:pt x="28287" y="6236"/>
                    </a:cubicBezTo>
                    <a:cubicBezTo>
                      <a:pt x="28909" y="6732"/>
                      <a:pt x="29563" y="7185"/>
                      <a:pt x="30217" y="7660"/>
                    </a:cubicBezTo>
                    <a:cubicBezTo>
                      <a:pt x="31430" y="8525"/>
                      <a:pt x="32622" y="9400"/>
                      <a:pt x="33729" y="10391"/>
                    </a:cubicBezTo>
                    <a:cubicBezTo>
                      <a:pt x="33930" y="10571"/>
                      <a:pt x="34140" y="10740"/>
                      <a:pt x="34362" y="10887"/>
                    </a:cubicBezTo>
                    <a:cubicBezTo>
                      <a:pt x="35564" y="11731"/>
                      <a:pt x="36651" y="12711"/>
                      <a:pt x="37621" y="13819"/>
                    </a:cubicBezTo>
                    <a:cubicBezTo>
                      <a:pt x="37769" y="13988"/>
                      <a:pt x="37916" y="14157"/>
                      <a:pt x="38043" y="14336"/>
                    </a:cubicBezTo>
                    <a:cubicBezTo>
                      <a:pt x="38528" y="15043"/>
                      <a:pt x="39013" y="15760"/>
                      <a:pt x="39498" y="16477"/>
                    </a:cubicBezTo>
                    <a:cubicBezTo>
                      <a:pt x="39593" y="16625"/>
                      <a:pt x="39677" y="16782"/>
                      <a:pt x="39730" y="16951"/>
                    </a:cubicBezTo>
                    <a:cubicBezTo>
                      <a:pt x="39920" y="17457"/>
                      <a:pt x="40204" y="17900"/>
                      <a:pt x="40500" y="18354"/>
                    </a:cubicBezTo>
                    <a:cubicBezTo>
                      <a:pt x="40858" y="18913"/>
                      <a:pt x="41217" y="19472"/>
                      <a:pt x="41470" y="20084"/>
                    </a:cubicBezTo>
                    <a:cubicBezTo>
                      <a:pt x="41597" y="20410"/>
                      <a:pt x="41776" y="20727"/>
                      <a:pt x="41955" y="21033"/>
                    </a:cubicBezTo>
                    <a:cubicBezTo>
                      <a:pt x="42261" y="21528"/>
                      <a:pt x="42451" y="22067"/>
                      <a:pt x="42693" y="22594"/>
                    </a:cubicBezTo>
                    <a:cubicBezTo>
                      <a:pt x="42947" y="23142"/>
                      <a:pt x="43316" y="23617"/>
                      <a:pt x="43717" y="24060"/>
                    </a:cubicBezTo>
                    <a:cubicBezTo>
                      <a:pt x="44275" y="24692"/>
                      <a:pt x="44782" y="25357"/>
                      <a:pt x="45214" y="26085"/>
                    </a:cubicBezTo>
                    <a:cubicBezTo>
                      <a:pt x="45447" y="26464"/>
                      <a:pt x="45636" y="26865"/>
                      <a:pt x="45847" y="27256"/>
                    </a:cubicBezTo>
                    <a:cubicBezTo>
                      <a:pt x="46638" y="28774"/>
                      <a:pt x="47345" y="30324"/>
                      <a:pt x="47914" y="31938"/>
                    </a:cubicBezTo>
                    <a:cubicBezTo>
                      <a:pt x="48104" y="32455"/>
                      <a:pt x="48252" y="32993"/>
                      <a:pt x="48378" y="33531"/>
                    </a:cubicBezTo>
                    <a:cubicBezTo>
                      <a:pt x="48611" y="34480"/>
                      <a:pt x="48821" y="35429"/>
                      <a:pt x="49117" y="36357"/>
                    </a:cubicBezTo>
                    <a:cubicBezTo>
                      <a:pt x="49222" y="36674"/>
                      <a:pt x="49307" y="37001"/>
                      <a:pt x="49359" y="37317"/>
                    </a:cubicBezTo>
                    <a:cubicBezTo>
                      <a:pt x="49485" y="38056"/>
                      <a:pt x="49802" y="38720"/>
                      <a:pt x="50055" y="39406"/>
                    </a:cubicBezTo>
                    <a:cubicBezTo>
                      <a:pt x="50097" y="39500"/>
                      <a:pt x="50150" y="39606"/>
                      <a:pt x="50224" y="39690"/>
                    </a:cubicBezTo>
                    <a:cubicBezTo>
                      <a:pt x="50825" y="40460"/>
                      <a:pt x="51458" y="41198"/>
                      <a:pt x="52312" y="41715"/>
                    </a:cubicBezTo>
                    <a:cubicBezTo>
                      <a:pt x="52565" y="41884"/>
                      <a:pt x="52850" y="42031"/>
                      <a:pt x="52998" y="42316"/>
                    </a:cubicBezTo>
                    <a:cubicBezTo>
                      <a:pt x="52908" y="42468"/>
                      <a:pt x="52783" y="42502"/>
                      <a:pt x="52654" y="42502"/>
                    </a:cubicBezTo>
                    <a:cubicBezTo>
                      <a:pt x="52585" y="42502"/>
                      <a:pt x="52516" y="42493"/>
                      <a:pt x="52450" y="42485"/>
                    </a:cubicBezTo>
                    <a:cubicBezTo>
                      <a:pt x="51880" y="42432"/>
                      <a:pt x="51310" y="42348"/>
                      <a:pt x="50730" y="42284"/>
                    </a:cubicBezTo>
                    <a:cubicBezTo>
                      <a:pt x="50118" y="42221"/>
                      <a:pt x="49496" y="42148"/>
                      <a:pt x="48874" y="42137"/>
                    </a:cubicBezTo>
                    <a:cubicBezTo>
                      <a:pt x="48300" y="42126"/>
                      <a:pt x="47724" y="42124"/>
                      <a:pt x="47147" y="42124"/>
                    </a:cubicBezTo>
                    <a:cubicBezTo>
                      <a:pt x="46548" y="42124"/>
                      <a:pt x="45948" y="42127"/>
                      <a:pt x="45351" y="42127"/>
                    </a:cubicBezTo>
                    <a:cubicBezTo>
                      <a:pt x="45236" y="42127"/>
                      <a:pt x="45130" y="42127"/>
                      <a:pt x="45014" y="42116"/>
                    </a:cubicBezTo>
                    <a:cubicBezTo>
                      <a:pt x="44659" y="42085"/>
                      <a:pt x="44305" y="42072"/>
                      <a:pt x="43951" y="42072"/>
                    </a:cubicBezTo>
                    <a:cubicBezTo>
                      <a:pt x="42844" y="42072"/>
                      <a:pt x="41740" y="42197"/>
                      <a:pt x="40637" y="42284"/>
                    </a:cubicBezTo>
                    <a:cubicBezTo>
                      <a:pt x="40373" y="42305"/>
                      <a:pt x="40110" y="42369"/>
                      <a:pt x="39846" y="42380"/>
                    </a:cubicBezTo>
                    <a:cubicBezTo>
                      <a:pt x="39509" y="42393"/>
                      <a:pt x="39169" y="42411"/>
                      <a:pt x="38829" y="42411"/>
                    </a:cubicBezTo>
                    <a:cubicBezTo>
                      <a:pt x="38637" y="42411"/>
                      <a:pt x="38444" y="42405"/>
                      <a:pt x="38254" y="42390"/>
                    </a:cubicBezTo>
                    <a:cubicBezTo>
                      <a:pt x="37326" y="42305"/>
                      <a:pt x="36397" y="42158"/>
                      <a:pt x="35479" y="42042"/>
                    </a:cubicBezTo>
                    <a:cubicBezTo>
                      <a:pt x="34172" y="41873"/>
                      <a:pt x="32927" y="41452"/>
                      <a:pt x="31683" y="41072"/>
                    </a:cubicBezTo>
                    <a:cubicBezTo>
                      <a:pt x="30913" y="40840"/>
                      <a:pt x="30154" y="40597"/>
                      <a:pt x="29383" y="40386"/>
                    </a:cubicBezTo>
                    <a:cubicBezTo>
                      <a:pt x="27759" y="39943"/>
                      <a:pt x="26273" y="39237"/>
                      <a:pt x="24902" y="38256"/>
                    </a:cubicBezTo>
                    <a:cubicBezTo>
                      <a:pt x="23931" y="37549"/>
                      <a:pt x="22961" y="36842"/>
                      <a:pt x="22033" y="36083"/>
                    </a:cubicBezTo>
                    <a:cubicBezTo>
                      <a:pt x="20683" y="34965"/>
                      <a:pt x="19333" y="33847"/>
                      <a:pt x="17951" y="32771"/>
                    </a:cubicBezTo>
                    <a:cubicBezTo>
                      <a:pt x="16306" y="31485"/>
                      <a:pt x="14555" y="30345"/>
                      <a:pt x="12720" y="29344"/>
                    </a:cubicBezTo>
                    <a:cubicBezTo>
                      <a:pt x="11960" y="28932"/>
                      <a:pt x="11233" y="28458"/>
                      <a:pt x="10589" y="27867"/>
                    </a:cubicBezTo>
                    <a:cubicBezTo>
                      <a:pt x="9450" y="26802"/>
                      <a:pt x="8660" y="25515"/>
                      <a:pt x="8142" y="24039"/>
                    </a:cubicBezTo>
                    <a:cubicBezTo>
                      <a:pt x="7446" y="22035"/>
                      <a:pt x="7120" y="19967"/>
                      <a:pt x="6940" y="17858"/>
                    </a:cubicBezTo>
                    <a:cubicBezTo>
                      <a:pt x="6740" y="15580"/>
                      <a:pt x="6719" y="13302"/>
                      <a:pt x="6856" y="11014"/>
                    </a:cubicBezTo>
                    <a:cubicBezTo>
                      <a:pt x="6909" y="10011"/>
                      <a:pt x="6898" y="9020"/>
                      <a:pt x="6677" y="8040"/>
                    </a:cubicBezTo>
                    <a:cubicBezTo>
                      <a:pt x="6593" y="7670"/>
                      <a:pt x="6476" y="7322"/>
                      <a:pt x="6360" y="6932"/>
                    </a:cubicBezTo>
                    <a:cubicBezTo>
                      <a:pt x="6394" y="6932"/>
                      <a:pt x="6425" y="6930"/>
                      <a:pt x="6453" y="6930"/>
                    </a:cubicBezTo>
                    <a:cubicBezTo>
                      <a:pt x="6496" y="6930"/>
                      <a:pt x="6531" y="6934"/>
                      <a:pt x="6550" y="6953"/>
                    </a:cubicBezTo>
                    <a:cubicBezTo>
                      <a:pt x="7362" y="7607"/>
                      <a:pt x="8164" y="8282"/>
                      <a:pt x="8976" y="8925"/>
                    </a:cubicBezTo>
                    <a:cubicBezTo>
                      <a:pt x="9229" y="9125"/>
                      <a:pt x="9398" y="9357"/>
                      <a:pt x="9461" y="9673"/>
                    </a:cubicBezTo>
                    <a:lnTo>
                      <a:pt x="9461" y="9673"/>
                    </a:lnTo>
                    <a:cubicBezTo>
                      <a:pt x="9485" y="9672"/>
                      <a:pt x="9508" y="9671"/>
                      <a:pt x="9531" y="9671"/>
                    </a:cubicBezTo>
                    <a:cubicBezTo>
                      <a:pt x="9858" y="9671"/>
                      <a:pt x="10013" y="9784"/>
                      <a:pt x="10052" y="10075"/>
                    </a:cubicBezTo>
                    <a:cubicBezTo>
                      <a:pt x="10073" y="10254"/>
                      <a:pt x="10062" y="10433"/>
                      <a:pt x="10062" y="10613"/>
                    </a:cubicBezTo>
                    <a:cubicBezTo>
                      <a:pt x="10031" y="11720"/>
                      <a:pt x="9989" y="12828"/>
                      <a:pt x="9956" y="13935"/>
                    </a:cubicBezTo>
                    <a:cubicBezTo>
                      <a:pt x="9946" y="14251"/>
                      <a:pt x="9967" y="14557"/>
                      <a:pt x="9978" y="14874"/>
                    </a:cubicBezTo>
                    <a:cubicBezTo>
                      <a:pt x="9989" y="14947"/>
                      <a:pt x="10020" y="15022"/>
                      <a:pt x="10073" y="15179"/>
                    </a:cubicBezTo>
                    <a:cubicBezTo>
                      <a:pt x="10252" y="14853"/>
                      <a:pt x="10167" y="14589"/>
                      <a:pt x="10189" y="14336"/>
                    </a:cubicBezTo>
                    <a:cubicBezTo>
                      <a:pt x="10210" y="14072"/>
                      <a:pt x="10199" y="13808"/>
                      <a:pt x="10210" y="13545"/>
                    </a:cubicBezTo>
                    <a:cubicBezTo>
                      <a:pt x="10221" y="13250"/>
                      <a:pt x="10242" y="12964"/>
                      <a:pt x="10263" y="12680"/>
                    </a:cubicBezTo>
                    <a:cubicBezTo>
                      <a:pt x="10273" y="12406"/>
                      <a:pt x="10284" y="12142"/>
                      <a:pt x="10294" y="11879"/>
                    </a:cubicBezTo>
                    <a:cubicBezTo>
                      <a:pt x="10305" y="11614"/>
                      <a:pt x="10294" y="11340"/>
                      <a:pt x="10315" y="11077"/>
                    </a:cubicBezTo>
                    <a:cubicBezTo>
                      <a:pt x="10336" y="10824"/>
                      <a:pt x="10252" y="10550"/>
                      <a:pt x="10389" y="10307"/>
                    </a:cubicBezTo>
                    <a:cubicBezTo>
                      <a:pt x="10917" y="10518"/>
                      <a:pt x="11053" y="10655"/>
                      <a:pt x="11074" y="11098"/>
                    </a:cubicBezTo>
                    <a:cubicBezTo>
                      <a:pt x="11085" y="11488"/>
                      <a:pt x="11074" y="11889"/>
                      <a:pt x="11053" y="12289"/>
                    </a:cubicBezTo>
                    <a:cubicBezTo>
                      <a:pt x="10969" y="13956"/>
                      <a:pt x="10853" y="15612"/>
                      <a:pt x="10800" y="17279"/>
                    </a:cubicBezTo>
                    <a:cubicBezTo>
                      <a:pt x="10748" y="18807"/>
                      <a:pt x="10758" y="20337"/>
                      <a:pt x="10885" y="21866"/>
                    </a:cubicBezTo>
                    <a:cubicBezTo>
                      <a:pt x="10938" y="22435"/>
                      <a:pt x="11001" y="23005"/>
                      <a:pt x="11128" y="23553"/>
                    </a:cubicBezTo>
                    <a:cubicBezTo>
                      <a:pt x="11146" y="23556"/>
                      <a:pt x="11163" y="23557"/>
                      <a:pt x="11178" y="23557"/>
                    </a:cubicBezTo>
                    <a:cubicBezTo>
                      <a:pt x="11292" y="23557"/>
                      <a:pt x="11315" y="23490"/>
                      <a:pt x="11296" y="23406"/>
                    </a:cubicBezTo>
                    <a:cubicBezTo>
                      <a:pt x="10917" y="20464"/>
                      <a:pt x="11064" y="17511"/>
                      <a:pt x="11212" y="14568"/>
                    </a:cubicBezTo>
                    <a:cubicBezTo>
                      <a:pt x="11254" y="13503"/>
                      <a:pt x="11328" y="12437"/>
                      <a:pt x="11391" y="11372"/>
                    </a:cubicBezTo>
                    <a:cubicBezTo>
                      <a:pt x="11391" y="11319"/>
                      <a:pt x="11433" y="11267"/>
                      <a:pt x="11465" y="11172"/>
                    </a:cubicBezTo>
                    <a:cubicBezTo>
                      <a:pt x="11792" y="11309"/>
                      <a:pt x="12003" y="11488"/>
                      <a:pt x="11971" y="11868"/>
                    </a:cubicBezTo>
                    <a:cubicBezTo>
                      <a:pt x="11918" y="12511"/>
                      <a:pt x="11887" y="13154"/>
                      <a:pt x="11845" y="13787"/>
                    </a:cubicBezTo>
                    <a:cubicBezTo>
                      <a:pt x="11781" y="14694"/>
                      <a:pt x="11707" y="15601"/>
                      <a:pt x="11655" y="16519"/>
                    </a:cubicBezTo>
                    <a:cubicBezTo>
                      <a:pt x="11644" y="16656"/>
                      <a:pt x="11602" y="16814"/>
                      <a:pt x="11718" y="16930"/>
                    </a:cubicBezTo>
                    <a:cubicBezTo>
                      <a:pt x="11771" y="16920"/>
                      <a:pt x="11792" y="16909"/>
                      <a:pt x="11803" y="16899"/>
                    </a:cubicBezTo>
                    <a:cubicBezTo>
                      <a:pt x="11824" y="16888"/>
                      <a:pt x="11834" y="16867"/>
                      <a:pt x="11845" y="16846"/>
                    </a:cubicBezTo>
                    <a:cubicBezTo>
                      <a:pt x="11855" y="16825"/>
                      <a:pt x="11855" y="16803"/>
                      <a:pt x="11866" y="16782"/>
                    </a:cubicBezTo>
                    <a:cubicBezTo>
                      <a:pt x="11876" y="16677"/>
                      <a:pt x="11876" y="16561"/>
                      <a:pt x="11887" y="16456"/>
                    </a:cubicBezTo>
                    <a:cubicBezTo>
                      <a:pt x="12014" y="14947"/>
                      <a:pt x="12129" y="13450"/>
                      <a:pt x="12256" y="11942"/>
                    </a:cubicBezTo>
                    <a:cubicBezTo>
                      <a:pt x="12256" y="11921"/>
                      <a:pt x="12277" y="11910"/>
                      <a:pt x="12288" y="11889"/>
                    </a:cubicBezTo>
                    <a:cubicBezTo>
                      <a:pt x="12320" y="11881"/>
                      <a:pt x="12358" y="11861"/>
                      <a:pt x="12383" y="11861"/>
                    </a:cubicBezTo>
                    <a:cubicBezTo>
                      <a:pt x="12391" y="11861"/>
                      <a:pt x="12398" y="11863"/>
                      <a:pt x="12403" y="11868"/>
                    </a:cubicBezTo>
                    <a:cubicBezTo>
                      <a:pt x="13226" y="12395"/>
                      <a:pt x="13985" y="12997"/>
                      <a:pt x="14713" y="13629"/>
                    </a:cubicBezTo>
                    <a:cubicBezTo>
                      <a:pt x="13859" y="17616"/>
                      <a:pt x="13870" y="21592"/>
                      <a:pt x="14323" y="25578"/>
                    </a:cubicBezTo>
                    <a:cubicBezTo>
                      <a:pt x="14323" y="25632"/>
                      <a:pt x="14397" y="25674"/>
                      <a:pt x="14449" y="25747"/>
                    </a:cubicBezTo>
                    <a:cubicBezTo>
                      <a:pt x="14566" y="25526"/>
                      <a:pt x="14503" y="25336"/>
                      <a:pt x="14492" y="25135"/>
                    </a:cubicBezTo>
                    <a:cubicBezTo>
                      <a:pt x="14281" y="22531"/>
                      <a:pt x="14238" y="19915"/>
                      <a:pt x="14492" y="17300"/>
                    </a:cubicBezTo>
                    <a:cubicBezTo>
                      <a:pt x="14576" y="16414"/>
                      <a:pt x="14702" y="15538"/>
                      <a:pt x="14819" y="14652"/>
                    </a:cubicBezTo>
                    <a:cubicBezTo>
                      <a:pt x="14850" y="14420"/>
                      <a:pt x="14861" y="14167"/>
                      <a:pt x="15040" y="13946"/>
                    </a:cubicBezTo>
                    <a:cubicBezTo>
                      <a:pt x="15145" y="14009"/>
                      <a:pt x="15251" y="14040"/>
                      <a:pt x="15335" y="14104"/>
                    </a:cubicBezTo>
                    <a:cubicBezTo>
                      <a:pt x="16896" y="15380"/>
                      <a:pt x="18499" y="16625"/>
                      <a:pt x="19976" y="18017"/>
                    </a:cubicBezTo>
                    <a:cubicBezTo>
                      <a:pt x="19966" y="18207"/>
                      <a:pt x="19976" y="18375"/>
                      <a:pt x="19955" y="18554"/>
                    </a:cubicBezTo>
                    <a:cubicBezTo>
                      <a:pt x="19723" y="20021"/>
                      <a:pt x="19659" y="21507"/>
                      <a:pt x="19691" y="22995"/>
                    </a:cubicBezTo>
                    <a:cubicBezTo>
                      <a:pt x="19734" y="25178"/>
                      <a:pt x="19797" y="27350"/>
                      <a:pt x="19870" y="29523"/>
                    </a:cubicBezTo>
                    <a:cubicBezTo>
                      <a:pt x="19891" y="30071"/>
                      <a:pt x="19997" y="30620"/>
                      <a:pt x="20092" y="31158"/>
                    </a:cubicBezTo>
                    <a:cubicBezTo>
                      <a:pt x="20123" y="31358"/>
                      <a:pt x="20219" y="31538"/>
                      <a:pt x="20271" y="31706"/>
                    </a:cubicBezTo>
                    <a:cubicBezTo>
                      <a:pt x="20278" y="31707"/>
                      <a:pt x="20285" y="31707"/>
                      <a:pt x="20292" y="31707"/>
                    </a:cubicBezTo>
                    <a:cubicBezTo>
                      <a:pt x="20460" y="31707"/>
                      <a:pt x="20450" y="31588"/>
                      <a:pt x="20430" y="31527"/>
                    </a:cubicBezTo>
                    <a:cubicBezTo>
                      <a:pt x="20102" y="30409"/>
                      <a:pt x="20081" y="29249"/>
                      <a:pt x="20060" y="28099"/>
                    </a:cubicBezTo>
                    <a:cubicBezTo>
                      <a:pt x="20018" y="25410"/>
                      <a:pt x="19955" y="22731"/>
                      <a:pt x="20092" y="20042"/>
                    </a:cubicBezTo>
                    <a:cubicBezTo>
                      <a:pt x="20123" y="19599"/>
                      <a:pt x="20156" y="19156"/>
                      <a:pt x="20198" y="18723"/>
                    </a:cubicBezTo>
                    <a:cubicBezTo>
                      <a:pt x="20208" y="18618"/>
                      <a:pt x="20261" y="18523"/>
                      <a:pt x="20303" y="18385"/>
                    </a:cubicBezTo>
                    <a:cubicBezTo>
                      <a:pt x="20409" y="18439"/>
                      <a:pt x="20493" y="18470"/>
                      <a:pt x="20556" y="18523"/>
                    </a:cubicBezTo>
                    <a:cubicBezTo>
                      <a:pt x="21780" y="19557"/>
                      <a:pt x="22992" y="20600"/>
                      <a:pt x="24216" y="21634"/>
                    </a:cubicBezTo>
                    <a:cubicBezTo>
                      <a:pt x="24269" y="21676"/>
                      <a:pt x="24311" y="21718"/>
                      <a:pt x="24363" y="21760"/>
                    </a:cubicBezTo>
                    <a:cubicBezTo>
                      <a:pt x="24606" y="21929"/>
                      <a:pt x="24691" y="22151"/>
                      <a:pt x="24648" y="22446"/>
                    </a:cubicBezTo>
                    <a:cubicBezTo>
                      <a:pt x="24585" y="23005"/>
                      <a:pt x="24532" y="23553"/>
                      <a:pt x="24511" y="24113"/>
                    </a:cubicBezTo>
                    <a:cubicBezTo>
                      <a:pt x="24448" y="25599"/>
                      <a:pt x="24585" y="27076"/>
                      <a:pt x="24817" y="28553"/>
                    </a:cubicBezTo>
                    <a:cubicBezTo>
                      <a:pt x="24996" y="29734"/>
                      <a:pt x="25218" y="30905"/>
                      <a:pt x="25460" y="32075"/>
                    </a:cubicBezTo>
                    <a:cubicBezTo>
                      <a:pt x="25640" y="32993"/>
                      <a:pt x="25945" y="33868"/>
                      <a:pt x="26262" y="34744"/>
                    </a:cubicBezTo>
                    <a:cubicBezTo>
                      <a:pt x="26336" y="34944"/>
                      <a:pt x="26399" y="35166"/>
                      <a:pt x="26684" y="35429"/>
                    </a:cubicBezTo>
                    <a:cubicBezTo>
                      <a:pt x="25323" y="31126"/>
                      <a:pt x="24595" y="26876"/>
                      <a:pt x="24933" y="22499"/>
                    </a:cubicBezTo>
                    <a:cubicBezTo>
                      <a:pt x="24964" y="22496"/>
                      <a:pt x="24993" y="22495"/>
                      <a:pt x="25020" y="22495"/>
                    </a:cubicBezTo>
                    <a:cubicBezTo>
                      <a:pt x="25207" y="22495"/>
                      <a:pt x="25276" y="22561"/>
                      <a:pt x="25239" y="22700"/>
                    </a:cubicBezTo>
                    <a:cubicBezTo>
                      <a:pt x="24902" y="23902"/>
                      <a:pt x="25038" y="25114"/>
                      <a:pt x="25144" y="26328"/>
                    </a:cubicBezTo>
                    <a:cubicBezTo>
                      <a:pt x="25218" y="27235"/>
                      <a:pt x="25387" y="28131"/>
                      <a:pt x="25523" y="29028"/>
                    </a:cubicBezTo>
                    <a:cubicBezTo>
                      <a:pt x="25544" y="29185"/>
                      <a:pt x="25577" y="29375"/>
                      <a:pt x="25798" y="29492"/>
                    </a:cubicBezTo>
                    <a:cubicBezTo>
                      <a:pt x="25809" y="29386"/>
                      <a:pt x="25840" y="29302"/>
                      <a:pt x="25819" y="29238"/>
                    </a:cubicBezTo>
                    <a:cubicBezTo>
                      <a:pt x="25429" y="27498"/>
                      <a:pt x="25291" y="25737"/>
                      <a:pt x="25323" y="23954"/>
                    </a:cubicBezTo>
                    <a:cubicBezTo>
                      <a:pt x="25323" y="23585"/>
                      <a:pt x="25302" y="23206"/>
                      <a:pt x="25481" y="22805"/>
                    </a:cubicBezTo>
                    <a:cubicBezTo>
                      <a:pt x="25619" y="22889"/>
                      <a:pt x="25734" y="22942"/>
                      <a:pt x="25830" y="23016"/>
                    </a:cubicBezTo>
                    <a:cubicBezTo>
                      <a:pt x="27063" y="23996"/>
                      <a:pt x="28287" y="24988"/>
                      <a:pt x="29531" y="25969"/>
                    </a:cubicBezTo>
                    <a:cubicBezTo>
                      <a:pt x="29816" y="26190"/>
                      <a:pt x="29943" y="26433"/>
                      <a:pt x="29953" y="26802"/>
                    </a:cubicBezTo>
                    <a:cubicBezTo>
                      <a:pt x="30006" y="27931"/>
                      <a:pt x="30206" y="29049"/>
                      <a:pt x="30449" y="30156"/>
                    </a:cubicBezTo>
                    <a:cubicBezTo>
                      <a:pt x="30660" y="31168"/>
                      <a:pt x="30892" y="32181"/>
                      <a:pt x="31145" y="33193"/>
                    </a:cubicBezTo>
                    <a:cubicBezTo>
                      <a:pt x="31314" y="33858"/>
                      <a:pt x="31567" y="34501"/>
                      <a:pt x="31736" y="35166"/>
                    </a:cubicBezTo>
                    <a:cubicBezTo>
                      <a:pt x="31968" y="36136"/>
                      <a:pt x="32379" y="37053"/>
                      <a:pt x="32727" y="37992"/>
                    </a:cubicBezTo>
                    <a:cubicBezTo>
                      <a:pt x="32854" y="38340"/>
                      <a:pt x="33023" y="38677"/>
                      <a:pt x="33360" y="39089"/>
                    </a:cubicBezTo>
                    <a:cubicBezTo>
                      <a:pt x="33159" y="38266"/>
                      <a:pt x="32875" y="37634"/>
                      <a:pt x="32611" y="36990"/>
                    </a:cubicBezTo>
                    <a:cubicBezTo>
                      <a:pt x="32348" y="36326"/>
                      <a:pt x="32168" y="35640"/>
                      <a:pt x="31947" y="34965"/>
                    </a:cubicBezTo>
                    <a:cubicBezTo>
                      <a:pt x="31725" y="34290"/>
                      <a:pt x="31567" y="33605"/>
                      <a:pt x="31408" y="32919"/>
                    </a:cubicBezTo>
                    <a:cubicBezTo>
                      <a:pt x="31251" y="32244"/>
                      <a:pt x="31071" y="31590"/>
                      <a:pt x="30934" y="30915"/>
                    </a:cubicBezTo>
                    <a:cubicBezTo>
                      <a:pt x="30787" y="30219"/>
                      <a:pt x="30660" y="29523"/>
                      <a:pt x="30533" y="28827"/>
                    </a:cubicBezTo>
                    <a:cubicBezTo>
                      <a:pt x="30417" y="28142"/>
                      <a:pt x="30259" y="27446"/>
                      <a:pt x="30248" y="26728"/>
                    </a:cubicBezTo>
                    <a:lnTo>
                      <a:pt x="30248" y="26728"/>
                    </a:lnTo>
                    <a:cubicBezTo>
                      <a:pt x="30860" y="26907"/>
                      <a:pt x="31176" y="27224"/>
                      <a:pt x="31240" y="27741"/>
                    </a:cubicBezTo>
                    <a:cubicBezTo>
                      <a:pt x="31430" y="29502"/>
                      <a:pt x="31767" y="31242"/>
                      <a:pt x="32062" y="32982"/>
                    </a:cubicBezTo>
                    <a:cubicBezTo>
                      <a:pt x="32115" y="33288"/>
                      <a:pt x="32200" y="33584"/>
                      <a:pt x="32273" y="33889"/>
                    </a:cubicBezTo>
                    <a:cubicBezTo>
                      <a:pt x="32294" y="33952"/>
                      <a:pt x="32379" y="33995"/>
                      <a:pt x="32537" y="34153"/>
                    </a:cubicBezTo>
                    <a:cubicBezTo>
                      <a:pt x="32379" y="33320"/>
                      <a:pt x="32252" y="32635"/>
                      <a:pt x="32126" y="31949"/>
                    </a:cubicBezTo>
                    <a:cubicBezTo>
                      <a:pt x="32010" y="31252"/>
                      <a:pt x="31894" y="30556"/>
                      <a:pt x="31788" y="29850"/>
                    </a:cubicBezTo>
                    <a:cubicBezTo>
                      <a:pt x="31694" y="29154"/>
                      <a:pt x="31535" y="28468"/>
                      <a:pt x="31514" y="27783"/>
                    </a:cubicBezTo>
                    <a:cubicBezTo>
                      <a:pt x="31567" y="27742"/>
                      <a:pt x="31611" y="27726"/>
                      <a:pt x="31651" y="27726"/>
                    </a:cubicBezTo>
                    <a:cubicBezTo>
                      <a:pt x="31722" y="27726"/>
                      <a:pt x="31776" y="27777"/>
                      <a:pt x="31830" y="27825"/>
                    </a:cubicBezTo>
                    <a:cubicBezTo>
                      <a:pt x="32294" y="28205"/>
                      <a:pt x="32748" y="28585"/>
                      <a:pt x="33212" y="28974"/>
                    </a:cubicBezTo>
                    <a:cubicBezTo>
                      <a:pt x="33729" y="29396"/>
                      <a:pt x="34235" y="29818"/>
                      <a:pt x="34826" y="30146"/>
                    </a:cubicBezTo>
                    <a:cubicBezTo>
                      <a:pt x="34973" y="30230"/>
                      <a:pt x="35111" y="30345"/>
                      <a:pt x="35269" y="30451"/>
                    </a:cubicBezTo>
                    <a:cubicBezTo>
                      <a:pt x="34879" y="32813"/>
                      <a:pt x="34900" y="35134"/>
                      <a:pt x="35859" y="37391"/>
                    </a:cubicBezTo>
                    <a:cubicBezTo>
                      <a:pt x="36039" y="37275"/>
                      <a:pt x="35933" y="37170"/>
                      <a:pt x="35912" y="37095"/>
                    </a:cubicBezTo>
                    <a:cubicBezTo>
                      <a:pt x="35479" y="35640"/>
                      <a:pt x="35269" y="34153"/>
                      <a:pt x="35311" y="32635"/>
                    </a:cubicBezTo>
                    <a:cubicBezTo>
                      <a:pt x="35322" y="32149"/>
                      <a:pt x="35374" y="31664"/>
                      <a:pt x="35427" y="31179"/>
                    </a:cubicBezTo>
                    <a:cubicBezTo>
                      <a:pt x="35448" y="31031"/>
                      <a:pt x="35522" y="30894"/>
                      <a:pt x="35585" y="30704"/>
                    </a:cubicBezTo>
                    <a:cubicBezTo>
                      <a:pt x="35733" y="30767"/>
                      <a:pt x="35849" y="30821"/>
                      <a:pt x="35965" y="30884"/>
                    </a:cubicBezTo>
                    <a:cubicBezTo>
                      <a:pt x="36060" y="30936"/>
                      <a:pt x="36133" y="31010"/>
                      <a:pt x="36239" y="31074"/>
                    </a:cubicBezTo>
                    <a:cubicBezTo>
                      <a:pt x="36313" y="32750"/>
                      <a:pt x="36461" y="34395"/>
                      <a:pt x="36735" y="36041"/>
                    </a:cubicBezTo>
                    <a:cubicBezTo>
                      <a:pt x="36745" y="36094"/>
                      <a:pt x="36777" y="36146"/>
                      <a:pt x="36819" y="36242"/>
                    </a:cubicBezTo>
                    <a:cubicBezTo>
                      <a:pt x="36967" y="36031"/>
                      <a:pt x="36914" y="35841"/>
                      <a:pt x="36893" y="35651"/>
                    </a:cubicBezTo>
                    <a:cubicBezTo>
                      <a:pt x="36777" y="34395"/>
                      <a:pt x="36661" y="33141"/>
                      <a:pt x="36555" y="31875"/>
                    </a:cubicBezTo>
                    <a:cubicBezTo>
                      <a:pt x="36545" y="31717"/>
                      <a:pt x="36482" y="31527"/>
                      <a:pt x="36661" y="31348"/>
                    </a:cubicBezTo>
                    <a:cubicBezTo>
                      <a:pt x="36745" y="31369"/>
                      <a:pt x="36862" y="31390"/>
                      <a:pt x="36946" y="31432"/>
                    </a:cubicBezTo>
                    <a:cubicBezTo>
                      <a:pt x="37905" y="32002"/>
                      <a:pt x="38854" y="32571"/>
                      <a:pt x="39804" y="33130"/>
                    </a:cubicBezTo>
                    <a:cubicBezTo>
                      <a:pt x="40215" y="33373"/>
                      <a:pt x="40352" y="33699"/>
                      <a:pt x="40405" y="34163"/>
                    </a:cubicBezTo>
                    <a:cubicBezTo>
                      <a:pt x="40563" y="35588"/>
                      <a:pt x="40764" y="37022"/>
                      <a:pt x="40975" y="38445"/>
                    </a:cubicBezTo>
                    <a:cubicBezTo>
                      <a:pt x="41069" y="39036"/>
                      <a:pt x="41207" y="39616"/>
                      <a:pt x="41470" y="40165"/>
                    </a:cubicBezTo>
                    <a:cubicBezTo>
                      <a:pt x="41502" y="40238"/>
                      <a:pt x="41575" y="40291"/>
                      <a:pt x="41639" y="40344"/>
                    </a:cubicBezTo>
                    <a:cubicBezTo>
                      <a:pt x="41639" y="40346"/>
                      <a:pt x="41640" y="40347"/>
                      <a:pt x="41642" y="40347"/>
                    </a:cubicBezTo>
                    <a:cubicBezTo>
                      <a:pt x="41653" y="40347"/>
                      <a:pt x="41683" y="40331"/>
                      <a:pt x="41734" y="40323"/>
                    </a:cubicBezTo>
                    <a:cubicBezTo>
                      <a:pt x="41723" y="40249"/>
                      <a:pt x="41744" y="40165"/>
                      <a:pt x="41713" y="40091"/>
                    </a:cubicBezTo>
                    <a:cubicBezTo>
                      <a:pt x="41291" y="39120"/>
                      <a:pt x="41175" y="38087"/>
                      <a:pt x="41027" y="37053"/>
                    </a:cubicBezTo>
                    <a:cubicBezTo>
                      <a:pt x="40900" y="36136"/>
                      <a:pt x="40785" y="35208"/>
                      <a:pt x="40668" y="34290"/>
                    </a:cubicBezTo>
                    <a:cubicBezTo>
                      <a:pt x="40658" y="34163"/>
                      <a:pt x="40658" y="34027"/>
                      <a:pt x="40647" y="33889"/>
                    </a:cubicBezTo>
                    <a:lnTo>
                      <a:pt x="40647" y="33889"/>
                    </a:lnTo>
                    <a:cubicBezTo>
                      <a:pt x="41101" y="34006"/>
                      <a:pt x="41186" y="34058"/>
                      <a:pt x="41186" y="34374"/>
                    </a:cubicBezTo>
                    <a:cubicBezTo>
                      <a:pt x="41175" y="35335"/>
                      <a:pt x="41439" y="36252"/>
                      <a:pt x="41660" y="37180"/>
                    </a:cubicBezTo>
                    <a:cubicBezTo>
                      <a:pt x="41840" y="37918"/>
                      <a:pt x="42135" y="38604"/>
                      <a:pt x="42377" y="39321"/>
                    </a:cubicBezTo>
                    <a:cubicBezTo>
                      <a:pt x="42451" y="39553"/>
                      <a:pt x="42536" y="39795"/>
                      <a:pt x="42810" y="40070"/>
                    </a:cubicBezTo>
                    <a:cubicBezTo>
                      <a:pt x="42672" y="39616"/>
                      <a:pt x="42557" y="39289"/>
                      <a:pt x="42451" y="38963"/>
                    </a:cubicBezTo>
                    <a:cubicBezTo>
                      <a:pt x="42356" y="38646"/>
                      <a:pt x="42240" y="38330"/>
                      <a:pt x="42156" y="38002"/>
                    </a:cubicBezTo>
                    <a:cubicBezTo>
                      <a:pt x="41966" y="37254"/>
                      <a:pt x="41776" y="36505"/>
                      <a:pt x="41608" y="35756"/>
                    </a:cubicBezTo>
                    <a:cubicBezTo>
                      <a:pt x="41533" y="35450"/>
                      <a:pt x="41491" y="35145"/>
                      <a:pt x="41449" y="34838"/>
                    </a:cubicBezTo>
                    <a:cubicBezTo>
                      <a:pt x="41439" y="34733"/>
                      <a:pt x="41470" y="34627"/>
                      <a:pt x="41491" y="34459"/>
                    </a:cubicBezTo>
                    <a:cubicBezTo>
                      <a:pt x="41629" y="34522"/>
                      <a:pt x="41734" y="34554"/>
                      <a:pt x="41797" y="34617"/>
                    </a:cubicBezTo>
                    <a:cubicBezTo>
                      <a:pt x="42525" y="35239"/>
                      <a:pt x="43232" y="35872"/>
                      <a:pt x="43959" y="36495"/>
                    </a:cubicBezTo>
                    <a:cubicBezTo>
                      <a:pt x="44275" y="36769"/>
                      <a:pt x="44444" y="37095"/>
                      <a:pt x="44497" y="37517"/>
                    </a:cubicBezTo>
                    <a:cubicBezTo>
                      <a:pt x="44582" y="38182"/>
                      <a:pt x="44718" y="38825"/>
                      <a:pt x="44845" y="39479"/>
                    </a:cubicBezTo>
                    <a:cubicBezTo>
                      <a:pt x="44887" y="39669"/>
                      <a:pt x="44982" y="39849"/>
                      <a:pt x="45046" y="40017"/>
                    </a:cubicBezTo>
                    <a:cubicBezTo>
                      <a:pt x="45055" y="40018"/>
                      <a:pt x="45064" y="40018"/>
                      <a:pt x="45073" y="40018"/>
                    </a:cubicBezTo>
                    <a:cubicBezTo>
                      <a:pt x="45257" y="40018"/>
                      <a:pt x="45265" y="39917"/>
                      <a:pt x="45225" y="39806"/>
                    </a:cubicBezTo>
                    <a:cubicBezTo>
                      <a:pt x="45014" y="39268"/>
                      <a:pt x="44950" y="38698"/>
                      <a:pt x="44835" y="38129"/>
                    </a:cubicBezTo>
                    <a:cubicBezTo>
                      <a:pt x="44793" y="37918"/>
                      <a:pt x="44782" y="37697"/>
                      <a:pt x="44761" y="37507"/>
                    </a:cubicBezTo>
                    <a:cubicBezTo>
                      <a:pt x="44815" y="37467"/>
                      <a:pt x="44860" y="37452"/>
                      <a:pt x="44900" y="37452"/>
                    </a:cubicBezTo>
                    <a:cubicBezTo>
                      <a:pt x="44977" y="37452"/>
                      <a:pt x="45032" y="37508"/>
                      <a:pt x="45088" y="37549"/>
                    </a:cubicBezTo>
                    <a:cubicBezTo>
                      <a:pt x="45236" y="37676"/>
                      <a:pt x="45383" y="37824"/>
                      <a:pt x="45531" y="37950"/>
                    </a:cubicBezTo>
                    <a:cubicBezTo>
                      <a:pt x="45679" y="38087"/>
                      <a:pt x="45805" y="38234"/>
                      <a:pt x="45752" y="38466"/>
                    </a:cubicBezTo>
                    <a:cubicBezTo>
                      <a:pt x="45731" y="38551"/>
                      <a:pt x="45763" y="38646"/>
                      <a:pt x="45794" y="38731"/>
                    </a:cubicBezTo>
                    <a:cubicBezTo>
                      <a:pt x="45984" y="39226"/>
                      <a:pt x="46174" y="39722"/>
                      <a:pt x="46375" y="40217"/>
                    </a:cubicBezTo>
                    <a:cubicBezTo>
                      <a:pt x="46396" y="40280"/>
                      <a:pt x="46480" y="40313"/>
                      <a:pt x="46628" y="40439"/>
                    </a:cubicBezTo>
                    <a:cubicBezTo>
                      <a:pt x="46564" y="39711"/>
                      <a:pt x="46164" y="39195"/>
                      <a:pt x="46047" y="38541"/>
                    </a:cubicBezTo>
                    <a:lnTo>
                      <a:pt x="46047" y="38541"/>
                    </a:lnTo>
                    <a:cubicBezTo>
                      <a:pt x="46269" y="38562"/>
                      <a:pt x="46396" y="38688"/>
                      <a:pt x="46532" y="38773"/>
                    </a:cubicBezTo>
                    <a:lnTo>
                      <a:pt x="48368" y="39975"/>
                    </a:lnTo>
                    <a:cubicBezTo>
                      <a:pt x="48522" y="40071"/>
                      <a:pt x="48685" y="40168"/>
                      <a:pt x="48889" y="40168"/>
                    </a:cubicBezTo>
                    <a:cubicBezTo>
                      <a:pt x="48908" y="40168"/>
                      <a:pt x="48928" y="40167"/>
                      <a:pt x="48948" y="40165"/>
                    </a:cubicBezTo>
                    <a:cubicBezTo>
                      <a:pt x="48927" y="40091"/>
                      <a:pt x="48916" y="40017"/>
                      <a:pt x="48885" y="39985"/>
                    </a:cubicBezTo>
                    <a:cubicBezTo>
                      <a:pt x="48578" y="39690"/>
                      <a:pt x="48273" y="39406"/>
                      <a:pt x="47967" y="39131"/>
                    </a:cubicBezTo>
                    <a:cubicBezTo>
                      <a:pt x="47661" y="38857"/>
                      <a:pt x="47376" y="38583"/>
                      <a:pt x="47050" y="38361"/>
                    </a:cubicBezTo>
                    <a:cubicBezTo>
                      <a:pt x="46385" y="37908"/>
                      <a:pt x="45742" y="37433"/>
                      <a:pt x="45151" y="36895"/>
                    </a:cubicBezTo>
                    <a:cubicBezTo>
                      <a:pt x="45056" y="36811"/>
                      <a:pt x="44929" y="36748"/>
                      <a:pt x="44824" y="36684"/>
                    </a:cubicBezTo>
                    <a:cubicBezTo>
                      <a:pt x="44729" y="36621"/>
                      <a:pt x="44729" y="36621"/>
                      <a:pt x="44697" y="36315"/>
                    </a:cubicBezTo>
                    <a:cubicBezTo>
                      <a:pt x="45393" y="36273"/>
                      <a:pt x="46100" y="36294"/>
                      <a:pt x="46849" y="36188"/>
                    </a:cubicBezTo>
                    <a:cubicBezTo>
                      <a:pt x="46654" y="36054"/>
                      <a:pt x="46598" y="36015"/>
                      <a:pt x="46236" y="36015"/>
                    </a:cubicBezTo>
                    <a:cubicBezTo>
                      <a:pt x="46087" y="36015"/>
                      <a:pt x="45887" y="36021"/>
                      <a:pt x="45604" y="36031"/>
                    </a:cubicBezTo>
                    <a:cubicBezTo>
                      <a:pt x="45204" y="36052"/>
                      <a:pt x="44814" y="36062"/>
                      <a:pt x="44381" y="36073"/>
                    </a:cubicBezTo>
                    <a:cubicBezTo>
                      <a:pt x="43579" y="35556"/>
                      <a:pt x="43000" y="34702"/>
                      <a:pt x="41997" y="34290"/>
                    </a:cubicBezTo>
                    <a:cubicBezTo>
                      <a:pt x="42207" y="34150"/>
                      <a:pt x="42403" y="34140"/>
                      <a:pt x="42591" y="34140"/>
                    </a:cubicBezTo>
                    <a:cubicBezTo>
                      <a:pt x="42623" y="34140"/>
                      <a:pt x="42655" y="34140"/>
                      <a:pt x="42686" y="34140"/>
                    </a:cubicBezTo>
                    <a:cubicBezTo>
                      <a:pt x="42749" y="34140"/>
                      <a:pt x="42811" y="34139"/>
                      <a:pt x="42873" y="34132"/>
                    </a:cubicBezTo>
                    <a:cubicBezTo>
                      <a:pt x="43179" y="34090"/>
                      <a:pt x="43485" y="34090"/>
                      <a:pt x="43801" y="34069"/>
                    </a:cubicBezTo>
                    <a:cubicBezTo>
                      <a:pt x="44086" y="34058"/>
                      <a:pt x="44371" y="34037"/>
                      <a:pt x="44666" y="34037"/>
                    </a:cubicBezTo>
                    <a:cubicBezTo>
                      <a:pt x="44950" y="34027"/>
                      <a:pt x="45236" y="34027"/>
                      <a:pt x="45510" y="34027"/>
                    </a:cubicBezTo>
                    <a:cubicBezTo>
                      <a:pt x="45552" y="33868"/>
                      <a:pt x="45468" y="33826"/>
                      <a:pt x="45383" y="33826"/>
                    </a:cubicBezTo>
                    <a:cubicBezTo>
                      <a:pt x="45060" y="33826"/>
                      <a:pt x="44731" y="33821"/>
                      <a:pt x="44405" y="33821"/>
                    </a:cubicBezTo>
                    <a:cubicBezTo>
                      <a:pt x="44241" y="33821"/>
                      <a:pt x="44079" y="33823"/>
                      <a:pt x="43917" y="33826"/>
                    </a:cubicBezTo>
                    <a:cubicBezTo>
                      <a:pt x="43495" y="33837"/>
                      <a:pt x="43073" y="33858"/>
                      <a:pt x="42662" y="33910"/>
                    </a:cubicBezTo>
                    <a:cubicBezTo>
                      <a:pt x="42594" y="33919"/>
                      <a:pt x="42528" y="33923"/>
                      <a:pt x="42464" y="33923"/>
                    </a:cubicBezTo>
                    <a:cubicBezTo>
                      <a:pt x="42118" y="33923"/>
                      <a:pt x="41823" y="33802"/>
                      <a:pt x="41565" y="33563"/>
                    </a:cubicBezTo>
                    <a:cubicBezTo>
                      <a:pt x="41491" y="33488"/>
                      <a:pt x="41418" y="33404"/>
                      <a:pt x="41301" y="33288"/>
                    </a:cubicBezTo>
                    <a:cubicBezTo>
                      <a:pt x="41653" y="33176"/>
                      <a:pt x="41986" y="33162"/>
                      <a:pt x="42309" y="33162"/>
                    </a:cubicBezTo>
                    <a:cubicBezTo>
                      <a:pt x="42419" y="33162"/>
                      <a:pt x="42528" y="33163"/>
                      <a:pt x="42636" y="33163"/>
                    </a:cubicBezTo>
                    <a:cubicBezTo>
                      <a:pt x="42687" y="33163"/>
                      <a:pt x="42738" y="33163"/>
                      <a:pt x="42789" y="33162"/>
                    </a:cubicBezTo>
                    <a:cubicBezTo>
                      <a:pt x="43253" y="33162"/>
                      <a:pt x="43717" y="33183"/>
                      <a:pt x="44181" y="33225"/>
                    </a:cubicBezTo>
                    <a:cubicBezTo>
                      <a:pt x="44666" y="33267"/>
                      <a:pt x="45151" y="33352"/>
                      <a:pt x="45636" y="33425"/>
                    </a:cubicBezTo>
                    <a:cubicBezTo>
                      <a:pt x="46079" y="33499"/>
                      <a:pt x="46522" y="33615"/>
                      <a:pt x="47050" y="33731"/>
                    </a:cubicBezTo>
                    <a:cubicBezTo>
                      <a:pt x="46881" y="33415"/>
                      <a:pt x="46649" y="33415"/>
                      <a:pt x="46480" y="33373"/>
                    </a:cubicBezTo>
                    <a:cubicBezTo>
                      <a:pt x="45447" y="33120"/>
                      <a:pt x="44392" y="32930"/>
                      <a:pt x="43326" y="32919"/>
                    </a:cubicBezTo>
                    <a:cubicBezTo>
                      <a:pt x="43250" y="32918"/>
                      <a:pt x="43174" y="32917"/>
                      <a:pt x="43098" y="32917"/>
                    </a:cubicBezTo>
                    <a:cubicBezTo>
                      <a:pt x="42438" y="32917"/>
                      <a:pt x="41785" y="32954"/>
                      <a:pt x="41132" y="32982"/>
                    </a:cubicBezTo>
                    <a:cubicBezTo>
                      <a:pt x="41123" y="32982"/>
                      <a:pt x="41114" y="32983"/>
                      <a:pt x="41104" y="32983"/>
                    </a:cubicBezTo>
                    <a:cubicBezTo>
                      <a:pt x="40716" y="32983"/>
                      <a:pt x="40389" y="32761"/>
                      <a:pt x="40173" y="32318"/>
                    </a:cubicBezTo>
                    <a:cubicBezTo>
                      <a:pt x="40479" y="32170"/>
                      <a:pt x="40816" y="32181"/>
                      <a:pt x="41132" y="32138"/>
                    </a:cubicBezTo>
                    <a:cubicBezTo>
                      <a:pt x="41439" y="32096"/>
                      <a:pt x="41755" y="32054"/>
                      <a:pt x="42061" y="32033"/>
                    </a:cubicBezTo>
                    <a:cubicBezTo>
                      <a:pt x="42388" y="32002"/>
                      <a:pt x="42725" y="31970"/>
                      <a:pt x="43052" y="31960"/>
                    </a:cubicBezTo>
                    <a:cubicBezTo>
                      <a:pt x="43276" y="31952"/>
                      <a:pt x="43496" y="31944"/>
                      <a:pt x="43717" y="31944"/>
                    </a:cubicBezTo>
                    <a:cubicBezTo>
                      <a:pt x="43808" y="31944"/>
                      <a:pt x="43899" y="31946"/>
                      <a:pt x="43991" y="31949"/>
                    </a:cubicBezTo>
                    <a:cubicBezTo>
                      <a:pt x="44318" y="31949"/>
                      <a:pt x="44655" y="31970"/>
                      <a:pt x="44982" y="32002"/>
                    </a:cubicBezTo>
                    <a:cubicBezTo>
                      <a:pt x="45243" y="32020"/>
                      <a:pt x="45504" y="32113"/>
                      <a:pt x="45771" y="32113"/>
                    </a:cubicBezTo>
                    <a:cubicBezTo>
                      <a:pt x="45807" y="32113"/>
                      <a:pt x="45843" y="32111"/>
                      <a:pt x="45878" y="32107"/>
                    </a:cubicBezTo>
                    <a:cubicBezTo>
                      <a:pt x="45857" y="31906"/>
                      <a:pt x="45721" y="31906"/>
                      <a:pt x="45625" y="31885"/>
                    </a:cubicBezTo>
                    <a:cubicBezTo>
                      <a:pt x="45172" y="31812"/>
                      <a:pt x="44708" y="31717"/>
                      <a:pt x="44254" y="31685"/>
                    </a:cubicBezTo>
                    <a:cubicBezTo>
                      <a:pt x="43971" y="31670"/>
                      <a:pt x="43687" y="31662"/>
                      <a:pt x="43405" y="31662"/>
                    </a:cubicBezTo>
                    <a:cubicBezTo>
                      <a:pt x="42311" y="31662"/>
                      <a:pt x="41225" y="31777"/>
                      <a:pt x="40152" y="32012"/>
                    </a:cubicBezTo>
                    <a:cubicBezTo>
                      <a:pt x="40056" y="32033"/>
                      <a:pt x="39967" y="32043"/>
                      <a:pt x="39883" y="32043"/>
                    </a:cubicBezTo>
                    <a:cubicBezTo>
                      <a:pt x="39589" y="32043"/>
                      <a:pt x="39361" y="31917"/>
                      <a:pt x="39140" y="31695"/>
                    </a:cubicBezTo>
                    <a:cubicBezTo>
                      <a:pt x="39646" y="31411"/>
                      <a:pt x="40015" y="31327"/>
                      <a:pt x="41755" y="31084"/>
                    </a:cubicBezTo>
                    <a:cubicBezTo>
                      <a:pt x="42630" y="30968"/>
                      <a:pt x="43506" y="30842"/>
                      <a:pt x="44371" y="30725"/>
                    </a:cubicBezTo>
                    <a:cubicBezTo>
                      <a:pt x="44379" y="30560"/>
                      <a:pt x="44302" y="30546"/>
                      <a:pt x="44209" y="30546"/>
                    </a:cubicBezTo>
                    <a:cubicBezTo>
                      <a:pt x="44189" y="30546"/>
                      <a:pt x="44169" y="30546"/>
                      <a:pt x="44149" y="30546"/>
                    </a:cubicBezTo>
                    <a:cubicBezTo>
                      <a:pt x="43021" y="30620"/>
                      <a:pt x="41903" y="30778"/>
                      <a:pt x="40795" y="30989"/>
                    </a:cubicBezTo>
                    <a:cubicBezTo>
                      <a:pt x="40036" y="31126"/>
                      <a:pt x="39287" y="31306"/>
                      <a:pt x="38517" y="31474"/>
                    </a:cubicBezTo>
                    <a:cubicBezTo>
                      <a:pt x="38106" y="31252"/>
                      <a:pt x="37673" y="31020"/>
                      <a:pt x="37241" y="30810"/>
                    </a:cubicBezTo>
                    <a:cubicBezTo>
                      <a:pt x="37074" y="30726"/>
                      <a:pt x="36918" y="30637"/>
                      <a:pt x="36729" y="30637"/>
                    </a:cubicBezTo>
                    <a:cubicBezTo>
                      <a:pt x="36656" y="30637"/>
                      <a:pt x="36578" y="30651"/>
                      <a:pt x="36492" y="30683"/>
                    </a:cubicBezTo>
                    <a:cubicBezTo>
                      <a:pt x="36464" y="30694"/>
                      <a:pt x="36437" y="30699"/>
                      <a:pt x="36409" y="30699"/>
                    </a:cubicBezTo>
                    <a:cubicBezTo>
                      <a:pt x="36246" y="30699"/>
                      <a:pt x="36077" y="30526"/>
                      <a:pt x="35870" y="30345"/>
                    </a:cubicBezTo>
                    <a:lnTo>
                      <a:pt x="35870" y="30345"/>
                    </a:lnTo>
                    <a:cubicBezTo>
                      <a:pt x="36165" y="30409"/>
                      <a:pt x="36355" y="30451"/>
                      <a:pt x="36545" y="30483"/>
                    </a:cubicBezTo>
                    <a:cubicBezTo>
                      <a:pt x="36640" y="30378"/>
                      <a:pt x="36587" y="30314"/>
                      <a:pt x="36503" y="30272"/>
                    </a:cubicBezTo>
                    <a:cubicBezTo>
                      <a:pt x="35733" y="29881"/>
                      <a:pt x="35047" y="29354"/>
                      <a:pt x="34351" y="28838"/>
                    </a:cubicBezTo>
                    <a:cubicBezTo>
                      <a:pt x="34277" y="28796"/>
                      <a:pt x="34246" y="28700"/>
                      <a:pt x="34204" y="28648"/>
                    </a:cubicBezTo>
                    <a:cubicBezTo>
                      <a:pt x="34267" y="28426"/>
                      <a:pt x="34436" y="28342"/>
                      <a:pt x="34594" y="28278"/>
                    </a:cubicBezTo>
                    <a:cubicBezTo>
                      <a:pt x="35479" y="27941"/>
                      <a:pt x="36344" y="27530"/>
                      <a:pt x="37283" y="27319"/>
                    </a:cubicBezTo>
                    <a:cubicBezTo>
                      <a:pt x="37800" y="27203"/>
                      <a:pt x="38306" y="27024"/>
                      <a:pt x="38812" y="26886"/>
                    </a:cubicBezTo>
                    <a:cubicBezTo>
                      <a:pt x="39002" y="26834"/>
                      <a:pt x="39203" y="26802"/>
                      <a:pt x="39393" y="26749"/>
                    </a:cubicBezTo>
                    <a:cubicBezTo>
                      <a:pt x="39435" y="26738"/>
                      <a:pt x="39456" y="26665"/>
                      <a:pt x="39519" y="26560"/>
                    </a:cubicBezTo>
                    <a:lnTo>
                      <a:pt x="39519" y="26560"/>
                    </a:lnTo>
                    <a:cubicBezTo>
                      <a:pt x="39266" y="26581"/>
                      <a:pt x="39076" y="26581"/>
                      <a:pt x="38886" y="26623"/>
                    </a:cubicBezTo>
                    <a:cubicBezTo>
                      <a:pt x="38411" y="26738"/>
                      <a:pt x="37947" y="26865"/>
                      <a:pt x="37473" y="26992"/>
                    </a:cubicBezTo>
                    <a:cubicBezTo>
                      <a:pt x="36787" y="27181"/>
                      <a:pt x="36112" y="27371"/>
                      <a:pt x="35458" y="27646"/>
                    </a:cubicBezTo>
                    <a:cubicBezTo>
                      <a:pt x="35069" y="27814"/>
                      <a:pt x="34668" y="27941"/>
                      <a:pt x="34319" y="28194"/>
                    </a:cubicBezTo>
                    <a:cubicBezTo>
                      <a:pt x="34187" y="28287"/>
                      <a:pt x="34060" y="28335"/>
                      <a:pt x="33931" y="28335"/>
                    </a:cubicBezTo>
                    <a:cubicBezTo>
                      <a:pt x="33783" y="28335"/>
                      <a:pt x="33634" y="28271"/>
                      <a:pt x="33476" y="28142"/>
                    </a:cubicBezTo>
                    <a:cubicBezTo>
                      <a:pt x="32812" y="27582"/>
                      <a:pt x="32115" y="27076"/>
                      <a:pt x="31430" y="26549"/>
                    </a:cubicBezTo>
                    <a:cubicBezTo>
                      <a:pt x="31366" y="26496"/>
                      <a:pt x="31282" y="26464"/>
                      <a:pt x="31219" y="26433"/>
                    </a:cubicBezTo>
                    <a:cubicBezTo>
                      <a:pt x="31082" y="26517"/>
                      <a:pt x="31145" y="26602"/>
                      <a:pt x="31198" y="26665"/>
                    </a:cubicBezTo>
                    <a:cubicBezTo>
                      <a:pt x="31257" y="26745"/>
                      <a:pt x="31336" y="26825"/>
                      <a:pt x="31408" y="26896"/>
                    </a:cubicBezTo>
                    <a:lnTo>
                      <a:pt x="31408" y="26896"/>
                    </a:lnTo>
                    <a:cubicBezTo>
                      <a:pt x="31067" y="26849"/>
                      <a:pt x="30890" y="26599"/>
                      <a:pt x="30691" y="26391"/>
                    </a:cubicBezTo>
                    <a:cubicBezTo>
                      <a:pt x="30702" y="26127"/>
                      <a:pt x="30892" y="26021"/>
                      <a:pt x="31050" y="25916"/>
                    </a:cubicBezTo>
                    <a:cubicBezTo>
                      <a:pt x="32337" y="25083"/>
                      <a:pt x="33687" y="24387"/>
                      <a:pt x="35184" y="23975"/>
                    </a:cubicBezTo>
                    <a:cubicBezTo>
                      <a:pt x="36081" y="23733"/>
                      <a:pt x="36977" y="23490"/>
                      <a:pt x="37905" y="23364"/>
                    </a:cubicBezTo>
                    <a:cubicBezTo>
                      <a:pt x="38538" y="23290"/>
                      <a:pt x="39182" y="23258"/>
                      <a:pt x="39825" y="23195"/>
                    </a:cubicBezTo>
                    <a:cubicBezTo>
                      <a:pt x="39941" y="23185"/>
                      <a:pt x="40057" y="23164"/>
                      <a:pt x="40258" y="23132"/>
                    </a:cubicBezTo>
                    <a:cubicBezTo>
                      <a:pt x="40018" y="23022"/>
                      <a:pt x="39776" y="22972"/>
                      <a:pt x="39406" y="22972"/>
                    </a:cubicBezTo>
                    <a:cubicBezTo>
                      <a:pt x="39026" y="22972"/>
                      <a:pt x="38512" y="23025"/>
                      <a:pt x="37726" y="23121"/>
                    </a:cubicBezTo>
                    <a:cubicBezTo>
                      <a:pt x="36862" y="23227"/>
                      <a:pt x="36028" y="23427"/>
                      <a:pt x="35195" y="23670"/>
                    </a:cubicBezTo>
                    <a:cubicBezTo>
                      <a:pt x="34394" y="23912"/>
                      <a:pt x="33592" y="24197"/>
                      <a:pt x="32833" y="24556"/>
                    </a:cubicBezTo>
                    <a:cubicBezTo>
                      <a:pt x="32073" y="24903"/>
                      <a:pt x="31366" y="25378"/>
                      <a:pt x="30618" y="25810"/>
                    </a:cubicBezTo>
                    <a:cubicBezTo>
                      <a:pt x="30164" y="25536"/>
                      <a:pt x="29742" y="25199"/>
                      <a:pt x="29362" y="24735"/>
                    </a:cubicBezTo>
                    <a:cubicBezTo>
                      <a:pt x="29753" y="24471"/>
                      <a:pt x="30143" y="24260"/>
                      <a:pt x="30544" y="24092"/>
                    </a:cubicBezTo>
                    <a:cubicBezTo>
                      <a:pt x="31282" y="23785"/>
                      <a:pt x="32031" y="23511"/>
                      <a:pt x="32801" y="23290"/>
                    </a:cubicBezTo>
                    <a:cubicBezTo>
                      <a:pt x="33855" y="22974"/>
                      <a:pt x="34931" y="22710"/>
                      <a:pt x="36018" y="22541"/>
                    </a:cubicBezTo>
                    <a:cubicBezTo>
                      <a:pt x="36070" y="22531"/>
                      <a:pt x="36112" y="22457"/>
                      <a:pt x="36144" y="22414"/>
                    </a:cubicBezTo>
                    <a:cubicBezTo>
                      <a:pt x="36154" y="22404"/>
                      <a:pt x="36133" y="22383"/>
                      <a:pt x="36112" y="22330"/>
                    </a:cubicBezTo>
                    <a:cubicBezTo>
                      <a:pt x="35416" y="22383"/>
                      <a:pt x="34731" y="22510"/>
                      <a:pt x="34045" y="22689"/>
                    </a:cubicBezTo>
                    <a:cubicBezTo>
                      <a:pt x="33412" y="22857"/>
                      <a:pt x="32758" y="23005"/>
                      <a:pt x="32137" y="23216"/>
                    </a:cubicBezTo>
                    <a:cubicBezTo>
                      <a:pt x="31483" y="23438"/>
                      <a:pt x="30850" y="23722"/>
                      <a:pt x="30217" y="23986"/>
                    </a:cubicBezTo>
                    <a:cubicBezTo>
                      <a:pt x="29848" y="24134"/>
                      <a:pt x="29500" y="24313"/>
                      <a:pt x="29109" y="24481"/>
                    </a:cubicBezTo>
                    <a:cubicBezTo>
                      <a:pt x="27991" y="23501"/>
                      <a:pt x="26905" y="22541"/>
                      <a:pt x="25777" y="21550"/>
                    </a:cubicBezTo>
                    <a:cubicBezTo>
                      <a:pt x="25872" y="21307"/>
                      <a:pt x="26114" y="21191"/>
                      <a:pt x="26346" y="21075"/>
                    </a:cubicBezTo>
                    <a:cubicBezTo>
                      <a:pt x="27412" y="20485"/>
                      <a:pt x="28540" y="20031"/>
                      <a:pt x="29732" y="19725"/>
                    </a:cubicBezTo>
                    <a:cubicBezTo>
                      <a:pt x="30354" y="19567"/>
                      <a:pt x="30955" y="19325"/>
                      <a:pt x="31577" y="19177"/>
                    </a:cubicBezTo>
                    <a:cubicBezTo>
                      <a:pt x="32653" y="18913"/>
                      <a:pt x="33740" y="18681"/>
                      <a:pt x="34826" y="18481"/>
                    </a:cubicBezTo>
                    <a:cubicBezTo>
                      <a:pt x="35448" y="18354"/>
                      <a:pt x="36091" y="18312"/>
                      <a:pt x="36735" y="18238"/>
                    </a:cubicBezTo>
                    <a:cubicBezTo>
                      <a:pt x="36840" y="18228"/>
                      <a:pt x="36967" y="18249"/>
                      <a:pt x="37009" y="18059"/>
                    </a:cubicBezTo>
                    <a:cubicBezTo>
                      <a:pt x="36914" y="18038"/>
                      <a:pt x="36808" y="18017"/>
                      <a:pt x="36714" y="18017"/>
                    </a:cubicBezTo>
                    <a:cubicBezTo>
                      <a:pt x="35744" y="18048"/>
                      <a:pt x="34773" y="18186"/>
                      <a:pt x="33824" y="18385"/>
                    </a:cubicBezTo>
                    <a:cubicBezTo>
                      <a:pt x="32843" y="18586"/>
                      <a:pt x="31872" y="18776"/>
                      <a:pt x="30913" y="19039"/>
                    </a:cubicBezTo>
                    <a:cubicBezTo>
                      <a:pt x="30101" y="19250"/>
                      <a:pt x="29289" y="19482"/>
                      <a:pt x="28498" y="19799"/>
                    </a:cubicBezTo>
                    <a:cubicBezTo>
                      <a:pt x="27454" y="20232"/>
                      <a:pt x="26378" y="20590"/>
                      <a:pt x="25523" y="21307"/>
                    </a:cubicBezTo>
                    <a:cubicBezTo>
                      <a:pt x="25515" y="21308"/>
                      <a:pt x="25507" y="21308"/>
                      <a:pt x="25500" y="21308"/>
                    </a:cubicBezTo>
                    <a:cubicBezTo>
                      <a:pt x="25220" y="21308"/>
                      <a:pt x="25076" y="21135"/>
                      <a:pt x="24902" y="21012"/>
                    </a:cubicBezTo>
                    <a:cubicBezTo>
                      <a:pt x="24543" y="20727"/>
                      <a:pt x="24173" y="20421"/>
                      <a:pt x="23815" y="20136"/>
                    </a:cubicBezTo>
                    <a:cubicBezTo>
                      <a:pt x="23688" y="20052"/>
                      <a:pt x="23552" y="19978"/>
                      <a:pt x="23414" y="19904"/>
                    </a:cubicBezTo>
                    <a:cubicBezTo>
                      <a:pt x="23404" y="19904"/>
                      <a:pt x="23372" y="19925"/>
                      <a:pt x="23320" y="19946"/>
                    </a:cubicBezTo>
                    <a:cubicBezTo>
                      <a:pt x="23404" y="20052"/>
                      <a:pt x="23467" y="20157"/>
                      <a:pt x="23562" y="20242"/>
                    </a:cubicBezTo>
                    <a:lnTo>
                      <a:pt x="24796" y="21254"/>
                    </a:lnTo>
                    <a:cubicBezTo>
                      <a:pt x="25270" y="21655"/>
                      <a:pt x="25809" y="21971"/>
                      <a:pt x="26283" y="22351"/>
                    </a:cubicBezTo>
                    <a:cubicBezTo>
                      <a:pt x="26705" y="22678"/>
                      <a:pt x="27095" y="23037"/>
                      <a:pt x="27496" y="23396"/>
                    </a:cubicBezTo>
                    <a:cubicBezTo>
                      <a:pt x="27707" y="23585"/>
                      <a:pt x="27907" y="23796"/>
                      <a:pt x="28129" y="23986"/>
                    </a:cubicBezTo>
                    <a:cubicBezTo>
                      <a:pt x="28603" y="24408"/>
                      <a:pt x="29025" y="24882"/>
                      <a:pt x="29447" y="25367"/>
                    </a:cubicBezTo>
                    <a:cubicBezTo>
                      <a:pt x="28867" y="25030"/>
                      <a:pt x="28361" y="24608"/>
                      <a:pt x="27855" y="24186"/>
                    </a:cubicBezTo>
                    <a:cubicBezTo>
                      <a:pt x="26188" y="22815"/>
                      <a:pt x="24532" y="21444"/>
                      <a:pt x="22898" y="20052"/>
                    </a:cubicBezTo>
                    <a:cubicBezTo>
                      <a:pt x="21695" y="19029"/>
                      <a:pt x="20524" y="17975"/>
                      <a:pt x="19322" y="16951"/>
                    </a:cubicBezTo>
                    <a:cubicBezTo>
                      <a:pt x="18204" y="16002"/>
                      <a:pt x="17055" y="15085"/>
                      <a:pt x="15937" y="14157"/>
                    </a:cubicBezTo>
                    <a:cubicBezTo>
                      <a:pt x="14724" y="13144"/>
                      <a:pt x="13458" y="12205"/>
                      <a:pt x="12182" y="11288"/>
                    </a:cubicBezTo>
                    <a:cubicBezTo>
                      <a:pt x="11897" y="11077"/>
                      <a:pt x="11634" y="10834"/>
                      <a:pt x="11370" y="10592"/>
                    </a:cubicBezTo>
                    <a:cubicBezTo>
                      <a:pt x="11243" y="10475"/>
                      <a:pt x="11117" y="10349"/>
                      <a:pt x="11180" y="10096"/>
                    </a:cubicBezTo>
                    <a:lnTo>
                      <a:pt x="11180" y="10096"/>
                    </a:lnTo>
                    <a:cubicBezTo>
                      <a:pt x="11254" y="10117"/>
                      <a:pt x="11349" y="10117"/>
                      <a:pt x="11402" y="10159"/>
                    </a:cubicBezTo>
                    <a:cubicBezTo>
                      <a:pt x="11992" y="10634"/>
                      <a:pt x="12572" y="11108"/>
                      <a:pt x="13153" y="11583"/>
                    </a:cubicBezTo>
                    <a:cubicBezTo>
                      <a:pt x="13395" y="11783"/>
                      <a:pt x="13627" y="11994"/>
                      <a:pt x="13891" y="12163"/>
                    </a:cubicBezTo>
                    <a:cubicBezTo>
                      <a:pt x="14903" y="12796"/>
                      <a:pt x="15820" y="13566"/>
                      <a:pt x="16749" y="14336"/>
                    </a:cubicBezTo>
                    <a:cubicBezTo>
                      <a:pt x="17498" y="14958"/>
                      <a:pt x="18267" y="15559"/>
                      <a:pt x="19017" y="16182"/>
                    </a:cubicBezTo>
                    <a:cubicBezTo>
                      <a:pt x="19417" y="16529"/>
                      <a:pt x="19797" y="16909"/>
                      <a:pt x="20177" y="17279"/>
                    </a:cubicBezTo>
                    <a:cubicBezTo>
                      <a:pt x="20208" y="17310"/>
                      <a:pt x="20229" y="17352"/>
                      <a:pt x="20261" y="17384"/>
                    </a:cubicBezTo>
                    <a:lnTo>
                      <a:pt x="22729" y="19503"/>
                    </a:lnTo>
                    <a:cubicBezTo>
                      <a:pt x="22781" y="19536"/>
                      <a:pt x="22856" y="19557"/>
                      <a:pt x="22919" y="19588"/>
                    </a:cubicBezTo>
                    <a:cubicBezTo>
                      <a:pt x="23098" y="19514"/>
                      <a:pt x="23130" y="19293"/>
                      <a:pt x="23362" y="19229"/>
                    </a:cubicBezTo>
                    <a:cubicBezTo>
                      <a:pt x="23973" y="19060"/>
                      <a:pt x="24585" y="18839"/>
                      <a:pt x="25186" y="18618"/>
                    </a:cubicBezTo>
                    <a:cubicBezTo>
                      <a:pt x="25661" y="18449"/>
                      <a:pt x="26125" y="18259"/>
                      <a:pt x="26589" y="18048"/>
                    </a:cubicBezTo>
                    <a:lnTo>
                      <a:pt x="26589" y="18048"/>
                    </a:lnTo>
                    <a:cubicBezTo>
                      <a:pt x="25935" y="18069"/>
                      <a:pt x="25323" y="18270"/>
                      <a:pt x="24722" y="18512"/>
                    </a:cubicBezTo>
                    <a:cubicBezTo>
                      <a:pt x="24110" y="18765"/>
                      <a:pt x="23488" y="18997"/>
                      <a:pt x="22834" y="19250"/>
                    </a:cubicBezTo>
                    <a:cubicBezTo>
                      <a:pt x="22655" y="19103"/>
                      <a:pt x="22465" y="18955"/>
                      <a:pt x="22275" y="18807"/>
                    </a:cubicBezTo>
                    <a:cubicBezTo>
                      <a:pt x="22233" y="18765"/>
                      <a:pt x="22212" y="18692"/>
                      <a:pt x="22159" y="18596"/>
                    </a:cubicBezTo>
                    <a:cubicBezTo>
                      <a:pt x="22275" y="18533"/>
                      <a:pt x="22380" y="18460"/>
                      <a:pt x="22497" y="18407"/>
                    </a:cubicBezTo>
                    <a:cubicBezTo>
                      <a:pt x="23119" y="18164"/>
                      <a:pt x="23741" y="17932"/>
                      <a:pt x="24363" y="17689"/>
                    </a:cubicBezTo>
                    <a:cubicBezTo>
                      <a:pt x="24522" y="17626"/>
                      <a:pt x="24670" y="17542"/>
                      <a:pt x="24817" y="17468"/>
                    </a:cubicBezTo>
                    <a:cubicBezTo>
                      <a:pt x="24802" y="17349"/>
                      <a:pt x="24746" y="17319"/>
                      <a:pt x="24687" y="17319"/>
                    </a:cubicBezTo>
                    <a:cubicBezTo>
                      <a:pt x="24663" y="17319"/>
                      <a:pt x="24638" y="17325"/>
                      <a:pt x="24616" y="17331"/>
                    </a:cubicBezTo>
                    <a:cubicBezTo>
                      <a:pt x="24427" y="17384"/>
                      <a:pt x="24237" y="17457"/>
                      <a:pt x="24058" y="17521"/>
                    </a:cubicBezTo>
                    <a:cubicBezTo>
                      <a:pt x="23414" y="17774"/>
                      <a:pt x="22771" y="18027"/>
                      <a:pt x="22127" y="18270"/>
                    </a:cubicBezTo>
                    <a:cubicBezTo>
                      <a:pt x="22025" y="18305"/>
                      <a:pt x="21955" y="18328"/>
                      <a:pt x="21899" y="18328"/>
                    </a:cubicBezTo>
                    <a:cubicBezTo>
                      <a:pt x="21787" y="18328"/>
                      <a:pt x="21726" y="18241"/>
                      <a:pt x="21558" y="17996"/>
                    </a:cubicBezTo>
                    <a:cubicBezTo>
                      <a:pt x="21611" y="17943"/>
                      <a:pt x="21663" y="17858"/>
                      <a:pt x="21738" y="17827"/>
                    </a:cubicBezTo>
                    <a:cubicBezTo>
                      <a:pt x="22106" y="17679"/>
                      <a:pt x="22476" y="17542"/>
                      <a:pt x="22856" y="17415"/>
                    </a:cubicBezTo>
                    <a:cubicBezTo>
                      <a:pt x="23341" y="17257"/>
                      <a:pt x="23826" y="17110"/>
                      <a:pt x="24321" y="16962"/>
                    </a:cubicBezTo>
                    <a:cubicBezTo>
                      <a:pt x="24511" y="16899"/>
                      <a:pt x="24701" y="16857"/>
                      <a:pt x="24902" y="16814"/>
                    </a:cubicBezTo>
                    <a:cubicBezTo>
                      <a:pt x="25165" y="16761"/>
                      <a:pt x="25165" y="16761"/>
                      <a:pt x="25492" y="16498"/>
                    </a:cubicBezTo>
                    <a:cubicBezTo>
                      <a:pt x="25417" y="16475"/>
                      <a:pt x="25344" y="16466"/>
                      <a:pt x="25275" y="16466"/>
                    </a:cubicBezTo>
                    <a:cubicBezTo>
                      <a:pt x="24956" y="16466"/>
                      <a:pt x="24690" y="16665"/>
                      <a:pt x="24395" y="16709"/>
                    </a:cubicBezTo>
                    <a:cubicBezTo>
                      <a:pt x="24037" y="16751"/>
                      <a:pt x="23688" y="16930"/>
                      <a:pt x="23330" y="17057"/>
                    </a:cubicBezTo>
                    <a:cubicBezTo>
                      <a:pt x="22992" y="17173"/>
                      <a:pt x="22655" y="17300"/>
                      <a:pt x="22328" y="17415"/>
                    </a:cubicBezTo>
                    <a:cubicBezTo>
                      <a:pt x="21970" y="17532"/>
                      <a:pt x="21611" y="17658"/>
                      <a:pt x="21231" y="17785"/>
                    </a:cubicBezTo>
                    <a:cubicBezTo>
                      <a:pt x="21094" y="17668"/>
                      <a:pt x="20967" y="17563"/>
                      <a:pt x="20852" y="17457"/>
                    </a:cubicBezTo>
                    <a:cubicBezTo>
                      <a:pt x="20883" y="17384"/>
                      <a:pt x="20894" y="17321"/>
                      <a:pt x="20915" y="17310"/>
                    </a:cubicBezTo>
                    <a:cubicBezTo>
                      <a:pt x="21073" y="17225"/>
                      <a:pt x="21231" y="17152"/>
                      <a:pt x="21400" y="17089"/>
                    </a:cubicBezTo>
                    <a:cubicBezTo>
                      <a:pt x="22106" y="16814"/>
                      <a:pt x="22802" y="16529"/>
                      <a:pt x="23509" y="16276"/>
                    </a:cubicBezTo>
                    <a:cubicBezTo>
                      <a:pt x="24448" y="15939"/>
                      <a:pt x="25397" y="15612"/>
                      <a:pt x="26336" y="15296"/>
                    </a:cubicBezTo>
                    <a:cubicBezTo>
                      <a:pt x="26462" y="15254"/>
                      <a:pt x="26599" y="15254"/>
                      <a:pt x="26737" y="15221"/>
                    </a:cubicBezTo>
                    <a:cubicBezTo>
                      <a:pt x="26894" y="15179"/>
                      <a:pt x="27053" y="15127"/>
                      <a:pt x="27211" y="15074"/>
                    </a:cubicBezTo>
                    <a:cubicBezTo>
                      <a:pt x="27211" y="14935"/>
                      <a:pt x="27154" y="14897"/>
                      <a:pt x="27089" y="14897"/>
                    </a:cubicBezTo>
                    <a:cubicBezTo>
                      <a:pt x="27070" y="14897"/>
                      <a:pt x="27051" y="14900"/>
                      <a:pt x="27032" y="14905"/>
                    </a:cubicBezTo>
                    <a:cubicBezTo>
                      <a:pt x="26409" y="15064"/>
                      <a:pt x="25798" y="15232"/>
                      <a:pt x="25186" y="15432"/>
                    </a:cubicBezTo>
                    <a:cubicBezTo>
                      <a:pt x="23688" y="15939"/>
                      <a:pt x="22212" y="16487"/>
                      <a:pt x="20746" y="17057"/>
                    </a:cubicBezTo>
                    <a:cubicBezTo>
                      <a:pt x="20662" y="17078"/>
                      <a:pt x="20577" y="17089"/>
                      <a:pt x="20472" y="17110"/>
                    </a:cubicBezTo>
                    <a:cubicBezTo>
                      <a:pt x="20113" y="16782"/>
                      <a:pt x="19755" y="16456"/>
                      <a:pt x="19385" y="16128"/>
                    </a:cubicBezTo>
                    <a:cubicBezTo>
                      <a:pt x="19048" y="15833"/>
                      <a:pt x="18626" y="15612"/>
                      <a:pt x="18299" y="15243"/>
                    </a:cubicBezTo>
                    <a:cubicBezTo>
                      <a:pt x="18541" y="14989"/>
                      <a:pt x="18827" y="14958"/>
                      <a:pt x="19101" y="14874"/>
                    </a:cubicBezTo>
                    <a:cubicBezTo>
                      <a:pt x="19375" y="14789"/>
                      <a:pt x="19649" y="14715"/>
                      <a:pt x="19924" y="14631"/>
                    </a:cubicBezTo>
                    <a:cubicBezTo>
                      <a:pt x="20018" y="14600"/>
                      <a:pt x="20071" y="14536"/>
                      <a:pt x="20018" y="14431"/>
                    </a:cubicBezTo>
                    <a:cubicBezTo>
                      <a:pt x="20008" y="14420"/>
                      <a:pt x="19987" y="14389"/>
                      <a:pt x="19966" y="14389"/>
                    </a:cubicBezTo>
                    <a:cubicBezTo>
                      <a:pt x="19902" y="14399"/>
                      <a:pt x="19839" y="14399"/>
                      <a:pt x="19776" y="14420"/>
                    </a:cubicBezTo>
                    <a:cubicBezTo>
                      <a:pt x="19206" y="14610"/>
                      <a:pt x="18647" y="14811"/>
                      <a:pt x="18046" y="15022"/>
                    </a:cubicBezTo>
                    <a:cubicBezTo>
                      <a:pt x="17508" y="14610"/>
                      <a:pt x="16949" y="14230"/>
                      <a:pt x="16453" y="13682"/>
                    </a:cubicBezTo>
                    <a:cubicBezTo>
                      <a:pt x="16591" y="13587"/>
                      <a:pt x="16675" y="13482"/>
                      <a:pt x="16781" y="13439"/>
                    </a:cubicBezTo>
                    <a:cubicBezTo>
                      <a:pt x="17202" y="13281"/>
                      <a:pt x="17624" y="13154"/>
                      <a:pt x="18035" y="12975"/>
                    </a:cubicBezTo>
                    <a:cubicBezTo>
                      <a:pt x="19038" y="12554"/>
                      <a:pt x="20102" y="12332"/>
                      <a:pt x="21147" y="12047"/>
                    </a:cubicBezTo>
                    <a:cubicBezTo>
                      <a:pt x="21727" y="11900"/>
                      <a:pt x="22317" y="11825"/>
                      <a:pt x="22908" y="11710"/>
                    </a:cubicBezTo>
                    <a:cubicBezTo>
                      <a:pt x="23055" y="11678"/>
                      <a:pt x="23193" y="11614"/>
                      <a:pt x="23320" y="11572"/>
                    </a:cubicBezTo>
                    <a:cubicBezTo>
                      <a:pt x="23312" y="11453"/>
                      <a:pt x="23251" y="11428"/>
                      <a:pt x="23190" y="11428"/>
                    </a:cubicBezTo>
                    <a:cubicBezTo>
                      <a:pt x="23165" y="11428"/>
                      <a:pt x="23140" y="11432"/>
                      <a:pt x="23119" y="11436"/>
                    </a:cubicBezTo>
                    <a:cubicBezTo>
                      <a:pt x="22075" y="11614"/>
                      <a:pt x="21041" y="11815"/>
                      <a:pt x="20008" y="12068"/>
                    </a:cubicBezTo>
                    <a:cubicBezTo>
                      <a:pt x="19449" y="12195"/>
                      <a:pt x="18900" y="12395"/>
                      <a:pt x="18352" y="12543"/>
                    </a:cubicBezTo>
                    <a:cubicBezTo>
                      <a:pt x="17709" y="12722"/>
                      <a:pt x="17076" y="12933"/>
                      <a:pt x="16495" y="13271"/>
                    </a:cubicBezTo>
                    <a:cubicBezTo>
                      <a:pt x="16390" y="13344"/>
                      <a:pt x="16253" y="13376"/>
                      <a:pt x="16127" y="13429"/>
                    </a:cubicBezTo>
                    <a:cubicBezTo>
                      <a:pt x="15736" y="13229"/>
                      <a:pt x="15441" y="12922"/>
                      <a:pt x="15082" y="12648"/>
                    </a:cubicBezTo>
                    <a:cubicBezTo>
                      <a:pt x="15167" y="12522"/>
                      <a:pt x="15220" y="12395"/>
                      <a:pt x="15304" y="12322"/>
                    </a:cubicBezTo>
                    <a:cubicBezTo>
                      <a:pt x="15842" y="11847"/>
                      <a:pt x="16485" y="11520"/>
                      <a:pt x="17128" y="11225"/>
                    </a:cubicBezTo>
                    <a:cubicBezTo>
                      <a:pt x="17645" y="10993"/>
                      <a:pt x="18215" y="10845"/>
                      <a:pt x="18752" y="10665"/>
                    </a:cubicBezTo>
                    <a:cubicBezTo>
                      <a:pt x="18942" y="10602"/>
                      <a:pt x="19143" y="10550"/>
                      <a:pt x="19333" y="10497"/>
                    </a:cubicBezTo>
                    <a:cubicBezTo>
                      <a:pt x="20008" y="10307"/>
                      <a:pt x="20693" y="10107"/>
                      <a:pt x="21379" y="9927"/>
                    </a:cubicBezTo>
                    <a:cubicBezTo>
                      <a:pt x="21716" y="9833"/>
                      <a:pt x="22054" y="9737"/>
                      <a:pt x="22402" y="9664"/>
                    </a:cubicBezTo>
                    <a:cubicBezTo>
                      <a:pt x="23109" y="9495"/>
                      <a:pt x="23826" y="9347"/>
                      <a:pt x="24543" y="9189"/>
                    </a:cubicBezTo>
                    <a:cubicBezTo>
                      <a:pt x="24627" y="9168"/>
                      <a:pt x="24701" y="9125"/>
                      <a:pt x="24680" y="8968"/>
                    </a:cubicBezTo>
                    <a:cubicBezTo>
                      <a:pt x="24448" y="8968"/>
                      <a:pt x="24216" y="8978"/>
                      <a:pt x="23984" y="9031"/>
                    </a:cubicBezTo>
                    <a:cubicBezTo>
                      <a:pt x="23161" y="9210"/>
                      <a:pt x="22328" y="9357"/>
                      <a:pt x="21527" y="9590"/>
                    </a:cubicBezTo>
                    <a:cubicBezTo>
                      <a:pt x="20503" y="9896"/>
                      <a:pt x="19470" y="10128"/>
                      <a:pt x="18447" y="10433"/>
                    </a:cubicBezTo>
                    <a:cubicBezTo>
                      <a:pt x="17318" y="10771"/>
                      <a:pt x="16263" y="11277"/>
                      <a:pt x="15314" y="11994"/>
                    </a:cubicBezTo>
                    <a:cubicBezTo>
                      <a:pt x="15135" y="12132"/>
                      <a:pt x="14956" y="12247"/>
                      <a:pt x="14787" y="12353"/>
                    </a:cubicBezTo>
                    <a:cubicBezTo>
                      <a:pt x="14534" y="12289"/>
                      <a:pt x="14344" y="12205"/>
                      <a:pt x="14196" y="11973"/>
                    </a:cubicBezTo>
                    <a:cubicBezTo>
                      <a:pt x="14735" y="11436"/>
                      <a:pt x="15399" y="11150"/>
                      <a:pt x="16052" y="10855"/>
                    </a:cubicBezTo>
                    <a:cubicBezTo>
                      <a:pt x="16052" y="10722"/>
                      <a:pt x="16000" y="10677"/>
                      <a:pt x="15929" y="10677"/>
                    </a:cubicBezTo>
                    <a:cubicBezTo>
                      <a:pt x="15899" y="10677"/>
                      <a:pt x="15866" y="10685"/>
                      <a:pt x="15831" y="10697"/>
                    </a:cubicBezTo>
                    <a:cubicBezTo>
                      <a:pt x="15663" y="10750"/>
                      <a:pt x="15494" y="10813"/>
                      <a:pt x="15346" y="10897"/>
                    </a:cubicBezTo>
                    <a:cubicBezTo>
                      <a:pt x="14903" y="11161"/>
                      <a:pt x="14481" y="11436"/>
                      <a:pt x="14049" y="11699"/>
                    </a:cubicBezTo>
                    <a:cubicBezTo>
                      <a:pt x="13994" y="11734"/>
                      <a:pt x="13935" y="11764"/>
                      <a:pt x="13880" y="11764"/>
                    </a:cubicBezTo>
                    <a:cubicBezTo>
                      <a:pt x="13818" y="11764"/>
                      <a:pt x="13761" y="11726"/>
                      <a:pt x="13722" y="11614"/>
                    </a:cubicBezTo>
                    <a:cubicBezTo>
                      <a:pt x="14028" y="11204"/>
                      <a:pt x="14597" y="11140"/>
                      <a:pt x="14935" y="10729"/>
                    </a:cubicBezTo>
                    <a:cubicBezTo>
                      <a:pt x="14923" y="10728"/>
                      <a:pt x="14911" y="10728"/>
                      <a:pt x="14899" y="10728"/>
                    </a:cubicBezTo>
                    <a:cubicBezTo>
                      <a:pt x="14688" y="10728"/>
                      <a:pt x="14465" y="10812"/>
                      <a:pt x="14175" y="10982"/>
                    </a:cubicBezTo>
                    <a:cubicBezTo>
                      <a:pt x="13933" y="11129"/>
                      <a:pt x="13680" y="11267"/>
                      <a:pt x="13427" y="11404"/>
                    </a:cubicBezTo>
                    <a:cubicBezTo>
                      <a:pt x="13120" y="11256"/>
                      <a:pt x="12888" y="11077"/>
                      <a:pt x="12731" y="10750"/>
                    </a:cubicBezTo>
                    <a:cubicBezTo>
                      <a:pt x="12973" y="10581"/>
                      <a:pt x="13195" y="10391"/>
                      <a:pt x="13448" y="10265"/>
                    </a:cubicBezTo>
                    <a:cubicBezTo>
                      <a:pt x="14049" y="9980"/>
                      <a:pt x="14650" y="9695"/>
                      <a:pt x="15262" y="9442"/>
                    </a:cubicBezTo>
                    <a:cubicBezTo>
                      <a:pt x="15567" y="9315"/>
                      <a:pt x="15895" y="9242"/>
                      <a:pt x="16221" y="9147"/>
                    </a:cubicBezTo>
                    <a:cubicBezTo>
                      <a:pt x="16617" y="9022"/>
                      <a:pt x="17024" y="8928"/>
                      <a:pt x="17359" y="8671"/>
                    </a:cubicBezTo>
                    <a:lnTo>
                      <a:pt x="17359" y="8671"/>
                    </a:lnTo>
                    <a:cubicBezTo>
                      <a:pt x="17363" y="8675"/>
                      <a:pt x="17367" y="8678"/>
                      <a:pt x="17371" y="8682"/>
                    </a:cubicBezTo>
                    <a:lnTo>
                      <a:pt x="17371" y="8661"/>
                    </a:lnTo>
                    <a:cubicBezTo>
                      <a:pt x="17367" y="8665"/>
                      <a:pt x="17363" y="8668"/>
                      <a:pt x="17359" y="8671"/>
                    </a:cubicBezTo>
                    <a:lnTo>
                      <a:pt x="17359" y="8671"/>
                    </a:lnTo>
                    <a:cubicBezTo>
                      <a:pt x="17295" y="8613"/>
                      <a:pt x="17223" y="8593"/>
                      <a:pt x="17149" y="8593"/>
                    </a:cubicBezTo>
                    <a:cubicBezTo>
                      <a:pt x="17079" y="8593"/>
                      <a:pt x="17008" y="8610"/>
                      <a:pt x="16938" y="8630"/>
                    </a:cubicBezTo>
                    <a:cubicBezTo>
                      <a:pt x="16422" y="8778"/>
                      <a:pt x="15916" y="8925"/>
                      <a:pt x="15410" y="9094"/>
                    </a:cubicBezTo>
                    <a:cubicBezTo>
                      <a:pt x="14513" y="9411"/>
                      <a:pt x="13638" y="9790"/>
                      <a:pt x="12836" y="10328"/>
                    </a:cubicBezTo>
                    <a:cubicBezTo>
                      <a:pt x="12710" y="10412"/>
                      <a:pt x="12572" y="10475"/>
                      <a:pt x="12424" y="10560"/>
                    </a:cubicBezTo>
                    <a:cubicBezTo>
                      <a:pt x="12066" y="10465"/>
                      <a:pt x="11855" y="10159"/>
                      <a:pt x="11571" y="9948"/>
                    </a:cubicBezTo>
                    <a:cubicBezTo>
                      <a:pt x="11285" y="9737"/>
                      <a:pt x="11022" y="9505"/>
                      <a:pt x="10737" y="9284"/>
                    </a:cubicBezTo>
                    <a:cubicBezTo>
                      <a:pt x="10463" y="9062"/>
                      <a:pt x="10178" y="8851"/>
                      <a:pt x="9914" y="8619"/>
                    </a:cubicBezTo>
                    <a:cubicBezTo>
                      <a:pt x="9640" y="8398"/>
                      <a:pt x="9387" y="8155"/>
                      <a:pt x="9092" y="7892"/>
                    </a:cubicBezTo>
                    <a:cubicBezTo>
                      <a:pt x="9260" y="7754"/>
                      <a:pt x="9377" y="7618"/>
                      <a:pt x="9524" y="7533"/>
                    </a:cubicBezTo>
                    <a:cubicBezTo>
                      <a:pt x="9893" y="7333"/>
                      <a:pt x="10263" y="7143"/>
                      <a:pt x="10642" y="6964"/>
                    </a:cubicBezTo>
                    <a:cubicBezTo>
                      <a:pt x="11264" y="6668"/>
                      <a:pt x="11887" y="6383"/>
                      <a:pt x="12625" y="6046"/>
                    </a:cubicBezTo>
                    <a:cubicBezTo>
                      <a:pt x="12564" y="6038"/>
                      <a:pt x="12507" y="6034"/>
                      <a:pt x="12454" y="6034"/>
                    </a:cubicBezTo>
                    <a:cubicBezTo>
                      <a:pt x="12157" y="6034"/>
                      <a:pt x="11969" y="6145"/>
                      <a:pt x="11781" y="6226"/>
                    </a:cubicBezTo>
                    <a:cubicBezTo>
                      <a:pt x="11528" y="6320"/>
                      <a:pt x="11275" y="6415"/>
                      <a:pt x="11032" y="6521"/>
                    </a:cubicBezTo>
                    <a:cubicBezTo>
                      <a:pt x="10779" y="6647"/>
                      <a:pt x="10526" y="6784"/>
                      <a:pt x="10273" y="6911"/>
                    </a:cubicBezTo>
                    <a:cubicBezTo>
                      <a:pt x="10031" y="7037"/>
                      <a:pt x="9788" y="7143"/>
                      <a:pt x="9556" y="7269"/>
                    </a:cubicBezTo>
                    <a:cubicBezTo>
                      <a:pt x="9324" y="7386"/>
                      <a:pt x="9092" y="7522"/>
                      <a:pt x="8881" y="7628"/>
                    </a:cubicBezTo>
                    <a:cubicBezTo>
                      <a:pt x="8248" y="7269"/>
                      <a:pt x="7985" y="7027"/>
                      <a:pt x="7732" y="6573"/>
                    </a:cubicBezTo>
                    <a:cubicBezTo>
                      <a:pt x="7805" y="6500"/>
                      <a:pt x="7879" y="6415"/>
                      <a:pt x="7964" y="6362"/>
                    </a:cubicBezTo>
                    <a:cubicBezTo>
                      <a:pt x="8543" y="5940"/>
                      <a:pt x="9166" y="5603"/>
                      <a:pt x="9841" y="5382"/>
                    </a:cubicBezTo>
                    <a:cubicBezTo>
                      <a:pt x="10010" y="5329"/>
                      <a:pt x="10010" y="5319"/>
                      <a:pt x="10178" y="5065"/>
                    </a:cubicBezTo>
                    <a:lnTo>
                      <a:pt x="10178" y="5065"/>
                    </a:lnTo>
                    <a:cubicBezTo>
                      <a:pt x="10073" y="5076"/>
                      <a:pt x="9989" y="5065"/>
                      <a:pt x="9914" y="5086"/>
                    </a:cubicBezTo>
                    <a:cubicBezTo>
                      <a:pt x="9250" y="5297"/>
                      <a:pt x="8639" y="5593"/>
                      <a:pt x="8079" y="5994"/>
                    </a:cubicBezTo>
                    <a:cubicBezTo>
                      <a:pt x="7900" y="6120"/>
                      <a:pt x="7699" y="6236"/>
                      <a:pt x="7510" y="6341"/>
                    </a:cubicBezTo>
                    <a:cubicBezTo>
                      <a:pt x="7500" y="6346"/>
                      <a:pt x="7488" y="6348"/>
                      <a:pt x="7475" y="6348"/>
                    </a:cubicBezTo>
                    <a:cubicBezTo>
                      <a:pt x="7428" y="6348"/>
                      <a:pt x="7364" y="6322"/>
                      <a:pt x="7331" y="6289"/>
                    </a:cubicBezTo>
                    <a:cubicBezTo>
                      <a:pt x="7299" y="6257"/>
                      <a:pt x="7267" y="6162"/>
                      <a:pt x="7299" y="6120"/>
                    </a:cubicBezTo>
                    <a:cubicBezTo>
                      <a:pt x="7436" y="5930"/>
                      <a:pt x="7563" y="5719"/>
                      <a:pt x="7742" y="5551"/>
                    </a:cubicBezTo>
                    <a:cubicBezTo>
                      <a:pt x="7985" y="5297"/>
                      <a:pt x="8269" y="5076"/>
                      <a:pt x="8543" y="4843"/>
                    </a:cubicBezTo>
                    <a:cubicBezTo>
                      <a:pt x="9124" y="4348"/>
                      <a:pt x="9841" y="4074"/>
                      <a:pt x="10568" y="3884"/>
                    </a:cubicBezTo>
                    <a:cubicBezTo>
                      <a:pt x="11354" y="3686"/>
                      <a:pt x="12163" y="3533"/>
                      <a:pt x="12981" y="3533"/>
                    </a:cubicBezTo>
                    <a:cubicBezTo>
                      <a:pt x="13119" y="3533"/>
                      <a:pt x="13257" y="3538"/>
                      <a:pt x="13395" y="3547"/>
                    </a:cubicBezTo>
                    <a:cubicBezTo>
                      <a:pt x="13527" y="3555"/>
                      <a:pt x="13660" y="3559"/>
                      <a:pt x="13791" y="3559"/>
                    </a:cubicBezTo>
                    <a:cubicBezTo>
                      <a:pt x="14685" y="3559"/>
                      <a:pt x="15555" y="3377"/>
                      <a:pt x="16401" y="3083"/>
                    </a:cubicBezTo>
                    <a:cubicBezTo>
                      <a:pt x="16789" y="2953"/>
                      <a:pt x="17177" y="2894"/>
                      <a:pt x="17576" y="2894"/>
                    </a:cubicBezTo>
                    <a:close/>
                    <a:moveTo>
                      <a:pt x="524" y="1"/>
                    </a:moveTo>
                    <a:cubicBezTo>
                      <a:pt x="498" y="1"/>
                      <a:pt x="471" y="2"/>
                      <a:pt x="443" y="3"/>
                    </a:cubicBezTo>
                    <a:cubicBezTo>
                      <a:pt x="380" y="13"/>
                      <a:pt x="317" y="34"/>
                      <a:pt x="232" y="66"/>
                    </a:cubicBezTo>
                    <a:cubicBezTo>
                      <a:pt x="159" y="214"/>
                      <a:pt x="85" y="362"/>
                      <a:pt x="0" y="540"/>
                    </a:cubicBezTo>
                    <a:cubicBezTo>
                      <a:pt x="338" y="962"/>
                      <a:pt x="633" y="1311"/>
                      <a:pt x="907" y="1679"/>
                    </a:cubicBezTo>
                    <a:cubicBezTo>
                      <a:pt x="1425" y="2387"/>
                      <a:pt x="2025" y="3008"/>
                      <a:pt x="2669" y="3589"/>
                    </a:cubicBezTo>
                    <a:cubicBezTo>
                      <a:pt x="3471" y="4327"/>
                      <a:pt x="4282" y="5044"/>
                      <a:pt x="5105" y="5761"/>
                    </a:cubicBezTo>
                    <a:cubicBezTo>
                      <a:pt x="5696" y="6268"/>
                      <a:pt x="6107" y="6890"/>
                      <a:pt x="6276" y="7649"/>
                    </a:cubicBezTo>
                    <a:cubicBezTo>
                      <a:pt x="6455" y="8429"/>
                      <a:pt x="6571" y="9221"/>
                      <a:pt x="6539" y="10022"/>
                    </a:cubicBezTo>
                    <a:cubicBezTo>
                      <a:pt x="6518" y="10813"/>
                      <a:pt x="6466" y="11614"/>
                      <a:pt x="6434" y="12416"/>
                    </a:cubicBezTo>
                    <a:cubicBezTo>
                      <a:pt x="6339" y="14747"/>
                      <a:pt x="6466" y="17068"/>
                      <a:pt x="6719" y="19388"/>
                    </a:cubicBezTo>
                    <a:cubicBezTo>
                      <a:pt x="6898" y="21118"/>
                      <a:pt x="7289" y="22794"/>
                      <a:pt x="7889" y="24429"/>
                    </a:cubicBezTo>
                    <a:cubicBezTo>
                      <a:pt x="8058" y="24882"/>
                      <a:pt x="8248" y="25336"/>
                      <a:pt x="8480" y="25768"/>
                    </a:cubicBezTo>
                    <a:cubicBezTo>
                      <a:pt x="9398" y="27446"/>
                      <a:pt x="10737" y="28711"/>
                      <a:pt x="12414" y="29618"/>
                    </a:cubicBezTo>
                    <a:cubicBezTo>
                      <a:pt x="14217" y="30588"/>
                      <a:pt x="15937" y="31695"/>
                      <a:pt x="17550" y="32951"/>
                    </a:cubicBezTo>
                    <a:cubicBezTo>
                      <a:pt x="18668" y="33816"/>
                      <a:pt x="19755" y="34733"/>
                      <a:pt x="20862" y="35619"/>
                    </a:cubicBezTo>
                    <a:cubicBezTo>
                      <a:pt x="22075" y="36589"/>
                      <a:pt x="23287" y="37559"/>
                      <a:pt x="24553" y="38466"/>
                    </a:cubicBezTo>
                    <a:cubicBezTo>
                      <a:pt x="26041" y="39521"/>
                      <a:pt x="27633" y="40302"/>
                      <a:pt x="29394" y="40766"/>
                    </a:cubicBezTo>
                    <a:cubicBezTo>
                      <a:pt x="30323" y="41009"/>
                      <a:pt x="31230" y="41304"/>
                      <a:pt x="32137" y="41588"/>
                    </a:cubicBezTo>
                    <a:cubicBezTo>
                      <a:pt x="33307" y="41947"/>
                      <a:pt x="34478" y="42284"/>
                      <a:pt x="35690" y="42432"/>
                    </a:cubicBezTo>
                    <a:cubicBezTo>
                      <a:pt x="36513" y="42527"/>
                      <a:pt x="37326" y="42654"/>
                      <a:pt x="38137" y="42727"/>
                    </a:cubicBezTo>
                    <a:cubicBezTo>
                      <a:pt x="38409" y="42750"/>
                      <a:pt x="38685" y="42761"/>
                      <a:pt x="38960" y="42761"/>
                    </a:cubicBezTo>
                    <a:cubicBezTo>
                      <a:pt x="39196" y="42761"/>
                      <a:pt x="39433" y="42753"/>
                      <a:pt x="39667" y="42738"/>
                    </a:cubicBezTo>
                    <a:cubicBezTo>
                      <a:pt x="40700" y="42664"/>
                      <a:pt x="41744" y="42537"/>
                      <a:pt x="42778" y="42464"/>
                    </a:cubicBezTo>
                    <a:cubicBezTo>
                      <a:pt x="43148" y="42436"/>
                      <a:pt x="43524" y="42431"/>
                      <a:pt x="43901" y="42431"/>
                    </a:cubicBezTo>
                    <a:cubicBezTo>
                      <a:pt x="44082" y="42431"/>
                      <a:pt x="44263" y="42432"/>
                      <a:pt x="44444" y="42432"/>
                    </a:cubicBezTo>
                    <a:cubicBezTo>
                      <a:pt x="44908" y="42432"/>
                      <a:pt x="45372" y="42453"/>
                      <a:pt x="45836" y="42453"/>
                    </a:cubicBezTo>
                    <a:cubicBezTo>
                      <a:pt x="46233" y="42451"/>
                      <a:pt x="46630" y="42448"/>
                      <a:pt x="47027" y="42448"/>
                    </a:cubicBezTo>
                    <a:cubicBezTo>
                      <a:pt x="48426" y="42448"/>
                      <a:pt x="49827" y="42483"/>
                      <a:pt x="51215" y="42696"/>
                    </a:cubicBezTo>
                    <a:cubicBezTo>
                      <a:pt x="51679" y="42770"/>
                      <a:pt x="52143" y="42802"/>
                      <a:pt x="52607" y="42833"/>
                    </a:cubicBezTo>
                    <a:cubicBezTo>
                      <a:pt x="52654" y="42837"/>
                      <a:pt x="52702" y="42839"/>
                      <a:pt x="52749" y="42839"/>
                    </a:cubicBezTo>
                    <a:cubicBezTo>
                      <a:pt x="52965" y="42839"/>
                      <a:pt x="53178" y="42794"/>
                      <a:pt x="53378" y="42664"/>
                    </a:cubicBezTo>
                    <a:cubicBezTo>
                      <a:pt x="53567" y="42537"/>
                      <a:pt x="53610" y="42338"/>
                      <a:pt x="53430" y="42169"/>
                    </a:cubicBezTo>
                    <a:cubicBezTo>
                      <a:pt x="53198" y="41958"/>
                      <a:pt x="52966" y="41757"/>
                      <a:pt x="52703" y="41588"/>
                    </a:cubicBezTo>
                    <a:cubicBezTo>
                      <a:pt x="51996" y="41124"/>
                      <a:pt x="51374" y="40566"/>
                      <a:pt x="50825" y="39912"/>
                    </a:cubicBezTo>
                    <a:cubicBezTo>
                      <a:pt x="50509" y="39532"/>
                      <a:pt x="50266" y="39110"/>
                      <a:pt x="50118" y="38646"/>
                    </a:cubicBezTo>
                    <a:cubicBezTo>
                      <a:pt x="49792" y="37549"/>
                      <a:pt x="49475" y="36441"/>
                      <a:pt x="49169" y="35335"/>
                    </a:cubicBezTo>
                    <a:cubicBezTo>
                      <a:pt x="49053" y="34944"/>
                      <a:pt x="48958" y="34554"/>
                      <a:pt x="48874" y="34174"/>
                    </a:cubicBezTo>
                    <a:cubicBezTo>
                      <a:pt x="48632" y="33109"/>
                      <a:pt x="48389" y="32044"/>
                      <a:pt x="47978" y="31042"/>
                    </a:cubicBezTo>
                    <a:cubicBezTo>
                      <a:pt x="47524" y="29956"/>
                      <a:pt x="47018" y="28901"/>
                      <a:pt x="46522" y="27835"/>
                    </a:cubicBezTo>
                    <a:cubicBezTo>
                      <a:pt x="46354" y="27477"/>
                      <a:pt x="46121" y="27139"/>
                      <a:pt x="45963" y="26771"/>
                    </a:cubicBezTo>
                    <a:cubicBezTo>
                      <a:pt x="45489" y="25663"/>
                      <a:pt x="44761" y="24714"/>
                      <a:pt x="43959" y="23817"/>
                    </a:cubicBezTo>
                    <a:cubicBezTo>
                      <a:pt x="43590" y="23396"/>
                      <a:pt x="43242" y="22974"/>
                      <a:pt x="43031" y="22446"/>
                    </a:cubicBezTo>
                    <a:cubicBezTo>
                      <a:pt x="42515" y="21202"/>
                      <a:pt x="41882" y="20000"/>
                      <a:pt x="41217" y="18828"/>
                    </a:cubicBezTo>
                    <a:cubicBezTo>
                      <a:pt x="40806" y="18090"/>
                      <a:pt x="40342" y="17394"/>
                      <a:pt x="39962" y="16635"/>
                    </a:cubicBezTo>
                    <a:cubicBezTo>
                      <a:pt x="39508" y="15728"/>
                      <a:pt x="38875" y="14916"/>
                      <a:pt x="38275" y="14093"/>
                    </a:cubicBezTo>
                    <a:cubicBezTo>
                      <a:pt x="37357" y="12849"/>
                      <a:pt x="36218" y="11825"/>
                      <a:pt x="35005" y="10887"/>
                    </a:cubicBezTo>
                    <a:cubicBezTo>
                      <a:pt x="34499" y="10497"/>
                      <a:pt x="33993" y="10086"/>
                      <a:pt x="33487" y="9695"/>
                    </a:cubicBezTo>
                    <a:cubicBezTo>
                      <a:pt x="32737" y="9104"/>
                      <a:pt x="31999" y="8514"/>
                      <a:pt x="31230" y="7934"/>
                    </a:cubicBezTo>
                    <a:cubicBezTo>
                      <a:pt x="30449" y="7354"/>
                      <a:pt x="29616" y="6837"/>
                      <a:pt x="28867" y="6204"/>
                    </a:cubicBezTo>
                    <a:cubicBezTo>
                      <a:pt x="28044" y="5518"/>
                      <a:pt x="27148" y="5086"/>
                      <a:pt x="26072" y="4939"/>
                    </a:cubicBezTo>
                    <a:cubicBezTo>
                      <a:pt x="24965" y="4791"/>
                      <a:pt x="23931" y="4358"/>
                      <a:pt x="22929" y="3873"/>
                    </a:cubicBezTo>
                    <a:cubicBezTo>
                      <a:pt x="21705" y="3283"/>
                      <a:pt x="20409" y="2882"/>
                      <a:pt x="19080" y="2619"/>
                    </a:cubicBezTo>
                    <a:cubicBezTo>
                      <a:pt x="18602" y="2528"/>
                      <a:pt x="18126" y="2472"/>
                      <a:pt x="17653" y="2472"/>
                    </a:cubicBezTo>
                    <a:cubicBezTo>
                      <a:pt x="17072" y="2472"/>
                      <a:pt x="16496" y="2557"/>
                      <a:pt x="15926" y="2766"/>
                    </a:cubicBezTo>
                    <a:cubicBezTo>
                      <a:pt x="15268" y="3007"/>
                      <a:pt x="14602" y="3109"/>
                      <a:pt x="13920" y="3109"/>
                    </a:cubicBezTo>
                    <a:cubicBezTo>
                      <a:pt x="13826" y="3109"/>
                      <a:pt x="13732" y="3107"/>
                      <a:pt x="13638" y="3104"/>
                    </a:cubicBezTo>
                    <a:cubicBezTo>
                      <a:pt x="13531" y="3100"/>
                      <a:pt x="13425" y="3098"/>
                      <a:pt x="13318" y="3098"/>
                    </a:cubicBezTo>
                    <a:cubicBezTo>
                      <a:pt x="12467" y="3098"/>
                      <a:pt x="11625" y="3209"/>
                      <a:pt x="10800" y="3378"/>
                    </a:cubicBezTo>
                    <a:cubicBezTo>
                      <a:pt x="10347" y="3472"/>
                      <a:pt x="9872" y="3568"/>
                      <a:pt x="9461" y="3779"/>
                    </a:cubicBezTo>
                    <a:cubicBezTo>
                      <a:pt x="8449" y="4285"/>
                      <a:pt x="7510" y="4897"/>
                      <a:pt x="7035" y="6004"/>
                    </a:cubicBezTo>
                    <a:cubicBezTo>
                      <a:pt x="6761" y="5983"/>
                      <a:pt x="6635" y="5783"/>
                      <a:pt x="6476" y="5635"/>
                    </a:cubicBezTo>
                    <a:cubicBezTo>
                      <a:pt x="5664" y="4886"/>
                      <a:pt x="4852" y="4126"/>
                      <a:pt x="4029" y="3388"/>
                    </a:cubicBezTo>
                    <a:cubicBezTo>
                      <a:pt x="3481" y="2893"/>
                      <a:pt x="2996" y="2354"/>
                      <a:pt x="2532" y="1785"/>
                    </a:cubicBezTo>
                    <a:cubicBezTo>
                      <a:pt x="2173" y="1332"/>
                      <a:pt x="1793" y="889"/>
                      <a:pt x="1435" y="446"/>
                    </a:cubicBezTo>
                    <a:cubicBezTo>
                      <a:pt x="1198" y="140"/>
                      <a:pt x="898" y="1"/>
                      <a:pt x="52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 name="Google Shape;2691;p17"/>
              <p:cNvSpPr/>
              <p:nvPr/>
            </p:nvSpPr>
            <p:spPr>
              <a:xfrm>
                <a:off x="1841575" y="4460850"/>
                <a:ext cx="307975" cy="99825"/>
              </a:xfrm>
              <a:custGeom>
                <a:avLst/>
                <a:gdLst/>
                <a:ahLst/>
                <a:cxnLst/>
                <a:rect l="l" t="t" r="r" b="b"/>
                <a:pathLst>
                  <a:path w="12319" h="3993" extrusionOk="0">
                    <a:moveTo>
                      <a:pt x="12033" y="0"/>
                    </a:moveTo>
                    <a:cubicBezTo>
                      <a:pt x="12002" y="0"/>
                      <a:pt x="11970" y="2"/>
                      <a:pt x="11939" y="7"/>
                    </a:cubicBezTo>
                    <a:cubicBezTo>
                      <a:pt x="11011" y="176"/>
                      <a:pt x="10072" y="345"/>
                      <a:pt x="9144" y="535"/>
                    </a:cubicBezTo>
                    <a:cubicBezTo>
                      <a:pt x="8363" y="703"/>
                      <a:pt x="7594" y="893"/>
                      <a:pt x="6823" y="1104"/>
                    </a:cubicBezTo>
                    <a:cubicBezTo>
                      <a:pt x="6233" y="1252"/>
                      <a:pt x="5642" y="1442"/>
                      <a:pt x="5052" y="1621"/>
                    </a:cubicBezTo>
                    <a:cubicBezTo>
                      <a:pt x="4545" y="1779"/>
                      <a:pt x="4039" y="1959"/>
                      <a:pt x="3533" y="2138"/>
                    </a:cubicBezTo>
                    <a:cubicBezTo>
                      <a:pt x="3122" y="2286"/>
                      <a:pt x="2710" y="2433"/>
                      <a:pt x="2299" y="2602"/>
                    </a:cubicBezTo>
                    <a:cubicBezTo>
                      <a:pt x="2014" y="2728"/>
                      <a:pt x="1730" y="2866"/>
                      <a:pt x="1456" y="3003"/>
                    </a:cubicBezTo>
                    <a:cubicBezTo>
                      <a:pt x="1107" y="3193"/>
                      <a:pt x="748" y="3372"/>
                      <a:pt x="411" y="3572"/>
                    </a:cubicBezTo>
                    <a:cubicBezTo>
                      <a:pt x="274" y="3668"/>
                      <a:pt x="169" y="3815"/>
                      <a:pt x="0" y="3973"/>
                    </a:cubicBezTo>
                    <a:cubicBezTo>
                      <a:pt x="94" y="3981"/>
                      <a:pt x="159" y="3993"/>
                      <a:pt x="204" y="3993"/>
                    </a:cubicBezTo>
                    <a:cubicBezTo>
                      <a:pt x="224" y="3993"/>
                      <a:pt x="240" y="3990"/>
                      <a:pt x="253" y="3984"/>
                    </a:cubicBezTo>
                    <a:cubicBezTo>
                      <a:pt x="1034" y="3414"/>
                      <a:pt x="1930" y="3098"/>
                      <a:pt x="2827" y="2771"/>
                    </a:cubicBezTo>
                    <a:cubicBezTo>
                      <a:pt x="3533" y="2507"/>
                      <a:pt x="4240" y="2243"/>
                      <a:pt x="4957" y="2011"/>
                    </a:cubicBezTo>
                    <a:cubicBezTo>
                      <a:pt x="5642" y="1779"/>
                      <a:pt x="6349" y="1579"/>
                      <a:pt x="7045" y="1378"/>
                    </a:cubicBezTo>
                    <a:cubicBezTo>
                      <a:pt x="7899" y="1146"/>
                      <a:pt x="8754" y="914"/>
                      <a:pt x="9608" y="714"/>
                    </a:cubicBezTo>
                    <a:cubicBezTo>
                      <a:pt x="10378" y="525"/>
                      <a:pt x="11169" y="398"/>
                      <a:pt x="11949" y="239"/>
                    </a:cubicBezTo>
                    <a:cubicBezTo>
                      <a:pt x="12065" y="218"/>
                      <a:pt x="12192" y="176"/>
                      <a:pt x="12319" y="155"/>
                    </a:cubicBezTo>
                    <a:lnTo>
                      <a:pt x="12319" y="18"/>
                    </a:lnTo>
                    <a:cubicBezTo>
                      <a:pt x="12223" y="18"/>
                      <a:pt x="12128" y="0"/>
                      <a:pt x="1203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 name="Google Shape;2692;p17"/>
              <p:cNvSpPr/>
              <p:nvPr/>
            </p:nvSpPr>
            <p:spPr>
              <a:xfrm>
                <a:off x="2229925" y="4820250"/>
                <a:ext cx="201225" cy="61875"/>
              </a:xfrm>
              <a:custGeom>
                <a:avLst/>
                <a:gdLst/>
                <a:ahLst/>
                <a:cxnLst/>
                <a:rect l="l" t="t" r="r" b="b"/>
                <a:pathLst>
                  <a:path w="8049" h="2475" extrusionOk="0">
                    <a:moveTo>
                      <a:pt x="7257" y="0"/>
                    </a:moveTo>
                    <a:cubicBezTo>
                      <a:pt x="7107" y="0"/>
                      <a:pt x="6956" y="4"/>
                      <a:pt x="6804" y="17"/>
                    </a:cubicBezTo>
                    <a:cubicBezTo>
                      <a:pt x="5591" y="144"/>
                      <a:pt x="4420" y="460"/>
                      <a:pt x="3270" y="861"/>
                    </a:cubicBezTo>
                    <a:cubicBezTo>
                      <a:pt x="2279" y="1209"/>
                      <a:pt x="1320" y="1599"/>
                      <a:pt x="392" y="2084"/>
                    </a:cubicBezTo>
                    <a:cubicBezTo>
                      <a:pt x="233" y="2169"/>
                      <a:pt x="75" y="2232"/>
                      <a:pt x="1" y="2475"/>
                    </a:cubicBezTo>
                    <a:cubicBezTo>
                      <a:pt x="402" y="2401"/>
                      <a:pt x="729" y="2232"/>
                      <a:pt x="1067" y="2074"/>
                    </a:cubicBezTo>
                    <a:cubicBezTo>
                      <a:pt x="1531" y="1873"/>
                      <a:pt x="1984" y="1641"/>
                      <a:pt x="2459" y="1462"/>
                    </a:cubicBezTo>
                    <a:cubicBezTo>
                      <a:pt x="3059" y="1241"/>
                      <a:pt x="3682" y="1072"/>
                      <a:pt x="4283" y="851"/>
                    </a:cubicBezTo>
                    <a:cubicBezTo>
                      <a:pt x="4831" y="650"/>
                      <a:pt x="5391" y="544"/>
                      <a:pt x="5949" y="418"/>
                    </a:cubicBezTo>
                    <a:cubicBezTo>
                      <a:pt x="6561" y="281"/>
                      <a:pt x="7173" y="228"/>
                      <a:pt x="7795" y="228"/>
                    </a:cubicBezTo>
                    <a:cubicBezTo>
                      <a:pt x="7901" y="218"/>
                      <a:pt x="8027" y="249"/>
                      <a:pt x="8048" y="70"/>
                    </a:cubicBezTo>
                    <a:cubicBezTo>
                      <a:pt x="7985" y="49"/>
                      <a:pt x="7932" y="7"/>
                      <a:pt x="7869" y="7"/>
                    </a:cubicBezTo>
                    <a:cubicBezTo>
                      <a:pt x="7663" y="7"/>
                      <a:pt x="7460" y="0"/>
                      <a:pt x="725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 name="Google Shape;2693;p17"/>
              <p:cNvSpPr/>
              <p:nvPr/>
            </p:nvSpPr>
            <p:spPr>
              <a:xfrm>
                <a:off x="1860025" y="4649925"/>
                <a:ext cx="17675" cy="195550"/>
              </a:xfrm>
              <a:custGeom>
                <a:avLst/>
                <a:gdLst/>
                <a:ahLst/>
                <a:cxnLst/>
                <a:rect l="l" t="t" r="r" b="b"/>
                <a:pathLst>
                  <a:path w="707" h="7822" extrusionOk="0">
                    <a:moveTo>
                      <a:pt x="171" y="1"/>
                    </a:moveTo>
                    <a:cubicBezTo>
                      <a:pt x="143" y="1"/>
                      <a:pt x="108" y="9"/>
                      <a:pt x="64" y="28"/>
                    </a:cubicBezTo>
                    <a:cubicBezTo>
                      <a:pt x="64" y="165"/>
                      <a:pt x="43" y="323"/>
                      <a:pt x="43" y="471"/>
                    </a:cubicBezTo>
                    <a:cubicBezTo>
                      <a:pt x="32" y="1294"/>
                      <a:pt x="0" y="2105"/>
                      <a:pt x="10" y="2928"/>
                    </a:cubicBezTo>
                    <a:cubicBezTo>
                      <a:pt x="32" y="4489"/>
                      <a:pt x="127" y="6061"/>
                      <a:pt x="432" y="7600"/>
                    </a:cubicBezTo>
                    <a:cubicBezTo>
                      <a:pt x="453" y="7716"/>
                      <a:pt x="507" y="7811"/>
                      <a:pt x="654" y="7822"/>
                    </a:cubicBezTo>
                    <a:cubicBezTo>
                      <a:pt x="664" y="7769"/>
                      <a:pt x="707" y="7706"/>
                      <a:pt x="696" y="7643"/>
                    </a:cubicBezTo>
                    <a:cubicBezTo>
                      <a:pt x="633" y="7273"/>
                      <a:pt x="559" y="6915"/>
                      <a:pt x="507" y="6546"/>
                    </a:cubicBezTo>
                    <a:cubicBezTo>
                      <a:pt x="317" y="5133"/>
                      <a:pt x="285" y="3719"/>
                      <a:pt x="275" y="2306"/>
                    </a:cubicBezTo>
                    <a:cubicBezTo>
                      <a:pt x="275" y="1578"/>
                      <a:pt x="275" y="851"/>
                      <a:pt x="264" y="122"/>
                    </a:cubicBezTo>
                    <a:cubicBezTo>
                      <a:pt x="264" y="48"/>
                      <a:pt x="238" y="1"/>
                      <a:pt x="17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 name="Google Shape;2694;p17"/>
              <p:cNvSpPr/>
              <p:nvPr/>
            </p:nvSpPr>
            <p:spPr>
              <a:xfrm>
                <a:off x="1707875" y="4518775"/>
                <a:ext cx="28250" cy="164550"/>
              </a:xfrm>
              <a:custGeom>
                <a:avLst/>
                <a:gdLst/>
                <a:ahLst/>
                <a:cxnLst/>
                <a:rect l="l" t="t" r="r" b="b"/>
                <a:pathLst>
                  <a:path w="1130" h="6582" extrusionOk="0">
                    <a:moveTo>
                      <a:pt x="982" y="1"/>
                    </a:moveTo>
                    <a:cubicBezTo>
                      <a:pt x="918" y="74"/>
                      <a:pt x="876" y="116"/>
                      <a:pt x="855" y="169"/>
                    </a:cubicBezTo>
                    <a:cubicBezTo>
                      <a:pt x="792" y="317"/>
                      <a:pt x="739" y="465"/>
                      <a:pt x="708" y="612"/>
                    </a:cubicBezTo>
                    <a:cubicBezTo>
                      <a:pt x="602" y="1140"/>
                      <a:pt x="497" y="1656"/>
                      <a:pt x="412" y="2183"/>
                    </a:cubicBezTo>
                    <a:cubicBezTo>
                      <a:pt x="190" y="3491"/>
                      <a:pt x="33" y="4810"/>
                      <a:pt x="0" y="6149"/>
                    </a:cubicBezTo>
                    <a:cubicBezTo>
                      <a:pt x="0" y="6286"/>
                      <a:pt x="33" y="6423"/>
                      <a:pt x="43" y="6582"/>
                    </a:cubicBezTo>
                    <a:cubicBezTo>
                      <a:pt x="233" y="6518"/>
                      <a:pt x="211" y="6392"/>
                      <a:pt x="222" y="6286"/>
                    </a:cubicBezTo>
                    <a:cubicBezTo>
                      <a:pt x="254" y="5843"/>
                      <a:pt x="265" y="5400"/>
                      <a:pt x="307" y="4968"/>
                    </a:cubicBezTo>
                    <a:cubicBezTo>
                      <a:pt x="454" y="3439"/>
                      <a:pt x="654" y="1930"/>
                      <a:pt x="992" y="433"/>
                    </a:cubicBezTo>
                    <a:cubicBezTo>
                      <a:pt x="1024" y="306"/>
                      <a:pt x="1129" y="158"/>
                      <a:pt x="98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 name="Google Shape;2695;p17"/>
              <p:cNvSpPr/>
              <p:nvPr/>
            </p:nvSpPr>
            <p:spPr>
              <a:xfrm>
                <a:off x="1719475" y="4752375"/>
                <a:ext cx="25075" cy="144525"/>
              </a:xfrm>
              <a:custGeom>
                <a:avLst/>
                <a:gdLst/>
                <a:ahLst/>
                <a:cxnLst/>
                <a:rect l="l" t="t" r="r" b="b"/>
                <a:pathLst>
                  <a:path w="1003" h="5781" extrusionOk="0">
                    <a:moveTo>
                      <a:pt x="254" y="1"/>
                    </a:moveTo>
                    <a:lnTo>
                      <a:pt x="254" y="1"/>
                    </a:lnTo>
                    <a:cubicBezTo>
                      <a:pt x="64" y="32"/>
                      <a:pt x="54" y="159"/>
                      <a:pt x="54" y="254"/>
                    </a:cubicBezTo>
                    <a:cubicBezTo>
                      <a:pt x="33" y="770"/>
                      <a:pt x="1" y="1277"/>
                      <a:pt x="22" y="1783"/>
                    </a:cubicBezTo>
                    <a:cubicBezTo>
                      <a:pt x="85" y="3102"/>
                      <a:pt x="486" y="4346"/>
                      <a:pt x="844" y="5591"/>
                    </a:cubicBezTo>
                    <a:cubicBezTo>
                      <a:pt x="865" y="5664"/>
                      <a:pt x="940" y="5717"/>
                      <a:pt x="992" y="5781"/>
                    </a:cubicBezTo>
                    <a:cubicBezTo>
                      <a:pt x="1003" y="5274"/>
                      <a:pt x="813" y="4831"/>
                      <a:pt x="750" y="4367"/>
                    </a:cubicBezTo>
                    <a:cubicBezTo>
                      <a:pt x="676" y="3882"/>
                      <a:pt x="518" y="3418"/>
                      <a:pt x="444" y="2943"/>
                    </a:cubicBezTo>
                    <a:cubicBezTo>
                      <a:pt x="359" y="2448"/>
                      <a:pt x="307" y="1942"/>
                      <a:pt x="254" y="1435"/>
                    </a:cubicBezTo>
                    <a:cubicBezTo>
                      <a:pt x="211" y="960"/>
                      <a:pt x="307" y="475"/>
                      <a:pt x="25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 name="Google Shape;2696;p17"/>
              <p:cNvSpPr/>
              <p:nvPr/>
            </p:nvSpPr>
            <p:spPr>
              <a:xfrm>
                <a:off x="1633800" y="4689350"/>
                <a:ext cx="21900" cy="135300"/>
              </a:xfrm>
              <a:custGeom>
                <a:avLst/>
                <a:gdLst/>
                <a:ahLst/>
                <a:cxnLst/>
                <a:rect l="l" t="t" r="r" b="b"/>
                <a:pathLst>
                  <a:path w="876" h="5412" extrusionOk="0">
                    <a:moveTo>
                      <a:pt x="127" y="1"/>
                    </a:moveTo>
                    <a:cubicBezTo>
                      <a:pt x="10" y="486"/>
                      <a:pt x="0" y="1320"/>
                      <a:pt x="137" y="2438"/>
                    </a:cubicBezTo>
                    <a:cubicBezTo>
                      <a:pt x="264" y="3439"/>
                      <a:pt x="359" y="4452"/>
                      <a:pt x="707" y="5412"/>
                    </a:cubicBezTo>
                    <a:cubicBezTo>
                      <a:pt x="749" y="5412"/>
                      <a:pt x="802" y="5401"/>
                      <a:pt x="854" y="5401"/>
                    </a:cubicBezTo>
                    <a:cubicBezTo>
                      <a:pt x="854" y="5295"/>
                      <a:pt x="875" y="5180"/>
                      <a:pt x="844" y="5095"/>
                    </a:cubicBezTo>
                    <a:cubicBezTo>
                      <a:pt x="643" y="4526"/>
                      <a:pt x="591" y="3924"/>
                      <a:pt x="496" y="3334"/>
                    </a:cubicBezTo>
                    <a:cubicBezTo>
                      <a:pt x="338" y="2311"/>
                      <a:pt x="285" y="1266"/>
                      <a:pt x="264" y="223"/>
                    </a:cubicBezTo>
                    <a:cubicBezTo>
                      <a:pt x="264" y="127"/>
                      <a:pt x="296" y="1"/>
                      <a:pt x="1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7" name="Google Shape;2697;p17"/>
              <p:cNvSpPr/>
              <p:nvPr/>
            </p:nvSpPr>
            <p:spPr>
              <a:xfrm>
                <a:off x="1748225" y="4565425"/>
                <a:ext cx="16900" cy="75725"/>
              </a:xfrm>
              <a:custGeom>
                <a:avLst/>
                <a:gdLst/>
                <a:ahLst/>
                <a:cxnLst/>
                <a:rect l="l" t="t" r="r" b="b"/>
                <a:pathLst>
                  <a:path w="676" h="3029" extrusionOk="0">
                    <a:moveTo>
                      <a:pt x="317" y="1"/>
                    </a:moveTo>
                    <a:cubicBezTo>
                      <a:pt x="264" y="127"/>
                      <a:pt x="211" y="202"/>
                      <a:pt x="201" y="275"/>
                    </a:cubicBezTo>
                    <a:cubicBezTo>
                      <a:pt x="127" y="982"/>
                      <a:pt x="64" y="1688"/>
                      <a:pt x="1" y="2384"/>
                    </a:cubicBezTo>
                    <a:cubicBezTo>
                      <a:pt x="1" y="2427"/>
                      <a:pt x="32" y="2469"/>
                      <a:pt x="53" y="2511"/>
                    </a:cubicBezTo>
                    <a:cubicBezTo>
                      <a:pt x="85" y="2490"/>
                      <a:pt x="116" y="2469"/>
                      <a:pt x="158" y="2448"/>
                    </a:cubicBezTo>
                    <a:cubicBezTo>
                      <a:pt x="179" y="2427"/>
                      <a:pt x="211" y="2406"/>
                      <a:pt x="233" y="2395"/>
                    </a:cubicBezTo>
                    <a:lnTo>
                      <a:pt x="233" y="2395"/>
                    </a:lnTo>
                    <a:cubicBezTo>
                      <a:pt x="211" y="2417"/>
                      <a:pt x="179" y="2438"/>
                      <a:pt x="158" y="2459"/>
                    </a:cubicBezTo>
                    <a:cubicBezTo>
                      <a:pt x="390" y="2543"/>
                      <a:pt x="233" y="2860"/>
                      <a:pt x="496" y="3028"/>
                    </a:cubicBezTo>
                    <a:cubicBezTo>
                      <a:pt x="643" y="2269"/>
                      <a:pt x="612" y="1562"/>
                      <a:pt x="676" y="877"/>
                    </a:cubicBezTo>
                    <a:cubicBezTo>
                      <a:pt x="580" y="802"/>
                      <a:pt x="496" y="739"/>
                      <a:pt x="422" y="676"/>
                    </a:cubicBezTo>
                    <a:cubicBezTo>
                      <a:pt x="348" y="476"/>
                      <a:pt x="517" y="244"/>
                      <a:pt x="31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 name="Google Shape;2698;p17"/>
              <p:cNvSpPr/>
              <p:nvPr/>
            </p:nvSpPr>
            <p:spPr>
              <a:xfrm>
                <a:off x="1874500" y="4925875"/>
                <a:ext cx="44600" cy="126075"/>
              </a:xfrm>
              <a:custGeom>
                <a:avLst/>
                <a:gdLst/>
                <a:ahLst/>
                <a:cxnLst/>
                <a:rect l="l" t="t" r="r" b="b"/>
                <a:pathLst>
                  <a:path w="1784" h="5043" extrusionOk="0">
                    <a:moveTo>
                      <a:pt x="33" y="1"/>
                    </a:moveTo>
                    <a:cubicBezTo>
                      <a:pt x="22" y="85"/>
                      <a:pt x="1" y="158"/>
                      <a:pt x="1" y="243"/>
                    </a:cubicBezTo>
                    <a:cubicBezTo>
                      <a:pt x="54" y="1013"/>
                      <a:pt x="286" y="1751"/>
                      <a:pt x="518" y="2479"/>
                    </a:cubicBezTo>
                    <a:cubicBezTo>
                      <a:pt x="771" y="3301"/>
                      <a:pt x="1067" y="4114"/>
                      <a:pt x="1552" y="4831"/>
                    </a:cubicBezTo>
                    <a:cubicBezTo>
                      <a:pt x="1583" y="4894"/>
                      <a:pt x="1646" y="4926"/>
                      <a:pt x="1784" y="5042"/>
                    </a:cubicBezTo>
                    <a:cubicBezTo>
                      <a:pt x="1425" y="4135"/>
                      <a:pt x="1119" y="3333"/>
                      <a:pt x="803" y="2542"/>
                    </a:cubicBezTo>
                    <a:cubicBezTo>
                      <a:pt x="476" y="1730"/>
                      <a:pt x="360" y="855"/>
                      <a:pt x="17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699;p17"/>
              <p:cNvSpPr/>
              <p:nvPr/>
            </p:nvSpPr>
            <p:spPr>
              <a:xfrm>
                <a:off x="2022175" y="4999100"/>
                <a:ext cx="54075" cy="121650"/>
              </a:xfrm>
              <a:custGeom>
                <a:avLst/>
                <a:gdLst/>
                <a:ahLst/>
                <a:cxnLst/>
                <a:rect l="l" t="t" r="r" b="b"/>
                <a:pathLst>
                  <a:path w="2163" h="4866" extrusionOk="0">
                    <a:moveTo>
                      <a:pt x="150" y="1"/>
                    </a:moveTo>
                    <a:cubicBezTo>
                      <a:pt x="140" y="1"/>
                      <a:pt x="129" y="2"/>
                      <a:pt x="117" y="4"/>
                    </a:cubicBezTo>
                    <a:cubicBezTo>
                      <a:pt x="0" y="299"/>
                      <a:pt x="117" y="562"/>
                      <a:pt x="222" y="836"/>
                    </a:cubicBezTo>
                    <a:cubicBezTo>
                      <a:pt x="475" y="1469"/>
                      <a:pt x="707" y="2123"/>
                      <a:pt x="970" y="2756"/>
                    </a:cubicBezTo>
                    <a:cubicBezTo>
                      <a:pt x="1245" y="3400"/>
                      <a:pt x="1551" y="4043"/>
                      <a:pt x="1846" y="4675"/>
                    </a:cubicBezTo>
                    <a:cubicBezTo>
                      <a:pt x="1877" y="4750"/>
                      <a:pt x="1952" y="4792"/>
                      <a:pt x="2025" y="4865"/>
                    </a:cubicBezTo>
                    <a:cubicBezTo>
                      <a:pt x="2163" y="4602"/>
                      <a:pt x="1994" y="4443"/>
                      <a:pt x="1920" y="4275"/>
                    </a:cubicBezTo>
                    <a:cubicBezTo>
                      <a:pt x="1762" y="3927"/>
                      <a:pt x="1593" y="3600"/>
                      <a:pt x="1445" y="3252"/>
                    </a:cubicBezTo>
                    <a:cubicBezTo>
                      <a:pt x="1329" y="2988"/>
                      <a:pt x="1256" y="2704"/>
                      <a:pt x="1118" y="2461"/>
                    </a:cubicBezTo>
                    <a:cubicBezTo>
                      <a:pt x="728" y="1733"/>
                      <a:pt x="506" y="942"/>
                      <a:pt x="264" y="161"/>
                    </a:cubicBezTo>
                    <a:cubicBezTo>
                      <a:pt x="245" y="85"/>
                      <a:pt x="243" y="1"/>
                      <a:pt x="15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2700;p17"/>
              <p:cNvSpPr/>
              <p:nvPr/>
            </p:nvSpPr>
            <p:spPr>
              <a:xfrm>
                <a:off x="1700250" y="4252400"/>
                <a:ext cx="107600" cy="34150"/>
              </a:xfrm>
              <a:custGeom>
                <a:avLst/>
                <a:gdLst/>
                <a:ahLst/>
                <a:cxnLst/>
                <a:rect l="l" t="t" r="r" b="b"/>
                <a:pathLst>
                  <a:path w="4304" h="1366" extrusionOk="0">
                    <a:moveTo>
                      <a:pt x="4047" y="1"/>
                    </a:moveTo>
                    <a:cubicBezTo>
                      <a:pt x="3306" y="1"/>
                      <a:pt x="2631" y="309"/>
                      <a:pt x="1941" y="499"/>
                    </a:cubicBezTo>
                    <a:cubicBezTo>
                      <a:pt x="1287" y="667"/>
                      <a:pt x="664" y="974"/>
                      <a:pt x="21" y="1216"/>
                    </a:cubicBezTo>
                    <a:cubicBezTo>
                      <a:pt x="0" y="1227"/>
                      <a:pt x="10" y="1290"/>
                      <a:pt x="0" y="1321"/>
                    </a:cubicBezTo>
                    <a:cubicBezTo>
                      <a:pt x="27" y="1339"/>
                      <a:pt x="62" y="1366"/>
                      <a:pt x="98" y="1366"/>
                    </a:cubicBezTo>
                    <a:cubicBezTo>
                      <a:pt x="104" y="1366"/>
                      <a:pt x="110" y="1365"/>
                      <a:pt x="116" y="1363"/>
                    </a:cubicBezTo>
                    <a:cubicBezTo>
                      <a:pt x="284" y="1321"/>
                      <a:pt x="453" y="1290"/>
                      <a:pt x="622" y="1227"/>
                    </a:cubicBezTo>
                    <a:cubicBezTo>
                      <a:pt x="1055" y="1068"/>
                      <a:pt x="1487" y="889"/>
                      <a:pt x="1920" y="721"/>
                    </a:cubicBezTo>
                    <a:cubicBezTo>
                      <a:pt x="2130" y="646"/>
                      <a:pt x="2341" y="594"/>
                      <a:pt x="2552" y="531"/>
                    </a:cubicBezTo>
                    <a:cubicBezTo>
                      <a:pt x="3080" y="393"/>
                      <a:pt x="3607" y="256"/>
                      <a:pt x="4144" y="109"/>
                    </a:cubicBezTo>
                    <a:cubicBezTo>
                      <a:pt x="4198" y="98"/>
                      <a:pt x="4250" y="46"/>
                      <a:pt x="4303" y="13"/>
                    </a:cubicBezTo>
                    <a:cubicBezTo>
                      <a:pt x="4217" y="5"/>
                      <a:pt x="4132" y="1"/>
                      <a:pt x="404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 name="Google Shape;2701;p17"/>
              <p:cNvSpPr/>
              <p:nvPr/>
            </p:nvSpPr>
            <p:spPr>
              <a:xfrm>
                <a:off x="1773275" y="4474875"/>
                <a:ext cx="67250" cy="33900"/>
              </a:xfrm>
              <a:custGeom>
                <a:avLst/>
                <a:gdLst/>
                <a:ahLst/>
                <a:cxnLst/>
                <a:rect l="l" t="t" r="r" b="b"/>
                <a:pathLst>
                  <a:path w="2690" h="1356" extrusionOk="0">
                    <a:moveTo>
                      <a:pt x="1864" y="0"/>
                    </a:moveTo>
                    <a:cubicBezTo>
                      <a:pt x="1850" y="0"/>
                      <a:pt x="1837" y="2"/>
                      <a:pt x="1825" y="6"/>
                    </a:cubicBezTo>
                    <a:cubicBezTo>
                      <a:pt x="1160" y="196"/>
                      <a:pt x="527" y="438"/>
                      <a:pt x="0" y="934"/>
                    </a:cubicBezTo>
                    <a:cubicBezTo>
                      <a:pt x="74" y="1071"/>
                      <a:pt x="148" y="1208"/>
                      <a:pt x="232" y="1356"/>
                    </a:cubicBezTo>
                    <a:cubicBezTo>
                      <a:pt x="675" y="1250"/>
                      <a:pt x="1076" y="1166"/>
                      <a:pt x="1488" y="1060"/>
                    </a:cubicBezTo>
                    <a:cubicBezTo>
                      <a:pt x="1888" y="965"/>
                      <a:pt x="2289" y="850"/>
                      <a:pt x="2690" y="744"/>
                    </a:cubicBezTo>
                    <a:lnTo>
                      <a:pt x="2690" y="639"/>
                    </a:lnTo>
                    <a:cubicBezTo>
                      <a:pt x="2627" y="628"/>
                      <a:pt x="2563" y="607"/>
                      <a:pt x="2510" y="607"/>
                    </a:cubicBezTo>
                    <a:cubicBezTo>
                      <a:pt x="1888" y="681"/>
                      <a:pt x="1308" y="881"/>
                      <a:pt x="707" y="1039"/>
                    </a:cubicBezTo>
                    <a:cubicBezTo>
                      <a:pt x="669" y="1048"/>
                      <a:pt x="627" y="1062"/>
                      <a:pt x="584" y="1062"/>
                    </a:cubicBezTo>
                    <a:cubicBezTo>
                      <a:pt x="520" y="1062"/>
                      <a:pt x="454" y="1032"/>
                      <a:pt x="391" y="913"/>
                    </a:cubicBezTo>
                    <a:cubicBezTo>
                      <a:pt x="865" y="491"/>
                      <a:pt x="1561" y="480"/>
                      <a:pt x="2141" y="48"/>
                    </a:cubicBezTo>
                    <a:cubicBezTo>
                      <a:pt x="2005" y="31"/>
                      <a:pt x="1924" y="0"/>
                      <a:pt x="18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2702;p17"/>
              <p:cNvSpPr/>
              <p:nvPr/>
            </p:nvSpPr>
            <p:spPr>
              <a:xfrm>
                <a:off x="1959675" y="4625575"/>
                <a:ext cx="90200" cy="37450"/>
              </a:xfrm>
              <a:custGeom>
                <a:avLst/>
                <a:gdLst/>
                <a:ahLst/>
                <a:cxnLst/>
                <a:rect l="l" t="t" r="r" b="b"/>
                <a:pathLst>
                  <a:path w="3608" h="1498" extrusionOk="0">
                    <a:moveTo>
                      <a:pt x="3427" y="1"/>
                    </a:moveTo>
                    <a:cubicBezTo>
                      <a:pt x="3321" y="1"/>
                      <a:pt x="3217" y="54"/>
                      <a:pt x="3123" y="95"/>
                    </a:cubicBezTo>
                    <a:cubicBezTo>
                      <a:pt x="2300" y="400"/>
                      <a:pt x="1467" y="728"/>
                      <a:pt x="644" y="1044"/>
                    </a:cubicBezTo>
                    <a:cubicBezTo>
                      <a:pt x="486" y="1107"/>
                      <a:pt x="328" y="1192"/>
                      <a:pt x="170" y="1276"/>
                    </a:cubicBezTo>
                    <a:cubicBezTo>
                      <a:pt x="95" y="1307"/>
                      <a:pt x="1" y="1350"/>
                      <a:pt x="74" y="1497"/>
                    </a:cubicBezTo>
                    <a:cubicBezTo>
                      <a:pt x="149" y="1476"/>
                      <a:pt x="233" y="1476"/>
                      <a:pt x="317" y="1445"/>
                    </a:cubicBezTo>
                    <a:cubicBezTo>
                      <a:pt x="1382" y="1023"/>
                      <a:pt x="2458" y="611"/>
                      <a:pt x="3524" y="179"/>
                    </a:cubicBezTo>
                    <a:cubicBezTo>
                      <a:pt x="3555" y="168"/>
                      <a:pt x="3576" y="116"/>
                      <a:pt x="3608" y="63"/>
                    </a:cubicBezTo>
                    <a:cubicBezTo>
                      <a:pt x="3547" y="17"/>
                      <a:pt x="3487" y="1"/>
                      <a:pt x="34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17"/>
              <p:cNvSpPr/>
              <p:nvPr/>
            </p:nvSpPr>
            <p:spPr>
              <a:xfrm>
                <a:off x="2057775" y="4700425"/>
                <a:ext cx="96775" cy="36750"/>
              </a:xfrm>
              <a:custGeom>
                <a:avLst/>
                <a:gdLst/>
                <a:ahLst/>
                <a:cxnLst/>
                <a:rect l="l" t="t" r="r" b="b"/>
                <a:pathLst>
                  <a:path w="3871" h="1470" extrusionOk="0">
                    <a:moveTo>
                      <a:pt x="3765" y="1"/>
                    </a:moveTo>
                    <a:cubicBezTo>
                      <a:pt x="3343" y="106"/>
                      <a:pt x="2921" y="202"/>
                      <a:pt x="2500" y="328"/>
                    </a:cubicBezTo>
                    <a:cubicBezTo>
                      <a:pt x="2057" y="476"/>
                      <a:pt x="1635" y="645"/>
                      <a:pt x="1203" y="834"/>
                    </a:cubicBezTo>
                    <a:cubicBezTo>
                      <a:pt x="812" y="1003"/>
                      <a:pt x="369" y="1066"/>
                      <a:pt x="0" y="1414"/>
                    </a:cubicBezTo>
                    <a:cubicBezTo>
                      <a:pt x="110" y="1442"/>
                      <a:pt x="173" y="1469"/>
                      <a:pt x="221" y="1469"/>
                    </a:cubicBezTo>
                    <a:cubicBezTo>
                      <a:pt x="229" y="1469"/>
                      <a:pt x="236" y="1469"/>
                      <a:pt x="243" y="1467"/>
                    </a:cubicBezTo>
                    <a:cubicBezTo>
                      <a:pt x="390" y="1425"/>
                      <a:pt x="538" y="1362"/>
                      <a:pt x="685" y="1309"/>
                    </a:cubicBezTo>
                    <a:cubicBezTo>
                      <a:pt x="1719" y="950"/>
                      <a:pt x="2700" y="444"/>
                      <a:pt x="3786" y="212"/>
                    </a:cubicBezTo>
                    <a:cubicBezTo>
                      <a:pt x="3871" y="191"/>
                      <a:pt x="3871" y="75"/>
                      <a:pt x="376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 name="Google Shape;2704;p17"/>
              <p:cNvSpPr/>
              <p:nvPr/>
            </p:nvSpPr>
            <p:spPr>
              <a:xfrm>
                <a:off x="1730825" y="4544625"/>
                <a:ext cx="17950" cy="97300"/>
              </a:xfrm>
              <a:custGeom>
                <a:avLst/>
                <a:gdLst/>
                <a:ahLst/>
                <a:cxnLst/>
                <a:rect l="l" t="t" r="r" b="b"/>
                <a:pathLst>
                  <a:path w="718" h="3892" extrusionOk="0">
                    <a:moveTo>
                      <a:pt x="633" y="0"/>
                    </a:moveTo>
                    <a:cubicBezTo>
                      <a:pt x="580" y="63"/>
                      <a:pt x="496" y="116"/>
                      <a:pt x="486" y="190"/>
                    </a:cubicBezTo>
                    <a:cubicBezTo>
                      <a:pt x="179" y="1329"/>
                      <a:pt x="85" y="2499"/>
                      <a:pt x="0" y="3670"/>
                    </a:cubicBezTo>
                    <a:cubicBezTo>
                      <a:pt x="0" y="3713"/>
                      <a:pt x="53" y="3765"/>
                      <a:pt x="116" y="3891"/>
                    </a:cubicBezTo>
                    <a:cubicBezTo>
                      <a:pt x="327" y="3206"/>
                      <a:pt x="306" y="2563"/>
                      <a:pt x="411" y="1941"/>
                    </a:cubicBezTo>
                    <a:cubicBezTo>
                      <a:pt x="507" y="1308"/>
                      <a:pt x="612" y="685"/>
                      <a:pt x="718" y="52"/>
                    </a:cubicBezTo>
                    <a:cubicBezTo>
                      <a:pt x="686" y="42"/>
                      <a:pt x="664" y="21"/>
                      <a:pt x="63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 name="Google Shape;2705;p17"/>
              <p:cNvSpPr/>
              <p:nvPr/>
            </p:nvSpPr>
            <p:spPr>
              <a:xfrm>
                <a:off x="1742150" y="4793000"/>
                <a:ext cx="19000" cy="95475"/>
              </a:xfrm>
              <a:custGeom>
                <a:avLst/>
                <a:gdLst/>
                <a:ahLst/>
                <a:cxnLst/>
                <a:rect l="l" t="t" r="r" b="b"/>
                <a:pathLst>
                  <a:path w="760" h="3819" extrusionOk="0">
                    <a:moveTo>
                      <a:pt x="33" y="0"/>
                    </a:moveTo>
                    <a:cubicBezTo>
                      <a:pt x="22" y="95"/>
                      <a:pt x="1" y="179"/>
                      <a:pt x="1" y="253"/>
                    </a:cubicBezTo>
                    <a:cubicBezTo>
                      <a:pt x="64" y="1381"/>
                      <a:pt x="338" y="2478"/>
                      <a:pt x="528" y="3586"/>
                    </a:cubicBezTo>
                    <a:cubicBezTo>
                      <a:pt x="539" y="3638"/>
                      <a:pt x="591" y="3692"/>
                      <a:pt x="665" y="3818"/>
                    </a:cubicBezTo>
                    <a:cubicBezTo>
                      <a:pt x="718" y="3702"/>
                      <a:pt x="760" y="3659"/>
                      <a:pt x="750" y="3628"/>
                    </a:cubicBezTo>
                    <a:cubicBezTo>
                      <a:pt x="560" y="2436"/>
                      <a:pt x="370" y="1234"/>
                      <a:pt x="169" y="42"/>
                    </a:cubicBezTo>
                    <a:cubicBezTo>
                      <a:pt x="169" y="31"/>
                      <a:pt x="106" y="21"/>
                      <a:pt x="3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2706;p17"/>
              <p:cNvSpPr/>
              <p:nvPr/>
            </p:nvSpPr>
            <p:spPr>
              <a:xfrm>
                <a:off x="1648275" y="4357925"/>
                <a:ext cx="81250" cy="38775"/>
              </a:xfrm>
              <a:custGeom>
                <a:avLst/>
                <a:gdLst/>
                <a:ahLst/>
                <a:cxnLst/>
                <a:rect l="l" t="t" r="r" b="b"/>
                <a:pathLst>
                  <a:path w="3250" h="1551" extrusionOk="0">
                    <a:moveTo>
                      <a:pt x="3052" y="1"/>
                    </a:moveTo>
                    <a:cubicBezTo>
                      <a:pt x="2959" y="1"/>
                      <a:pt x="2874" y="49"/>
                      <a:pt x="2785" y="74"/>
                    </a:cubicBezTo>
                    <a:cubicBezTo>
                      <a:pt x="1952" y="328"/>
                      <a:pt x="1224" y="803"/>
                      <a:pt x="423" y="1129"/>
                    </a:cubicBezTo>
                    <a:cubicBezTo>
                      <a:pt x="338" y="1161"/>
                      <a:pt x="265" y="1214"/>
                      <a:pt x="202" y="1277"/>
                    </a:cubicBezTo>
                    <a:cubicBezTo>
                      <a:pt x="138" y="1351"/>
                      <a:pt x="1" y="1351"/>
                      <a:pt x="12" y="1551"/>
                    </a:cubicBezTo>
                    <a:cubicBezTo>
                      <a:pt x="360" y="1414"/>
                      <a:pt x="708" y="1319"/>
                      <a:pt x="1003" y="1140"/>
                    </a:cubicBezTo>
                    <a:cubicBezTo>
                      <a:pt x="1341" y="929"/>
                      <a:pt x="1710" y="792"/>
                      <a:pt x="2079" y="634"/>
                    </a:cubicBezTo>
                    <a:cubicBezTo>
                      <a:pt x="2406" y="507"/>
                      <a:pt x="2743" y="381"/>
                      <a:pt x="3070" y="243"/>
                    </a:cubicBezTo>
                    <a:cubicBezTo>
                      <a:pt x="3144" y="212"/>
                      <a:pt x="3186" y="149"/>
                      <a:pt x="3249" y="85"/>
                    </a:cubicBezTo>
                    <a:cubicBezTo>
                      <a:pt x="3178" y="22"/>
                      <a:pt x="3113" y="1"/>
                      <a:pt x="305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 name="Google Shape;2707;p17"/>
              <p:cNvSpPr/>
              <p:nvPr/>
            </p:nvSpPr>
            <p:spPr>
              <a:xfrm>
                <a:off x="1625075" y="4343375"/>
                <a:ext cx="93375" cy="44125"/>
              </a:xfrm>
              <a:custGeom>
                <a:avLst/>
                <a:gdLst/>
                <a:ahLst/>
                <a:cxnLst/>
                <a:rect l="l" t="t" r="r" b="b"/>
                <a:pathLst>
                  <a:path w="3735" h="1765" extrusionOk="0">
                    <a:moveTo>
                      <a:pt x="3632" y="1"/>
                    </a:moveTo>
                    <a:cubicBezTo>
                      <a:pt x="3627" y="1"/>
                      <a:pt x="3623" y="1"/>
                      <a:pt x="3619" y="3"/>
                    </a:cubicBezTo>
                    <a:cubicBezTo>
                      <a:pt x="2448" y="509"/>
                      <a:pt x="1277" y="1015"/>
                      <a:pt x="127" y="1574"/>
                    </a:cubicBezTo>
                    <a:cubicBezTo>
                      <a:pt x="96" y="1585"/>
                      <a:pt x="75" y="1638"/>
                      <a:pt x="1" y="1764"/>
                    </a:cubicBezTo>
                    <a:cubicBezTo>
                      <a:pt x="42" y="1761"/>
                      <a:pt x="78" y="1761"/>
                      <a:pt x="111" y="1761"/>
                    </a:cubicBezTo>
                    <a:cubicBezTo>
                      <a:pt x="140" y="1761"/>
                      <a:pt x="167" y="1761"/>
                      <a:pt x="191" y="1761"/>
                    </a:cubicBezTo>
                    <a:cubicBezTo>
                      <a:pt x="241" y="1761"/>
                      <a:pt x="281" y="1759"/>
                      <a:pt x="317" y="1743"/>
                    </a:cubicBezTo>
                    <a:cubicBezTo>
                      <a:pt x="1456" y="1216"/>
                      <a:pt x="2585" y="678"/>
                      <a:pt x="3724" y="140"/>
                    </a:cubicBezTo>
                    <a:cubicBezTo>
                      <a:pt x="3734" y="129"/>
                      <a:pt x="3734" y="66"/>
                      <a:pt x="3734" y="35"/>
                    </a:cubicBezTo>
                    <a:cubicBezTo>
                      <a:pt x="3698" y="25"/>
                      <a:pt x="3661" y="1"/>
                      <a:pt x="363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8" name="Google Shape;2708;p17"/>
              <p:cNvSpPr/>
              <p:nvPr/>
            </p:nvSpPr>
            <p:spPr>
              <a:xfrm>
                <a:off x="1944650" y="4609475"/>
                <a:ext cx="82550" cy="38000"/>
              </a:xfrm>
              <a:custGeom>
                <a:avLst/>
                <a:gdLst/>
                <a:ahLst/>
                <a:cxnLst/>
                <a:rect l="l" t="t" r="r" b="b"/>
                <a:pathLst>
                  <a:path w="3302" h="1520" extrusionOk="0">
                    <a:moveTo>
                      <a:pt x="3302" y="1"/>
                    </a:moveTo>
                    <a:lnTo>
                      <a:pt x="3302" y="1"/>
                    </a:lnTo>
                    <a:cubicBezTo>
                      <a:pt x="3175" y="11"/>
                      <a:pt x="3059" y="1"/>
                      <a:pt x="2953" y="32"/>
                    </a:cubicBezTo>
                    <a:cubicBezTo>
                      <a:pt x="1952" y="348"/>
                      <a:pt x="1045" y="865"/>
                      <a:pt x="106" y="1276"/>
                    </a:cubicBezTo>
                    <a:cubicBezTo>
                      <a:pt x="0" y="1330"/>
                      <a:pt x="11" y="1414"/>
                      <a:pt x="127" y="1519"/>
                    </a:cubicBezTo>
                    <a:cubicBezTo>
                      <a:pt x="286" y="1456"/>
                      <a:pt x="497" y="1414"/>
                      <a:pt x="654" y="1308"/>
                    </a:cubicBezTo>
                    <a:cubicBezTo>
                      <a:pt x="1076" y="1002"/>
                      <a:pt x="1561" y="855"/>
                      <a:pt x="2036" y="665"/>
                    </a:cubicBezTo>
                    <a:cubicBezTo>
                      <a:pt x="2384" y="528"/>
                      <a:pt x="2732" y="401"/>
                      <a:pt x="3080" y="264"/>
                    </a:cubicBezTo>
                    <a:cubicBezTo>
                      <a:pt x="3175" y="222"/>
                      <a:pt x="3291" y="190"/>
                      <a:pt x="330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 name="Google Shape;2709;p17"/>
              <p:cNvSpPr/>
              <p:nvPr/>
            </p:nvSpPr>
            <p:spPr>
              <a:xfrm>
                <a:off x="2297700" y="4900300"/>
                <a:ext cx="97600" cy="25250"/>
              </a:xfrm>
              <a:custGeom>
                <a:avLst/>
                <a:gdLst/>
                <a:ahLst/>
                <a:cxnLst/>
                <a:rect l="l" t="t" r="r" b="b"/>
                <a:pathLst>
                  <a:path w="3904" h="1010" extrusionOk="0">
                    <a:moveTo>
                      <a:pt x="3903" y="0"/>
                    </a:moveTo>
                    <a:cubicBezTo>
                      <a:pt x="2827" y="0"/>
                      <a:pt x="1888" y="349"/>
                      <a:pt x="929" y="528"/>
                    </a:cubicBezTo>
                    <a:cubicBezTo>
                      <a:pt x="634" y="581"/>
                      <a:pt x="327" y="675"/>
                      <a:pt x="1" y="1003"/>
                    </a:cubicBezTo>
                    <a:cubicBezTo>
                      <a:pt x="48" y="1007"/>
                      <a:pt x="92" y="1010"/>
                      <a:pt x="135" y="1010"/>
                    </a:cubicBezTo>
                    <a:cubicBezTo>
                      <a:pt x="463" y="1010"/>
                      <a:pt x="663" y="878"/>
                      <a:pt x="887" y="813"/>
                    </a:cubicBezTo>
                    <a:cubicBezTo>
                      <a:pt x="1140" y="739"/>
                      <a:pt x="1393" y="686"/>
                      <a:pt x="1656" y="623"/>
                    </a:cubicBezTo>
                    <a:cubicBezTo>
                      <a:pt x="1888" y="570"/>
                      <a:pt x="2120" y="507"/>
                      <a:pt x="2363" y="454"/>
                    </a:cubicBezTo>
                    <a:cubicBezTo>
                      <a:pt x="2616" y="401"/>
                      <a:pt x="2891" y="380"/>
                      <a:pt x="3144" y="296"/>
                    </a:cubicBezTo>
                    <a:cubicBezTo>
                      <a:pt x="3365" y="211"/>
                      <a:pt x="3671" y="338"/>
                      <a:pt x="390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 name="Google Shape;2710;p17"/>
              <p:cNvSpPr/>
              <p:nvPr/>
            </p:nvSpPr>
            <p:spPr>
              <a:xfrm>
                <a:off x="1536500" y="4669325"/>
                <a:ext cx="36400" cy="88075"/>
              </a:xfrm>
              <a:custGeom>
                <a:avLst/>
                <a:gdLst/>
                <a:ahLst/>
                <a:cxnLst/>
                <a:rect l="l" t="t" r="r" b="b"/>
                <a:pathLst>
                  <a:path w="1456" h="3523" extrusionOk="0">
                    <a:moveTo>
                      <a:pt x="0" y="0"/>
                    </a:moveTo>
                    <a:lnTo>
                      <a:pt x="0" y="0"/>
                    </a:lnTo>
                    <a:cubicBezTo>
                      <a:pt x="21" y="127"/>
                      <a:pt x="32" y="253"/>
                      <a:pt x="74" y="370"/>
                    </a:cubicBezTo>
                    <a:cubicBezTo>
                      <a:pt x="148" y="602"/>
                      <a:pt x="274" y="823"/>
                      <a:pt x="317" y="1055"/>
                    </a:cubicBezTo>
                    <a:cubicBezTo>
                      <a:pt x="391" y="1593"/>
                      <a:pt x="612" y="2067"/>
                      <a:pt x="802" y="2564"/>
                    </a:cubicBezTo>
                    <a:cubicBezTo>
                      <a:pt x="928" y="2901"/>
                      <a:pt x="1129" y="3175"/>
                      <a:pt x="1413" y="3523"/>
                    </a:cubicBezTo>
                    <a:cubicBezTo>
                      <a:pt x="1456" y="3080"/>
                      <a:pt x="1171" y="2890"/>
                      <a:pt x="1097" y="2606"/>
                    </a:cubicBezTo>
                    <a:cubicBezTo>
                      <a:pt x="1013" y="2310"/>
                      <a:pt x="865" y="2025"/>
                      <a:pt x="770" y="1741"/>
                    </a:cubicBezTo>
                    <a:cubicBezTo>
                      <a:pt x="665" y="1425"/>
                      <a:pt x="581" y="1097"/>
                      <a:pt x="464" y="792"/>
                    </a:cubicBezTo>
                    <a:cubicBezTo>
                      <a:pt x="370" y="507"/>
                      <a:pt x="359" y="190"/>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1" name="Google Shape;2711;p17"/>
              <p:cNvSpPr/>
              <p:nvPr/>
            </p:nvSpPr>
            <p:spPr>
              <a:xfrm>
                <a:off x="1763000" y="4824625"/>
                <a:ext cx="19000" cy="91800"/>
              </a:xfrm>
              <a:custGeom>
                <a:avLst/>
                <a:gdLst/>
                <a:ahLst/>
                <a:cxnLst/>
                <a:rect l="l" t="t" r="r" b="b"/>
                <a:pathLst>
                  <a:path w="760" h="3672" extrusionOk="0">
                    <a:moveTo>
                      <a:pt x="52" y="1"/>
                    </a:moveTo>
                    <a:cubicBezTo>
                      <a:pt x="0" y="580"/>
                      <a:pt x="380" y="2774"/>
                      <a:pt x="717" y="3671"/>
                    </a:cubicBezTo>
                    <a:cubicBezTo>
                      <a:pt x="760" y="3259"/>
                      <a:pt x="369" y="812"/>
                      <a:pt x="158" y="43"/>
                    </a:cubicBezTo>
                    <a:cubicBezTo>
                      <a:pt x="158" y="22"/>
                      <a:pt x="95" y="11"/>
                      <a:pt x="5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 name="Google Shape;2712;p17"/>
              <p:cNvSpPr/>
              <p:nvPr/>
            </p:nvSpPr>
            <p:spPr>
              <a:xfrm>
                <a:off x="2276350" y="5085125"/>
                <a:ext cx="37975" cy="88500"/>
              </a:xfrm>
              <a:custGeom>
                <a:avLst/>
                <a:gdLst/>
                <a:ahLst/>
                <a:cxnLst/>
                <a:rect l="l" t="t" r="r" b="b"/>
                <a:pathLst>
                  <a:path w="1519" h="3540" extrusionOk="0">
                    <a:moveTo>
                      <a:pt x="159" y="1"/>
                    </a:moveTo>
                    <a:cubicBezTo>
                      <a:pt x="0" y="444"/>
                      <a:pt x="42" y="760"/>
                      <a:pt x="127" y="1045"/>
                    </a:cubicBezTo>
                    <a:cubicBezTo>
                      <a:pt x="391" y="1909"/>
                      <a:pt x="760" y="2732"/>
                      <a:pt x="1308" y="3460"/>
                    </a:cubicBezTo>
                    <a:cubicBezTo>
                      <a:pt x="1344" y="3508"/>
                      <a:pt x="1384" y="3539"/>
                      <a:pt x="1425" y="3539"/>
                    </a:cubicBezTo>
                    <a:cubicBezTo>
                      <a:pt x="1456" y="3539"/>
                      <a:pt x="1487" y="3522"/>
                      <a:pt x="1519" y="3481"/>
                    </a:cubicBezTo>
                    <a:cubicBezTo>
                      <a:pt x="454" y="1382"/>
                      <a:pt x="538" y="1625"/>
                      <a:pt x="15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 name="Google Shape;2713;p17"/>
              <p:cNvSpPr/>
              <p:nvPr/>
            </p:nvSpPr>
            <p:spPr>
              <a:xfrm>
                <a:off x="1621675" y="4338400"/>
                <a:ext cx="77775" cy="34850"/>
              </a:xfrm>
              <a:custGeom>
                <a:avLst/>
                <a:gdLst/>
                <a:ahLst/>
                <a:cxnLst/>
                <a:rect l="l" t="t" r="r" b="b"/>
                <a:pathLst>
                  <a:path w="3111" h="1394" extrusionOk="0">
                    <a:moveTo>
                      <a:pt x="2902" y="0"/>
                    </a:moveTo>
                    <a:cubicBezTo>
                      <a:pt x="2898" y="0"/>
                      <a:pt x="2894" y="1"/>
                      <a:pt x="2890" y="2"/>
                    </a:cubicBezTo>
                    <a:cubicBezTo>
                      <a:pt x="1866" y="328"/>
                      <a:pt x="875" y="719"/>
                      <a:pt x="0" y="1394"/>
                    </a:cubicBezTo>
                    <a:cubicBezTo>
                      <a:pt x="85" y="1383"/>
                      <a:pt x="169" y="1394"/>
                      <a:pt x="242" y="1362"/>
                    </a:cubicBezTo>
                    <a:cubicBezTo>
                      <a:pt x="643" y="1183"/>
                      <a:pt x="1044" y="993"/>
                      <a:pt x="1445" y="824"/>
                    </a:cubicBezTo>
                    <a:cubicBezTo>
                      <a:pt x="1888" y="634"/>
                      <a:pt x="2352" y="466"/>
                      <a:pt x="2806" y="286"/>
                    </a:cubicBezTo>
                    <a:cubicBezTo>
                      <a:pt x="2890" y="255"/>
                      <a:pt x="2974" y="180"/>
                      <a:pt x="3111" y="96"/>
                    </a:cubicBezTo>
                    <a:cubicBezTo>
                      <a:pt x="3006" y="48"/>
                      <a:pt x="2944" y="0"/>
                      <a:pt x="290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 name="Google Shape;2714;p17"/>
              <p:cNvSpPr/>
              <p:nvPr/>
            </p:nvSpPr>
            <p:spPr>
              <a:xfrm>
                <a:off x="2290850" y="4883100"/>
                <a:ext cx="81250" cy="19600"/>
              </a:xfrm>
              <a:custGeom>
                <a:avLst/>
                <a:gdLst/>
                <a:ahLst/>
                <a:cxnLst/>
                <a:rect l="l" t="t" r="r" b="b"/>
                <a:pathLst>
                  <a:path w="3250" h="784" extrusionOk="0">
                    <a:moveTo>
                      <a:pt x="3015" y="0"/>
                    </a:moveTo>
                    <a:cubicBezTo>
                      <a:pt x="2943" y="0"/>
                      <a:pt x="2873" y="3"/>
                      <a:pt x="2806" y="13"/>
                    </a:cubicBezTo>
                    <a:cubicBezTo>
                      <a:pt x="1878" y="203"/>
                      <a:pt x="939" y="309"/>
                      <a:pt x="32" y="583"/>
                    </a:cubicBezTo>
                    <a:cubicBezTo>
                      <a:pt x="22" y="583"/>
                      <a:pt x="11" y="615"/>
                      <a:pt x="11" y="636"/>
                    </a:cubicBezTo>
                    <a:cubicBezTo>
                      <a:pt x="1" y="657"/>
                      <a:pt x="11" y="678"/>
                      <a:pt x="32" y="784"/>
                    </a:cubicBezTo>
                    <a:cubicBezTo>
                      <a:pt x="1108" y="573"/>
                      <a:pt x="2141" y="362"/>
                      <a:pt x="3175" y="161"/>
                    </a:cubicBezTo>
                    <a:cubicBezTo>
                      <a:pt x="3196" y="151"/>
                      <a:pt x="3217" y="88"/>
                      <a:pt x="3249" y="3"/>
                    </a:cubicBezTo>
                    <a:cubicBezTo>
                      <a:pt x="3168" y="3"/>
                      <a:pt x="3090" y="0"/>
                      <a:pt x="301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 name="Google Shape;2715;p17"/>
              <p:cNvSpPr/>
              <p:nvPr/>
            </p:nvSpPr>
            <p:spPr>
              <a:xfrm>
                <a:off x="1902450" y="4967800"/>
                <a:ext cx="31150" cy="77000"/>
              </a:xfrm>
              <a:custGeom>
                <a:avLst/>
                <a:gdLst/>
                <a:ahLst/>
                <a:cxnLst/>
                <a:rect l="l" t="t" r="r" b="b"/>
                <a:pathLst>
                  <a:path w="1246" h="3080" extrusionOk="0">
                    <a:moveTo>
                      <a:pt x="12" y="0"/>
                    </a:moveTo>
                    <a:lnTo>
                      <a:pt x="12" y="0"/>
                    </a:lnTo>
                    <a:cubicBezTo>
                      <a:pt x="22" y="243"/>
                      <a:pt x="1" y="412"/>
                      <a:pt x="54" y="549"/>
                    </a:cubicBezTo>
                    <a:cubicBezTo>
                      <a:pt x="328" y="1361"/>
                      <a:pt x="645" y="2152"/>
                      <a:pt x="1024" y="3080"/>
                    </a:cubicBezTo>
                    <a:cubicBezTo>
                      <a:pt x="1245" y="2711"/>
                      <a:pt x="1067" y="2531"/>
                      <a:pt x="1003" y="2342"/>
                    </a:cubicBezTo>
                    <a:cubicBezTo>
                      <a:pt x="950" y="2152"/>
                      <a:pt x="866" y="1973"/>
                      <a:pt x="792" y="1783"/>
                    </a:cubicBezTo>
                    <a:cubicBezTo>
                      <a:pt x="718" y="1582"/>
                      <a:pt x="634" y="1371"/>
                      <a:pt x="549" y="1171"/>
                    </a:cubicBezTo>
                    <a:cubicBezTo>
                      <a:pt x="486" y="981"/>
                      <a:pt x="423" y="792"/>
                      <a:pt x="338" y="612"/>
                    </a:cubicBezTo>
                    <a:cubicBezTo>
                      <a:pt x="254" y="433"/>
                      <a:pt x="244" y="211"/>
                      <a:pt x="1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 name="Google Shape;2716;p17"/>
              <p:cNvSpPr/>
              <p:nvPr/>
            </p:nvSpPr>
            <p:spPr>
              <a:xfrm>
                <a:off x="1802275" y="4703875"/>
                <a:ext cx="10025" cy="83600"/>
              </a:xfrm>
              <a:custGeom>
                <a:avLst/>
                <a:gdLst/>
                <a:ahLst/>
                <a:cxnLst/>
                <a:rect l="l" t="t" r="r" b="b"/>
                <a:pathLst>
                  <a:path w="401" h="3344" extrusionOk="0">
                    <a:moveTo>
                      <a:pt x="243" y="0"/>
                    </a:moveTo>
                    <a:cubicBezTo>
                      <a:pt x="85" y="453"/>
                      <a:pt x="0" y="2457"/>
                      <a:pt x="117" y="3343"/>
                    </a:cubicBezTo>
                    <a:cubicBezTo>
                      <a:pt x="296" y="2774"/>
                      <a:pt x="401" y="960"/>
                      <a:pt x="338" y="53"/>
                    </a:cubicBezTo>
                    <a:cubicBezTo>
                      <a:pt x="338" y="32"/>
                      <a:pt x="274" y="21"/>
                      <a:pt x="24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2717;p17"/>
              <p:cNvSpPr/>
              <p:nvPr/>
            </p:nvSpPr>
            <p:spPr>
              <a:xfrm>
                <a:off x="1987625" y="4754500"/>
                <a:ext cx="14000" cy="91250"/>
              </a:xfrm>
              <a:custGeom>
                <a:avLst/>
                <a:gdLst/>
                <a:ahLst/>
                <a:cxnLst/>
                <a:rect l="l" t="t" r="r" b="b"/>
                <a:pathLst>
                  <a:path w="560" h="3650" extrusionOk="0">
                    <a:moveTo>
                      <a:pt x="128" y="0"/>
                    </a:moveTo>
                    <a:cubicBezTo>
                      <a:pt x="53" y="169"/>
                      <a:pt x="1" y="232"/>
                      <a:pt x="11" y="275"/>
                    </a:cubicBezTo>
                    <a:cubicBezTo>
                      <a:pt x="117" y="1350"/>
                      <a:pt x="233" y="2415"/>
                      <a:pt x="349" y="3491"/>
                    </a:cubicBezTo>
                    <a:cubicBezTo>
                      <a:pt x="360" y="3544"/>
                      <a:pt x="423" y="3586"/>
                      <a:pt x="465" y="3650"/>
                    </a:cubicBezTo>
                    <a:cubicBezTo>
                      <a:pt x="560" y="3196"/>
                      <a:pt x="391" y="1234"/>
                      <a:pt x="12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 name="Google Shape;2718;p17"/>
              <p:cNvSpPr/>
              <p:nvPr/>
            </p:nvSpPr>
            <p:spPr>
              <a:xfrm>
                <a:off x="1554950" y="4613425"/>
                <a:ext cx="12425" cy="78600"/>
              </a:xfrm>
              <a:custGeom>
                <a:avLst/>
                <a:gdLst/>
                <a:ahLst/>
                <a:cxnLst/>
                <a:rect l="l" t="t" r="r" b="b"/>
                <a:pathLst>
                  <a:path w="497" h="3144" extrusionOk="0">
                    <a:moveTo>
                      <a:pt x="64" y="0"/>
                    </a:moveTo>
                    <a:lnTo>
                      <a:pt x="64" y="0"/>
                    </a:lnTo>
                    <a:cubicBezTo>
                      <a:pt x="0" y="1097"/>
                      <a:pt x="148" y="2100"/>
                      <a:pt x="328" y="3091"/>
                    </a:cubicBezTo>
                    <a:cubicBezTo>
                      <a:pt x="328" y="3112"/>
                      <a:pt x="401" y="3122"/>
                      <a:pt x="443" y="3143"/>
                    </a:cubicBezTo>
                    <a:cubicBezTo>
                      <a:pt x="464" y="3080"/>
                      <a:pt x="497" y="3017"/>
                      <a:pt x="486" y="2954"/>
                    </a:cubicBezTo>
                    <a:cubicBezTo>
                      <a:pt x="412" y="2036"/>
                      <a:pt x="328" y="1108"/>
                      <a:pt x="232" y="180"/>
                    </a:cubicBezTo>
                    <a:cubicBezTo>
                      <a:pt x="232" y="138"/>
                      <a:pt x="159" y="106"/>
                      <a:pt x="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9" name="Google Shape;2719;p17"/>
              <p:cNvSpPr/>
              <p:nvPr/>
            </p:nvSpPr>
            <p:spPr>
              <a:xfrm>
                <a:off x="1569725" y="4286900"/>
                <a:ext cx="70675" cy="30975"/>
              </a:xfrm>
              <a:custGeom>
                <a:avLst/>
                <a:gdLst/>
                <a:ahLst/>
                <a:cxnLst/>
                <a:rect l="l" t="t" r="r" b="b"/>
                <a:pathLst>
                  <a:path w="2827" h="1239" extrusionOk="0">
                    <a:moveTo>
                      <a:pt x="2737" y="1"/>
                    </a:moveTo>
                    <a:cubicBezTo>
                      <a:pt x="2386" y="1"/>
                      <a:pt x="2084" y="164"/>
                      <a:pt x="1783" y="300"/>
                    </a:cubicBezTo>
                    <a:cubicBezTo>
                      <a:pt x="1382" y="480"/>
                      <a:pt x="981" y="669"/>
                      <a:pt x="581" y="848"/>
                    </a:cubicBezTo>
                    <a:cubicBezTo>
                      <a:pt x="433" y="912"/>
                      <a:pt x="285" y="965"/>
                      <a:pt x="148" y="1028"/>
                    </a:cubicBezTo>
                    <a:cubicBezTo>
                      <a:pt x="74" y="1070"/>
                      <a:pt x="0" y="1133"/>
                      <a:pt x="95" y="1239"/>
                    </a:cubicBezTo>
                    <a:cubicBezTo>
                      <a:pt x="633" y="1144"/>
                      <a:pt x="2173" y="490"/>
                      <a:pt x="2827" y="5"/>
                    </a:cubicBezTo>
                    <a:cubicBezTo>
                      <a:pt x="2796" y="2"/>
                      <a:pt x="2766" y="1"/>
                      <a:pt x="273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0" name="Google Shape;2720;p17"/>
              <p:cNvSpPr/>
              <p:nvPr/>
            </p:nvSpPr>
            <p:spPr>
              <a:xfrm>
                <a:off x="2077000" y="4687350"/>
                <a:ext cx="75450" cy="26025"/>
              </a:xfrm>
              <a:custGeom>
                <a:avLst/>
                <a:gdLst/>
                <a:ahLst/>
                <a:cxnLst/>
                <a:rect l="l" t="t" r="r" b="b"/>
                <a:pathLst>
                  <a:path w="3018" h="1041" extrusionOk="0">
                    <a:moveTo>
                      <a:pt x="2755" y="1"/>
                    </a:moveTo>
                    <a:cubicBezTo>
                      <a:pt x="2700" y="1"/>
                      <a:pt x="2651" y="4"/>
                      <a:pt x="2606" y="18"/>
                    </a:cubicBezTo>
                    <a:cubicBezTo>
                      <a:pt x="2311" y="113"/>
                      <a:pt x="2026" y="261"/>
                      <a:pt x="1731" y="313"/>
                    </a:cubicBezTo>
                    <a:cubicBezTo>
                      <a:pt x="1203" y="408"/>
                      <a:pt x="718" y="629"/>
                      <a:pt x="233" y="809"/>
                    </a:cubicBezTo>
                    <a:cubicBezTo>
                      <a:pt x="138" y="851"/>
                      <a:pt x="75" y="936"/>
                      <a:pt x="1" y="1009"/>
                    </a:cubicBezTo>
                    <a:cubicBezTo>
                      <a:pt x="77" y="1031"/>
                      <a:pt x="147" y="1041"/>
                      <a:pt x="213" y="1041"/>
                    </a:cubicBezTo>
                    <a:cubicBezTo>
                      <a:pt x="303" y="1041"/>
                      <a:pt x="386" y="1023"/>
                      <a:pt x="465" y="999"/>
                    </a:cubicBezTo>
                    <a:cubicBezTo>
                      <a:pt x="1130" y="767"/>
                      <a:pt x="1752" y="439"/>
                      <a:pt x="2459" y="334"/>
                    </a:cubicBezTo>
                    <a:cubicBezTo>
                      <a:pt x="2648" y="313"/>
                      <a:pt x="2838" y="250"/>
                      <a:pt x="3017" y="7"/>
                    </a:cubicBezTo>
                    <a:cubicBezTo>
                      <a:pt x="2914" y="7"/>
                      <a:pt x="2829" y="1"/>
                      <a:pt x="275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1" name="Google Shape;2721;p17"/>
              <p:cNvSpPr/>
              <p:nvPr/>
            </p:nvSpPr>
            <p:spPr>
              <a:xfrm>
                <a:off x="1880575" y="4708100"/>
                <a:ext cx="5850" cy="77525"/>
              </a:xfrm>
              <a:custGeom>
                <a:avLst/>
                <a:gdLst/>
                <a:ahLst/>
                <a:cxnLst/>
                <a:rect l="l" t="t" r="r" b="b"/>
                <a:pathLst>
                  <a:path w="234" h="3101" extrusionOk="0">
                    <a:moveTo>
                      <a:pt x="95" y="0"/>
                    </a:moveTo>
                    <a:cubicBezTo>
                      <a:pt x="64" y="31"/>
                      <a:pt x="1" y="52"/>
                      <a:pt x="1" y="74"/>
                    </a:cubicBezTo>
                    <a:lnTo>
                      <a:pt x="32" y="2795"/>
                    </a:lnTo>
                    <a:cubicBezTo>
                      <a:pt x="43" y="2890"/>
                      <a:pt x="85" y="2984"/>
                      <a:pt x="106" y="3101"/>
                    </a:cubicBezTo>
                    <a:cubicBezTo>
                      <a:pt x="180" y="3048"/>
                      <a:pt x="233" y="3027"/>
                      <a:pt x="233" y="2995"/>
                    </a:cubicBezTo>
                    <a:cubicBezTo>
                      <a:pt x="222" y="2025"/>
                      <a:pt x="212" y="1055"/>
                      <a:pt x="191" y="84"/>
                    </a:cubicBezTo>
                    <a:cubicBezTo>
                      <a:pt x="191" y="52"/>
                      <a:pt x="128" y="31"/>
                      <a:pt x="9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2" name="Google Shape;2722;p17"/>
              <p:cNvSpPr/>
              <p:nvPr/>
            </p:nvSpPr>
            <p:spPr>
              <a:xfrm>
                <a:off x="2417425" y="5013150"/>
                <a:ext cx="73325" cy="5525"/>
              </a:xfrm>
              <a:custGeom>
                <a:avLst/>
                <a:gdLst/>
                <a:ahLst/>
                <a:cxnLst/>
                <a:rect l="l" t="t" r="r" b="b"/>
                <a:pathLst>
                  <a:path w="2933" h="221" extrusionOk="0">
                    <a:moveTo>
                      <a:pt x="137" y="0"/>
                    </a:moveTo>
                    <a:cubicBezTo>
                      <a:pt x="106" y="0"/>
                      <a:pt x="73" y="85"/>
                      <a:pt x="0" y="180"/>
                    </a:cubicBezTo>
                    <a:cubicBezTo>
                      <a:pt x="401" y="210"/>
                      <a:pt x="792" y="221"/>
                      <a:pt x="1184" y="221"/>
                    </a:cubicBezTo>
                    <a:cubicBezTo>
                      <a:pt x="1751" y="221"/>
                      <a:pt x="2321" y="198"/>
                      <a:pt x="2932" y="180"/>
                    </a:cubicBezTo>
                    <a:cubicBezTo>
                      <a:pt x="2773" y="53"/>
                      <a:pt x="2742" y="0"/>
                      <a:pt x="271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 name="Google Shape;2723;p17"/>
              <p:cNvSpPr/>
              <p:nvPr/>
            </p:nvSpPr>
            <p:spPr>
              <a:xfrm>
                <a:off x="2181700" y="4817425"/>
                <a:ext cx="73850" cy="29050"/>
              </a:xfrm>
              <a:custGeom>
                <a:avLst/>
                <a:gdLst/>
                <a:ahLst/>
                <a:cxnLst/>
                <a:rect l="l" t="t" r="r" b="b"/>
                <a:pathLst>
                  <a:path w="2954" h="1162" extrusionOk="0">
                    <a:moveTo>
                      <a:pt x="2898" y="1"/>
                    </a:moveTo>
                    <a:cubicBezTo>
                      <a:pt x="2895" y="1"/>
                      <a:pt x="2892" y="2"/>
                      <a:pt x="2890" y="4"/>
                    </a:cubicBezTo>
                    <a:cubicBezTo>
                      <a:pt x="1951" y="320"/>
                      <a:pt x="1013" y="636"/>
                      <a:pt x="74" y="964"/>
                    </a:cubicBezTo>
                    <a:cubicBezTo>
                      <a:pt x="42" y="974"/>
                      <a:pt x="32" y="1058"/>
                      <a:pt x="0" y="1133"/>
                    </a:cubicBezTo>
                    <a:cubicBezTo>
                      <a:pt x="52" y="1153"/>
                      <a:pt x="98" y="1161"/>
                      <a:pt x="143" y="1161"/>
                    </a:cubicBezTo>
                    <a:cubicBezTo>
                      <a:pt x="235" y="1161"/>
                      <a:pt x="316" y="1126"/>
                      <a:pt x="401" y="1090"/>
                    </a:cubicBezTo>
                    <a:cubicBezTo>
                      <a:pt x="1139" y="805"/>
                      <a:pt x="1878" y="510"/>
                      <a:pt x="2616" y="215"/>
                    </a:cubicBezTo>
                    <a:cubicBezTo>
                      <a:pt x="2727" y="164"/>
                      <a:pt x="2829" y="84"/>
                      <a:pt x="2930" y="12"/>
                    </a:cubicBezTo>
                    <a:lnTo>
                      <a:pt x="2930" y="12"/>
                    </a:lnTo>
                    <a:cubicBezTo>
                      <a:pt x="2938" y="17"/>
                      <a:pt x="2946" y="21"/>
                      <a:pt x="2953" y="25"/>
                    </a:cubicBezTo>
                    <a:lnTo>
                      <a:pt x="2942" y="4"/>
                    </a:lnTo>
                    <a:cubicBezTo>
                      <a:pt x="2938" y="7"/>
                      <a:pt x="2934" y="9"/>
                      <a:pt x="2930" y="12"/>
                    </a:cubicBezTo>
                    <a:lnTo>
                      <a:pt x="2930" y="12"/>
                    </a:lnTo>
                    <a:cubicBezTo>
                      <a:pt x="2918" y="6"/>
                      <a:pt x="2906" y="1"/>
                      <a:pt x="289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 name="Google Shape;2724;p17"/>
              <p:cNvSpPr/>
              <p:nvPr/>
            </p:nvSpPr>
            <p:spPr>
              <a:xfrm>
                <a:off x="1787775" y="4852825"/>
                <a:ext cx="16100" cy="69400"/>
              </a:xfrm>
              <a:custGeom>
                <a:avLst/>
                <a:gdLst/>
                <a:ahLst/>
                <a:cxnLst/>
                <a:rect l="l" t="t" r="r" b="b"/>
                <a:pathLst>
                  <a:path w="644" h="2776" extrusionOk="0">
                    <a:moveTo>
                      <a:pt x="64" y="1"/>
                    </a:moveTo>
                    <a:cubicBezTo>
                      <a:pt x="43" y="54"/>
                      <a:pt x="1" y="117"/>
                      <a:pt x="11" y="170"/>
                    </a:cubicBezTo>
                    <a:cubicBezTo>
                      <a:pt x="169" y="1045"/>
                      <a:pt x="317" y="1931"/>
                      <a:pt x="601" y="2775"/>
                    </a:cubicBezTo>
                    <a:cubicBezTo>
                      <a:pt x="643" y="1931"/>
                      <a:pt x="390" y="1130"/>
                      <a:pt x="254" y="317"/>
                    </a:cubicBezTo>
                    <a:cubicBezTo>
                      <a:pt x="243" y="212"/>
                      <a:pt x="233" y="54"/>
                      <a:pt x="6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 name="Google Shape;2725;p17"/>
              <p:cNvSpPr/>
              <p:nvPr/>
            </p:nvSpPr>
            <p:spPr>
              <a:xfrm>
                <a:off x="2064875" y="5053750"/>
                <a:ext cx="26925" cy="61725"/>
              </a:xfrm>
              <a:custGeom>
                <a:avLst/>
                <a:gdLst/>
                <a:ahLst/>
                <a:cxnLst/>
                <a:rect l="l" t="t" r="r" b="b"/>
                <a:pathLst>
                  <a:path w="1077" h="2469" extrusionOk="0">
                    <a:moveTo>
                      <a:pt x="64" y="0"/>
                    </a:moveTo>
                    <a:cubicBezTo>
                      <a:pt x="43" y="85"/>
                      <a:pt x="1" y="138"/>
                      <a:pt x="12" y="159"/>
                    </a:cubicBezTo>
                    <a:cubicBezTo>
                      <a:pt x="286" y="886"/>
                      <a:pt x="560" y="1615"/>
                      <a:pt x="834" y="2332"/>
                    </a:cubicBezTo>
                    <a:cubicBezTo>
                      <a:pt x="855" y="2384"/>
                      <a:pt x="919" y="2426"/>
                      <a:pt x="961" y="2468"/>
                    </a:cubicBezTo>
                    <a:cubicBezTo>
                      <a:pt x="1003" y="2458"/>
                      <a:pt x="1034" y="2437"/>
                      <a:pt x="1076" y="2426"/>
                    </a:cubicBezTo>
                    <a:cubicBezTo>
                      <a:pt x="1055" y="2332"/>
                      <a:pt x="1045" y="2226"/>
                      <a:pt x="1013" y="2131"/>
                    </a:cubicBezTo>
                    <a:cubicBezTo>
                      <a:pt x="834" y="1657"/>
                      <a:pt x="644" y="1182"/>
                      <a:pt x="465" y="708"/>
                    </a:cubicBezTo>
                    <a:cubicBezTo>
                      <a:pt x="391" y="518"/>
                      <a:pt x="328" y="328"/>
                      <a:pt x="244" y="148"/>
                    </a:cubicBezTo>
                    <a:cubicBezTo>
                      <a:pt x="223" y="85"/>
                      <a:pt x="138" y="54"/>
                      <a:pt x="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 name="Google Shape;2726;p17"/>
              <p:cNvSpPr/>
              <p:nvPr/>
            </p:nvSpPr>
            <p:spPr>
              <a:xfrm>
                <a:off x="2298500" y="5098850"/>
                <a:ext cx="23225" cy="61975"/>
              </a:xfrm>
              <a:custGeom>
                <a:avLst/>
                <a:gdLst/>
                <a:ahLst/>
                <a:cxnLst/>
                <a:rect l="l" t="t" r="r" b="b"/>
                <a:pathLst>
                  <a:path w="929" h="2479" extrusionOk="0">
                    <a:moveTo>
                      <a:pt x="95" y="0"/>
                    </a:moveTo>
                    <a:cubicBezTo>
                      <a:pt x="53" y="53"/>
                      <a:pt x="0" y="85"/>
                      <a:pt x="11" y="106"/>
                    </a:cubicBezTo>
                    <a:cubicBezTo>
                      <a:pt x="201" y="791"/>
                      <a:pt x="306" y="1498"/>
                      <a:pt x="633" y="2131"/>
                    </a:cubicBezTo>
                    <a:cubicBezTo>
                      <a:pt x="707" y="2257"/>
                      <a:pt x="802" y="2363"/>
                      <a:pt x="897" y="2478"/>
                    </a:cubicBezTo>
                    <a:cubicBezTo>
                      <a:pt x="928" y="2300"/>
                      <a:pt x="897" y="2152"/>
                      <a:pt x="855" y="2014"/>
                    </a:cubicBezTo>
                    <a:cubicBezTo>
                      <a:pt x="633" y="1382"/>
                      <a:pt x="316" y="791"/>
                      <a:pt x="222" y="127"/>
                    </a:cubicBezTo>
                    <a:cubicBezTo>
                      <a:pt x="211" y="85"/>
                      <a:pt x="138" y="43"/>
                      <a:pt x="9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 name="Google Shape;2727;p17"/>
              <p:cNvSpPr/>
              <p:nvPr/>
            </p:nvSpPr>
            <p:spPr>
              <a:xfrm>
                <a:off x="2438750" y="5026925"/>
                <a:ext cx="58850" cy="6275"/>
              </a:xfrm>
              <a:custGeom>
                <a:avLst/>
                <a:gdLst/>
                <a:ahLst/>
                <a:cxnLst/>
                <a:rect l="l" t="t" r="r" b="b"/>
                <a:pathLst>
                  <a:path w="2354" h="251" extrusionOk="0">
                    <a:moveTo>
                      <a:pt x="1041" y="0"/>
                    </a:moveTo>
                    <a:cubicBezTo>
                      <a:pt x="593" y="0"/>
                      <a:pt x="202" y="48"/>
                      <a:pt x="1" y="145"/>
                    </a:cubicBezTo>
                    <a:cubicBezTo>
                      <a:pt x="75" y="177"/>
                      <a:pt x="117" y="220"/>
                      <a:pt x="170" y="220"/>
                    </a:cubicBezTo>
                    <a:cubicBezTo>
                      <a:pt x="856" y="241"/>
                      <a:pt x="1541" y="251"/>
                      <a:pt x="2227" y="251"/>
                    </a:cubicBezTo>
                    <a:cubicBezTo>
                      <a:pt x="2269" y="251"/>
                      <a:pt x="2300" y="177"/>
                      <a:pt x="2353" y="124"/>
                    </a:cubicBezTo>
                    <a:cubicBezTo>
                      <a:pt x="1938" y="42"/>
                      <a:pt x="1464" y="0"/>
                      <a:pt x="104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 name="Google Shape;2728;p17"/>
              <p:cNvSpPr/>
              <p:nvPr/>
            </p:nvSpPr>
            <p:spPr>
              <a:xfrm>
                <a:off x="1653025" y="4466300"/>
                <a:ext cx="12150" cy="68050"/>
              </a:xfrm>
              <a:custGeom>
                <a:avLst/>
                <a:gdLst/>
                <a:ahLst/>
                <a:cxnLst/>
                <a:rect l="l" t="t" r="r" b="b"/>
                <a:pathLst>
                  <a:path w="486" h="2722" extrusionOk="0">
                    <a:moveTo>
                      <a:pt x="328" y="0"/>
                    </a:moveTo>
                    <a:lnTo>
                      <a:pt x="328" y="0"/>
                    </a:lnTo>
                    <a:cubicBezTo>
                      <a:pt x="296" y="21"/>
                      <a:pt x="244" y="43"/>
                      <a:pt x="233" y="75"/>
                    </a:cubicBezTo>
                    <a:cubicBezTo>
                      <a:pt x="148" y="928"/>
                      <a:pt x="75" y="1783"/>
                      <a:pt x="1" y="2637"/>
                    </a:cubicBezTo>
                    <a:cubicBezTo>
                      <a:pt x="1" y="2669"/>
                      <a:pt x="54" y="2690"/>
                      <a:pt x="85" y="2721"/>
                    </a:cubicBezTo>
                    <a:cubicBezTo>
                      <a:pt x="338" y="2205"/>
                      <a:pt x="486" y="518"/>
                      <a:pt x="32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 name="Google Shape;2729;p17"/>
              <p:cNvSpPr/>
              <p:nvPr/>
            </p:nvSpPr>
            <p:spPr>
              <a:xfrm>
                <a:off x="1573400" y="4390350"/>
                <a:ext cx="7675" cy="76250"/>
              </a:xfrm>
              <a:custGeom>
                <a:avLst/>
                <a:gdLst/>
                <a:ahLst/>
                <a:cxnLst/>
                <a:rect l="l" t="t" r="r" b="b"/>
                <a:pathLst>
                  <a:path w="307" h="3050" extrusionOk="0">
                    <a:moveTo>
                      <a:pt x="117" y="1"/>
                    </a:moveTo>
                    <a:cubicBezTo>
                      <a:pt x="120" y="6"/>
                      <a:pt x="123" y="11"/>
                      <a:pt x="126" y="16"/>
                    </a:cubicBezTo>
                    <a:lnTo>
                      <a:pt x="126" y="16"/>
                    </a:lnTo>
                    <a:cubicBezTo>
                      <a:pt x="130" y="11"/>
                      <a:pt x="134" y="6"/>
                      <a:pt x="138" y="1"/>
                    </a:cubicBezTo>
                    <a:close/>
                    <a:moveTo>
                      <a:pt x="126" y="16"/>
                    </a:moveTo>
                    <a:cubicBezTo>
                      <a:pt x="85" y="66"/>
                      <a:pt x="33" y="122"/>
                      <a:pt x="33" y="170"/>
                    </a:cubicBezTo>
                    <a:lnTo>
                      <a:pt x="1" y="2891"/>
                    </a:lnTo>
                    <a:cubicBezTo>
                      <a:pt x="1" y="2944"/>
                      <a:pt x="64" y="2986"/>
                      <a:pt x="96" y="3049"/>
                    </a:cubicBezTo>
                    <a:cubicBezTo>
                      <a:pt x="138" y="2996"/>
                      <a:pt x="191" y="2975"/>
                      <a:pt x="191" y="2944"/>
                    </a:cubicBezTo>
                    <a:cubicBezTo>
                      <a:pt x="307" y="2037"/>
                      <a:pt x="296" y="1130"/>
                      <a:pt x="244" y="223"/>
                    </a:cubicBezTo>
                    <a:cubicBezTo>
                      <a:pt x="233" y="154"/>
                      <a:pt x="169" y="85"/>
                      <a:pt x="126" y="16"/>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 name="Google Shape;2730;p17"/>
              <p:cNvSpPr/>
              <p:nvPr/>
            </p:nvSpPr>
            <p:spPr>
              <a:xfrm>
                <a:off x="1651450" y="4737100"/>
                <a:ext cx="15325" cy="59325"/>
              </a:xfrm>
              <a:custGeom>
                <a:avLst/>
                <a:gdLst/>
                <a:ahLst/>
                <a:cxnLst/>
                <a:rect l="l" t="t" r="r" b="b"/>
                <a:pathLst>
                  <a:path w="613" h="2373" extrusionOk="0">
                    <a:moveTo>
                      <a:pt x="1" y="0"/>
                    </a:moveTo>
                    <a:lnTo>
                      <a:pt x="1" y="0"/>
                    </a:lnTo>
                    <a:cubicBezTo>
                      <a:pt x="75" y="844"/>
                      <a:pt x="296" y="1592"/>
                      <a:pt x="359" y="2373"/>
                    </a:cubicBezTo>
                    <a:cubicBezTo>
                      <a:pt x="433" y="2363"/>
                      <a:pt x="507" y="2352"/>
                      <a:pt x="507" y="2342"/>
                    </a:cubicBezTo>
                    <a:cubicBezTo>
                      <a:pt x="612" y="1582"/>
                      <a:pt x="307" y="875"/>
                      <a:pt x="190" y="148"/>
                    </a:cubicBezTo>
                    <a:cubicBezTo>
                      <a:pt x="190" y="106"/>
                      <a:pt x="106" y="74"/>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 name="Google Shape;2731;p17"/>
              <p:cNvSpPr/>
              <p:nvPr/>
            </p:nvSpPr>
            <p:spPr>
              <a:xfrm>
                <a:off x="2498875" y="5070850"/>
                <a:ext cx="53025" cy="9300"/>
              </a:xfrm>
              <a:custGeom>
                <a:avLst/>
                <a:gdLst/>
                <a:ahLst/>
                <a:cxnLst/>
                <a:rect l="l" t="t" r="r" b="b"/>
                <a:pathLst>
                  <a:path w="2121" h="372" extrusionOk="0">
                    <a:moveTo>
                      <a:pt x="76" y="1"/>
                    </a:moveTo>
                    <a:cubicBezTo>
                      <a:pt x="48" y="1"/>
                      <a:pt x="20" y="47"/>
                      <a:pt x="1" y="76"/>
                    </a:cubicBezTo>
                    <a:cubicBezTo>
                      <a:pt x="22" y="108"/>
                      <a:pt x="43" y="171"/>
                      <a:pt x="64" y="171"/>
                    </a:cubicBezTo>
                    <a:cubicBezTo>
                      <a:pt x="718" y="245"/>
                      <a:pt x="1372" y="308"/>
                      <a:pt x="2026" y="371"/>
                    </a:cubicBezTo>
                    <a:cubicBezTo>
                      <a:pt x="2047" y="371"/>
                      <a:pt x="2079" y="319"/>
                      <a:pt x="2121" y="277"/>
                    </a:cubicBezTo>
                    <a:cubicBezTo>
                      <a:pt x="2068" y="245"/>
                      <a:pt x="2026" y="181"/>
                      <a:pt x="1973" y="171"/>
                    </a:cubicBezTo>
                    <a:cubicBezTo>
                      <a:pt x="1340" y="108"/>
                      <a:pt x="718" y="55"/>
                      <a:pt x="85" y="2"/>
                    </a:cubicBezTo>
                    <a:cubicBezTo>
                      <a:pt x="82" y="1"/>
                      <a:pt x="79" y="1"/>
                      <a:pt x="7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2" name="Google Shape;2732;p17"/>
              <p:cNvSpPr/>
              <p:nvPr/>
            </p:nvSpPr>
            <p:spPr>
              <a:xfrm>
                <a:off x="2158500" y="4884225"/>
                <a:ext cx="11625" cy="54050"/>
              </a:xfrm>
              <a:custGeom>
                <a:avLst/>
                <a:gdLst/>
                <a:ahLst/>
                <a:cxnLst/>
                <a:rect l="l" t="t" r="r" b="b"/>
                <a:pathLst>
                  <a:path w="465" h="2162" extrusionOk="0">
                    <a:moveTo>
                      <a:pt x="42" y="0"/>
                    </a:moveTo>
                    <a:cubicBezTo>
                      <a:pt x="31" y="64"/>
                      <a:pt x="0" y="127"/>
                      <a:pt x="0" y="190"/>
                    </a:cubicBezTo>
                    <a:cubicBezTo>
                      <a:pt x="85" y="812"/>
                      <a:pt x="179" y="1445"/>
                      <a:pt x="274" y="2078"/>
                    </a:cubicBezTo>
                    <a:cubicBezTo>
                      <a:pt x="274" y="2099"/>
                      <a:pt x="369" y="2120"/>
                      <a:pt x="464" y="2162"/>
                    </a:cubicBezTo>
                    <a:cubicBezTo>
                      <a:pt x="369" y="1403"/>
                      <a:pt x="317" y="696"/>
                      <a:pt x="4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3" name="Google Shape;2733;p17"/>
              <p:cNvSpPr/>
              <p:nvPr/>
            </p:nvSpPr>
            <p:spPr>
              <a:xfrm>
                <a:off x="2141625" y="4861800"/>
                <a:ext cx="12150" cy="55400"/>
              </a:xfrm>
              <a:custGeom>
                <a:avLst/>
                <a:gdLst/>
                <a:ahLst/>
                <a:cxnLst/>
                <a:rect l="l" t="t" r="r" b="b"/>
                <a:pathLst>
                  <a:path w="486" h="2216" extrusionOk="0">
                    <a:moveTo>
                      <a:pt x="169" y="0"/>
                    </a:moveTo>
                    <a:cubicBezTo>
                      <a:pt x="63" y="85"/>
                      <a:pt x="0" y="106"/>
                      <a:pt x="0" y="127"/>
                    </a:cubicBezTo>
                    <a:cubicBezTo>
                      <a:pt x="10" y="781"/>
                      <a:pt x="179" y="1393"/>
                      <a:pt x="306" y="2025"/>
                    </a:cubicBezTo>
                    <a:cubicBezTo>
                      <a:pt x="306" y="2068"/>
                      <a:pt x="380" y="2110"/>
                      <a:pt x="485" y="2215"/>
                    </a:cubicBezTo>
                    <a:cubicBezTo>
                      <a:pt x="485" y="1435"/>
                      <a:pt x="253" y="760"/>
                      <a:pt x="16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4" name="Google Shape;2734;p17"/>
              <p:cNvSpPr/>
              <p:nvPr/>
            </p:nvSpPr>
            <p:spPr>
              <a:xfrm>
                <a:off x="2263425" y="4944325"/>
                <a:ext cx="11350" cy="57000"/>
              </a:xfrm>
              <a:custGeom>
                <a:avLst/>
                <a:gdLst/>
                <a:ahLst/>
                <a:cxnLst/>
                <a:rect l="l" t="t" r="r" b="b"/>
                <a:pathLst>
                  <a:path w="454" h="2280" extrusionOk="0">
                    <a:moveTo>
                      <a:pt x="43" y="1"/>
                    </a:moveTo>
                    <a:cubicBezTo>
                      <a:pt x="32" y="74"/>
                      <a:pt x="1" y="159"/>
                      <a:pt x="11" y="233"/>
                    </a:cubicBezTo>
                    <a:cubicBezTo>
                      <a:pt x="85" y="866"/>
                      <a:pt x="170" y="1499"/>
                      <a:pt x="264" y="2142"/>
                    </a:cubicBezTo>
                    <a:cubicBezTo>
                      <a:pt x="264" y="2174"/>
                      <a:pt x="338" y="2205"/>
                      <a:pt x="433" y="2279"/>
                    </a:cubicBezTo>
                    <a:cubicBezTo>
                      <a:pt x="454" y="1467"/>
                      <a:pt x="327" y="739"/>
                      <a:pt x="4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 name="Google Shape;2735;p17"/>
              <p:cNvSpPr/>
              <p:nvPr/>
            </p:nvSpPr>
            <p:spPr>
              <a:xfrm>
                <a:off x="2395525" y="5056925"/>
                <a:ext cx="20850" cy="50625"/>
              </a:xfrm>
              <a:custGeom>
                <a:avLst/>
                <a:gdLst/>
                <a:ahLst/>
                <a:cxnLst/>
                <a:rect l="l" t="t" r="r" b="b"/>
                <a:pathLst>
                  <a:path w="834" h="2025" extrusionOk="0">
                    <a:moveTo>
                      <a:pt x="85" y="0"/>
                    </a:moveTo>
                    <a:cubicBezTo>
                      <a:pt x="42" y="74"/>
                      <a:pt x="0" y="116"/>
                      <a:pt x="11" y="148"/>
                    </a:cubicBezTo>
                    <a:cubicBezTo>
                      <a:pt x="159" y="696"/>
                      <a:pt x="307" y="1245"/>
                      <a:pt x="464" y="1793"/>
                    </a:cubicBezTo>
                    <a:cubicBezTo>
                      <a:pt x="496" y="1867"/>
                      <a:pt x="560" y="1930"/>
                      <a:pt x="623" y="2025"/>
                    </a:cubicBezTo>
                    <a:cubicBezTo>
                      <a:pt x="713" y="1944"/>
                      <a:pt x="766" y="1883"/>
                      <a:pt x="825" y="1832"/>
                    </a:cubicBezTo>
                    <a:lnTo>
                      <a:pt x="825" y="1832"/>
                    </a:lnTo>
                    <a:cubicBezTo>
                      <a:pt x="828" y="1837"/>
                      <a:pt x="831" y="1841"/>
                      <a:pt x="834" y="1846"/>
                    </a:cubicBezTo>
                    <a:lnTo>
                      <a:pt x="834" y="1825"/>
                    </a:lnTo>
                    <a:cubicBezTo>
                      <a:pt x="831" y="1827"/>
                      <a:pt x="828" y="1830"/>
                      <a:pt x="825" y="1832"/>
                    </a:cubicBezTo>
                    <a:lnTo>
                      <a:pt x="825" y="1832"/>
                    </a:lnTo>
                    <a:cubicBezTo>
                      <a:pt x="598" y="1457"/>
                      <a:pt x="432" y="1070"/>
                      <a:pt x="380" y="623"/>
                    </a:cubicBezTo>
                    <a:cubicBezTo>
                      <a:pt x="359" y="391"/>
                      <a:pt x="307" y="159"/>
                      <a:pt x="8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6" name="Google Shape;2736;p17"/>
              <p:cNvSpPr/>
              <p:nvPr/>
            </p:nvSpPr>
            <p:spPr>
              <a:xfrm>
                <a:off x="2162175" y="4815075"/>
                <a:ext cx="53300" cy="23025"/>
              </a:xfrm>
              <a:custGeom>
                <a:avLst/>
                <a:gdLst/>
                <a:ahLst/>
                <a:cxnLst/>
                <a:rect l="l" t="t" r="r" b="b"/>
                <a:pathLst>
                  <a:path w="2132" h="921" extrusionOk="0">
                    <a:moveTo>
                      <a:pt x="2025" y="0"/>
                    </a:moveTo>
                    <a:cubicBezTo>
                      <a:pt x="2018" y="0"/>
                      <a:pt x="2011" y="1"/>
                      <a:pt x="2005" y="3"/>
                    </a:cubicBezTo>
                    <a:cubicBezTo>
                      <a:pt x="1403" y="224"/>
                      <a:pt x="813" y="446"/>
                      <a:pt x="212" y="678"/>
                    </a:cubicBezTo>
                    <a:cubicBezTo>
                      <a:pt x="159" y="699"/>
                      <a:pt x="127" y="762"/>
                      <a:pt x="1" y="920"/>
                    </a:cubicBezTo>
                    <a:cubicBezTo>
                      <a:pt x="865" y="774"/>
                      <a:pt x="1504" y="433"/>
                      <a:pt x="2110" y="18"/>
                    </a:cubicBezTo>
                    <a:lnTo>
                      <a:pt x="2110" y="18"/>
                    </a:lnTo>
                    <a:cubicBezTo>
                      <a:pt x="2117" y="20"/>
                      <a:pt x="2124" y="22"/>
                      <a:pt x="2131" y="24"/>
                    </a:cubicBezTo>
                    <a:lnTo>
                      <a:pt x="2131" y="3"/>
                    </a:lnTo>
                    <a:cubicBezTo>
                      <a:pt x="2124" y="8"/>
                      <a:pt x="2117" y="13"/>
                      <a:pt x="2110" y="18"/>
                    </a:cubicBezTo>
                    <a:lnTo>
                      <a:pt x="2110" y="18"/>
                    </a:lnTo>
                    <a:cubicBezTo>
                      <a:pt x="2081" y="10"/>
                      <a:pt x="2050" y="0"/>
                      <a:pt x="202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 name="Google Shape;2737;p17"/>
              <p:cNvSpPr/>
              <p:nvPr/>
            </p:nvSpPr>
            <p:spPr>
              <a:xfrm>
                <a:off x="2003450" y="4774525"/>
                <a:ext cx="13475" cy="52775"/>
              </a:xfrm>
              <a:custGeom>
                <a:avLst/>
                <a:gdLst/>
                <a:ahLst/>
                <a:cxnLst/>
                <a:rect l="l" t="t" r="r" b="b"/>
                <a:pathLst>
                  <a:path w="539" h="2111" extrusionOk="0">
                    <a:moveTo>
                      <a:pt x="127" y="1"/>
                    </a:moveTo>
                    <a:lnTo>
                      <a:pt x="127" y="1"/>
                    </a:lnTo>
                    <a:cubicBezTo>
                      <a:pt x="1" y="423"/>
                      <a:pt x="53" y="1002"/>
                      <a:pt x="348" y="1973"/>
                    </a:cubicBezTo>
                    <a:cubicBezTo>
                      <a:pt x="359" y="2015"/>
                      <a:pt x="444" y="2047"/>
                      <a:pt x="538" y="2110"/>
                    </a:cubicBezTo>
                    <a:cubicBezTo>
                      <a:pt x="538" y="1382"/>
                      <a:pt x="275" y="739"/>
                      <a:pt x="233" y="64"/>
                    </a:cubicBezTo>
                    <a:cubicBezTo>
                      <a:pt x="233" y="43"/>
                      <a:pt x="159" y="22"/>
                      <a:pt x="1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 name="Google Shape;2738;p17"/>
              <p:cNvSpPr/>
              <p:nvPr/>
            </p:nvSpPr>
            <p:spPr>
              <a:xfrm>
                <a:off x="2021925" y="4799575"/>
                <a:ext cx="14775" cy="44875"/>
              </a:xfrm>
              <a:custGeom>
                <a:avLst/>
                <a:gdLst/>
                <a:ahLst/>
                <a:cxnLst/>
                <a:rect l="l" t="t" r="r" b="b"/>
                <a:pathLst>
                  <a:path w="591" h="1795" extrusionOk="0">
                    <a:moveTo>
                      <a:pt x="0" y="0"/>
                    </a:moveTo>
                    <a:lnTo>
                      <a:pt x="0" y="0"/>
                    </a:lnTo>
                    <a:cubicBezTo>
                      <a:pt x="137" y="633"/>
                      <a:pt x="242" y="1150"/>
                      <a:pt x="359" y="1657"/>
                    </a:cubicBezTo>
                    <a:cubicBezTo>
                      <a:pt x="379" y="1739"/>
                      <a:pt x="417" y="1794"/>
                      <a:pt x="476" y="1794"/>
                    </a:cubicBezTo>
                    <a:cubicBezTo>
                      <a:pt x="508" y="1794"/>
                      <a:pt x="546" y="1778"/>
                      <a:pt x="591" y="1741"/>
                    </a:cubicBezTo>
                    <a:cubicBezTo>
                      <a:pt x="316" y="222"/>
                      <a:pt x="316" y="222"/>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 name="Google Shape;2739;p17"/>
              <p:cNvSpPr/>
              <p:nvPr/>
            </p:nvSpPr>
            <p:spPr>
              <a:xfrm>
                <a:off x="2278975" y="4961475"/>
                <a:ext cx="10850" cy="49575"/>
              </a:xfrm>
              <a:custGeom>
                <a:avLst/>
                <a:gdLst/>
                <a:ahLst/>
                <a:cxnLst/>
                <a:rect l="l" t="t" r="r" b="b"/>
                <a:pathLst>
                  <a:path w="434" h="1983" extrusionOk="0">
                    <a:moveTo>
                      <a:pt x="54" y="0"/>
                    </a:moveTo>
                    <a:cubicBezTo>
                      <a:pt x="43" y="138"/>
                      <a:pt x="1" y="264"/>
                      <a:pt x="12" y="380"/>
                    </a:cubicBezTo>
                    <a:cubicBezTo>
                      <a:pt x="75" y="918"/>
                      <a:pt x="117" y="1467"/>
                      <a:pt x="349" y="1983"/>
                    </a:cubicBezTo>
                    <a:cubicBezTo>
                      <a:pt x="433" y="1340"/>
                      <a:pt x="265" y="707"/>
                      <a:pt x="201" y="74"/>
                    </a:cubicBezTo>
                    <a:cubicBezTo>
                      <a:pt x="201" y="53"/>
                      <a:pt x="138" y="32"/>
                      <a:pt x="5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 name="Google Shape;2740;p17"/>
              <p:cNvSpPr/>
              <p:nvPr/>
            </p:nvSpPr>
            <p:spPr>
              <a:xfrm>
                <a:off x="2512325" y="5090125"/>
                <a:ext cx="46700" cy="15625"/>
              </a:xfrm>
              <a:custGeom>
                <a:avLst/>
                <a:gdLst/>
                <a:ahLst/>
                <a:cxnLst/>
                <a:rect l="l" t="t" r="r" b="b"/>
                <a:pathLst>
                  <a:path w="1868" h="625" extrusionOk="0">
                    <a:moveTo>
                      <a:pt x="34" y="1"/>
                    </a:moveTo>
                    <a:cubicBezTo>
                      <a:pt x="23" y="1"/>
                      <a:pt x="12" y="1"/>
                      <a:pt x="1" y="1"/>
                    </a:cubicBezTo>
                    <a:cubicBezTo>
                      <a:pt x="74" y="85"/>
                      <a:pt x="106" y="170"/>
                      <a:pt x="149" y="181"/>
                    </a:cubicBezTo>
                    <a:cubicBezTo>
                      <a:pt x="676" y="338"/>
                      <a:pt x="1213" y="486"/>
                      <a:pt x="1741" y="624"/>
                    </a:cubicBezTo>
                    <a:cubicBezTo>
                      <a:pt x="1742" y="624"/>
                      <a:pt x="1744" y="625"/>
                      <a:pt x="1746" y="625"/>
                    </a:cubicBezTo>
                    <a:cubicBezTo>
                      <a:pt x="1769" y="625"/>
                      <a:pt x="1809" y="576"/>
                      <a:pt x="1867" y="518"/>
                    </a:cubicBezTo>
                    <a:cubicBezTo>
                      <a:pt x="1741" y="455"/>
                      <a:pt x="1635" y="370"/>
                      <a:pt x="1520" y="349"/>
                    </a:cubicBezTo>
                    <a:cubicBezTo>
                      <a:pt x="1033" y="246"/>
                      <a:pt x="588" y="1"/>
                      <a:pt x="3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 name="Google Shape;2741;p17"/>
              <p:cNvSpPr/>
              <p:nvPr/>
            </p:nvSpPr>
            <p:spPr>
              <a:xfrm>
                <a:off x="1894300" y="4734450"/>
                <a:ext cx="10050" cy="50375"/>
              </a:xfrm>
              <a:custGeom>
                <a:avLst/>
                <a:gdLst/>
                <a:ahLst/>
                <a:cxnLst/>
                <a:rect l="l" t="t" r="r" b="b"/>
                <a:pathLst>
                  <a:path w="402" h="2015" extrusionOk="0">
                    <a:moveTo>
                      <a:pt x="74" y="1"/>
                    </a:moveTo>
                    <a:lnTo>
                      <a:pt x="74" y="1"/>
                    </a:lnTo>
                    <a:cubicBezTo>
                      <a:pt x="0" y="718"/>
                      <a:pt x="148" y="1351"/>
                      <a:pt x="338" y="2015"/>
                    </a:cubicBezTo>
                    <a:cubicBezTo>
                      <a:pt x="359" y="1962"/>
                      <a:pt x="401" y="1909"/>
                      <a:pt x="401" y="1857"/>
                    </a:cubicBezTo>
                    <a:cubicBezTo>
                      <a:pt x="359" y="1287"/>
                      <a:pt x="306" y="718"/>
                      <a:pt x="243" y="159"/>
                    </a:cubicBezTo>
                    <a:cubicBezTo>
                      <a:pt x="243" y="116"/>
                      <a:pt x="169" y="85"/>
                      <a:pt x="7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2" name="Google Shape;2742;p17"/>
              <p:cNvSpPr/>
              <p:nvPr/>
            </p:nvSpPr>
            <p:spPr>
              <a:xfrm>
                <a:off x="1570250" y="4649275"/>
                <a:ext cx="8975" cy="40900"/>
              </a:xfrm>
              <a:custGeom>
                <a:avLst/>
                <a:gdLst/>
                <a:ahLst/>
                <a:cxnLst/>
                <a:rect l="l" t="t" r="r" b="b"/>
                <a:pathLst>
                  <a:path w="359" h="1636" extrusionOk="0">
                    <a:moveTo>
                      <a:pt x="138" y="1"/>
                    </a:moveTo>
                    <a:cubicBezTo>
                      <a:pt x="0" y="486"/>
                      <a:pt x="159" y="982"/>
                      <a:pt x="169" y="1467"/>
                    </a:cubicBezTo>
                    <a:cubicBezTo>
                      <a:pt x="169" y="1509"/>
                      <a:pt x="243" y="1552"/>
                      <a:pt x="327" y="1636"/>
                    </a:cubicBezTo>
                    <a:cubicBezTo>
                      <a:pt x="338" y="1498"/>
                      <a:pt x="359" y="1414"/>
                      <a:pt x="359" y="1330"/>
                    </a:cubicBezTo>
                    <a:cubicBezTo>
                      <a:pt x="338" y="898"/>
                      <a:pt x="306" y="455"/>
                      <a:pt x="285" y="12"/>
                    </a:cubicBezTo>
                    <a:cubicBezTo>
                      <a:pt x="232" y="12"/>
                      <a:pt x="180" y="1"/>
                      <a:pt x="13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3" name="Google Shape;2743;p17"/>
              <p:cNvSpPr/>
              <p:nvPr/>
            </p:nvSpPr>
            <p:spPr>
              <a:xfrm>
                <a:off x="2100200" y="5096475"/>
                <a:ext cx="16125" cy="34825"/>
              </a:xfrm>
              <a:custGeom>
                <a:avLst/>
                <a:gdLst/>
                <a:ahLst/>
                <a:cxnLst/>
                <a:rect l="l" t="t" r="r" b="b"/>
                <a:pathLst>
                  <a:path w="645" h="1393" extrusionOk="0">
                    <a:moveTo>
                      <a:pt x="85" y="0"/>
                    </a:moveTo>
                    <a:cubicBezTo>
                      <a:pt x="1" y="370"/>
                      <a:pt x="202" y="907"/>
                      <a:pt x="645" y="1392"/>
                    </a:cubicBezTo>
                    <a:cubicBezTo>
                      <a:pt x="507" y="675"/>
                      <a:pt x="371" y="338"/>
                      <a:pt x="8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4" name="Google Shape;2744;p17"/>
              <p:cNvSpPr/>
              <p:nvPr/>
            </p:nvSpPr>
            <p:spPr>
              <a:xfrm>
                <a:off x="2320900" y="5113350"/>
                <a:ext cx="14800" cy="39825"/>
              </a:xfrm>
              <a:custGeom>
                <a:avLst/>
                <a:gdLst/>
                <a:ahLst/>
                <a:cxnLst/>
                <a:rect l="l" t="t" r="r" b="b"/>
                <a:pathLst>
                  <a:path w="592" h="1593" extrusionOk="0">
                    <a:moveTo>
                      <a:pt x="74" y="0"/>
                    </a:moveTo>
                    <a:cubicBezTo>
                      <a:pt x="43" y="63"/>
                      <a:pt x="1" y="105"/>
                      <a:pt x="11" y="138"/>
                    </a:cubicBezTo>
                    <a:cubicBezTo>
                      <a:pt x="117" y="506"/>
                      <a:pt x="233" y="886"/>
                      <a:pt x="349" y="1256"/>
                    </a:cubicBezTo>
                    <a:cubicBezTo>
                      <a:pt x="391" y="1371"/>
                      <a:pt x="391" y="1519"/>
                      <a:pt x="592" y="1593"/>
                    </a:cubicBezTo>
                    <a:cubicBezTo>
                      <a:pt x="402" y="1045"/>
                      <a:pt x="486" y="454"/>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 name="Google Shape;2745;p17"/>
              <p:cNvSpPr/>
              <p:nvPr/>
            </p:nvSpPr>
            <p:spPr>
              <a:xfrm>
                <a:off x="1529375" y="4550425"/>
                <a:ext cx="7425" cy="49850"/>
              </a:xfrm>
              <a:custGeom>
                <a:avLst/>
                <a:gdLst/>
                <a:ahLst/>
                <a:cxnLst/>
                <a:rect l="l" t="t" r="r" b="b"/>
                <a:pathLst>
                  <a:path w="297" h="1994" extrusionOk="0">
                    <a:moveTo>
                      <a:pt x="137" y="0"/>
                    </a:moveTo>
                    <a:lnTo>
                      <a:pt x="137" y="0"/>
                    </a:lnTo>
                    <a:cubicBezTo>
                      <a:pt x="1" y="570"/>
                      <a:pt x="11" y="1139"/>
                      <a:pt x="22" y="1709"/>
                    </a:cubicBezTo>
                    <a:cubicBezTo>
                      <a:pt x="22" y="1782"/>
                      <a:pt x="64" y="1856"/>
                      <a:pt x="106" y="1993"/>
                    </a:cubicBezTo>
                    <a:cubicBezTo>
                      <a:pt x="264" y="1508"/>
                      <a:pt x="296" y="580"/>
                      <a:pt x="13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 name="Google Shape;2746;p17"/>
              <p:cNvSpPr/>
              <p:nvPr/>
            </p:nvSpPr>
            <p:spPr>
              <a:xfrm>
                <a:off x="1913275" y="4750275"/>
                <a:ext cx="8725" cy="37200"/>
              </a:xfrm>
              <a:custGeom>
                <a:avLst/>
                <a:gdLst/>
                <a:ahLst/>
                <a:cxnLst/>
                <a:rect l="l" t="t" r="r" b="b"/>
                <a:pathLst>
                  <a:path w="349" h="1488" extrusionOk="0">
                    <a:moveTo>
                      <a:pt x="191" y="1"/>
                    </a:moveTo>
                    <a:lnTo>
                      <a:pt x="191" y="1"/>
                    </a:lnTo>
                    <a:cubicBezTo>
                      <a:pt x="11" y="454"/>
                      <a:pt x="1" y="707"/>
                      <a:pt x="137" y="1487"/>
                    </a:cubicBezTo>
                    <a:cubicBezTo>
                      <a:pt x="338" y="887"/>
                      <a:pt x="348" y="285"/>
                      <a:pt x="19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 name="Google Shape;2747;p17"/>
              <p:cNvSpPr/>
              <p:nvPr/>
            </p:nvSpPr>
            <p:spPr>
              <a:xfrm>
                <a:off x="2509950" y="5133125"/>
                <a:ext cx="17950" cy="30600"/>
              </a:xfrm>
              <a:custGeom>
                <a:avLst/>
                <a:gdLst/>
                <a:ahLst/>
                <a:cxnLst/>
                <a:rect l="l" t="t" r="r" b="b"/>
                <a:pathLst>
                  <a:path w="718" h="1224" extrusionOk="0">
                    <a:moveTo>
                      <a:pt x="1" y="0"/>
                    </a:moveTo>
                    <a:lnTo>
                      <a:pt x="1" y="0"/>
                    </a:lnTo>
                    <a:cubicBezTo>
                      <a:pt x="169" y="401"/>
                      <a:pt x="233" y="854"/>
                      <a:pt x="718" y="1224"/>
                    </a:cubicBezTo>
                    <a:cubicBezTo>
                      <a:pt x="602" y="654"/>
                      <a:pt x="359" y="296"/>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8" name="Google Shape;2748;p17"/>
              <p:cNvSpPr/>
              <p:nvPr/>
            </p:nvSpPr>
            <p:spPr>
              <a:xfrm>
                <a:off x="1943150" y="5031875"/>
                <a:ext cx="15500" cy="28500"/>
              </a:xfrm>
              <a:custGeom>
                <a:avLst/>
                <a:gdLst/>
                <a:ahLst/>
                <a:cxnLst/>
                <a:rect l="l" t="t" r="r" b="b"/>
                <a:pathLst>
                  <a:path w="620" h="1140" extrusionOk="0">
                    <a:moveTo>
                      <a:pt x="60" y="1"/>
                    </a:moveTo>
                    <a:cubicBezTo>
                      <a:pt x="67" y="7"/>
                      <a:pt x="73" y="13"/>
                      <a:pt x="80" y="19"/>
                    </a:cubicBezTo>
                    <a:lnTo>
                      <a:pt x="80" y="19"/>
                    </a:lnTo>
                    <a:cubicBezTo>
                      <a:pt x="80" y="16"/>
                      <a:pt x="81" y="13"/>
                      <a:pt x="82" y="11"/>
                    </a:cubicBezTo>
                    <a:lnTo>
                      <a:pt x="60" y="1"/>
                    </a:lnTo>
                    <a:close/>
                    <a:moveTo>
                      <a:pt x="80" y="19"/>
                    </a:moveTo>
                    <a:cubicBezTo>
                      <a:pt x="0" y="437"/>
                      <a:pt x="230" y="751"/>
                      <a:pt x="430" y="1076"/>
                    </a:cubicBezTo>
                    <a:cubicBezTo>
                      <a:pt x="451" y="1107"/>
                      <a:pt x="524" y="1107"/>
                      <a:pt x="620" y="1140"/>
                    </a:cubicBezTo>
                    <a:cubicBezTo>
                      <a:pt x="506" y="695"/>
                      <a:pt x="382" y="312"/>
                      <a:pt x="80" y="19"/>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9" name="Google Shape;2749;p17"/>
              <p:cNvSpPr/>
              <p:nvPr/>
            </p:nvSpPr>
            <p:spPr>
              <a:xfrm>
                <a:off x="2415300" y="5080925"/>
                <a:ext cx="11625" cy="34300"/>
              </a:xfrm>
              <a:custGeom>
                <a:avLst/>
                <a:gdLst/>
                <a:ahLst/>
                <a:cxnLst/>
                <a:rect l="l" t="t" r="r" b="b"/>
                <a:pathLst>
                  <a:path w="465" h="1372" extrusionOk="0">
                    <a:moveTo>
                      <a:pt x="22" y="0"/>
                    </a:moveTo>
                    <a:cubicBezTo>
                      <a:pt x="11" y="169"/>
                      <a:pt x="1" y="263"/>
                      <a:pt x="1" y="369"/>
                    </a:cubicBezTo>
                    <a:cubicBezTo>
                      <a:pt x="11" y="538"/>
                      <a:pt x="32" y="717"/>
                      <a:pt x="43" y="886"/>
                    </a:cubicBezTo>
                    <a:lnTo>
                      <a:pt x="43" y="865"/>
                    </a:lnTo>
                    <a:cubicBezTo>
                      <a:pt x="169" y="1013"/>
                      <a:pt x="137" y="1297"/>
                      <a:pt x="465" y="1371"/>
                    </a:cubicBezTo>
                    <a:cubicBezTo>
                      <a:pt x="390" y="949"/>
                      <a:pt x="317" y="559"/>
                      <a:pt x="201" y="190"/>
                    </a:cubicBezTo>
                    <a:cubicBezTo>
                      <a:pt x="180" y="137"/>
                      <a:pt x="116" y="95"/>
                      <a:pt x="2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0" name="Google Shape;2750;p17"/>
              <p:cNvSpPr/>
              <p:nvPr/>
            </p:nvSpPr>
            <p:spPr>
              <a:xfrm>
                <a:off x="1550200" y="4296500"/>
                <a:ext cx="25875" cy="17425"/>
              </a:xfrm>
              <a:custGeom>
                <a:avLst/>
                <a:gdLst/>
                <a:ahLst/>
                <a:cxnLst/>
                <a:rect l="l" t="t" r="r" b="b"/>
                <a:pathLst>
                  <a:path w="1035" h="697" extrusionOk="0">
                    <a:moveTo>
                      <a:pt x="1024" y="0"/>
                    </a:moveTo>
                    <a:cubicBezTo>
                      <a:pt x="676" y="180"/>
                      <a:pt x="380" y="317"/>
                      <a:pt x="85" y="475"/>
                    </a:cubicBezTo>
                    <a:cubicBezTo>
                      <a:pt x="1" y="528"/>
                      <a:pt x="12" y="623"/>
                      <a:pt x="106" y="696"/>
                    </a:cubicBezTo>
                    <a:cubicBezTo>
                      <a:pt x="476" y="654"/>
                      <a:pt x="718" y="370"/>
                      <a:pt x="1024" y="201"/>
                    </a:cubicBezTo>
                    <a:cubicBezTo>
                      <a:pt x="1034" y="190"/>
                      <a:pt x="1024" y="127"/>
                      <a:pt x="102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1" name="Google Shape;2751;p17"/>
              <p:cNvSpPr/>
              <p:nvPr/>
            </p:nvSpPr>
            <p:spPr>
              <a:xfrm>
                <a:off x="1791475" y="4595500"/>
                <a:ext cx="6350" cy="28500"/>
              </a:xfrm>
              <a:custGeom>
                <a:avLst/>
                <a:gdLst/>
                <a:ahLst/>
                <a:cxnLst/>
                <a:rect l="l" t="t" r="r" b="b"/>
                <a:pathLst>
                  <a:path w="254" h="1140" extrusionOk="0">
                    <a:moveTo>
                      <a:pt x="158" y="0"/>
                    </a:moveTo>
                    <a:cubicBezTo>
                      <a:pt x="74" y="117"/>
                      <a:pt x="10" y="159"/>
                      <a:pt x="10" y="211"/>
                    </a:cubicBezTo>
                    <a:cubicBezTo>
                      <a:pt x="0" y="475"/>
                      <a:pt x="0" y="739"/>
                      <a:pt x="10" y="992"/>
                    </a:cubicBezTo>
                    <a:cubicBezTo>
                      <a:pt x="19" y="1062"/>
                      <a:pt x="43" y="1139"/>
                      <a:pt x="141" y="1139"/>
                    </a:cubicBezTo>
                    <a:cubicBezTo>
                      <a:pt x="161" y="1139"/>
                      <a:pt x="184" y="1136"/>
                      <a:pt x="211" y="1129"/>
                    </a:cubicBezTo>
                    <a:cubicBezTo>
                      <a:pt x="221" y="781"/>
                      <a:pt x="253" y="433"/>
                      <a:pt x="15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2" name="Google Shape;2752;p17"/>
              <p:cNvSpPr/>
              <p:nvPr/>
            </p:nvSpPr>
            <p:spPr>
              <a:xfrm>
                <a:off x="1654350" y="4252125"/>
                <a:ext cx="33500" cy="6050"/>
              </a:xfrm>
              <a:custGeom>
                <a:avLst/>
                <a:gdLst/>
                <a:ahLst/>
                <a:cxnLst/>
                <a:rect l="l" t="t" r="r" b="b"/>
                <a:pathLst>
                  <a:path w="1340" h="242" extrusionOk="0">
                    <a:moveTo>
                      <a:pt x="1023" y="0"/>
                    </a:moveTo>
                    <a:cubicBezTo>
                      <a:pt x="663" y="0"/>
                      <a:pt x="329" y="57"/>
                      <a:pt x="1" y="172"/>
                    </a:cubicBezTo>
                    <a:cubicBezTo>
                      <a:pt x="246" y="218"/>
                      <a:pt x="445" y="242"/>
                      <a:pt x="615" y="242"/>
                    </a:cubicBezTo>
                    <a:cubicBezTo>
                      <a:pt x="914" y="242"/>
                      <a:pt x="1125" y="169"/>
                      <a:pt x="1340" y="14"/>
                    </a:cubicBezTo>
                    <a:cubicBezTo>
                      <a:pt x="1232" y="5"/>
                      <a:pt x="1126" y="0"/>
                      <a:pt x="102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3" name="Google Shape;2753;p17"/>
              <p:cNvSpPr/>
              <p:nvPr/>
            </p:nvSpPr>
            <p:spPr>
              <a:xfrm>
                <a:off x="1668325" y="4486075"/>
                <a:ext cx="7400" cy="34025"/>
              </a:xfrm>
              <a:custGeom>
                <a:avLst/>
                <a:gdLst/>
                <a:ahLst/>
                <a:cxnLst/>
                <a:rect l="l" t="t" r="r" b="b"/>
                <a:pathLst>
                  <a:path w="296" h="1361" extrusionOk="0">
                    <a:moveTo>
                      <a:pt x="127" y="1"/>
                    </a:moveTo>
                    <a:cubicBezTo>
                      <a:pt x="85" y="496"/>
                      <a:pt x="0" y="918"/>
                      <a:pt x="106" y="1361"/>
                    </a:cubicBezTo>
                    <a:cubicBezTo>
                      <a:pt x="169" y="1319"/>
                      <a:pt x="233" y="1298"/>
                      <a:pt x="233" y="1266"/>
                    </a:cubicBezTo>
                    <a:cubicBezTo>
                      <a:pt x="265" y="897"/>
                      <a:pt x="286" y="528"/>
                      <a:pt x="296" y="159"/>
                    </a:cubicBezTo>
                    <a:cubicBezTo>
                      <a:pt x="296" y="116"/>
                      <a:pt x="222" y="85"/>
                      <a:pt x="1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 name="Google Shape;2754;p17"/>
              <p:cNvSpPr/>
              <p:nvPr/>
            </p:nvSpPr>
            <p:spPr>
              <a:xfrm>
                <a:off x="1771950" y="4597350"/>
                <a:ext cx="8200" cy="29275"/>
              </a:xfrm>
              <a:custGeom>
                <a:avLst/>
                <a:gdLst/>
                <a:ahLst/>
                <a:cxnLst/>
                <a:rect l="l" t="t" r="r" b="b"/>
                <a:pathLst>
                  <a:path w="328" h="1171" extrusionOk="0">
                    <a:moveTo>
                      <a:pt x="222" y="0"/>
                    </a:moveTo>
                    <a:lnTo>
                      <a:pt x="222" y="0"/>
                    </a:lnTo>
                    <a:cubicBezTo>
                      <a:pt x="53" y="390"/>
                      <a:pt x="1" y="770"/>
                      <a:pt x="159" y="1171"/>
                    </a:cubicBezTo>
                    <a:cubicBezTo>
                      <a:pt x="306" y="791"/>
                      <a:pt x="327" y="401"/>
                      <a:pt x="22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5" name="Google Shape;2755;p17"/>
              <p:cNvSpPr/>
              <p:nvPr/>
            </p:nvSpPr>
            <p:spPr>
              <a:xfrm>
                <a:off x="1542050" y="4372950"/>
                <a:ext cx="8175" cy="23225"/>
              </a:xfrm>
              <a:custGeom>
                <a:avLst/>
                <a:gdLst/>
                <a:ahLst/>
                <a:cxnLst/>
                <a:rect l="l" t="t" r="r" b="b"/>
                <a:pathLst>
                  <a:path w="327" h="929" extrusionOk="0">
                    <a:moveTo>
                      <a:pt x="221" y="1"/>
                    </a:moveTo>
                    <a:lnTo>
                      <a:pt x="221" y="1"/>
                    </a:lnTo>
                    <a:cubicBezTo>
                      <a:pt x="10" y="349"/>
                      <a:pt x="0" y="465"/>
                      <a:pt x="116" y="929"/>
                    </a:cubicBezTo>
                    <a:cubicBezTo>
                      <a:pt x="305" y="591"/>
                      <a:pt x="327" y="434"/>
                      <a:pt x="22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6" name="Google Shape;2756;p17"/>
              <p:cNvSpPr/>
              <p:nvPr/>
            </p:nvSpPr>
            <p:spPr>
              <a:xfrm>
                <a:off x="1774600" y="4355825"/>
                <a:ext cx="27175" cy="9825"/>
              </a:xfrm>
              <a:custGeom>
                <a:avLst/>
                <a:gdLst/>
                <a:ahLst/>
                <a:cxnLst/>
                <a:rect l="l" t="t" r="r" b="b"/>
                <a:pathLst>
                  <a:path w="1087" h="393" extrusionOk="0">
                    <a:moveTo>
                      <a:pt x="1037" y="0"/>
                    </a:moveTo>
                    <a:cubicBezTo>
                      <a:pt x="628" y="0"/>
                      <a:pt x="310" y="130"/>
                      <a:pt x="22" y="372"/>
                    </a:cubicBezTo>
                    <a:lnTo>
                      <a:pt x="22" y="372"/>
                    </a:lnTo>
                    <a:cubicBezTo>
                      <a:pt x="15" y="371"/>
                      <a:pt x="7" y="370"/>
                      <a:pt x="0" y="369"/>
                    </a:cubicBezTo>
                    <a:lnTo>
                      <a:pt x="0" y="390"/>
                    </a:lnTo>
                    <a:cubicBezTo>
                      <a:pt x="7" y="384"/>
                      <a:pt x="15" y="378"/>
                      <a:pt x="22" y="372"/>
                    </a:cubicBezTo>
                    <a:lnTo>
                      <a:pt x="22" y="372"/>
                    </a:lnTo>
                    <a:cubicBezTo>
                      <a:pt x="125" y="385"/>
                      <a:pt x="215" y="392"/>
                      <a:pt x="296" y="392"/>
                    </a:cubicBezTo>
                    <a:cubicBezTo>
                      <a:pt x="592" y="392"/>
                      <a:pt x="776" y="294"/>
                      <a:pt x="1086" y="1"/>
                    </a:cubicBezTo>
                    <a:cubicBezTo>
                      <a:pt x="1070" y="0"/>
                      <a:pt x="1053" y="0"/>
                      <a:pt x="103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7" name="Google Shape;2757;p17"/>
              <p:cNvSpPr/>
              <p:nvPr/>
            </p:nvSpPr>
            <p:spPr>
              <a:xfrm>
                <a:off x="1783800" y="4719175"/>
                <a:ext cx="9000" cy="25050"/>
              </a:xfrm>
              <a:custGeom>
                <a:avLst/>
                <a:gdLst/>
                <a:ahLst/>
                <a:cxnLst/>
                <a:rect l="l" t="t" r="r" b="b"/>
                <a:pathLst>
                  <a:path w="360" h="1002" extrusionOk="0">
                    <a:moveTo>
                      <a:pt x="170" y="0"/>
                    </a:moveTo>
                    <a:cubicBezTo>
                      <a:pt x="64" y="338"/>
                      <a:pt x="1" y="664"/>
                      <a:pt x="170" y="1002"/>
                    </a:cubicBezTo>
                    <a:cubicBezTo>
                      <a:pt x="307" y="696"/>
                      <a:pt x="360" y="380"/>
                      <a:pt x="307" y="42"/>
                    </a:cubicBezTo>
                    <a:cubicBezTo>
                      <a:pt x="307" y="31"/>
                      <a:pt x="244" y="21"/>
                      <a:pt x="17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8" name="Google Shape;2758;p17"/>
              <p:cNvSpPr/>
              <p:nvPr/>
            </p:nvSpPr>
            <p:spPr>
              <a:xfrm>
                <a:off x="1931750" y="5003925"/>
                <a:ext cx="13450" cy="28225"/>
              </a:xfrm>
              <a:custGeom>
                <a:avLst/>
                <a:gdLst/>
                <a:ahLst/>
                <a:cxnLst/>
                <a:rect l="l" t="t" r="r" b="b"/>
                <a:pathLst>
                  <a:path w="538" h="1129" extrusionOk="0">
                    <a:moveTo>
                      <a:pt x="0" y="1"/>
                    </a:moveTo>
                    <a:cubicBezTo>
                      <a:pt x="124" y="475"/>
                      <a:pt x="167" y="869"/>
                      <a:pt x="514" y="1113"/>
                    </a:cubicBezTo>
                    <a:lnTo>
                      <a:pt x="514" y="1113"/>
                    </a:lnTo>
                    <a:cubicBezTo>
                      <a:pt x="442" y="935"/>
                      <a:pt x="389" y="758"/>
                      <a:pt x="305" y="580"/>
                    </a:cubicBezTo>
                    <a:cubicBezTo>
                      <a:pt x="242" y="411"/>
                      <a:pt x="211" y="233"/>
                      <a:pt x="0" y="1"/>
                    </a:cubicBezTo>
                    <a:close/>
                    <a:moveTo>
                      <a:pt x="514" y="1113"/>
                    </a:moveTo>
                    <a:lnTo>
                      <a:pt x="514" y="1113"/>
                    </a:lnTo>
                    <a:cubicBezTo>
                      <a:pt x="515" y="1115"/>
                      <a:pt x="516" y="1117"/>
                      <a:pt x="516" y="1119"/>
                    </a:cubicBezTo>
                    <a:lnTo>
                      <a:pt x="538" y="1129"/>
                    </a:lnTo>
                    <a:cubicBezTo>
                      <a:pt x="530" y="1123"/>
                      <a:pt x="522" y="1118"/>
                      <a:pt x="514" y="1113"/>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 name="Google Shape;2759;p17"/>
              <p:cNvSpPr/>
              <p:nvPr/>
            </p:nvSpPr>
            <p:spPr>
              <a:xfrm>
                <a:off x="1559700" y="4385075"/>
                <a:ext cx="7400" cy="19300"/>
              </a:xfrm>
              <a:custGeom>
                <a:avLst/>
                <a:gdLst/>
                <a:ahLst/>
                <a:cxnLst/>
                <a:rect l="l" t="t" r="r" b="b"/>
                <a:pathLst>
                  <a:path w="296" h="772" extrusionOk="0">
                    <a:moveTo>
                      <a:pt x="159" y="1"/>
                    </a:moveTo>
                    <a:lnTo>
                      <a:pt x="159" y="1"/>
                    </a:lnTo>
                    <a:cubicBezTo>
                      <a:pt x="0" y="265"/>
                      <a:pt x="11" y="497"/>
                      <a:pt x="75" y="771"/>
                    </a:cubicBezTo>
                    <a:cubicBezTo>
                      <a:pt x="296" y="528"/>
                      <a:pt x="296" y="528"/>
                      <a:pt x="15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 name="Google Shape;2760;p17"/>
              <p:cNvSpPr/>
              <p:nvPr/>
            </p:nvSpPr>
            <p:spPr>
              <a:xfrm>
                <a:off x="2215450" y="4810425"/>
                <a:ext cx="9775" cy="5275"/>
              </a:xfrm>
              <a:custGeom>
                <a:avLst/>
                <a:gdLst/>
                <a:ahLst/>
                <a:cxnLst/>
                <a:rect l="l" t="t" r="r" b="b"/>
                <a:pathLst>
                  <a:path w="391" h="211" extrusionOk="0">
                    <a:moveTo>
                      <a:pt x="304" y="1"/>
                    </a:moveTo>
                    <a:cubicBezTo>
                      <a:pt x="155" y="1"/>
                      <a:pt x="82" y="89"/>
                      <a:pt x="15" y="189"/>
                    </a:cubicBezTo>
                    <a:lnTo>
                      <a:pt x="15" y="189"/>
                    </a:lnTo>
                    <a:cubicBezTo>
                      <a:pt x="155" y="186"/>
                      <a:pt x="268" y="142"/>
                      <a:pt x="390" y="9"/>
                    </a:cubicBezTo>
                    <a:cubicBezTo>
                      <a:pt x="359" y="3"/>
                      <a:pt x="330" y="1"/>
                      <a:pt x="304" y="1"/>
                    </a:cubicBezTo>
                    <a:close/>
                    <a:moveTo>
                      <a:pt x="15" y="189"/>
                    </a:moveTo>
                    <a:cubicBezTo>
                      <a:pt x="10" y="189"/>
                      <a:pt x="5" y="189"/>
                      <a:pt x="0" y="189"/>
                    </a:cubicBezTo>
                    <a:lnTo>
                      <a:pt x="0" y="210"/>
                    </a:lnTo>
                    <a:cubicBezTo>
                      <a:pt x="5" y="203"/>
                      <a:pt x="10" y="196"/>
                      <a:pt x="15" y="189"/>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1" name="Google Shape;2761;p17"/>
              <p:cNvSpPr/>
              <p:nvPr/>
            </p:nvSpPr>
            <p:spPr>
              <a:xfrm>
                <a:off x="2255250" y="4815750"/>
                <a:ext cx="7400" cy="2300"/>
              </a:xfrm>
              <a:custGeom>
                <a:avLst/>
                <a:gdLst/>
                <a:ahLst/>
                <a:cxnLst/>
                <a:rect l="l" t="t" r="r" b="b"/>
                <a:pathLst>
                  <a:path w="296" h="92" extrusionOk="0">
                    <a:moveTo>
                      <a:pt x="176" y="1"/>
                    </a:moveTo>
                    <a:cubicBezTo>
                      <a:pt x="124" y="1"/>
                      <a:pt x="76" y="27"/>
                      <a:pt x="34" y="68"/>
                    </a:cubicBezTo>
                    <a:lnTo>
                      <a:pt x="34" y="68"/>
                    </a:lnTo>
                    <a:cubicBezTo>
                      <a:pt x="110" y="58"/>
                      <a:pt x="187" y="42"/>
                      <a:pt x="264" y="25"/>
                    </a:cubicBezTo>
                    <a:lnTo>
                      <a:pt x="264" y="25"/>
                    </a:lnTo>
                    <a:cubicBezTo>
                      <a:pt x="271" y="30"/>
                      <a:pt x="278" y="34"/>
                      <a:pt x="286" y="39"/>
                    </a:cubicBezTo>
                    <a:lnTo>
                      <a:pt x="296" y="18"/>
                    </a:lnTo>
                    <a:lnTo>
                      <a:pt x="296" y="18"/>
                    </a:lnTo>
                    <a:cubicBezTo>
                      <a:pt x="285" y="21"/>
                      <a:pt x="274" y="23"/>
                      <a:pt x="264" y="25"/>
                    </a:cubicBezTo>
                    <a:lnTo>
                      <a:pt x="264" y="25"/>
                    </a:lnTo>
                    <a:cubicBezTo>
                      <a:pt x="233" y="9"/>
                      <a:pt x="204" y="1"/>
                      <a:pt x="176" y="1"/>
                    </a:cubicBezTo>
                    <a:close/>
                    <a:moveTo>
                      <a:pt x="34" y="68"/>
                    </a:moveTo>
                    <a:lnTo>
                      <a:pt x="34" y="68"/>
                    </a:lnTo>
                    <a:cubicBezTo>
                      <a:pt x="26" y="69"/>
                      <a:pt x="19" y="70"/>
                      <a:pt x="11" y="71"/>
                    </a:cubicBezTo>
                    <a:cubicBezTo>
                      <a:pt x="0" y="71"/>
                      <a:pt x="11" y="92"/>
                      <a:pt x="11" y="92"/>
                    </a:cubicBezTo>
                    <a:cubicBezTo>
                      <a:pt x="19" y="83"/>
                      <a:pt x="26" y="75"/>
                      <a:pt x="34" y="68"/>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2" name="Google Shape;2762;p17"/>
              <p:cNvSpPr/>
              <p:nvPr/>
            </p:nvSpPr>
            <p:spPr>
              <a:xfrm>
                <a:off x="2262375" y="4814625"/>
                <a:ext cx="1850" cy="2125"/>
              </a:xfrm>
              <a:custGeom>
                <a:avLst/>
                <a:gdLst/>
                <a:ahLst/>
                <a:cxnLst/>
                <a:rect l="l" t="t" r="r" b="b"/>
                <a:pathLst>
                  <a:path w="74" h="85" extrusionOk="0">
                    <a:moveTo>
                      <a:pt x="74" y="0"/>
                    </a:moveTo>
                    <a:lnTo>
                      <a:pt x="11" y="63"/>
                    </a:lnTo>
                    <a:lnTo>
                      <a:pt x="1" y="84"/>
                    </a:lnTo>
                    <a:cubicBezTo>
                      <a:pt x="32" y="52"/>
                      <a:pt x="53" y="31"/>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63" name="Google Shape;2763;p17"/>
            <p:cNvGrpSpPr/>
            <p:nvPr/>
          </p:nvGrpSpPr>
          <p:grpSpPr>
            <a:xfrm rot="-6250835" flipH="1">
              <a:off x="6435643" y="-852774"/>
              <a:ext cx="2180694" cy="1742562"/>
              <a:chOff x="1340325" y="4148525"/>
              <a:chExt cx="1340250" cy="1070975"/>
            </a:xfrm>
          </p:grpSpPr>
          <p:sp>
            <p:nvSpPr>
              <p:cNvPr id="2764" name="Google Shape;2764;p17"/>
              <p:cNvSpPr/>
              <p:nvPr/>
            </p:nvSpPr>
            <p:spPr>
              <a:xfrm>
                <a:off x="2109700" y="4564650"/>
                <a:ext cx="162725" cy="32025"/>
              </a:xfrm>
              <a:custGeom>
                <a:avLst/>
                <a:gdLst/>
                <a:ahLst/>
                <a:cxnLst/>
                <a:rect l="l" t="t" r="r" b="b"/>
                <a:pathLst>
                  <a:path w="6509" h="1281" extrusionOk="0">
                    <a:moveTo>
                      <a:pt x="5728" y="1"/>
                    </a:moveTo>
                    <a:cubicBezTo>
                      <a:pt x="4641" y="22"/>
                      <a:pt x="3565" y="148"/>
                      <a:pt x="2511" y="423"/>
                    </a:cubicBezTo>
                    <a:cubicBezTo>
                      <a:pt x="2110" y="528"/>
                      <a:pt x="1699" y="655"/>
                      <a:pt x="1287" y="728"/>
                    </a:cubicBezTo>
                    <a:cubicBezTo>
                      <a:pt x="823" y="812"/>
                      <a:pt x="412" y="1013"/>
                      <a:pt x="1" y="1245"/>
                    </a:cubicBezTo>
                    <a:cubicBezTo>
                      <a:pt x="76" y="1270"/>
                      <a:pt x="148" y="1281"/>
                      <a:pt x="218" y="1281"/>
                    </a:cubicBezTo>
                    <a:cubicBezTo>
                      <a:pt x="410" y="1281"/>
                      <a:pt x="585" y="1202"/>
                      <a:pt x="771" y="1140"/>
                    </a:cubicBezTo>
                    <a:cubicBezTo>
                      <a:pt x="1045" y="1065"/>
                      <a:pt x="1330" y="1002"/>
                      <a:pt x="1604" y="929"/>
                    </a:cubicBezTo>
                    <a:cubicBezTo>
                      <a:pt x="1857" y="855"/>
                      <a:pt x="2110" y="781"/>
                      <a:pt x="2374" y="718"/>
                    </a:cubicBezTo>
                    <a:cubicBezTo>
                      <a:pt x="2648" y="655"/>
                      <a:pt x="2933" y="612"/>
                      <a:pt x="3218" y="549"/>
                    </a:cubicBezTo>
                    <a:cubicBezTo>
                      <a:pt x="3471" y="496"/>
                      <a:pt x="3734" y="444"/>
                      <a:pt x="3998" y="401"/>
                    </a:cubicBezTo>
                    <a:cubicBezTo>
                      <a:pt x="4283" y="359"/>
                      <a:pt x="4568" y="327"/>
                      <a:pt x="4852" y="296"/>
                    </a:cubicBezTo>
                    <a:cubicBezTo>
                      <a:pt x="5116" y="275"/>
                      <a:pt x="5379" y="285"/>
                      <a:pt x="5644" y="233"/>
                    </a:cubicBezTo>
                    <a:cubicBezTo>
                      <a:pt x="5686" y="226"/>
                      <a:pt x="5729" y="224"/>
                      <a:pt x="5772" y="224"/>
                    </a:cubicBezTo>
                    <a:cubicBezTo>
                      <a:pt x="5901" y="224"/>
                      <a:pt x="6031" y="246"/>
                      <a:pt x="6167" y="246"/>
                    </a:cubicBezTo>
                    <a:cubicBezTo>
                      <a:pt x="6276" y="246"/>
                      <a:pt x="6389" y="231"/>
                      <a:pt x="6508" y="180"/>
                    </a:cubicBezTo>
                    <a:cubicBezTo>
                      <a:pt x="6413" y="106"/>
                      <a:pt x="6371" y="43"/>
                      <a:pt x="6329" y="43"/>
                    </a:cubicBezTo>
                    <a:cubicBezTo>
                      <a:pt x="6129" y="11"/>
                      <a:pt x="5928" y="1"/>
                      <a:pt x="572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5" name="Google Shape;2765;p17"/>
              <p:cNvSpPr/>
              <p:nvPr/>
            </p:nvSpPr>
            <p:spPr>
              <a:xfrm>
                <a:off x="2006625" y="4422950"/>
                <a:ext cx="145825" cy="39150"/>
              </a:xfrm>
              <a:custGeom>
                <a:avLst/>
                <a:gdLst/>
                <a:ahLst/>
                <a:cxnLst/>
                <a:rect l="l" t="t" r="r" b="b"/>
                <a:pathLst>
                  <a:path w="5833" h="1566" extrusionOk="0">
                    <a:moveTo>
                      <a:pt x="5420" y="1"/>
                    </a:moveTo>
                    <a:cubicBezTo>
                      <a:pt x="5388" y="1"/>
                      <a:pt x="5357" y="2"/>
                      <a:pt x="5326" y="5"/>
                    </a:cubicBezTo>
                    <a:cubicBezTo>
                      <a:pt x="4419" y="79"/>
                      <a:pt x="3533" y="279"/>
                      <a:pt x="2658" y="501"/>
                    </a:cubicBezTo>
                    <a:cubicBezTo>
                      <a:pt x="2204" y="616"/>
                      <a:pt x="1761" y="775"/>
                      <a:pt x="1318" y="923"/>
                    </a:cubicBezTo>
                    <a:cubicBezTo>
                      <a:pt x="971" y="1049"/>
                      <a:pt x="612" y="1176"/>
                      <a:pt x="264" y="1323"/>
                    </a:cubicBezTo>
                    <a:cubicBezTo>
                      <a:pt x="200" y="1345"/>
                      <a:pt x="148" y="1418"/>
                      <a:pt x="0" y="1566"/>
                    </a:cubicBezTo>
                    <a:cubicBezTo>
                      <a:pt x="232" y="1545"/>
                      <a:pt x="338" y="1555"/>
                      <a:pt x="432" y="1523"/>
                    </a:cubicBezTo>
                    <a:cubicBezTo>
                      <a:pt x="1097" y="1270"/>
                      <a:pt x="1772" y="1059"/>
                      <a:pt x="2447" y="848"/>
                    </a:cubicBezTo>
                    <a:cubicBezTo>
                      <a:pt x="3017" y="670"/>
                      <a:pt x="3596" y="522"/>
                      <a:pt x="4187" y="416"/>
                    </a:cubicBezTo>
                    <a:cubicBezTo>
                      <a:pt x="4704" y="321"/>
                      <a:pt x="5220" y="248"/>
                      <a:pt x="5832" y="142"/>
                    </a:cubicBezTo>
                    <a:cubicBezTo>
                      <a:pt x="5717" y="68"/>
                      <a:pt x="5685" y="26"/>
                      <a:pt x="5653" y="16"/>
                    </a:cubicBezTo>
                    <a:cubicBezTo>
                      <a:pt x="5578" y="8"/>
                      <a:pt x="5498" y="1"/>
                      <a:pt x="542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6" name="Google Shape;2766;p17"/>
              <p:cNvSpPr/>
              <p:nvPr/>
            </p:nvSpPr>
            <p:spPr>
              <a:xfrm>
                <a:off x="1869525" y="4325725"/>
                <a:ext cx="129475" cy="37825"/>
              </a:xfrm>
              <a:custGeom>
                <a:avLst/>
                <a:gdLst/>
                <a:ahLst/>
                <a:cxnLst/>
                <a:rect l="l" t="t" r="r" b="b"/>
                <a:pathLst>
                  <a:path w="5179" h="1513" extrusionOk="0">
                    <a:moveTo>
                      <a:pt x="1413" y="793"/>
                    </a:moveTo>
                    <a:cubicBezTo>
                      <a:pt x="1417" y="795"/>
                      <a:pt x="1420" y="796"/>
                      <a:pt x="1423" y="798"/>
                    </a:cubicBezTo>
                    <a:lnTo>
                      <a:pt x="1423" y="798"/>
                    </a:lnTo>
                    <a:cubicBezTo>
                      <a:pt x="1427" y="796"/>
                      <a:pt x="1431" y="795"/>
                      <a:pt x="1434" y="793"/>
                    </a:cubicBezTo>
                    <a:close/>
                    <a:moveTo>
                      <a:pt x="5006" y="0"/>
                    </a:moveTo>
                    <a:cubicBezTo>
                      <a:pt x="5000" y="0"/>
                      <a:pt x="4994" y="1"/>
                      <a:pt x="4988" y="2"/>
                    </a:cubicBezTo>
                    <a:cubicBezTo>
                      <a:pt x="4493" y="108"/>
                      <a:pt x="3997" y="202"/>
                      <a:pt x="3512" y="329"/>
                    </a:cubicBezTo>
                    <a:cubicBezTo>
                      <a:pt x="2995" y="455"/>
                      <a:pt x="2499" y="603"/>
                      <a:pt x="1983" y="751"/>
                    </a:cubicBezTo>
                    <a:cubicBezTo>
                      <a:pt x="1855" y="786"/>
                      <a:pt x="1733" y="841"/>
                      <a:pt x="1605" y="841"/>
                    </a:cubicBezTo>
                    <a:cubicBezTo>
                      <a:pt x="1546" y="841"/>
                      <a:pt x="1486" y="829"/>
                      <a:pt x="1423" y="798"/>
                    </a:cubicBezTo>
                    <a:lnTo>
                      <a:pt x="1423" y="798"/>
                    </a:lnTo>
                    <a:cubicBezTo>
                      <a:pt x="1184" y="912"/>
                      <a:pt x="946" y="1006"/>
                      <a:pt x="706" y="1120"/>
                    </a:cubicBezTo>
                    <a:cubicBezTo>
                      <a:pt x="495" y="1236"/>
                      <a:pt x="232" y="1247"/>
                      <a:pt x="0" y="1458"/>
                    </a:cubicBezTo>
                    <a:cubicBezTo>
                      <a:pt x="108" y="1497"/>
                      <a:pt x="204" y="1512"/>
                      <a:pt x="292" y="1512"/>
                    </a:cubicBezTo>
                    <a:cubicBezTo>
                      <a:pt x="419" y="1512"/>
                      <a:pt x="531" y="1480"/>
                      <a:pt x="643" y="1437"/>
                    </a:cubicBezTo>
                    <a:cubicBezTo>
                      <a:pt x="886" y="1352"/>
                      <a:pt x="1139" y="1247"/>
                      <a:pt x="1392" y="1184"/>
                    </a:cubicBezTo>
                    <a:cubicBezTo>
                      <a:pt x="2278" y="941"/>
                      <a:pt x="3174" y="709"/>
                      <a:pt x="4071" y="477"/>
                    </a:cubicBezTo>
                    <a:cubicBezTo>
                      <a:pt x="4366" y="392"/>
                      <a:pt x="4672" y="340"/>
                      <a:pt x="4967" y="255"/>
                    </a:cubicBezTo>
                    <a:cubicBezTo>
                      <a:pt x="5062" y="234"/>
                      <a:pt x="5178" y="192"/>
                      <a:pt x="5115" y="34"/>
                    </a:cubicBezTo>
                    <a:cubicBezTo>
                      <a:pt x="5079" y="25"/>
                      <a:pt x="5042" y="0"/>
                      <a:pt x="500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7" name="Google Shape;2767;p17"/>
              <p:cNvSpPr/>
              <p:nvPr/>
            </p:nvSpPr>
            <p:spPr>
              <a:xfrm>
                <a:off x="2142400" y="4545925"/>
                <a:ext cx="106550" cy="22450"/>
              </a:xfrm>
              <a:custGeom>
                <a:avLst/>
                <a:gdLst/>
                <a:ahLst/>
                <a:cxnLst/>
                <a:rect l="l" t="t" r="r" b="b"/>
                <a:pathLst>
                  <a:path w="4262" h="898" extrusionOk="0">
                    <a:moveTo>
                      <a:pt x="4019" y="0"/>
                    </a:moveTo>
                    <a:cubicBezTo>
                      <a:pt x="2679" y="64"/>
                      <a:pt x="1404" y="391"/>
                      <a:pt x="138" y="771"/>
                    </a:cubicBezTo>
                    <a:cubicBezTo>
                      <a:pt x="85" y="792"/>
                      <a:pt x="43" y="855"/>
                      <a:pt x="0" y="897"/>
                    </a:cubicBezTo>
                    <a:cubicBezTo>
                      <a:pt x="1425" y="675"/>
                      <a:pt x="2785" y="317"/>
                      <a:pt x="4188" y="180"/>
                    </a:cubicBezTo>
                    <a:cubicBezTo>
                      <a:pt x="4209" y="180"/>
                      <a:pt x="4219" y="117"/>
                      <a:pt x="4261" y="54"/>
                    </a:cubicBezTo>
                    <a:cubicBezTo>
                      <a:pt x="4177" y="33"/>
                      <a:pt x="4093" y="0"/>
                      <a:pt x="401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8" name="Google Shape;2768;p17"/>
              <p:cNvSpPr/>
              <p:nvPr/>
            </p:nvSpPr>
            <p:spPr>
              <a:xfrm>
                <a:off x="2266075" y="4664100"/>
                <a:ext cx="95200" cy="10525"/>
              </a:xfrm>
              <a:custGeom>
                <a:avLst/>
                <a:gdLst/>
                <a:ahLst/>
                <a:cxnLst/>
                <a:rect l="l" t="t" r="r" b="b"/>
                <a:pathLst>
                  <a:path w="3808" h="421" extrusionOk="0">
                    <a:moveTo>
                      <a:pt x="1227" y="0"/>
                    </a:moveTo>
                    <a:cubicBezTo>
                      <a:pt x="937" y="0"/>
                      <a:pt x="648" y="12"/>
                      <a:pt x="359" y="41"/>
                    </a:cubicBezTo>
                    <a:cubicBezTo>
                      <a:pt x="253" y="52"/>
                      <a:pt x="169" y="115"/>
                      <a:pt x="0" y="167"/>
                    </a:cubicBezTo>
                    <a:cubicBezTo>
                      <a:pt x="127" y="230"/>
                      <a:pt x="179" y="284"/>
                      <a:pt x="232" y="284"/>
                    </a:cubicBezTo>
                    <a:cubicBezTo>
                      <a:pt x="509" y="269"/>
                      <a:pt x="785" y="262"/>
                      <a:pt x="1062" y="262"/>
                    </a:cubicBezTo>
                    <a:cubicBezTo>
                      <a:pt x="1956" y="262"/>
                      <a:pt x="2850" y="332"/>
                      <a:pt x="3744" y="420"/>
                    </a:cubicBezTo>
                    <a:cubicBezTo>
                      <a:pt x="3765" y="420"/>
                      <a:pt x="3786" y="357"/>
                      <a:pt x="3807" y="315"/>
                    </a:cubicBezTo>
                    <a:cubicBezTo>
                      <a:pt x="3660" y="146"/>
                      <a:pt x="3449" y="178"/>
                      <a:pt x="3270" y="157"/>
                    </a:cubicBezTo>
                    <a:cubicBezTo>
                      <a:pt x="2589" y="68"/>
                      <a:pt x="1908" y="0"/>
                      <a:pt x="122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9" name="Google Shape;2769;p17"/>
              <p:cNvSpPr/>
              <p:nvPr/>
            </p:nvSpPr>
            <p:spPr>
              <a:xfrm>
                <a:off x="2152175" y="4521950"/>
                <a:ext cx="91250" cy="22950"/>
              </a:xfrm>
              <a:custGeom>
                <a:avLst/>
                <a:gdLst/>
                <a:ahLst/>
                <a:cxnLst/>
                <a:rect l="l" t="t" r="r" b="b"/>
                <a:pathLst>
                  <a:path w="3650" h="918" extrusionOk="0">
                    <a:moveTo>
                      <a:pt x="3596" y="0"/>
                    </a:moveTo>
                    <a:lnTo>
                      <a:pt x="3596" y="0"/>
                    </a:lnTo>
                    <a:cubicBezTo>
                      <a:pt x="2405" y="190"/>
                      <a:pt x="1266" y="443"/>
                      <a:pt x="137" y="727"/>
                    </a:cubicBezTo>
                    <a:cubicBezTo>
                      <a:pt x="95" y="738"/>
                      <a:pt x="73" y="812"/>
                      <a:pt x="0" y="917"/>
                    </a:cubicBezTo>
                    <a:cubicBezTo>
                      <a:pt x="284" y="886"/>
                      <a:pt x="495" y="875"/>
                      <a:pt x="706" y="833"/>
                    </a:cubicBezTo>
                    <a:cubicBezTo>
                      <a:pt x="1160" y="738"/>
                      <a:pt x="1613" y="633"/>
                      <a:pt x="2067" y="538"/>
                    </a:cubicBezTo>
                    <a:cubicBezTo>
                      <a:pt x="2541" y="432"/>
                      <a:pt x="3016" y="338"/>
                      <a:pt x="3491" y="242"/>
                    </a:cubicBezTo>
                    <a:cubicBezTo>
                      <a:pt x="3586" y="221"/>
                      <a:pt x="3649" y="179"/>
                      <a:pt x="359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0" name="Google Shape;2770;p17"/>
              <p:cNvSpPr/>
              <p:nvPr/>
            </p:nvSpPr>
            <p:spPr>
              <a:xfrm>
                <a:off x="2248150" y="4640275"/>
                <a:ext cx="74375" cy="10350"/>
              </a:xfrm>
              <a:custGeom>
                <a:avLst/>
                <a:gdLst/>
                <a:ahLst/>
                <a:cxnLst/>
                <a:rect l="l" t="t" r="r" b="b"/>
                <a:pathLst>
                  <a:path w="2975" h="414" extrusionOk="0">
                    <a:moveTo>
                      <a:pt x="2675" y="1"/>
                    </a:moveTo>
                    <a:cubicBezTo>
                      <a:pt x="1910" y="1"/>
                      <a:pt x="475" y="168"/>
                      <a:pt x="0" y="351"/>
                    </a:cubicBezTo>
                    <a:cubicBezTo>
                      <a:pt x="200" y="382"/>
                      <a:pt x="263" y="414"/>
                      <a:pt x="316" y="414"/>
                    </a:cubicBezTo>
                    <a:cubicBezTo>
                      <a:pt x="1170" y="330"/>
                      <a:pt x="2014" y="245"/>
                      <a:pt x="2869" y="150"/>
                    </a:cubicBezTo>
                    <a:cubicBezTo>
                      <a:pt x="2900" y="140"/>
                      <a:pt x="2932" y="65"/>
                      <a:pt x="2974" y="13"/>
                    </a:cubicBezTo>
                    <a:cubicBezTo>
                      <a:pt x="2894" y="5"/>
                      <a:pt x="2792" y="1"/>
                      <a:pt x="267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1" name="Google Shape;2771;p17"/>
              <p:cNvSpPr/>
              <p:nvPr/>
            </p:nvSpPr>
            <p:spPr>
              <a:xfrm>
                <a:off x="1898250" y="4320575"/>
                <a:ext cx="64875" cy="24975"/>
              </a:xfrm>
              <a:custGeom>
                <a:avLst/>
                <a:gdLst/>
                <a:ahLst/>
                <a:cxnLst/>
                <a:rect l="l" t="t" r="r" b="b"/>
                <a:pathLst>
                  <a:path w="2595" h="999" extrusionOk="0">
                    <a:moveTo>
                      <a:pt x="2417" y="1"/>
                    </a:moveTo>
                    <a:cubicBezTo>
                      <a:pt x="2399" y="1"/>
                      <a:pt x="2380" y="3"/>
                      <a:pt x="2363" y="8"/>
                    </a:cubicBezTo>
                    <a:cubicBezTo>
                      <a:pt x="1656" y="240"/>
                      <a:pt x="949" y="461"/>
                      <a:pt x="243" y="704"/>
                    </a:cubicBezTo>
                    <a:cubicBezTo>
                      <a:pt x="169" y="725"/>
                      <a:pt x="117" y="809"/>
                      <a:pt x="0" y="893"/>
                    </a:cubicBezTo>
                    <a:cubicBezTo>
                      <a:pt x="132" y="944"/>
                      <a:pt x="205" y="966"/>
                      <a:pt x="276" y="995"/>
                    </a:cubicBezTo>
                    <a:lnTo>
                      <a:pt x="276" y="995"/>
                    </a:lnTo>
                    <a:cubicBezTo>
                      <a:pt x="662" y="859"/>
                      <a:pt x="1049" y="702"/>
                      <a:pt x="1435" y="577"/>
                    </a:cubicBezTo>
                    <a:cubicBezTo>
                      <a:pt x="1741" y="461"/>
                      <a:pt x="2057" y="377"/>
                      <a:pt x="2374" y="272"/>
                    </a:cubicBezTo>
                    <a:cubicBezTo>
                      <a:pt x="2468" y="240"/>
                      <a:pt x="2585" y="208"/>
                      <a:pt x="2595" y="29"/>
                    </a:cubicBezTo>
                    <a:cubicBezTo>
                      <a:pt x="2539" y="21"/>
                      <a:pt x="2477" y="1"/>
                      <a:pt x="2417" y="1"/>
                    </a:cubicBezTo>
                    <a:close/>
                    <a:moveTo>
                      <a:pt x="276" y="995"/>
                    </a:moveTo>
                    <a:cubicBezTo>
                      <a:pt x="272" y="996"/>
                      <a:pt x="268" y="998"/>
                      <a:pt x="264" y="999"/>
                    </a:cubicBezTo>
                    <a:lnTo>
                      <a:pt x="285" y="999"/>
                    </a:lnTo>
                    <a:cubicBezTo>
                      <a:pt x="282" y="998"/>
                      <a:pt x="279" y="996"/>
                      <a:pt x="276" y="995"/>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2" name="Google Shape;2772;p17"/>
              <p:cNvSpPr/>
              <p:nvPr/>
            </p:nvSpPr>
            <p:spPr>
              <a:xfrm>
                <a:off x="1870300" y="4288050"/>
                <a:ext cx="47750" cy="16675"/>
              </a:xfrm>
              <a:custGeom>
                <a:avLst/>
                <a:gdLst/>
                <a:ahLst/>
                <a:cxnLst/>
                <a:rect l="l" t="t" r="r" b="b"/>
                <a:pathLst>
                  <a:path w="1910" h="667" extrusionOk="0">
                    <a:moveTo>
                      <a:pt x="1129" y="1"/>
                    </a:moveTo>
                    <a:cubicBezTo>
                      <a:pt x="813" y="33"/>
                      <a:pt x="485" y="75"/>
                      <a:pt x="159" y="117"/>
                    </a:cubicBezTo>
                    <a:cubicBezTo>
                      <a:pt x="64" y="138"/>
                      <a:pt x="0" y="202"/>
                      <a:pt x="85" y="317"/>
                    </a:cubicBezTo>
                    <a:cubicBezTo>
                      <a:pt x="222" y="317"/>
                      <a:pt x="380" y="296"/>
                      <a:pt x="528" y="296"/>
                    </a:cubicBezTo>
                    <a:cubicBezTo>
                      <a:pt x="533" y="297"/>
                      <a:pt x="539" y="297"/>
                      <a:pt x="545" y="297"/>
                    </a:cubicBezTo>
                    <a:cubicBezTo>
                      <a:pt x="622" y="297"/>
                      <a:pt x="705" y="258"/>
                      <a:pt x="792" y="258"/>
                    </a:cubicBezTo>
                    <a:cubicBezTo>
                      <a:pt x="844" y="258"/>
                      <a:pt x="897" y="272"/>
                      <a:pt x="949" y="317"/>
                    </a:cubicBezTo>
                    <a:cubicBezTo>
                      <a:pt x="837" y="430"/>
                      <a:pt x="744" y="513"/>
                      <a:pt x="652" y="604"/>
                    </a:cubicBezTo>
                    <a:lnTo>
                      <a:pt x="652" y="604"/>
                    </a:lnTo>
                    <a:cubicBezTo>
                      <a:pt x="649" y="604"/>
                      <a:pt x="647" y="603"/>
                      <a:pt x="644" y="602"/>
                    </a:cubicBezTo>
                    <a:lnTo>
                      <a:pt x="644" y="612"/>
                    </a:lnTo>
                    <a:cubicBezTo>
                      <a:pt x="647" y="610"/>
                      <a:pt x="649" y="607"/>
                      <a:pt x="652" y="604"/>
                    </a:cubicBezTo>
                    <a:lnTo>
                      <a:pt x="652" y="604"/>
                    </a:lnTo>
                    <a:cubicBezTo>
                      <a:pt x="727" y="625"/>
                      <a:pt x="809" y="667"/>
                      <a:pt x="877" y="667"/>
                    </a:cubicBezTo>
                    <a:cubicBezTo>
                      <a:pt x="884" y="667"/>
                      <a:pt x="891" y="667"/>
                      <a:pt x="897" y="666"/>
                    </a:cubicBezTo>
                    <a:cubicBezTo>
                      <a:pt x="1214" y="591"/>
                      <a:pt x="1540" y="507"/>
                      <a:pt x="1856" y="413"/>
                    </a:cubicBezTo>
                    <a:cubicBezTo>
                      <a:pt x="1878" y="402"/>
                      <a:pt x="1889" y="317"/>
                      <a:pt x="1910" y="244"/>
                    </a:cubicBezTo>
                    <a:lnTo>
                      <a:pt x="1910" y="244"/>
                    </a:lnTo>
                    <a:cubicBezTo>
                      <a:pt x="1760" y="255"/>
                      <a:pt x="1652" y="264"/>
                      <a:pt x="1569" y="264"/>
                    </a:cubicBezTo>
                    <a:cubicBezTo>
                      <a:pt x="1353" y="264"/>
                      <a:pt x="1304" y="207"/>
                      <a:pt x="112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3" name="Google Shape;2773;p17"/>
              <p:cNvSpPr/>
              <p:nvPr/>
            </p:nvSpPr>
            <p:spPr>
              <a:xfrm>
                <a:off x="2169050" y="4478725"/>
                <a:ext cx="66975" cy="9225"/>
              </a:xfrm>
              <a:custGeom>
                <a:avLst/>
                <a:gdLst/>
                <a:ahLst/>
                <a:cxnLst/>
                <a:rect l="l" t="t" r="r" b="b"/>
                <a:pathLst>
                  <a:path w="2679" h="369" extrusionOk="0">
                    <a:moveTo>
                      <a:pt x="2153" y="0"/>
                    </a:moveTo>
                    <a:cubicBezTo>
                      <a:pt x="1960" y="0"/>
                      <a:pt x="1771" y="15"/>
                      <a:pt x="1582" y="21"/>
                    </a:cubicBezTo>
                    <a:cubicBezTo>
                      <a:pt x="1055" y="42"/>
                      <a:pt x="527" y="52"/>
                      <a:pt x="21" y="221"/>
                    </a:cubicBezTo>
                    <a:cubicBezTo>
                      <a:pt x="0" y="221"/>
                      <a:pt x="10" y="295"/>
                      <a:pt x="0" y="368"/>
                    </a:cubicBezTo>
                    <a:cubicBezTo>
                      <a:pt x="875" y="305"/>
                      <a:pt x="1751" y="242"/>
                      <a:pt x="2616" y="178"/>
                    </a:cubicBezTo>
                    <a:cubicBezTo>
                      <a:pt x="2626" y="178"/>
                      <a:pt x="2637" y="147"/>
                      <a:pt x="2679" y="52"/>
                    </a:cubicBezTo>
                    <a:cubicBezTo>
                      <a:pt x="2500" y="12"/>
                      <a:pt x="2325" y="0"/>
                      <a:pt x="215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4" name="Google Shape;2774;p17"/>
              <p:cNvSpPr/>
              <p:nvPr/>
            </p:nvSpPr>
            <p:spPr>
              <a:xfrm>
                <a:off x="2044325" y="4413175"/>
                <a:ext cx="61700" cy="19950"/>
              </a:xfrm>
              <a:custGeom>
                <a:avLst/>
                <a:gdLst/>
                <a:ahLst/>
                <a:cxnLst/>
                <a:rect l="l" t="t" r="r" b="b"/>
                <a:pathLst>
                  <a:path w="2468" h="798" extrusionOk="0">
                    <a:moveTo>
                      <a:pt x="2269" y="1"/>
                    </a:moveTo>
                    <a:cubicBezTo>
                      <a:pt x="2213" y="1"/>
                      <a:pt x="2155" y="13"/>
                      <a:pt x="2099" y="27"/>
                    </a:cubicBezTo>
                    <a:cubicBezTo>
                      <a:pt x="1720" y="132"/>
                      <a:pt x="1340" y="238"/>
                      <a:pt x="960" y="353"/>
                    </a:cubicBezTo>
                    <a:cubicBezTo>
                      <a:pt x="644" y="449"/>
                      <a:pt x="338" y="575"/>
                      <a:pt x="21" y="681"/>
                    </a:cubicBezTo>
                    <a:cubicBezTo>
                      <a:pt x="11" y="691"/>
                      <a:pt x="11" y="723"/>
                      <a:pt x="0" y="775"/>
                    </a:cubicBezTo>
                    <a:cubicBezTo>
                      <a:pt x="76" y="791"/>
                      <a:pt x="151" y="797"/>
                      <a:pt x="224" y="797"/>
                    </a:cubicBezTo>
                    <a:cubicBezTo>
                      <a:pt x="454" y="797"/>
                      <a:pt x="670" y="731"/>
                      <a:pt x="886" y="660"/>
                    </a:cubicBezTo>
                    <a:cubicBezTo>
                      <a:pt x="1181" y="564"/>
                      <a:pt x="1477" y="491"/>
                      <a:pt x="1772" y="407"/>
                    </a:cubicBezTo>
                    <a:cubicBezTo>
                      <a:pt x="2021" y="334"/>
                      <a:pt x="2280" y="292"/>
                      <a:pt x="2459" y="70"/>
                    </a:cubicBezTo>
                    <a:lnTo>
                      <a:pt x="2459" y="70"/>
                    </a:lnTo>
                    <a:cubicBezTo>
                      <a:pt x="2462" y="73"/>
                      <a:pt x="2465" y="76"/>
                      <a:pt x="2468" y="79"/>
                    </a:cubicBezTo>
                    <a:lnTo>
                      <a:pt x="2468" y="58"/>
                    </a:lnTo>
                    <a:cubicBezTo>
                      <a:pt x="2465" y="62"/>
                      <a:pt x="2462" y="66"/>
                      <a:pt x="2459" y="70"/>
                    </a:cubicBezTo>
                    <a:lnTo>
                      <a:pt x="2459" y="70"/>
                    </a:lnTo>
                    <a:cubicBezTo>
                      <a:pt x="2402" y="18"/>
                      <a:pt x="2336" y="1"/>
                      <a:pt x="226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5" name="Google Shape;2775;p17"/>
              <p:cNvSpPr/>
              <p:nvPr/>
            </p:nvSpPr>
            <p:spPr>
              <a:xfrm>
                <a:off x="1754800" y="4259100"/>
                <a:ext cx="59100" cy="23450"/>
              </a:xfrm>
              <a:custGeom>
                <a:avLst/>
                <a:gdLst/>
                <a:ahLst/>
                <a:cxnLst/>
                <a:rect l="l" t="t" r="r" b="b"/>
                <a:pathLst>
                  <a:path w="2364" h="938" extrusionOk="0">
                    <a:moveTo>
                      <a:pt x="2201" y="0"/>
                    </a:moveTo>
                    <a:cubicBezTo>
                      <a:pt x="2176" y="0"/>
                      <a:pt x="2152" y="3"/>
                      <a:pt x="2131" y="10"/>
                    </a:cubicBezTo>
                    <a:cubicBezTo>
                      <a:pt x="1667" y="188"/>
                      <a:pt x="1224" y="368"/>
                      <a:pt x="729" y="442"/>
                    </a:cubicBezTo>
                    <a:cubicBezTo>
                      <a:pt x="518" y="463"/>
                      <a:pt x="317" y="589"/>
                      <a:pt x="117" y="674"/>
                    </a:cubicBezTo>
                    <a:cubicBezTo>
                      <a:pt x="75" y="695"/>
                      <a:pt x="64" y="779"/>
                      <a:pt x="1" y="938"/>
                    </a:cubicBezTo>
                    <a:cubicBezTo>
                      <a:pt x="813" y="674"/>
                      <a:pt x="1509" y="463"/>
                      <a:pt x="2195" y="231"/>
                    </a:cubicBezTo>
                    <a:cubicBezTo>
                      <a:pt x="2258" y="221"/>
                      <a:pt x="2300" y="157"/>
                      <a:pt x="2353" y="115"/>
                    </a:cubicBezTo>
                    <a:cubicBezTo>
                      <a:pt x="2363" y="104"/>
                      <a:pt x="2353" y="73"/>
                      <a:pt x="2363" y="10"/>
                    </a:cubicBezTo>
                    <a:cubicBezTo>
                      <a:pt x="2307" y="10"/>
                      <a:pt x="2251" y="0"/>
                      <a:pt x="220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6" name="Google Shape;2776;p17"/>
              <p:cNvSpPr/>
              <p:nvPr/>
            </p:nvSpPr>
            <p:spPr>
              <a:xfrm>
                <a:off x="2160850" y="4509675"/>
                <a:ext cx="56200" cy="11050"/>
              </a:xfrm>
              <a:custGeom>
                <a:avLst/>
                <a:gdLst/>
                <a:ahLst/>
                <a:cxnLst/>
                <a:rect l="l" t="t" r="r" b="b"/>
                <a:pathLst>
                  <a:path w="2248" h="442" extrusionOk="0">
                    <a:moveTo>
                      <a:pt x="1778" y="0"/>
                    </a:moveTo>
                    <a:cubicBezTo>
                      <a:pt x="1303" y="0"/>
                      <a:pt x="676" y="100"/>
                      <a:pt x="191" y="259"/>
                    </a:cubicBezTo>
                    <a:cubicBezTo>
                      <a:pt x="127" y="280"/>
                      <a:pt x="85" y="354"/>
                      <a:pt x="1" y="438"/>
                    </a:cubicBezTo>
                    <a:cubicBezTo>
                      <a:pt x="33" y="440"/>
                      <a:pt x="69" y="442"/>
                      <a:pt x="108" y="442"/>
                    </a:cubicBezTo>
                    <a:cubicBezTo>
                      <a:pt x="572" y="442"/>
                      <a:pt x="1508" y="271"/>
                      <a:pt x="2248" y="48"/>
                    </a:cubicBezTo>
                    <a:cubicBezTo>
                      <a:pt x="2126" y="15"/>
                      <a:pt x="1963" y="0"/>
                      <a:pt x="177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7" name="Google Shape;2777;p17"/>
              <p:cNvSpPr/>
              <p:nvPr/>
            </p:nvSpPr>
            <p:spPr>
              <a:xfrm>
                <a:off x="1836550" y="4301575"/>
                <a:ext cx="49875" cy="17625"/>
              </a:xfrm>
              <a:custGeom>
                <a:avLst/>
                <a:gdLst/>
                <a:ahLst/>
                <a:cxnLst/>
                <a:rect l="l" t="t" r="r" b="b"/>
                <a:pathLst>
                  <a:path w="1995" h="705" extrusionOk="0">
                    <a:moveTo>
                      <a:pt x="1745" y="0"/>
                    </a:moveTo>
                    <a:cubicBezTo>
                      <a:pt x="1594" y="0"/>
                      <a:pt x="1448" y="66"/>
                      <a:pt x="1298" y="114"/>
                    </a:cubicBezTo>
                    <a:cubicBezTo>
                      <a:pt x="886" y="261"/>
                      <a:pt x="464" y="399"/>
                      <a:pt x="42" y="546"/>
                    </a:cubicBezTo>
                    <a:cubicBezTo>
                      <a:pt x="21" y="557"/>
                      <a:pt x="21" y="620"/>
                      <a:pt x="0" y="704"/>
                    </a:cubicBezTo>
                    <a:cubicBezTo>
                      <a:pt x="725" y="620"/>
                      <a:pt x="1386" y="443"/>
                      <a:pt x="1986" y="67"/>
                    </a:cubicBezTo>
                    <a:lnTo>
                      <a:pt x="1986" y="67"/>
                    </a:lnTo>
                    <a:cubicBezTo>
                      <a:pt x="1989" y="68"/>
                      <a:pt x="1991" y="70"/>
                      <a:pt x="1994" y="71"/>
                    </a:cubicBezTo>
                    <a:lnTo>
                      <a:pt x="1994" y="61"/>
                    </a:lnTo>
                    <a:cubicBezTo>
                      <a:pt x="1991" y="63"/>
                      <a:pt x="1989" y="65"/>
                      <a:pt x="1986" y="67"/>
                    </a:cubicBezTo>
                    <a:lnTo>
                      <a:pt x="1986" y="67"/>
                    </a:lnTo>
                    <a:cubicBezTo>
                      <a:pt x="1903" y="18"/>
                      <a:pt x="1823" y="0"/>
                      <a:pt x="174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 name="Google Shape;2778;p17"/>
              <p:cNvSpPr/>
              <p:nvPr/>
            </p:nvSpPr>
            <p:spPr>
              <a:xfrm>
                <a:off x="2340950" y="4767925"/>
                <a:ext cx="53825" cy="7750"/>
              </a:xfrm>
              <a:custGeom>
                <a:avLst/>
                <a:gdLst/>
                <a:ahLst/>
                <a:cxnLst/>
                <a:rect l="l" t="t" r="r" b="b"/>
                <a:pathLst>
                  <a:path w="2153" h="310" extrusionOk="0">
                    <a:moveTo>
                      <a:pt x="1993" y="1"/>
                    </a:moveTo>
                    <a:cubicBezTo>
                      <a:pt x="1382" y="33"/>
                      <a:pt x="760" y="64"/>
                      <a:pt x="148" y="106"/>
                    </a:cubicBezTo>
                    <a:cubicBezTo>
                      <a:pt x="116" y="117"/>
                      <a:pt x="85" y="191"/>
                      <a:pt x="1" y="275"/>
                    </a:cubicBezTo>
                    <a:cubicBezTo>
                      <a:pt x="139" y="292"/>
                      <a:pt x="235" y="310"/>
                      <a:pt x="324" y="310"/>
                    </a:cubicBezTo>
                    <a:cubicBezTo>
                      <a:pt x="343" y="310"/>
                      <a:pt x="361" y="309"/>
                      <a:pt x="380" y="307"/>
                    </a:cubicBezTo>
                    <a:cubicBezTo>
                      <a:pt x="918" y="275"/>
                      <a:pt x="1466" y="244"/>
                      <a:pt x="2015" y="202"/>
                    </a:cubicBezTo>
                    <a:cubicBezTo>
                      <a:pt x="2047" y="191"/>
                      <a:pt x="2078" y="148"/>
                      <a:pt x="2152" y="64"/>
                    </a:cubicBezTo>
                    <a:cubicBezTo>
                      <a:pt x="2068" y="33"/>
                      <a:pt x="2025" y="1"/>
                      <a:pt x="199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9" name="Google Shape;2779;p17"/>
              <p:cNvSpPr/>
              <p:nvPr/>
            </p:nvSpPr>
            <p:spPr>
              <a:xfrm>
                <a:off x="2363350" y="4784550"/>
                <a:ext cx="39850" cy="6450"/>
              </a:xfrm>
              <a:custGeom>
                <a:avLst/>
                <a:gdLst/>
                <a:ahLst/>
                <a:cxnLst/>
                <a:rect l="l" t="t" r="r" b="b"/>
                <a:pathLst>
                  <a:path w="1594" h="258" extrusionOk="0">
                    <a:moveTo>
                      <a:pt x="1530" y="1"/>
                    </a:moveTo>
                    <a:cubicBezTo>
                      <a:pt x="1045" y="22"/>
                      <a:pt x="560" y="32"/>
                      <a:pt x="75" y="64"/>
                    </a:cubicBezTo>
                    <a:cubicBezTo>
                      <a:pt x="54" y="64"/>
                      <a:pt x="33" y="148"/>
                      <a:pt x="1" y="201"/>
                    </a:cubicBezTo>
                    <a:cubicBezTo>
                      <a:pt x="237" y="239"/>
                      <a:pt x="490" y="258"/>
                      <a:pt x="729" y="258"/>
                    </a:cubicBezTo>
                    <a:cubicBezTo>
                      <a:pt x="1014" y="258"/>
                      <a:pt x="1278" y="231"/>
                      <a:pt x="1467" y="180"/>
                    </a:cubicBezTo>
                    <a:cubicBezTo>
                      <a:pt x="1509" y="158"/>
                      <a:pt x="1551" y="95"/>
                      <a:pt x="1594" y="53"/>
                    </a:cubicBezTo>
                    <a:cubicBezTo>
                      <a:pt x="1561" y="22"/>
                      <a:pt x="1540" y="1"/>
                      <a:pt x="153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 name="Google Shape;2780;p17"/>
              <p:cNvSpPr/>
              <p:nvPr/>
            </p:nvSpPr>
            <p:spPr>
              <a:xfrm>
                <a:off x="2307200" y="4683300"/>
                <a:ext cx="44050" cy="6075"/>
              </a:xfrm>
              <a:custGeom>
                <a:avLst/>
                <a:gdLst/>
                <a:ahLst/>
                <a:cxnLst/>
                <a:rect l="l" t="t" r="r" b="b"/>
                <a:pathLst>
                  <a:path w="1762" h="243" extrusionOk="0">
                    <a:moveTo>
                      <a:pt x="158" y="1"/>
                    </a:moveTo>
                    <a:cubicBezTo>
                      <a:pt x="64" y="1"/>
                      <a:pt x="1" y="43"/>
                      <a:pt x="32" y="191"/>
                    </a:cubicBezTo>
                    <a:cubicBezTo>
                      <a:pt x="591" y="212"/>
                      <a:pt x="1161" y="233"/>
                      <a:pt x="1730" y="243"/>
                    </a:cubicBezTo>
                    <a:lnTo>
                      <a:pt x="1761" y="116"/>
                    </a:lnTo>
                    <a:cubicBezTo>
                      <a:pt x="1667" y="85"/>
                      <a:pt x="1583" y="32"/>
                      <a:pt x="1487" y="22"/>
                    </a:cubicBezTo>
                    <a:cubicBezTo>
                      <a:pt x="1044" y="11"/>
                      <a:pt x="601" y="1"/>
                      <a:pt x="15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1" name="Google Shape;2781;p17"/>
              <p:cNvSpPr/>
              <p:nvPr/>
            </p:nvSpPr>
            <p:spPr>
              <a:xfrm>
                <a:off x="2048000" y="4386950"/>
                <a:ext cx="37750" cy="9400"/>
              </a:xfrm>
              <a:custGeom>
                <a:avLst/>
                <a:gdLst/>
                <a:ahLst/>
                <a:cxnLst/>
                <a:rect l="l" t="t" r="r" b="b"/>
                <a:pathLst>
                  <a:path w="1510" h="376" extrusionOk="0">
                    <a:moveTo>
                      <a:pt x="1509" y="0"/>
                    </a:moveTo>
                    <a:cubicBezTo>
                      <a:pt x="1341" y="21"/>
                      <a:pt x="1172" y="31"/>
                      <a:pt x="1003" y="63"/>
                    </a:cubicBezTo>
                    <a:cubicBezTo>
                      <a:pt x="813" y="85"/>
                      <a:pt x="612" y="106"/>
                      <a:pt x="434" y="169"/>
                    </a:cubicBezTo>
                    <a:cubicBezTo>
                      <a:pt x="401" y="179"/>
                      <a:pt x="364" y="181"/>
                      <a:pt x="325" y="181"/>
                    </a:cubicBezTo>
                    <a:cubicBezTo>
                      <a:pt x="305" y="181"/>
                      <a:pt x="284" y="180"/>
                      <a:pt x="264" y="180"/>
                    </a:cubicBezTo>
                    <a:cubicBezTo>
                      <a:pt x="156" y="180"/>
                      <a:pt x="48" y="193"/>
                      <a:pt x="1" y="348"/>
                    </a:cubicBezTo>
                    <a:cubicBezTo>
                      <a:pt x="146" y="365"/>
                      <a:pt x="277" y="375"/>
                      <a:pt x="400" y="375"/>
                    </a:cubicBezTo>
                    <a:cubicBezTo>
                      <a:pt x="793" y="375"/>
                      <a:pt x="1099" y="274"/>
                      <a:pt x="150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2" name="Google Shape;2782;p17"/>
              <p:cNvSpPr/>
              <p:nvPr/>
            </p:nvSpPr>
            <p:spPr>
              <a:xfrm>
                <a:off x="2182225" y="4464125"/>
                <a:ext cx="34825" cy="6125"/>
              </a:xfrm>
              <a:custGeom>
                <a:avLst/>
                <a:gdLst/>
                <a:ahLst/>
                <a:cxnLst/>
                <a:rect l="l" t="t" r="r" b="b"/>
                <a:pathLst>
                  <a:path w="1393" h="245" extrusionOk="0">
                    <a:moveTo>
                      <a:pt x="745" y="1"/>
                    </a:moveTo>
                    <a:cubicBezTo>
                      <a:pt x="415" y="1"/>
                      <a:pt x="214" y="69"/>
                      <a:pt x="0" y="214"/>
                    </a:cubicBezTo>
                    <a:cubicBezTo>
                      <a:pt x="142" y="235"/>
                      <a:pt x="279" y="245"/>
                      <a:pt x="412" y="245"/>
                    </a:cubicBezTo>
                    <a:cubicBezTo>
                      <a:pt x="758" y="245"/>
                      <a:pt x="1080" y="178"/>
                      <a:pt x="1393" y="56"/>
                    </a:cubicBezTo>
                    <a:cubicBezTo>
                      <a:pt x="1127" y="20"/>
                      <a:pt x="918" y="1"/>
                      <a:pt x="74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3" name="Google Shape;2783;p17"/>
              <p:cNvSpPr/>
              <p:nvPr/>
            </p:nvSpPr>
            <p:spPr>
              <a:xfrm>
                <a:off x="1783800" y="4271175"/>
                <a:ext cx="33000" cy="11375"/>
              </a:xfrm>
              <a:custGeom>
                <a:avLst/>
                <a:gdLst/>
                <a:ahLst/>
                <a:cxnLst/>
                <a:rect l="l" t="t" r="r" b="b"/>
                <a:pathLst>
                  <a:path w="1320" h="455" extrusionOk="0">
                    <a:moveTo>
                      <a:pt x="1203" y="1"/>
                    </a:moveTo>
                    <a:cubicBezTo>
                      <a:pt x="835" y="75"/>
                      <a:pt x="476" y="148"/>
                      <a:pt x="117" y="244"/>
                    </a:cubicBezTo>
                    <a:cubicBezTo>
                      <a:pt x="22" y="275"/>
                      <a:pt x="1" y="380"/>
                      <a:pt x="85" y="455"/>
                    </a:cubicBezTo>
                    <a:cubicBezTo>
                      <a:pt x="307" y="423"/>
                      <a:pt x="528" y="402"/>
                      <a:pt x="739" y="359"/>
                    </a:cubicBezTo>
                    <a:cubicBezTo>
                      <a:pt x="950" y="317"/>
                      <a:pt x="1172" y="286"/>
                      <a:pt x="1320" y="96"/>
                    </a:cubicBezTo>
                    <a:cubicBezTo>
                      <a:pt x="1267" y="54"/>
                      <a:pt x="1224" y="1"/>
                      <a:pt x="120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4" name="Google Shape;2784;p17"/>
              <p:cNvSpPr/>
              <p:nvPr/>
            </p:nvSpPr>
            <p:spPr>
              <a:xfrm>
                <a:off x="1907725" y="4314700"/>
                <a:ext cx="35650" cy="10825"/>
              </a:xfrm>
              <a:custGeom>
                <a:avLst/>
                <a:gdLst/>
                <a:ahLst/>
                <a:cxnLst/>
                <a:rect l="l" t="t" r="r" b="b"/>
                <a:pathLst>
                  <a:path w="1426" h="433" extrusionOk="0">
                    <a:moveTo>
                      <a:pt x="1425" y="0"/>
                    </a:moveTo>
                    <a:cubicBezTo>
                      <a:pt x="971" y="64"/>
                      <a:pt x="518" y="116"/>
                      <a:pt x="85" y="243"/>
                    </a:cubicBezTo>
                    <a:cubicBezTo>
                      <a:pt x="64" y="254"/>
                      <a:pt x="54" y="317"/>
                      <a:pt x="1" y="432"/>
                    </a:cubicBezTo>
                    <a:cubicBezTo>
                      <a:pt x="286" y="411"/>
                      <a:pt x="507" y="411"/>
                      <a:pt x="708" y="369"/>
                    </a:cubicBezTo>
                    <a:cubicBezTo>
                      <a:pt x="940" y="317"/>
                      <a:pt x="1172" y="232"/>
                      <a:pt x="1393" y="148"/>
                    </a:cubicBezTo>
                    <a:cubicBezTo>
                      <a:pt x="1414" y="148"/>
                      <a:pt x="1414" y="85"/>
                      <a:pt x="142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5" name="Google Shape;2785;p17"/>
              <p:cNvSpPr/>
              <p:nvPr/>
            </p:nvSpPr>
            <p:spPr>
              <a:xfrm>
                <a:off x="2432700" y="4866275"/>
                <a:ext cx="33775" cy="6025"/>
              </a:xfrm>
              <a:custGeom>
                <a:avLst/>
                <a:gdLst/>
                <a:ahLst/>
                <a:cxnLst/>
                <a:rect l="l" t="t" r="r" b="b"/>
                <a:pathLst>
                  <a:path w="1351" h="241" extrusionOk="0">
                    <a:moveTo>
                      <a:pt x="606" y="1"/>
                    </a:moveTo>
                    <a:cubicBezTo>
                      <a:pt x="390" y="1"/>
                      <a:pt x="191" y="56"/>
                      <a:pt x="1" y="170"/>
                    </a:cubicBezTo>
                    <a:cubicBezTo>
                      <a:pt x="297" y="207"/>
                      <a:pt x="565" y="240"/>
                      <a:pt x="821" y="240"/>
                    </a:cubicBezTo>
                    <a:cubicBezTo>
                      <a:pt x="1001" y="240"/>
                      <a:pt x="1176" y="224"/>
                      <a:pt x="1351" y="180"/>
                    </a:cubicBezTo>
                    <a:cubicBezTo>
                      <a:pt x="1076" y="61"/>
                      <a:pt x="831" y="1"/>
                      <a:pt x="60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6" name="Google Shape;2786;p17"/>
              <p:cNvSpPr/>
              <p:nvPr/>
            </p:nvSpPr>
            <p:spPr>
              <a:xfrm>
                <a:off x="2444550" y="4882050"/>
                <a:ext cx="28500" cy="6675"/>
              </a:xfrm>
              <a:custGeom>
                <a:avLst/>
                <a:gdLst/>
                <a:ahLst/>
                <a:cxnLst/>
                <a:rect l="l" t="t" r="r" b="b"/>
                <a:pathLst>
                  <a:path w="1140" h="267" extrusionOk="0">
                    <a:moveTo>
                      <a:pt x="519" y="1"/>
                    </a:moveTo>
                    <a:cubicBezTo>
                      <a:pt x="349" y="1"/>
                      <a:pt x="178" y="30"/>
                      <a:pt x="1" y="87"/>
                    </a:cubicBezTo>
                    <a:cubicBezTo>
                      <a:pt x="54" y="130"/>
                      <a:pt x="96" y="182"/>
                      <a:pt x="149" y="193"/>
                    </a:cubicBezTo>
                    <a:cubicBezTo>
                      <a:pt x="423" y="224"/>
                      <a:pt x="708" y="245"/>
                      <a:pt x="992" y="266"/>
                    </a:cubicBezTo>
                    <a:cubicBezTo>
                      <a:pt x="1024" y="266"/>
                      <a:pt x="1067" y="193"/>
                      <a:pt x="1140" y="130"/>
                    </a:cubicBezTo>
                    <a:cubicBezTo>
                      <a:pt x="927" y="43"/>
                      <a:pt x="724" y="1"/>
                      <a:pt x="51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7" name="Google Shape;2787;p17"/>
              <p:cNvSpPr/>
              <p:nvPr/>
            </p:nvSpPr>
            <p:spPr>
              <a:xfrm>
                <a:off x="2052750" y="4405725"/>
                <a:ext cx="32200" cy="10775"/>
              </a:xfrm>
              <a:custGeom>
                <a:avLst/>
                <a:gdLst/>
                <a:ahLst/>
                <a:cxnLst/>
                <a:rect l="l" t="t" r="r" b="b"/>
                <a:pathLst>
                  <a:path w="1288" h="431" extrusionOk="0">
                    <a:moveTo>
                      <a:pt x="1102" y="0"/>
                    </a:moveTo>
                    <a:cubicBezTo>
                      <a:pt x="1046" y="0"/>
                      <a:pt x="987" y="15"/>
                      <a:pt x="929" y="30"/>
                    </a:cubicBezTo>
                    <a:cubicBezTo>
                      <a:pt x="676" y="93"/>
                      <a:pt x="422" y="156"/>
                      <a:pt x="169" y="230"/>
                    </a:cubicBezTo>
                    <a:cubicBezTo>
                      <a:pt x="75" y="262"/>
                      <a:pt x="1" y="304"/>
                      <a:pt x="85" y="430"/>
                    </a:cubicBezTo>
                    <a:cubicBezTo>
                      <a:pt x="505" y="388"/>
                      <a:pt x="956" y="430"/>
                      <a:pt x="1283" y="77"/>
                    </a:cubicBezTo>
                    <a:lnTo>
                      <a:pt x="1283" y="77"/>
                    </a:lnTo>
                    <a:cubicBezTo>
                      <a:pt x="1284" y="79"/>
                      <a:pt x="1286" y="80"/>
                      <a:pt x="1287" y="82"/>
                    </a:cubicBezTo>
                    <a:lnTo>
                      <a:pt x="1287" y="72"/>
                    </a:lnTo>
                    <a:cubicBezTo>
                      <a:pt x="1286" y="74"/>
                      <a:pt x="1284" y="75"/>
                      <a:pt x="1283" y="77"/>
                    </a:cubicBezTo>
                    <a:lnTo>
                      <a:pt x="1283" y="77"/>
                    </a:lnTo>
                    <a:cubicBezTo>
                      <a:pt x="1227" y="19"/>
                      <a:pt x="1166" y="0"/>
                      <a:pt x="110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8" name="Google Shape;2788;p17"/>
              <p:cNvSpPr/>
              <p:nvPr/>
            </p:nvSpPr>
            <p:spPr>
              <a:xfrm>
                <a:off x="2330650" y="4695625"/>
                <a:ext cx="23500" cy="6275"/>
              </a:xfrm>
              <a:custGeom>
                <a:avLst/>
                <a:gdLst/>
                <a:ahLst/>
                <a:cxnLst/>
                <a:rect l="l" t="t" r="r" b="b"/>
                <a:pathLst>
                  <a:path w="940" h="251" extrusionOk="0">
                    <a:moveTo>
                      <a:pt x="286" y="0"/>
                    </a:moveTo>
                    <a:cubicBezTo>
                      <a:pt x="209" y="0"/>
                      <a:pt x="132" y="8"/>
                      <a:pt x="54" y="24"/>
                    </a:cubicBezTo>
                    <a:cubicBezTo>
                      <a:pt x="33" y="35"/>
                      <a:pt x="22" y="98"/>
                      <a:pt x="1" y="162"/>
                    </a:cubicBezTo>
                    <a:cubicBezTo>
                      <a:pt x="202" y="202"/>
                      <a:pt x="396" y="251"/>
                      <a:pt x="594" y="251"/>
                    </a:cubicBezTo>
                    <a:cubicBezTo>
                      <a:pt x="707" y="251"/>
                      <a:pt x="821" y="235"/>
                      <a:pt x="940" y="193"/>
                    </a:cubicBezTo>
                    <a:cubicBezTo>
                      <a:pt x="728" y="67"/>
                      <a:pt x="510" y="0"/>
                      <a:pt x="28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9" name="Google Shape;2789;p17"/>
              <p:cNvSpPr/>
              <p:nvPr/>
            </p:nvSpPr>
            <p:spPr>
              <a:xfrm>
                <a:off x="2084925" y="4400825"/>
                <a:ext cx="20850" cy="7125"/>
              </a:xfrm>
              <a:custGeom>
                <a:avLst/>
                <a:gdLst/>
                <a:ahLst/>
                <a:cxnLst/>
                <a:rect l="l" t="t" r="r" b="b"/>
                <a:pathLst>
                  <a:path w="834" h="285" extrusionOk="0">
                    <a:moveTo>
                      <a:pt x="634" y="1"/>
                    </a:moveTo>
                    <a:cubicBezTo>
                      <a:pt x="390" y="1"/>
                      <a:pt x="202" y="116"/>
                      <a:pt x="23" y="259"/>
                    </a:cubicBezTo>
                    <a:lnTo>
                      <a:pt x="23" y="259"/>
                    </a:lnTo>
                    <a:cubicBezTo>
                      <a:pt x="16" y="259"/>
                      <a:pt x="8" y="258"/>
                      <a:pt x="0" y="257"/>
                    </a:cubicBezTo>
                    <a:lnTo>
                      <a:pt x="0" y="278"/>
                    </a:lnTo>
                    <a:cubicBezTo>
                      <a:pt x="8" y="272"/>
                      <a:pt x="16" y="266"/>
                      <a:pt x="23" y="259"/>
                    </a:cubicBezTo>
                    <a:lnTo>
                      <a:pt x="23" y="259"/>
                    </a:lnTo>
                    <a:cubicBezTo>
                      <a:pt x="161" y="274"/>
                      <a:pt x="259" y="284"/>
                      <a:pt x="337" y="284"/>
                    </a:cubicBezTo>
                    <a:cubicBezTo>
                      <a:pt x="527" y="284"/>
                      <a:pt x="598" y="224"/>
                      <a:pt x="834" y="25"/>
                    </a:cubicBezTo>
                    <a:cubicBezTo>
                      <a:pt x="763" y="8"/>
                      <a:pt x="697" y="1"/>
                      <a:pt x="63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0" name="Google Shape;2790;p17"/>
              <p:cNvSpPr/>
              <p:nvPr/>
            </p:nvSpPr>
            <p:spPr>
              <a:xfrm>
                <a:off x="2066200" y="4368950"/>
                <a:ext cx="14275" cy="6525"/>
              </a:xfrm>
              <a:custGeom>
                <a:avLst/>
                <a:gdLst/>
                <a:ahLst/>
                <a:cxnLst/>
                <a:rect l="l" t="t" r="r" b="b"/>
                <a:pathLst>
                  <a:path w="571" h="261" extrusionOk="0">
                    <a:moveTo>
                      <a:pt x="387" y="1"/>
                    </a:moveTo>
                    <a:cubicBezTo>
                      <a:pt x="276" y="1"/>
                      <a:pt x="178" y="70"/>
                      <a:pt x="74" y="130"/>
                    </a:cubicBezTo>
                    <a:cubicBezTo>
                      <a:pt x="64" y="140"/>
                      <a:pt x="53" y="172"/>
                      <a:pt x="1" y="245"/>
                    </a:cubicBezTo>
                    <a:cubicBezTo>
                      <a:pt x="93" y="255"/>
                      <a:pt x="173" y="261"/>
                      <a:pt x="241" y="261"/>
                    </a:cubicBezTo>
                    <a:cubicBezTo>
                      <a:pt x="454" y="261"/>
                      <a:pt x="554" y="209"/>
                      <a:pt x="570" y="98"/>
                    </a:cubicBezTo>
                    <a:cubicBezTo>
                      <a:pt x="570" y="76"/>
                      <a:pt x="559" y="45"/>
                      <a:pt x="538" y="45"/>
                    </a:cubicBezTo>
                    <a:cubicBezTo>
                      <a:pt x="485" y="14"/>
                      <a:pt x="435" y="1"/>
                      <a:pt x="38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1" name="Google Shape;2791;p17"/>
              <p:cNvSpPr/>
              <p:nvPr/>
            </p:nvSpPr>
            <p:spPr>
              <a:xfrm>
                <a:off x="2106000" y="4412475"/>
                <a:ext cx="7950" cy="3750"/>
              </a:xfrm>
              <a:custGeom>
                <a:avLst/>
                <a:gdLst/>
                <a:ahLst/>
                <a:cxnLst/>
                <a:rect l="l" t="t" r="r" b="b"/>
                <a:pathLst>
                  <a:path w="318" h="150" extrusionOk="0">
                    <a:moveTo>
                      <a:pt x="239" y="1"/>
                    </a:moveTo>
                    <a:cubicBezTo>
                      <a:pt x="237" y="1"/>
                      <a:pt x="235" y="1"/>
                      <a:pt x="233" y="2"/>
                    </a:cubicBezTo>
                    <a:cubicBezTo>
                      <a:pt x="158" y="20"/>
                      <a:pt x="92" y="56"/>
                      <a:pt x="26" y="93"/>
                    </a:cubicBezTo>
                    <a:lnTo>
                      <a:pt x="26" y="93"/>
                    </a:lnTo>
                    <a:cubicBezTo>
                      <a:pt x="18" y="91"/>
                      <a:pt x="9" y="88"/>
                      <a:pt x="1" y="86"/>
                    </a:cubicBezTo>
                    <a:lnTo>
                      <a:pt x="1" y="107"/>
                    </a:lnTo>
                    <a:cubicBezTo>
                      <a:pt x="9" y="102"/>
                      <a:pt x="18" y="98"/>
                      <a:pt x="26" y="93"/>
                    </a:cubicBezTo>
                    <a:lnTo>
                      <a:pt x="26" y="93"/>
                    </a:lnTo>
                    <a:cubicBezTo>
                      <a:pt x="102" y="114"/>
                      <a:pt x="178" y="140"/>
                      <a:pt x="254" y="149"/>
                    </a:cubicBezTo>
                    <a:cubicBezTo>
                      <a:pt x="265" y="149"/>
                      <a:pt x="296" y="97"/>
                      <a:pt x="317" y="65"/>
                    </a:cubicBezTo>
                    <a:cubicBezTo>
                      <a:pt x="289" y="46"/>
                      <a:pt x="260" y="1"/>
                      <a:pt x="23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2" name="Google Shape;2792;p17"/>
              <p:cNvSpPr/>
              <p:nvPr/>
            </p:nvSpPr>
            <p:spPr>
              <a:xfrm>
                <a:off x="1340325" y="4148525"/>
                <a:ext cx="1340250" cy="1070975"/>
              </a:xfrm>
              <a:custGeom>
                <a:avLst/>
                <a:gdLst/>
                <a:ahLst/>
                <a:cxnLst/>
                <a:rect l="l" t="t" r="r" b="b"/>
                <a:pathLst>
                  <a:path w="53610" h="42839" extrusionOk="0">
                    <a:moveTo>
                      <a:pt x="729" y="372"/>
                    </a:moveTo>
                    <a:cubicBezTo>
                      <a:pt x="760" y="446"/>
                      <a:pt x="771" y="477"/>
                      <a:pt x="781" y="519"/>
                    </a:cubicBezTo>
                    <a:cubicBezTo>
                      <a:pt x="707" y="530"/>
                      <a:pt x="633" y="551"/>
                      <a:pt x="549" y="562"/>
                    </a:cubicBezTo>
                    <a:lnTo>
                      <a:pt x="518" y="456"/>
                    </a:lnTo>
                    <a:cubicBezTo>
                      <a:pt x="591" y="425"/>
                      <a:pt x="654" y="393"/>
                      <a:pt x="729" y="372"/>
                    </a:cubicBezTo>
                    <a:close/>
                    <a:moveTo>
                      <a:pt x="9461" y="9673"/>
                    </a:moveTo>
                    <a:lnTo>
                      <a:pt x="9461" y="9673"/>
                    </a:lnTo>
                    <a:cubicBezTo>
                      <a:pt x="9454" y="9673"/>
                      <a:pt x="9447" y="9674"/>
                      <a:pt x="9440" y="9674"/>
                    </a:cubicBezTo>
                    <a:lnTo>
                      <a:pt x="9461" y="9674"/>
                    </a:lnTo>
                    <a:cubicBezTo>
                      <a:pt x="9461" y="9674"/>
                      <a:pt x="9461" y="9673"/>
                      <a:pt x="9461" y="9673"/>
                    </a:cubicBezTo>
                    <a:close/>
                    <a:moveTo>
                      <a:pt x="1287" y="709"/>
                    </a:moveTo>
                    <a:cubicBezTo>
                      <a:pt x="1446" y="899"/>
                      <a:pt x="1593" y="1058"/>
                      <a:pt x="1730" y="1237"/>
                    </a:cubicBezTo>
                    <a:cubicBezTo>
                      <a:pt x="2532" y="2302"/>
                      <a:pt x="3450" y="3261"/>
                      <a:pt x="4451" y="4137"/>
                    </a:cubicBezTo>
                    <a:cubicBezTo>
                      <a:pt x="4768" y="4422"/>
                      <a:pt x="5074" y="4707"/>
                      <a:pt x="5379" y="4991"/>
                    </a:cubicBezTo>
                    <a:lnTo>
                      <a:pt x="9872" y="8947"/>
                    </a:lnTo>
                    <a:cubicBezTo>
                      <a:pt x="10031" y="9094"/>
                      <a:pt x="10221" y="9221"/>
                      <a:pt x="10389" y="9357"/>
                    </a:cubicBezTo>
                    <a:cubicBezTo>
                      <a:pt x="10516" y="9453"/>
                      <a:pt x="10631" y="9547"/>
                      <a:pt x="10748" y="9653"/>
                    </a:cubicBezTo>
                    <a:cubicBezTo>
                      <a:pt x="10917" y="9790"/>
                      <a:pt x="10948" y="9917"/>
                      <a:pt x="10863" y="9980"/>
                    </a:cubicBezTo>
                    <a:cubicBezTo>
                      <a:pt x="10821" y="10010"/>
                      <a:pt x="10782" y="10022"/>
                      <a:pt x="10746" y="10022"/>
                    </a:cubicBezTo>
                    <a:cubicBezTo>
                      <a:pt x="10656" y="10022"/>
                      <a:pt x="10583" y="9948"/>
                      <a:pt x="10516" y="9896"/>
                    </a:cubicBezTo>
                    <a:cubicBezTo>
                      <a:pt x="10336" y="9758"/>
                      <a:pt x="10178" y="9611"/>
                      <a:pt x="10010" y="9463"/>
                    </a:cubicBezTo>
                    <a:cubicBezTo>
                      <a:pt x="9567" y="9083"/>
                      <a:pt x="9145" y="8704"/>
                      <a:pt x="8702" y="8335"/>
                    </a:cubicBezTo>
                    <a:cubicBezTo>
                      <a:pt x="7921" y="7670"/>
                      <a:pt x="7141" y="7016"/>
                      <a:pt x="6360" y="6373"/>
                    </a:cubicBezTo>
                    <a:cubicBezTo>
                      <a:pt x="5770" y="5888"/>
                      <a:pt x="5158" y="5455"/>
                      <a:pt x="4589" y="4960"/>
                    </a:cubicBezTo>
                    <a:cubicBezTo>
                      <a:pt x="3375" y="3884"/>
                      <a:pt x="2205" y="2766"/>
                      <a:pt x="1182" y="1511"/>
                    </a:cubicBezTo>
                    <a:cubicBezTo>
                      <a:pt x="1066" y="1374"/>
                      <a:pt x="971" y="1226"/>
                      <a:pt x="823" y="1026"/>
                    </a:cubicBezTo>
                    <a:cubicBezTo>
                      <a:pt x="1013" y="899"/>
                      <a:pt x="1129" y="815"/>
                      <a:pt x="1287" y="709"/>
                    </a:cubicBezTo>
                    <a:close/>
                    <a:moveTo>
                      <a:pt x="29985" y="25779"/>
                    </a:moveTo>
                    <a:lnTo>
                      <a:pt x="29985" y="25779"/>
                    </a:lnTo>
                    <a:cubicBezTo>
                      <a:pt x="30016" y="25800"/>
                      <a:pt x="30037" y="25821"/>
                      <a:pt x="30058" y="25853"/>
                    </a:cubicBezTo>
                    <a:cubicBezTo>
                      <a:pt x="30037" y="25842"/>
                      <a:pt x="30016" y="25842"/>
                      <a:pt x="30006" y="25831"/>
                    </a:cubicBezTo>
                    <a:cubicBezTo>
                      <a:pt x="29995" y="25821"/>
                      <a:pt x="29995" y="25789"/>
                      <a:pt x="29985" y="25779"/>
                    </a:cubicBezTo>
                    <a:close/>
                    <a:moveTo>
                      <a:pt x="31431" y="26915"/>
                    </a:moveTo>
                    <a:lnTo>
                      <a:pt x="31431" y="26915"/>
                    </a:lnTo>
                    <a:cubicBezTo>
                      <a:pt x="31459" y="26934"/>
                      <a:pt x="31487" y="26953"/>
                      <a:pt x="31514" y="26981"/>
                    </a:cubicBezTo>
                    <a:cubicBezTo>
                      <a:pt x="31535" y="26992"/>
                      <a:pt x="31546" y="27003"/>
                      <a:pt x="31567" y="27013"/>
                    </a:cubicBezTo>
                    <a:cubicBezTo>
                      <a:pt x="31535" y="27003"/>
                      <a:pt x="31504" y="27003"/>
                      <a:pt x="31493" y="26992"/>
                    </a:cubicBezTo>
                    <a:cubicBezTo>
                      <a:pt x="31467" y="26974"/>
                      <a:pt x="31449" y="26943"/>
                      <a:pt x="31431" y="26915"/>
                    </a:cubicBezTo>
                    <a:close/>
                    <a:moveTo>
                      <a:pt x="32653" y="27931"/>
                    </a:moveTo>
                    <a:cubicBezTo>
                      <a:pt x="32822" y="28015"/>
                      <a:pt x="32948" y="28057"/>
                      <a:pt x="33054" y="28142"/>
                    </a:cubicBezTo>
                    <a:cubicBezTo>
                      <a:pt x="33824" y="28732"/>
                      <a:pt x="34583" y="29333"/>
                      <a:pt x="35374" y="29945"/>
                    </a:cubicBezTo>
                    <a:cubicBezTo>
                      <a:pt x="34773" y="29808"/>
                      <a:pt x="33412" y="28796"/>
                      <a:pt x="32653" y="27931"/>
                    </a:cubicBezTo>
                    <a:close/>
                    <a:moveTo>
                      <a:pt x="38538" y="31875"/>
                    </a:moveTo>
                    <a:lnTo>
                      <a:pt x="38538" y="31875"/>
                    </a:lnTo>
                    <a:cubicBezTo>
                      <a:pt x="39076" y="31949"/>
                      <a:pt x="39508" y="32202"/>
                      <a:pt x="39836" y="32635"/>
                    </a:cubicBezTo>
                    <a:cubicBezTo>
                      <a:pt x="39351" y="32487"/>
                      <a:pt x="38950" y="32170"/>
                      <a:pt x="38538" y="31875"/>
                    </a:cubicBezTo>
                    <a:close/>
                    <a:moveTo>
                      <a:pt x="41660" y="33974"/>
                    </a:moveTo>
                    <a:cubicBezTo>
                      <a:pt x="41681" y="33974"/>
                      <a:pt x="41702" y="33974"/>
                      <a:pt x="41713" y="33985"/>
                    </a:cubicBezTo>
                    <a:cubicBezTo>
                      <a:pt x="41723" y="34006"/>
                      <a:pt x="41723" y="34027"/>
                      <a:pt x="41734" y="34048"/>
                    </a:cubicBezTo>
                    <a:cubicBezTo>
                      <a:pt x="41713" y="34037"/>
                      <a:pt x="41692" y="34037"/>
                      <a:pt x="41681" y="34027"/>
                    </a:cubicBezTo>
                    <a:cubicBezTo>
                      <a:pt x="41671" y="34006"/>
                      <a:pt x="41671" y="33985"/>
                      <a:pt x="41660" y="33974"/>
                    </a:cubicBezTo>
                    <a:close/>
                    <a:moveTo>
                      <a:pt x="17576" y="2894"/>
                    </a:moveTo>
                    <a:cubicBezTo>
                      <a:pt x="17665" y="2894"/>
                      <a:pt x="17755" y="2897"/>
                      <a:pt x="17845" y="2903"/>
                    </a:cubicBezTo>
                    <a:cubicBezTo>
                      <a:pt x="19122" y="2956"/>
                      <a:pt x="20334" y="3294"/>
                      <a:pt x="21527" y="3737"/>
                    </a:cubicBezTo>
                    <a:cubicBezTo>
                      <a:pt x="22043" y="3926"/>
                      <a:pt x="22549" y="4168"/>
                      <a:pt x="23055" y="4390"/>
                    </a:cubicBezTo>
                    <a:cubicBezTo>
                      <a:pt x="24121" y="4854"/>
                      <a:pt x="25207" y="5234"/>
                      <a:pt x="26357" y="5392"/>
                    </a:cubicBezTo>
                    <a:cubicBezTo>
                      <a:pt x="27084" y="5497"/>
                      <a:pt x="27707" y="5793"/>
                      <a:pt x="28287" y="6236"/>
                    </a:cubicBezTo>
                    <a:cubicBezTo>
                      <a:pt x="28909" y="6732"/>
                      <a:pt x="29563" y="7185"/>
                      <a:pt x="30217" y="7660"/>
                    </a:cubicBezTo>
                    <a:cubicBezTo>
                      <a:pt x="31430" y="8525"/>
                      <a:pt x="32622" y="9400"/>
                      <a:pt x="33729" y="10391"/>
                    </a:cubicBezTo>
                    <a:cubicBezTo>
                      <a:pt x="33930" y="10571"/>
                      <a:pt x="34140" y="10740"/>
                      <a:pt x="34362" y="10887"/>
                    </a:cubicBezTo>
                    <a:cubicBezTo>
                      <a:pt x="35564" y="11731"/>
                      <a:pt x="36651" y="12711"/>
                      <a:pt x="37621" y="13819"/>
                    </a:cubicBezTo>
                    <a:cubicBezTo>
                      <a:pt x="37769" y="13988"/>
                      <a:pt x="37916" y="14157"/>
                      <a:pt x="38043" y="14336"/>
                    </a:cubicBezTo>
                    <a:cubicBezTo>
                      <a:pt x="38528" y="15043"/>
                      <a:pt x="39013" y="15760"/>
                      <a:pt x="39498" y="16477"/>
                    </a:cubicBezTo>
                    <a:cubicBezTo>
                      <a:pt x="39593" y="16625"/>
                      <a:pt x="39677" y="16782"/>
                      <a:pt x="39730" y="16951"/>
                    </a:cubicBezTo>
                    <a:cubicBezTo>
                      <a:pt x="39920" y="17457"/>
                      <a:pt x="40204" y="17900"/>
                      <a:pt x="40500" y="18354"/>
                    </a:cubicBezTo>
                    <a:cubicBezTo>
                      <a:pt x="40858" y="18913"/>
                      <a:pt x="41217" y="19472"/>
                      <a:pt x="41470" y="20084"/>
                    </a:cubicBezTo>
                    <a:cubicBezTo>
                      <a:pt x="41597" y="20410"/>
                      <a:pt x="41776" y="20727"/>
                      <a:pt x="41955" y="21033"/>
                    </a:cubicBezTo>
                    <a:cubicBezTo>
                      <a:pt x="42261" y="21528"/>
                      <a:pt x="42451" y="22067"/>
                      <a:pt x="42693" y="22594"/>
                    </a:cubicBezTo>
                    <a:cubicBezTo>
                      <a:pt x="42947" y="23142"/>
                      <a:pt x="43316" y="23617"/>
                      <a:pt x="43717" y="24060"/>
                    </a:cubicBezTo>
                    <a:cubicBezTo>
                      <a:pt x="44275" y="24692"/>
                      <a:pt x="44782" y="25357"/>
                      <a:pt x="45214" y="26085"/>
                    </a:cubicBezTo>
                    <a:cubicBezTo>
                      <a:pt x="45447" y="26464"/>
                      <a:pt x="45636" y="26865"/>
                      <a:pt x="45847" y="27256"/>
                    </a:cubicBezTo>
                    <a:cubicBezTo>
                      <a:pt x="46638" y="28774"/>
                      <a:pt x="47345" y="30324"/>
                      <a:pt x="47914" y="31938"/>
                    </a:cubicBezTo>
                    <a:cubicBezTo>
                      <a:pt x="48104" y="32455"/>
                      <a:pt x="48252" y="32993"/>
                      <a:pt x="48378" y="33531"/>
                    </a:cubicBezTo>
                    <a:cubicBezTo>
                      <a:pt x="48611" y="34480"/>
                      <a:pt x="48821" y="35429"/>
                      <a:pt x="49117" y="36357"/>
                    </a:cubicBezTo>
                    <a:cubicBezTo>
                      <a:pt x="49222" y="36674"/>
                      <a:pt x="49307" y="37001"/>
                      <a:pt x="49359" y="37317"/>
                    </a:cubicBezTo>
                    <a:cubicBezTo>
                      <a:pt x="49485" y="38056"/>
                      <a:pt x="49802" y="38720"/>
                      <a:pt x="50055" y="39406"/>
                    </a:cubicBezTo>
                    <a:cubicBezTo>
                      <a:pt x="50097" y="39500"/>
                      <a:pt x="50150" y="39606"/>
                      <a:pt x="50224" y="39690"/>
                    </a:cubicBezTo>
                    <a:cubicBezTo>
                      <a:pt x="50825" y="40460"/>
                      <a:pt x="51458" y="41198"/>
                      <a:pt x="52312" y="41715"/>
                    </a:cubicBezTo>
                    <a:cubicBezTo>
                      <a:pt x="52565" y="41884"/>
                      <a:pt x="52850" y="42031"/>
                      <a:pt x="52998" y="42316"/>
                    </a:cubicBezTo>
                    <a:cubicBezTo>
                      <a:pt x="52908" y="42468"/>
                      <a:pt x="52783" y="42502"/>
                      <a:pt x="52654" y="42502"/>
                    </a:cubicBezTo>
                    <a:cubicBezTo>
                      <a:pt x="52585" y="42502"/>
                      <a:pt x="52516" y="42493"/>
                      <a:pt x="52450" y="42485"/>
                    </a:cubicBezTo>
                    <a:cubicBezTo>
                      <a:pt x="51880" y="42432"/>
                      <a:pt x="51310" y="42348"/>
                      <a:pt x="50730" y="42284"/>
                    </a:cubicBezTo>
                    <a:cubicBezTo>
                      <a:pt x="50118" y="42221"/>
                      <a:pt x="49496" y="42148"/>
                      <a:pt x="48874" y="42137"/>
                    </a:cubicBezTo>
                    <a:cubicBezTo>
                      <a:pt x="48300" y="42126"/>
                      <a:pt x="47724" y="42124"/>
                      <a:pt x="47147" y="42124"/>
                    </a:cubicBezTo>
                    <a:cubicBezTo>
                      <a:pt x="46548" y="42124"/>
                      <a:pt x="45948" y="42127"/>
                      <a:pt x="45351" y="42127"/>
                    </a:cubicBezTo>
                    <a:cubicBezTo>
                      <a:pt x="45236" y="42127"/>
                      <a:pt x="45130" y="42127"/>
                      <a:pt x="45014" y="42116"/>
                    </a:cubicBezTo>
                    <a:cubicBezTo>
                      <a:pt x="44659" y="42085"/>
                      <a:pt x="44305" y="42072"/>
                      <a:pt x="43951" y="42072"/>
                    </a:cubicBezTo>
                    <a:cubicBezTo>
                      <a:pt x="42844" y="42072"/>
                      <a:pt x="41740" y="42197"/>
                      <a:pt x="40637" y="42284"/>
                    </a:cubicBezTo>
                    <a:cubicBezTo>
                      <a:pt x="40373" y="42305"/>
                      <a:pt x="40110" y="42369"/>
                      <a:pt x="39846" y="42380"/>
                    </a:cubicBezTo>
                    <a:cubicBezTo>
                      <a:pt x="39509" y="42393"/>
                      <a:pt x="39169" y="42411"/>
                      <a:pt x="38829" y="42411"/>
                    </a:cubicBezTo>
                    <a:cubicBezTo>
                      <a:pt x="38637" y="42411"/>
                      <a:pt x="38444" y="42405"/>
                      <a:pt x="38254" y="42390"/>
                    </a:cubicBezTo>
                    <a:cubicBezTo>
                      <a:pt x="37326" y="42305"/>
                      <a:pt x="36397" y="42158"/>
                      <a:pt x="35479" y="42042"/>
                    </a:cubicBezTo>
                    <a:cubicBezTo>
                      <a:pt x="34172" y="41873"/>
                      <a:pt x="32927" y="41452"/>
                      <a:pt x="31683" y="41072"/>
                    </a:cubicBezTo>
                    <a:cubicBezTo>
                      <a:pt x="30913" y="40840"/>
                      <a:pt x="30154" y="40597"/>
                      <a:pt x="29383" y="40386"/>
                    </a:cubicBezTo>
                    <a:cubicBezTo>
                      <a:pt x="27759" y="39943"/>
                      <a:pt x="26273" y="39237"/>
                      <a:pt x="24902" y="38256"/>
                    </a:cubicBezTo>
                    <a:cubicBezTo>
                      <a:pt x="23931" y="37549"/>
                      <a:pt x="22961" y="36842"/>
                      <a:pt x="22033" y="36083"/>
                    </a:cubicBezTo>
                    <a:cubicBezTo>
                      <a:pt x="20683" y="34965"/>
                      <a:pt x="19333" y="33847"/>
                      <a:pt x="17951" y="32771"/>
                    </a:cubicBezTo>
                    <a:cubicBezTo>
                      <a:pt x="16306" y="31485"/>
                      <a:pt x="14555" y="30345"/>
                      <a:pt x="12720" y="29344"/>
                    </a:cubicBezTo>
                    <a:cubicBezTo>
                      <a:pt x="11960" y="28932"/>
                      <a:pt x="11233" y="28458"/>
                      <a:pt x="10589" y="27867"/>
                    </a:cubicBezTo>
                    <a:cubicBezTo>
                      <a:pt x="9450" y="26802"/>
                      <a:pt x="8660" y="25515"/>
                      <a:pt x="8142" y="24039"/>
                    </a:cubicBezTo>
                    <a:cubicBezTo>
                      <a:pt x="7446" y="22035"/>
                      <a:pt x="7120" y="19967"/>
                      <a:pt x="6940" y="17858"/>
                    </a:cubicBezTo>
                    <a:cubicBezTo>
                      <a:pt x="6740" y="15580"/>
                      <a:pt x="6719" y="13302"/>
                      <a:pt x="6856" y="11014"/>
                    </a:cubicBezTo>
                    <a:cubicBezTo>
                      <a:pt x="6909" y="10011"/>
                      <a:pt x="6898" y="9020"/>
                      <a:pt x="6677" y="8040"/>
                    </a:cubicBezTo>
                    <a:cubicBezTo>
                      <a:pt x="6593" y="7670"/>
                      <a:pt x="6476" y="7322"/>
                      <a:pt x="6360" y="6932"/>
                    </a:cubicBezTo>
                    <a:cubicBezTo>
                      <a:pt x="6394" y="6932"/>
                      <a:pt x="6425" y="6930"/>
                      <a:pt x="6453" y="6930"/>
                    </a:cubicBezTo>
                    <a:cubicBezTo>
                      <a:pt x="6496" y="6930"/>
                      <a:pt x="6531" y="6934"/>
                      <a:pt x="6550" y="6953"/>
                    </a:cubicBezTo>
                    <a:cubicBezTo>
                      <a:pt x="7362" y="7607"/>
                      <a:pt x="8164" y="8282"/>
                      <a:pt x="8976" y="8925"/>
                    </a:cubicBezTo>
                    <a:cubicBezTo>
                      <a:pt x="9229" y="9125"/>
                      <a:pt x="9398" y="9357"/>
                      <a:pt x="9461" y="9673"/>
                    </a:cubicBezTo>
                    <a:lnTo>
                      <a:pt x="9461" y="9673"/>
                    </a:lnTo>
                    <a:cubicBezTo>
                      <a:pt x="9485" y="9672"/>
                      <a:pt x="9508" y="9671"/>
                      <a:pt x="9531" y="9671"/>
                    </a:cubicBezTo>
                    <a:cubicBezTo>
                      <a:pt x="9858" y="9671"/>
                      <a:pt x="10013" y="9784"/>
                      <a:pt x="10052" y="10075"/>
                    </a:cubicBezTo>
                    <a:cubicBezTo>
                      <a:pt x="10073" y="10254"/>
                      <a:pt x="10062" y="10433"/>
                      <a:pt x="10062" y="10613"/>
                    </a:cubicBezTo>
                    <a:cubicBezTo>
                      <a:pt x="10031" y="11720"/>
                      <a:pt x="9989" y="12828"/>
                      <a:pt x="9956" y="13935"/>
                    </a:cubicBezTo>
                    <a:cubicBezTo>
                      <a:pt x="9946" y="14251"/>
                      <a:pt x="9967" y="14557"/>
                      <a:pt x="9978" y="14874"/>
                    </a:cubicBezTo>
                    <a:cubicBezTo>
                      <a:pt x="9989" y="14947"/>
                      <a:pt x="10020" y="15022"/>
                      <a:pt x="10073" y="15179"/>
                    </a:cubicBezTo>
                    <a:cubicBezTo>
                      <a:pt x="10252" y="14853"/>
                      <a:pt x="10167" y="14589"/>
                      <a:pt x="10189" y="14336"/>
                    </a:cubicBezTo>
                    <a:cubicBezTo>
                      <a:pt x="10210" y="14072"/>
                      <a:pt x="10199" y="13808"/>
                      <a:pt x="10210" y="13545"/>
                    </a:cubicBezTo>
                    <a:cubicBezTo>
                      <a:pt x="10221" y="13250"/>
                      <a:pt x="10242" y="12964"/>
                      <a:pt x="10263" y="12680"/>
                    </a:cubicBezTo>
                    <a:cubicBezTo>
                      <a:pt x="10273" y="12406"/>
                      <a:pt x="10284" y="12142"/>
                      <a:pt x="10294" y="11879"/>
                    </a:cubicBezTo>
                    <a:cubicBezTo>
                      <a:pt x="10305" y="11614"/>
                      <a:pt x="10294" y="11340"/>
                      <a:pt x="10315" y="11077"/>
                    </a:cubicBezTo>
                    <a:cubicBezTo>
                      <a:pt x="10336" y="10824"/>
                      <a:pt x="10252" y="10550"/>
                      <a:pt x="10389" y="10307"/>
                    </a:cubicBezTo>
                    <a:cubicBezTo>
                      <a:pt x="10917" y="10518"/>
                      <a:pt x="11053" y="10655"/>
                      <a:pt x="11074" y="11098"/>
                    </a:cubicBezTo>
                    <a:cubicBezTo>
                      <a:pt x="11085" y="11488"/>
                      <a:pt x="11074" y="11889"/>
                      <a:pt x="11053" y="12289"/>
                    </a:cubicBezTo>
                    <a:cubicBezTo>
                      <a:pt x="10969" y="13956"/>
                      <a:pt x="10853" y="15612"/>
                      <a:pt x="10800" y="17279"/>
                    </a:cubicBezTo>
                    <a:cubicBezTo>
                      <a:pt x="10748" y="18807"/>
                      <a:pt x="10758" y="20337"/>
                      <a:pt x="10885" y="21866"/>
                    </a:cubicBezTo>
                    <a:cubicBezTo>
                      <a:pt x="10938" y="22435"/>
                      <a:pt x="11001" y="23005"/>
                      <a:pt x="11128" y="23553"/>
                    </a:cubicBezTo>
                    <a:cubicBezTo>
                      <a:pt x="11146" y="23556"/>
                      <a:pt x="11163" y="23557"/>
                      <a:pt x="11178" y="23557"/>
                    </a:cubicBezTo>
                    <a:cubicBezTo>
                      <a:pt x="11292" y="23557"/>
                      <a:pt x="11315" y="23490"/>
                      <a:pt x="11296" y="23406"/>
                    </a:cubicBezTo>
                    <a:cubicBezTo>
                      <a:pt x="10917" y="20464"/>
                      <a:pt x="11064" y="17511"/>
                      <a:pt x="11212" y="14568"/>
                    </a:cubicBezTo>
                    <a:cubicBezTo>
                      <a:pt x="11254" y="13503"/>
                      <a:pt x="11328" y="12437"/>
                      <a:pt x="11391" y="11372"/>
                    </a:cubicBezTo>
                    <a:cubicBezTo>
                      <a:pt x="11391" y="11319"/>
                      <a:pt x="11433" y="11267"/>
                      <a:pt x="11465" y="11172"/>
                    </a:cubicBezTo>
                    <a:cubicBezTo>
                      <a:pt x="11792" y="11309"/>
                      <a:pt x="12003" y="11488"/>
                      <a:pt x="11971" y="11868"/>
                    </a:cubicBezTo>
                    <a:cubicBezTo>
                      <a:pt x="11918" y="12511"/>
                      <a:pt x="11887" y="13154"/>
                      <a:pt x="11845" y="13787"/>
                    </a:cubicBezTo>
                    <a:cubicBezTo>
                      <a:pt x="11781" y="14694"/>
                      <a:pt x="11707" y="15601"/>
                      <a:pt x="11655" y="16519"/>
                    </a:cubicBezTo>
                    <a:cubicBezTo>
                      <a:pt x="11644" y="16656"/>
                      <a:pt x="11602" y="16814"/>
                      <a:pt x="11718" y="16930"/>
                    </a:cubicBezTo>
                    <a:cubicBezTo>
                      <a:pt x="11771" y="16920"/>
                      <a:pt x="11792" y="16909"/>
                      <a:pt x="11803" y="16899"/>
                    </a:cubicBezTo>
                    <a:cubicBezTo>
                      <a:pt x="11824" y="16888"/>
                      <a:pt x="11834" y="16867"/>
                      <a:pt x="11845" y="16846"/>
                    </a:cubicBezTo>
                    <a:cubicBezTo>
                      <a:pt x="11855" y="16825"/>
                      <a:pt x="11855" y="16803"/>
                      <a:pt x="11866" y="16782"/>
                    </a:cubicBezTo>
                    <a:cubicBezTo>
                      <a:pt x="11876" y="16677"/>
                      <a:pt x="11876" y="16561"/>
                      <a:pt x="11887" y="16456"/>
                    </a:cubicBezTo>
                    <a:cubicBezTo>
                      <a:pt x="12014" y="14947"/>
                      <a:pt x="12129" y="13450"/>
                      <a:pt x="12256" y="11942"/>
                    </a:cubicBezTo>
                    <a:cubicBezTo>
                      <a:pt x="12256" y="11921"/>
                      <a:pt x="12277" y="11910"/>
                      <a:pt x="12288" y="11889"/>
                    </a:cubicBezTo>
                    <a:cubicBezTo>
                      <a:pt x="12320" y="11881"/>
                      <a:pt x="12358" y="11861"/>
                      <a:pt x="12383" y="11861"/>
                    </a:cubicBezTo>
                    <a:cubicBezTo>
                      <a:pt x="12391" y="11861"/>
                      <a:pt x="12398" y="11863"/>
                      <a:pt x="12403" y="11868"/>
                    </a:cubicBezTo>
                    <a:cubicBezTo>
                      <a:pt x="13226" y="12395"/>
                      <a:pt x="13985" y="12997"/>
                      <a:pt x="14713" y="13629"/>
                    </a:cubicBezTo>
                    <a:cubicBezTo>
                      <a:pt x="13859" y="17616"/>
                      <a:pt x="13870" y="21592"/>
                      <a:pt x="14323" y="25578"/>
                    </a:cubicBezTo>
                    <a:cubicBezTo>
                      <a:pt x="14323" y="25632"/>
                      <a:pt x="14397" y="25674"/>
                      <a:pt x="14449" y="25747"/>
                    </a:cubicBezTo>
                    <a:cubicBezTo>
                      <a:pt x="14566" y="25526"/>
                      <a:pt x="14503" y="25336"/>
                      <a:pt x="14492" y="25135"/>
                    </a:cubicBezTo>
                    <a:cubicBezTo>
                      <a:pt x="14281" y="22531"/>
                      <a:pt x="14238" y="19915"/>
                      <a:pt x="14492" y="17300"/>
                    </a:cubicBezTo>
                    <a:cubicBezTo>
                      <a:pt x="14576" y="16414"/>
                      <a:pt x="14702" y="15538"/>
                      <a:pt x="14819" y="14652"/>
                    </a:cubicBezTo>
                    <a:cubicBezTo>
                      <a:pt x="14850" y="14420"/>
                      <a:pt x="14861" y="14167"/>
                      <a:pt x="15040" y="13946"/>
                    </a:cubicBezTo>
                    <a:cubicBezTo>
                      <a:pt x="15145" y="14009"/>
                      <a:pt x="15251" y="14040"/>
                      <a:pt x="15335" y="14104"/>
                    </a:cubicBezTo>
                    <a:cubicBezTo>
                      <a:pt x="16896" y="15380"/>
                      <a:pt x="18499" y="16625"/>
                      <a:pt x="19976" y="18017"/>
                    </a:cubicBezTo>
                    <a:cubicBezTo>
                      <a:pt x="19966" y="18207"/>
                      <a:pt x="19976" y="18375"/>
                      <a:pt x="19955" y="18554"/>
                    </a:cubicBezTo>
                    <a:cubicBezTo>
                      <a:pt x="19723" y="20021"/>
                      <a:pt x="19659" y="21507"/>
                      <a:pt x="19691" y="22995"/>
                    </a:cubicBezTo>
                    <a:cubicBezTo>
                      <a:pt x="19734" y="25178"/>
                      <a:pt x="19797" y="27350"/>
                      <a:pt x="19870" y="29523"/>
                    </a:cubicBezTo>
                    <a:cubicBezTo>
                      <a:pt x="19891" y="30071"/>
                      <a:pt x="19997" y="30620"/>
                      <a:pt x="20092" y="31158"/>
                    </a:cubicBezTo>
                    <a:cubicBezTo>
                      <a:pt x="20123" y="31358"/>
                      <a:pt x="20219" y="31538"/>
                      <a:pt x="20271" y="31706"/>
                    </a:cubicBezTo>
                    <a:cubicBezTo>
                      <a:pt x="20278" y="31707"/>
                      <a:pt x="20285" y="31707"/>
                      <a:pt x="20292" y="31707"/>
                    </a:cubicBezTo>
                    <a:cubicBezTo>
                      <a:pt x="20460" y="31707"/>
                      <a:pt x="20450" y="31588"/>
                      <a:pt x="20430" y="31527"/>
                    </a:cubicBezTo>
                    <a:cubicBezTo>
                      <a:pt x="20102" y="30409"/>
                      <a:pt x="20081" y="29249"/>
                      <a:pt x="20060" y="28099"/>
                    </a:cubicBezTo>
                    <a:cubicBezTo>
                      <a:pt x="20018" y="25410"/>
                      <a:pt x="19955" y="22731"/>
                      <a:pt x="20092" y="20042"/>
                    </a:cubicBezTo>
                    <a:cubicBezTo>
                      <a:pt x="20123" y="19599"/>
                      <a:pt x="20156" y="19156"/>
                      <a:pt x="20198" y="18723"/>
                    </a:cubicBezTo>
                    <a:cubicBezTo>
                      <a:pt x="20208" y="18618"/>
                      <a:pt x="20261" y="18523"/>
                      <a:pt x="20303" y="18385"/>
                    </a:cubicBezTo>
                    <a:cubicBezTo>
                      <a:pt x="20409" y="18439"/>
                      <a:pt x="20493" y="18470"/>
                      <a:pt x="20556" y="18523"/>
                    </a:cubicBezTo>
                    <a:cubicBezTo>
                      <a:pt x="21780" y="19557"/>
                      <a:pt x="22992" y="20600"/>
                      <a:pt x="24216" y="21634"/>
                    </a:cubicBezTo>
                    <a:cubicBezTo>
                      <a:pt x="24269" y="21676"/>
                      <a:pt x="24311" y="21718"/>
                      <a:pt x="24363" y="21760"/>
                    </a:cubicBezTo>
                    <a:cubicBezTo>
                      <a:pt x="24606" y="21929"/>
                      <a:pt x="24691" y="22151"/>
                      <a:pt x="24648" y="22446"/>
                    </a:cubicBezTo>
                    <a:cubicBezTo>
                      <a:pt x="24585" y="23005"/>
                      <a:pt x="24532" y="23553"/>
                      <a:pt x="24511" y="24113"/>
                    </a:cubicBezTo>
                    <a:cubicBezTo>
                      <a:pt x="24448" y="25599"/>
                      <a:pt x="24585" y="27076"/>
                      <a:pt x="24817" y="28553"/>
                    </a:cubicBezTo>
                    <a:cubicBezTo>
                      <a:pt x="24996" y="29734"/>
                      <a:pt x="25218" y="30905"/>
                      <a:pt x="25460" y="32075"/>
                    </a:cubicBezTo>
                    <a:cubicBezTo>
                      <a:pt x="25640" y="32993"/>
                      <a:pt x="25945" y="33868"/>
                      <a:pt x="26262" y="34744"/>
                    </a:cubicBezTo>
                    <a:cubicBezTo>
                      <a:pt x="26336" y="34944"/>
                      <a:pt x="26399" y="35166"/>
                      <a:pt x="26684" y="35429"/>
                    </a:cubicBezTo>
                    <a:cubicBezTo>
                      <a:pt x="25323" y="31126"/>
                      <a:pt x="24595" y="26876"/>
                      <a:pt x="24933" y="22499"/>
                    </a:cubicBezTo>
                    <a:cubicBezTo>
                      <a:pt x="24964" y="22496"/>
                      <a:pt x="24993" y="22495"/>
                      <a:pt x="25020" y="22495"/>
                    </a:cubicBezTo>
                    <a:cubicBezTo>
                      <a:pt x="25207" y="22495"/>
                      <a:pt x="25276" y="22561"/>
                      <a:pt x="25239" y="22700"/>
                    </a:cubicBezTo>
                    <a:cubicBezTo>
                      <a:pt x="24902" y="23902"/>
                      <a:pt x="25038" y="25114"/>
                      <a:pt x="25144" y="26328"/>
                    </a:cubicBezTo>
                    <a:cubicBezTo>
                      <a:pt x="25218" y="27235"/>
                      <a:pt x="25387" y="28131"/>
                      <a:pt x="25523" y="29028"/>
                    </a:cubicBezTo>
                    <a:cubicBezTo>
                      <a:pt x="25544" y="29185"/>
                      <a:pt x="25577" y="29375"/>
                      <a:pt x="25798" y="29492"/>
                    </a:cubicBezTo>
                    <a:cubicBezTo>
                      <a:pt x="25809" y="29386"/>
                      <a:pt x="25840" y="29302"/>
                      <a:pt x="25819" y="29238"/>
                    </a:cubicBezTo>
                    <a:cubicBezTo>
                      <a:pt x="25429" y="27498"/>
                      <a:pt x="25291" y="25737"/>
                      <a:pt x="25323" y="23954"/>
                    </a:cubicBezTo>
                    <a:cubicBezTo>
                      <a:pt x="25323" y="23585"/>
                      <a:pt x="25302" y="23206"/>
                      <a:pt x="25481" y="22805"/>
                    </a:cubicBezTo>
                    <a:cubicBezTo>
                      <a:pt x="25619" y="22889"/>
                      <a:pt x="25734" y="22942"/>
                      <a:pt x="25830" y="23016"/>
                    </a:cubicBezTo>
                    <a:cubicBezTo>
                      <a:pt x="27063" y="23996"/>
                      <a:pt x="28287" y="24988"/>
                      <a:pt x="29531" y="25969"/>
                    </a:cubicBezTo>
                    <a:cubicBezTo>
                      <a:pt x="29816" y="26190"/>
                      <a:pt x="29943" y="26433"/>
                      <a:pt x="29953" y="26802"/>
                    </a:cubicBezTo>
                    <a:cubicBezTo>
                      <a:pt x="30006" y="27931"/>
                      <a:pt x="30206" y="29049"/>
                      <a:pt x="30449" y="30156"/>
                    </a:cubicBezTo>
                    <a:cubicBezTo>
                      <a:pt x="30660" y="31168"/>
                      <a:pt x="30892" y="32181"/>
                      <a:pt x="31145" y="33193"/>
                    </a:cubicBezTo>
                    <a:cubicBezTo>
                      <a:pt x="31314" y="33858"/>
                      <a:pt x="31567" y="34501"/>
                      <a:pt x="31736" y="35166"/>
                    </a:cubicBezTo>
                    <a:cubicBezTo>
                      <a:pt x="31968" y="36136"/>
                      <a:pt x="32379" y="37053"/>
                      <a:pt x="32727" y="37992"/>
                    </a:cubicBezTo>
                    <a:cubicBezTo>
                      <a:pt x="32854" y="38340"/>
                      <a:pt x="33023" y="38677"/>
                      <a:pt x="33360" y="39089"/>
                    </a:cubicBezTo>
                    <a:cubicBezTo>
                      <a:pt x="33159" y="38266"/>
                      <a:pt x="32875" y="37634"/>
                      <a:pt x="32611" y="36990"/>
                    </a:cubicBezTo>
                    <a:cubicBezTo>
                      <a:pt x="32348" y="36326"/>
                      <a:pt x="32168" y="35640"/>
                      <a:pt x="31947" y="34965"/>
                    </a:cubicBezTo>
                    <a:cubicBezTo>
                      <a:pt x="31725" y="34290"/>
                      <a:pt x="31567" y="33605"/>
                      <a:pt x="31408" y="32919"/>
                    </a:cubicBezTo>
                    <a:cubicBezTo>
                      <a:pt x="31251" y="32244"/>
                      <a:pt x="31071" y="31590"/>
                      <a:pt x="30934" y="30915"/>
                    </a:cubicBezTo>
                    <a:cubicBezTo>
                      <a:pt x="30787" y="30219"/>
                      <a:pt x="30660" y="29523"/>
                      <a:pt x="30533" y="28827"/>
                    </a:cubicBezTo>
                    <a:cubicBezTo>
                      <a:pt x="30417" y="28142"/>
                      <a:pt x="30259" y="27446"/>
                      <a:pt x="30248" y="26728"/>
                    </a:cubicBezTo>
                    <a:lnTo>
                      <a:pt x="30248" y="26728"/>
                    </a:lnTo>
                    <a:cubicBezTo>
                      <a:pt x="30860" y="26907"/>
                      <a:pt x="31176" y="27224"/>
                      <a:pt x="31240" y="27741"/>
                    </a:cubicBezTo>
                    <a:cubicBezTo>
                      <a:pt x="31430" y="29502"/>
                      <a:pt x="31767" y="31242"/>
                      <a:pt x="32062" y="32982"/>
                    </a:cubicBezTo>
                    <a:cubicBezTo>
                      <a:pt x="32115" y="33288"/>
                      <a:pt x="32200" y="33584"/>
                      <a:pt x="32273" y="33889"/>
                    </a:cubicBezTo>
                    <a:cubicBezTo>
                      <a:pt x="32294" y="33952"/>
                      <a:pt x="32379" y="33995"/>
                      <a:pt x="32537" y="34153"/>
                    </a:cubicBezTo>
                    <a:cubicBezTo>
                      <a:pt x="32379" y="33320"/>
                      <a:pt x="32252" y="32635"/>
                      <a:pt x="32126" y="31949"/>
                    </a:cubicBezTo>
                    <a:cubicBezTo>
                      <a:pt x="32010" y="31252"/>
                      <a:pt x="31894" y="30556"/>
                      <a:pt x="31788" y="29850"/>
                    </a:cubicBezTo>
                    <a:cubicBezTo>
                      <a:pt x="31694" y="29154"/>
                      <a:pt x="31535" y="28468"/>
                      <a:pt x="31514" y="27783"/>
                    </a:cubicBezTo>
                    <a:cubicBezTo>
                      <a:pt x="31567" y="27742"/>
                      <a:pt x="31611" y="27726"/>
                      <a:pt x="31651" y="27726"/>
                    </a:cubicBezTo>
                    <a:cubicBezTo>
                      <a:pt x="31722" y="27726"/>
                      <a:pt x="31776" y="27777"/>
                      <a:pt x="31830" y="27825"/>
                    </a:cubicBezTo>
                    <a:cubicBezTo>
                      <a:pt x="32294" y="28205"/>
                      <a:pt x="32748" y="28585"/>
                      <a:pt x="33212" y="28974"/>
                    </a:cubicBezTo>
                    <a:cubicBezTo>
                      <a:pt x="33729" y="29396"/>
                      <a:pt x="34235" y="29818"/>
                      <a:pt x="34826" y="30146"/>
                    </a:cubicBezTo>
                    <a:cubicBezTo>
                      <a:pt x="34973" y="30230"/>
                      <a:pt x="35111" y="30345"/>
                      <a:pt x="35269" y="30451"/>
                    </a:cubicBezTo>
                    <a:cubicBezTo>
                      <a:pt x="34879" y="32813"/>
                      <a:pt x="34900" y="35134"/>
                      <a:pt x="35859" y="37391"/>
                    </a:cubicBezTo>
                    <a:cubicBezTo>
                      <a:pt x="36039" y="37275"/>
                      <a:pt x="35933" y="37170"/>
                      <a:pt x="35912" y="37095"/>
                    </a:cubicBezTo>
                    <a:cubicBezTo>
                      <a:pt x="35479" y="35640"/>
                      <a:pt x="35269" y="34153"/>
                      <a:pt x="35311" y="32635"/>
                    </a:cubicBezTo>
                    <a:cubicBezTo>
                      <a:pt x="35322" y="32149"/>
                      <a:pt x="35374" y="31664"/>
                      <a:pt x="35427" y="31179"/>
                    </a:cubicBezTo>
                    <a:cubicBezTo>
                      <a:pt x="35448" y="31031"/>
                      <a:pt x="35522" y="30894"/>
                      <a:pt x="35585" y="30704"/>
                    </a:cubicBezTo>
                    <a:cubicBezTo>
                      <a:pt x="35733" y="30767"/>
                      <a:pt x="35849" y="30821"/>
                      <a:pt x="35965" y="30884"/>
                    </a:cubicBezTo>
                    <a:cubicBezTo>
                      <a:pt x="36060" y="30936"/>
                      <a:pt x="36133" y="31010"/>
                      <a:pt x="36239" y="31074"/>
                    </a:cubicBezTo>
                    <a:cubicBezTo>
                      <a:pt x="36313" y="32750"/>
                      <a:pt x="36461" y="34395"/>
                      <a:pt x="36735" y="36041"/>
                    </a:cubicBezTo>
                    <a:cubicBezTo>
                      <a:pt x="36745" y="36094"/>
                      <a:pt x="36777" y="36146"/>
                      <a:pt x="36819" y="36242"/>
                    </a:cubicBezTo>
                    <a:cubicBezTo>
                      <a:pt x="36967" y="36031"/>
                      <a:pt x="36914" y="35841"/>
                      <a:pt x="36893" y="35651"/>
                    </a:cubicBezTo>
                    <a:cubicBezTo>
                      <a:pt x="36777" y="34395"/>
                      <a:pt x="36661" y="33141"/>
                      <a:pt x="36555" y="31875"/>
                    </a:cubicBezTo>
                    <a:cubicBezTo>
                      <a:pt x="36545" y="31717"/>
                      <a:pt x="36482" y="31527"/>
                      <a:pt x="36661" y="31348"/>
                    </a:cubicBezTo>
                    <a:cubicBezTo>
                      <a:pt x="36745" y="31369"/>
                      <a:pt x="36862" y="31390"/>
                      <a:pt x="36946" y="31432"/>
                    </a:cubicBezTo>
                    <a:cubicBezTo>
                      <a:pt x="37905" y="32002"/>
                      <a:pt x="38854" y="32571"/>
                      <a:pt x="39804" y="33130"/>
                    </a:cubicBezTo>
                    <a:cubicBezTo>
                      <a:pt x="40215" y="33373"/>
                      <a:pt x="40352" y="33699"/>
                      <a:pt x="40405" y="34163"/>
                    </a:cubicBezTo>
                    <a:cubicBezTo>
                      <a:pt x="40563" y="35588"/>
                      <a:pt x="40764" y="37022"/>
                      <a:pt x="40975" y="38445"/>
                    </a:cubicBezTo>
                    <a:cubicBezTo>
                      <a:pt x="41069" y="39036"/>
                      <a:pt x="41207" y="39616"/>
                      <a:pt x="41470" y="40165"/>
                    </a:cubicBezTo>
                    <a:cubicBezTo>
                      <a:pt x="41502" y="40238"/>
                      <a:pt x="41575" y="40291"/>
                      <a:pt x="41639" y="40344"/>
                    </a:cubicBezTo>
                    <a:cubicBezTo>
                      <a:pt x="41639" y="40346"/>
                      <a:pt x="41640" y="40347"/>
                      <a:pt x="41642" y="40347"/>
                    </a:cubicBezTo>
                    <a:cubicBezTo>
                      <a:pt x="41653" y="40347"/>
                      <a:pt x="41683" y="40331"/>
                      <a:pt x="41734" y="40323"/>
                    </a:cubicBezTo>
                    <a:cubicBezTo>
                      <a:pt x="41723" y="40249"/>
                      <a:pt x="41744" y="40165"/>
                      <a:pt x="41713" y="40091"/>
                    </a:cubicBezTo>
                    <a:cubicBezTo>
                      <a:pt x="41291" y="39120"/>
                      <a:pt x="41175" y="38087"/>
                      <a:pt x="41027" y="37053"/>
                    </a:cubicBezTo>
                    <a:cubicBezTo>
                      <a:pt x="40900" y="36136"/>
                      <a:pt x="40785" y="35208"/>
                      <a:pt x="40668" y="34290"/>
                    </a:cubicBezTo>
                    <a:cubicBezTo>
                      <a:pt x="40658" y="34163"/>
                      <a:pt x="40658" y="34027"/>
                      <a:pt x="40647" y="33889"/>
                    </a:cubicBezTo>
                    <a:lnTo>
                      <a:pt x="40647" y="33889"/>
                    </a:lnTo>
                    <a:cubicBezTo>
                      <a:pt x="41101" y="34006"/>
                      <a:pt x="41186" y="34058"/>
                      <a:pt x="41186" y="34374"/>
                    </a:cubicBezTo>
                    <a:cubicBezTo>
                      <a:pt x="41175" y="35335"/>
                      <a:pt x="41439" y="36252"/>
                      <a:pt x="41660" y="37180"/>
                    </a:cubicBezTo>
                    <a:cubicBezTo>
                      <a:pt x="41840" y="37918"/>
                      <a:pt x="42135" y="38604"/>
                      <a:pt x="42377" y="39321"/>
                    </a:cubicBezTo>
                    <a:cubicBezTo>
                      <a:pt x="42451" y="39553"/>
                      <a:pt x="42536" y="39795"/>
                      <a:pt x="42810" y="40070"/>
                    </a:cubicBezTo>
                    <a:cubicBezTo>
                      <a:pt x="42672" y="39616"/>
                      <a:pt x="42557" y="39289"/>
                      <a:pt x="42451" y="38963"/>
                    </a:cubicBezTo>
                    <a:cubicBezTo>
                      <a:pt x="42356" y="38646"/>
                      <a:pt x="42240" y="38330"/>
                      <a:pt x="42156" y="38002"/>
                    </a:cubicBezTo>
                    <a:cubicBezTo>
                      <a:pt x="41966" y="37254"/>
                      <a:pt x="41776" y="36505"/>
                      <a:pt x="41608" y="35756"/>
                    </a:cubicBezTo>
                    <a:cubicBezTo>
                      <a:pt x="41533" y="35450"/>
                      <a:pt x="41491" y="35145"/>
                      <a:pt x="41449" y="34838"/>
                    </a:cubicBezTo>
                    <a:cubicBezTo>
                      <a:pt x="41439" y="34733"/>
                      <a:pt x="41470" y="34627"/>
                      <a:pt x="41491" y="34459"/>
                    </a:cubicBezTo>
                    <a:cubicBezTo>
                      <a:pt x="41629" y="34522"/>
                      <a:pt x="41734" y="34554"/>
                      <a:pt x="41797" y="34617"/>
                    </a:cubicBezTo>
                    <a:cubicBezTo>
                      <a:pt x="42525" y="35239"/>
                      <a:pt x="43232" y="35872"/>
                      <a:pt x="43959" y="36495"/>
                    </a:cubicBezTo>
                    <a:cubicBezTo>
                      <a:pt x="44275" y="36769"/>
                      <a:pt x="44444" y="37095"/>
                      <a:pt x="44497" y="37517"/>
                    </a:cubicBezTo>
                    <a:cubicBezTo>
                      <a:pt x="44582" y="38182"/>
                      <a:pt x="44718" y="38825"/>
                      <a:pt x="44845" y="39479"/>
                    </a:cubicBezTo>
                    <a:cubicBezTo>
                      <a:pt x="44887" y="39669"/>
                      <a:pt x="44982" y="39849"/>
                      <a:pt x="45046" y="40017"/>
                    </a:cubicBezTo>
                    <a:cubicBezTo>
                      <a:pt x="45055" y="40018"/>
                      <a:pt x="45064" y="40018"/>
                      <a:pt x="45073" y="40018"/>
                    </a:cubicBezTo>
                    <a:cubicBezTo>
                      <a:pt x="45257" y="40018"/>
                      <a:pt x="45265" y="39917"/>
                      <a:pt x="45225" y="39806"/>
                    </a:cubicBezTo>
                    <a:cubicBezTo>
                      <a:pt x="45014" y="39268"/>
                      <a:pt x="44950" y="38698"/>
                      <a:pt x="44835" y="38129"/>
                    </a:cubicBezTo>
                    <a:cubicBezTo>
                      <a:pt x="44793" y="37918"/>
                      <a:pt x="44782" y="37697"/>
                      <a:pt x="44761" y="37507"/>
                    </a:cubicBezTo>
                    <a:cubicBezTo>
                      <a:pt x="44815" y="37467"/>
                      <a:pt x="44860" y="37452"/>
                      <a:pt x="44900" y="37452"/>
                    </a:cubicBezTo>
                    <a:cubicBezTo>
                      <a:pt x="44977" y="37452"/>
                      <a:pt x="45032" y="37508"/>
                      <a:pt x="45088" y="37549"/>
                    </a:cubicBezTo>
                    <a:cubicBezTo>
                      <a:pt x="45236" y="37676"/>
                      <a:pt x="45383" y="37824"/>
                      <a:pt x="45531" y="37950"/>
                    </a:cubicBezTo>
                    <a:cubicBezTo>
                      <a:pt x="45679" y="38087"/>
                      <a:pt x="45805" y="38234"/>
                      <a:pt x="45752" y="38466"/>
                    </a:cubicBezTo>
                    <a:cubicBezTo>
                      <a:pt x="45731" y="38551"/>
                      <a:pt x="45763" y="38646"/>
                      <a:pt x="45794" y="38731"/>
                    </a:cubicBezTo>
                    <a:cubicBezTo>
                      <a:pt x="45984" y="39226"/>
                      <a:pt x="46174" y="39722"/>
                      <a:pt x="46375" y="40217"/>
                    </a:cubicBezTo>
                    <a:cubicBezTo>
                      <a:pt x="46396" y="40280"/>
                      <a:pt x="46480" y="40313"/>
                      <a:pt x="46628" y="40439"/>
                    </a:cubicBezTo>
                    <a:cubicBezTo>
                      <a:pt x="46564" y="39711"/>
                      <a:pt x="46164" y="39195"/>
                      <a:pt x="46047" y="38541"/>
                    </a:cubicBezTo>
                    <a:lnTo>
                      <a:pt x="46047" y="38541"/>
                    </a:lnTo>
                    <a:cubicBezTo>
                      <a:pt x="46269" y="38562"/>
                      <a:pt x="46396" y="38688"/>
                      <a:pt x="46532" y="38773"/>
                    </a:cubicBezTo>
                    <a:lnTo>
                      <a:pt x="48368" y="39975"/>
                    </a:lnTo>
                    <a:cubicBezTo>
                      <a:pt x="48522" y="40071"/>
                      <a:pt x="48685" y="40168"/>
                      <a:pt x="48889" y="40168"/>
                    </a:cubicBezTo>
                    <a:cubicBezTo>
                      <a:pt x="48908" y="40168"/>
                      <a:pt x="48928" y="40167"/>
                      <a:pt x="48948" y="40165"/>
                    </a:cubicBezTo>
                    <a:cubicBezTo>
                      <a:pt x="48927" y="40091"/>
                      <a:pt x="48916" y="40017"/>
                      <a:pt x="48885" y="39985"/>
                    </a:cubicBezTo>
                    <a:cubicBezTo>
                      <a:pt x="48578" y="39690"/>
                      <a:pt x="48273" y="39406"/>
                      <a:pt x="47967" y="39131"/>
                    </a:cubicBezTo>
                    <a:cubicBezTo>
                      <a:pt x="47661" y="38857"/>
                      <a:pt x="47376" y="38583"/>
                      <a:pt x="47050" y="38361"/>
                    </a:cubicBezTo>
                    <a:cubicBezTo>
                      <a:pt x="46385" y="37908"/>
                      <a:pt x="45742" y="37433"/>
                      <a:pt x="45151" y="36895"/>
                    </a:cubicBezTo>
                    <a:cubicBezTo>
                      <a:pt x="45056" y="36811"/>
                      <a:pt x="44929" y="36748"/>
                      <a:pt x="44824" y="36684"/>
                    </a:cubicBezTo>
                    <a:cubicBezTo>
                      <a:pt x="44729" y="36621"/>
                      <a:pt x="44729" y="36621"/>
                      <a:pt x="44697" y="36315"/>
                    </a:cubicBezTo>
                    <a:cubicBezTo>
                      <a:pt x="45393" y="36273"/>
                      <a:pt x="46100" y="36294"/>
                      <a:pt x="46849" y="36188"/>
                    </a:cubicBezTo>
                    <a:cubicBezTo>
                      <a:pt x="46654" y="36054"/>
                      <a:pt x="46598" y="36015"/>
                      <a:pt x="46236" y="36015"/>
                    </a:cubicBezTo>
                    <a:cubicBezTo>
                      <a:pt x="46087" y="36015"/>
                      <a:pt x="45887" y="36021"/>
                      <a:pt x="45604" y="36031"/>
                    </a:cubicBezTo>
                    <a:cubicBezTo>
                      <a:pt x="45204" y="36052"/>
                      <a:pt x="44814" y="36062"/>
                      <a:pt x="44381" y="36073"/>
                    </a:cubicBezTo>
                    <a:cubicBezTo>
                      <a:pt x="43579" y="35556"/>
                      <a:pt x="43000" y="34702"/>
                      <a:pt x="41997" y="34290"/>
                    </a:cubicBezTo>
                    <a:cubicBezTo>
                      <a:pt x="42207" y="34150"/>
                      <a:pt x="42403" y="34140"/>
                      <a:pt x="42591" y="34140"/>
                    </a:cubicBezTo>
                    <a:cubicBezTo>
                      <a:pt x="42623" y="34140"/>
                      <a:pt x="42655" y="34140"/>
                      <a:pt x="42686" y="34140"/>
                    </a:cubicBezTo>
                    <a:cubicBezTo>
                      <a:pt x="42749" y="34140"/>
                      <a:pt x="42811" y="34139"/>
                      <a:pt x="42873" y="34132"/>
                    </a:cubicBezTo>
                    <a:cubicBezTo>
                      <a:pt x="43179" y="34090"/>
                      <a:pt x="43485" y="34090"/>
                      <a:pt x="43801" y="34069"/>
                    </a:cubicBezTo>
                    <a:cubicBezTo>
                      <a:pt x="44086" y="34058"/>
                      <a:pt x="44371" y="34037"/>
                      <a:pt x="44666" y="34037"/>
                    </a:cubicBezTo>
                    <a:cubicBezTo>
                      <a:pt x="44950" y="34027"/>
                      <a:pt x="45236" y="34027"/>
                      <a:pt x="45510" y="34027"/>
                    </a:cubicBezTo>
                    <a:cubicBezTo>
                      <a:pt x="45552" y="33868"/>
                      <a:pt x="45468" y="33826"/>
                      <a:pt x="45383" y="33826"/>
                    </a:cubicBezTo>
                    <a:cubicBezTo>
                      <a:pt x="45060" y="33826"/>
                      <a:pt x="44731" y="33821"/>
                      <a:pt x="44405" y="33821"/>
                    </a:cubicBezTo>
                    <a:cubicBezTo>
                      <a:pt x="44241" y="33821"/>
                      <a:pt x="44079" y="33823"/>
                      <a:pt x="43917" y="33826"/>
                    </a:cubicBezTo>
                    <a:cubicBezTo>
                      <a:pt x="43495" y="33837"/>
                      <a:pt x="43073" y="33858"/>
                      <a:pt x="42662" y="33910"/>
                    </a:cubicBezTo>
                    <a:cubicBezTo>
                      <a:pt x="42594" y="33919"/>
                      <a:pt x="42528" y="33923"/>
                      <a:pt x="42464" y="33923"/>
                    </a:cubicBezTo>
                    <a:cubicBezTo>
                      <a:pt x="42118" y="33923"/>
                      <a:pt x="41823" y="33802"/>
                      <a:pt x="41565" y="33563"/>
                    </a:cubicBezTo>
                    <a:cubicBezTo>
                      <a:pt x="41491" y="33488"/>
                      <a:pt x="41418" y="33404"/>
                      <a:pt x="41301" y="33288"/>
                    </a:cubicBezTo>
                    <a:cubicBezTo>
                      <a:pt x="41653" y="33176"/>
                      <a:pt x="41986" y="33162"/>
                      <a:pt x="42309" y="33162"/>
                    </a:cubicBezTo>
                    <a:cubicBezTo>
                      <a:pt x="42419" y="33162"/>
                      <a:pt x="42528" y="33163"/>
                      <a:pt x="42636" y="33163"/>
                    </a:cubicBezTo>
                    <a:cubicBezTo>
                      <a:pt x="42687" y="33163"/>
                      <a:pt x="42738" y="33163"/>
                      <a:pt x="42789" y="33162"/>
                    </a:cubicBezTo>
                    <a:cubicBezTo>
                      <a:pt x="43253" y="33162"/>
                      <a:pt x="43717" y="33183"/>
                      <a:pt x="44181" y="33225"/>
                    </a:cubicBezTo>
                    <a:cubicBezTo>
                      <a:pt x="44666" y="33267"/>
                      <a:pt x="45151" y="33352"/>
                      <a:pt x="45636" y="33425"/>
                    </a:cubicBezTo>
                    <a:cubicBezTo>
                      <a:pt x="46079" y="33499"/>
                      <a:pt x="46522" y="33615"/>
                      <a:pt x="47050" y="33731"/>
                    </a:cubicBezTo>
                    <a:cubicBezTo>
                      <a:pt x="46881" y="33415"/>
                      <a:pt x="46649" y="33415"/>
                      <a:pt x="46480" y="33373"/>
                    </a:cubicBezTo>
                    <a:cubicBezTo>
                      <a:pt x="45447" y="33120"/>
                      <a:pt x="44392" y="32930"/>
                      <a:pt x="43326" y="32919"/>
                    </a:cubicBezTo>
                    <a:cubicBezTo>
                      <a:pt x="43250" y="32918"/>
                      <a:pt x="43174" y="32917"/>
                      <a:pt x="43098" y="32917"/>
                    </a:cubicBezTo>
                    <a:cubicBezTo>
                      <a:pt x="42438" y="32917"/>
                      <a:pt x="41785" y="32954"/>
                      <a:pt x="41132" y="32982"/>
                    </a:cubicBezTo>
                    <a:cubicBezTo>
                      <a:pt x="41123" y="32982"/>
                      <a:pt x="41114" y="32983"/>
                      <a:pt x="41104" y="32983"/>
                    </a:cubicBezTo>
                    <a:cubicBezTo>
                      <a:pt x="40716" y="32983"/>
                      <a:pt x="40389" y="32761"/>
                      <a:pt x="40173" y="32318"/>
                    </a:cubicBezTo>
                    <a:cubicBezTo>
                      <a:pt x="40479" y="32170"/>
                      <a:pt x="40816" y="32181"/>
                      <a:pt x="41132" y="32138"/>
                    </a:cubicBezTo>
                    <a:cubicBezTo>
                      <a:pt x="41439" y="32096"/>
                      <a:pt x="41755" y="32054"/>
                      <a:pt x="42061" y="32033"/>
                    </a:cubicBezTo>
                    <a:cubicBezTo>
                      <a:pt x="42388" y="32002"/>
                      <a:pt x="42725" y="31970"/>
                      <a:pt x="43052" y="31960"/>
                    </a:cubicBezTo>
                    <a:cubicBezTo>
                      <a:pt x="43276" y="31952"/>
                      <a:pt x="43496" y="31944"/>
                      <a:pt x="43717" y="31944"/>
                    </a:cubicBezTo>
                    <a:cubicBezTo>
                      <a:pt x="43808" y="31944"/>
                      <a:pt x="43899" y="31946"/>
                      <a:pt x="43991" y="31949"/>
                    </a:cubicBezTo>
                    <a:cubicBezTo>
                      <a:pt x="44318" y="31949"/>
                      <a:pt x="44655" y="31970"/>
                      <a:pt x="44982" y="32002"/>
                    </a:cubicBezTo>
                    <a:cubicBezTo>
                      <a:pt x="45243" y="32020"/>
                      <a:pt x="45504" y="32113"/>
                      <a:pt x="45771" y="32113"/>
                    </a:cubicBezTo>
                    <a:cubicBezTo>
                      <a:pt x="45807" y="32113"/>
                      <a:pt x="45843" y="32111"/>
                      <a:pt x="45878" y="32107"/>
                    </a:cubicBezTo>
                    <a:cubicBezTo>
                      <a:pt x="45857" y="31906"/>
                      <a:pt x="45721" y="31906"/>
                      <a:pt x="45625" y="31885"/>
                    </a:cubicBezTo>
                    <a:cubicBezTo>
                      <a:pt x="45172" y="31812"/>
                      <a:pt x="44708" y="31717"/>
                      <a:pt x="44254" y="31685"/>
                    </a:cubicBezTo>
                    <a:cubicBezTo>
                      <a:pt x="43971" y="31670"/>
                      <a:pt x="43687" y="31662"/>
                      <a:pt x="43405" y="31662"/>
                    </a:cubicBezTo>
                    <a:cubicBezTo>
                      <a:pt x="42311" y="31662"/>
                      <a:pt x="41225" y="31777"/>
                      <a:pt x="40152" y="32012"/>
                    </a:cubicBezTo>
                    <a:cubicBezTo>
                      <a:pt x="40056" y="32033"/>
                      <a:pt x="39967" y="32043"/>
                      <a:pt x="39883" y="32043"/>
                    </a:cubicBezTo>
                    <a:cubicBezTo>
                      <a:pt x="39589" y="32043"/>
                      <a:pt x="39361" y="31917"/>
                      <a:pt x="39140" y="31695"/>
                    </a:cubicBezTo>
                    <a:cubicBezTo>
                      <a:pt x="39646" y="31411"/>
                      <a:pt x="40015" y="31327"/>
                      <a:pt x="41755" y="31084"/>
                    </a:cubicBezTo>
                    <a:cubicBezTo>
                      <a:pt x="42630" y="30968"/>
                      <a:pt x="43506" y="30842"/>
                      <a:pt x="44371" y="30725"/>
                    </a:cubicBezTo>
                    <a:cubicBezTo>
                      <a:pt x="44379" y="30560"/>
                      <a:pt x="44302" y="30546"/>
                      <a:pt x="44209" y="30546"/>
                    </a:cubicBezTo>
                    <a:cubicBezTo>
                      <a:pt x="44189" y="30546"/>
                      <a:pt x="44169" y="30546"/>
                      <a:pt x="44149" y="30546"/>
                    </a:cubicBezTo>
                    <a:cubicBezTo>
                      <a:pt x="43021" y="30620"/>
                      <a:pt x="41903" y="30778"/>
                      <a:pt x="40795" y="30989"/>
                    </a:cubicBezTo>
                    <a:cubicBezTo>
                      <a:pt x="40036" y="31126"/>
                      <a:pt x="39287" y="31306"/>
                      <a:pt x="38517" y="31474"/>
                    </a:cubicBezTo>
                    <a:cubicBezTo>
                      <a:pt x="38106" y="31252"/>
                      <a:pt x="37673" y="31020"/>
                      <a:pt x="37241" y="30810"/>
                    </a:cubicBezTo>
                    <a:cubicBezTo>
                      <a:pt x="37074" y="30726"/>
                      <a:pt x="36918" y="30637"/>
                      <a:pt x="36729" y="30637"/>
                    </a:cubicBezTo>
                    <a:cubicBezTo>
                      <a:pt x="36656" y="30637"/>
                      <a:pt x="36578" y="30651"/>
                      <a:pt x="36492" y="30683"/>
                    </a:cubicBezTo>
                    <a:cubicBezTo>
                      <a:pt x="36464" y="30694"/>
                      <a:pt x="36437" y="30699"/>
                      <a:pt x="36409" y="30699"/>
                    </a:cubicBezTo>
                    <a:cubicBezTo>
                      <a:pt x="36246" y="30699"/>
                      <a:pt x="36077" y="30526"/>
                      <a:pt x="35870" y="30345"/>
                    </a:cubicBezTo>
                    <a:lnTo>
                      <a:pt x="35870" y="30345"/>
                    </a:lnTo>
                    <a:cubicBezTo>
                      <a:pt x="36165" y="30409"/>
                      <a:pt x="36355" y="30451"/>
                      <a:pt x="36545" y="30483"/>
                    </a:cubicBezTo>
                    <a:cubicBezTo>
                      <a:pt x="36640" y="30378"/>
                      <a:pt x="36587" y="30314"/>
                      <a:pt x="36503" y="30272"/>
                    </a:cubicBezTo>
                    <a:cubicBezTo>
                      <a:pt x="35733" y="29881"/>
                      <a:pt x="35047" y="29354"/>
                      <a:pt x="34351" y="28838"/>
                    </a:cubicBezTo>
                    <a:cubicBezTo>
                      <a:pt x="34277" y="28796"/>
                      <a:pt x="34246" y="28700"/>
                      <a:pt x="34204" y="28648"/>
                    </a:cubicBezTo>
                    <a:cubicBezTo>
                      <a:pt x="34267" y="28426"/>
                      <a:pt x="34436" y="28342"/>
                      <a:pt x="34594" y="28278"/>
                    </a:cubicBezTo>
                    <a:cubicBezTo>
                      <a:pt x="35479" y="27941"/>
                      <a:pt x="36344" y="27530"/>
                      <a:pt x="37283" y="27319"/>
                    </a:cubicBezTo>
                    <a:cubicBezTo>
                      <a:pt x="37800" y="27203"/>
                      <a:pt x="38306" y="27024"/>
                      <a:pt x="38812" y="26886"/>
                    </a:cubicBezTo>
                    <a:cubicBezTo>
                      <a:pt x="39002" y="26834"/>
                      <a:pt x="39203" y="26802"/>
                      <a:pt x="39393" y="26749"/>
                    </a:cubicBezTo>
                    <a:cubicBezTo>
                      <a:pt x="39435" y="26738"/>
                      <a:pt x="39456" y="26665"/>
                      <a:pt x="39519" y="26560"/>
                    </a:cubicBezTo>
                    <a:lnTo>
                      <a:pt x="39519" y="26560"/>
                    </a:lnTo>
                    <a:cubicBezTo>
                      <a:pt x="39266" y="26581"/>
                      <a:pt x="39076" y="26581"/>
                      <a:pt x="38886" y="26623"/>
                    </a:cubicBezTo>
                    <a:cubicBezTo>
                      <a:pt x="38411" y="26738"/>
                      <a:pt x="37947" y="26865"/>
                      <a:pt x="37473" y="26992"/>
                    </a:cubicBezTo>
                    <a:cubicBezTo>
                      <a:pt x="36787" y="27181"/>
                      <a:pt x="36112" y="27371"/>
                      <a:pt x="35458" y="27646"/>
                    </a:cubicBezTo>
                    <a:cubicBezTo>
                      <a:pt x="35069" y="27814"/>
                      <a:pt x="34668" y="27941"/>
                      <a:pt x="34319" y="28194"/>
                    </a:cubicBezTo>
                    <a:cubicBezTo>
                      <a:pt x="34187" y="28287"/>
                      <a:pt x="34060" y="28335"/>
                      <a:pt x="33931" y="28335"/>
                    </a:cubicBezTo>
                    <a:cubicBezTo>
                      <a:pt x="33783" y="28335"/>
                      <a:pt x="33634" y="28271"/>
                      <a:pt x="33476" y="28142"/>
                    </a:cubicBezTo>
                    <a:cubicBezTo>
                      <a:pt x="32812" y="27582"/>
                      <a:pt x="32115" y="27076"/>
                      <a:pt x="31430" y="26549"/>
                    </a:cubicBezTo>
                    <a:cubicBezTo>
                      <a:pt x="31366" y="26496"/>
                      <a:pt x="31282" y="26464"/>
                      <a:pt x="31219" y="26433"/>
                    </a:cubicBezTo>
                    <a:cubicBezTo>
                      <a:pt x="31082" y="26517"/>
                      <a:pt x="31145" y="26602"/>
                      <a:pt x="31198" y="26665"/>
                    </a:cubicBezTo>
                    <a:cubicBezTo>
                      <a:pt x="31257" y="26745"/>
                      <a:pt x="31336" y="26825"/>
                      <a:pt x="31408" y="26896"/>
                    </a:cubicBezTo>
                    <a:lnTo>
                      <a:pt x="31408" y="26896"/>
                    </a:lnTo>
                    <a:cubicBezTo>
                      <a:pt x="31067" y="26849"/>
                      <a:pt x="30890" y="26599"/>
                      <a:pt x="30691" y="26391"/>
                    </a:cubicBezTo>
                    <a:cubicBezTo>
                      <a:pt x="30702" y="26127"/>
                      <a:pt x="30892" y="26021"/>
                      <a:pt x="31050" y="25916"/>
                    </a:cubicBezTo>
                    <a:cubicBezTo>
                      <a:pt x="32337" y="25083"/>
                      <a:pt x="33687" y="24387"/>
                      <a:pt x="35184" y="23975"/>
                    </a:cubicBezTo>
                    <a:cubicBezTo>
                      <a:pt x="36081" y="23733"/>
                      <a:pt x="36977" y="23490"/>
                      <a:pt x="37905" y="23364"/>
                    </a:cubicBezTo>
                    <a:cubicBezTo>
                      <a:pt x="38538" y="23290"/>
                      <a:pt x="39182" y="23258"/>
                      <a:pt x="39825" y="23195"/>
                    </a:cubicBezTo>
                    <a:cubicBezTo>
                      <a:pt x="39941" y="23185"/>
                      <a:pt x="40057" y="23164"/>
                      <a:pt x="40258" y="23132"/>
                    </a:cubicBezTo>
                    <a:cubicBezTo>
                      <a:pt x="40018" y="23022"/>
                      <a:pt x="39776" y="22972"/>
                      <a:pt x="39406" y="22972"/>
                    </a:cubicBezTo>
                    <a:cubicBezTo>
                      <a:pt x="39026" y="22972"/>
                      <a:pt x="38512" y="23025"/>
                      <a:pt x="37726" y="23121"/>
                    </a:cubicBezTo>
                    <a:cubicBezTo>
                      <a:pt x="36862" y="23227"/>
                      <a:pt x="36028" y="23427"/>
                      <a:pt x="35195" y="23670"/>
                    </a:cubicBezTo>
                    <a:cubicBezTo>
                      <a:pt x="34394" y="23912"/>
                      <a:pt x="33592" y="24197"/>
                      <a:pt x="32833" y="24556"/>
                    </a:cubicBezTo>
                    <a:cubicBezTo>
                      <a:pt x="32073" y="24903"/>
                      <a:pt x="31366" y="25378"/>
                      <a:pt x="30618" y="25810"/>
                    </a:cubicBezTo>
                    <a:cubicBezTo>
                      <a:pt x="30164" y="25536"/>
                      <a:pt x="29742" y="25199"/>
                      <a:pt x="29362" y="24735"/>
                    </a:cubicBezTo>
                    <a:cubicBezTo>
                      <a:pt x="29753" y="24471"/>
                      <a:pt x="30143" y="24260"/>
                      <a:pt x="30544" y="24092"/>
                    </a:cubicBezTo>
                    <a:cubicBezTo>
                      <a:pt x="31282" y="23785"/>
                      <a:pt x="32031" y="23511"/>
                      <a:pt x="32801" y="23290"/>
                    </a:cubicBezTo>
                    <a:cubicBezTo>
                      <a:pt x="33855" y="22974"/>
                      <a:pt x="34931" y="22710"/>
                      <a:pt x="36018" y="22541"/>
                    </a:cubicBezTo>
                    <a:cubicBezTo>
                      <a:pt x="36070" y="22531"/>
                      <a:pt x="36112" y="22457"/>
                      <a:pt x="36144" y="22414"/>
                    </a:cubicBezTo>
                    <a:cubicBezTo>
                      <a:pt x="36154" y="22404"/>
                      <a:pt x="36133" y="22383"/>
                      <a:pt x="36112" y="22330"/>
                    </a:cubicBezTo>
                    <a:cubicBezTo>
                      <a:pt x="35416" y="22383"/>
                      <a:pt x="34731" y="22510"/>
                      <a:pt x="34045" y="22689"/>
                    </a:cubicBezTo>
                    <a:cubicBezTo>
                      <a:pt x="33412" y="22857"/>
                      <a:pt x="32758" y="23005"/>
                      <a:pt x="32137" y="23216"/>
                    </a:cubicBezTo>
                    <a:cubicBezTo>
                      <a:pt x="31483" y="23438"/>
                      <a:pt x="30850" y="23722"/>
                      <a:pt x="30217" y="23986"/>
                    </a:cubicBezTo>
                    <a:cubicBezTo>
                      <a:pt x="29848" y="24134"/>
                      <a:pt x="29500" y="24313"/>
                      <a:pt x="29109" y="24481"/>
                    </a:cubicBezTo>
                    <a:cubicBezTo>
                      <a:pt x="27991" y="23501"/>
                      <a:pt x="26905" y="22541"/>
                      <a:pt x="25777" y="21550"/>
                    </a:cubicBezTo>
                    <a:cubicBezTo>
                      <a:pt x="25872" y="21307"/>
                      <a:pt x="26114" y="21191"/>
                      <a:pt x="26346" y="21075"/>
                    </a:cubicBezTo>
                    <a:cubicBezTo>
                      <a:pt x="27412" y="20485"/>
                      <a:pt x="28540" y="20031"/>
                      <a:pt x="29732" y="19725"/>
                    </a:cubicBezTo>
                    <a:cubicBezTo>
                      <a:pt x="30354" y="19567"/>
                      <a:pt x="30955" y="19325"/>
                      <a:pt x="31577" y="19177"/>
                    </a:cubicBezTo>
                    <a:cubicBezTo>
                      <a:pt x="32653" y="18913"/>
                      <a:pt x="33740" y="18681"/>
                      <a:pt x="34826" y="18481"/>
                    </a:cubicBezTo>
                    <a:cubicBezTo>
                      <a:pt x="35448" y="18354"/>
                      <a:pt x="36091" y="18312"/>
                      <a:pt x="36735" y="18238"/>
                    </a:cubicBezTo>
                    <a:cubicBezTo>
                      <a:pt x="36840" y="18228"/>
                      <a:pt x="36967" y="18249"/>
                      <a:pt x="37009" y="18059"/>
                    </a:cubicBezTo>
                    <a:cubicBezTo>
                      <a:pt x="36914" y="18038"/>
                      <a:pt x="36808" y="18017"/>
                      <a:pt x="36714" y="18017"/>
                    </a:cubicBezTo>
                    <a:cubicBezTo>
                      <a:pt x="35744" y="18048"/>
                      <a:pt x="34773" y="18186"/>
                      <a:pt x="33824" y="18385"/>
                    </a:cubicBezTo>
                    <a:cubicBezTo>
                      <a:pt x="32843" y="18586"/>
                      <a:pt x="31872" y="18776"/>
                      <a:pt x="30913" y="19039"/>
                    </a:cubicBezTo>
                    <a:cubicBezTo>
                      <a:pt x="30101" y="19250"/>
                      <a:pt x="29289" y="19482"/>
                      <a:pt x="28498" y="19799"/>
                    </a:cubicBezTo>
                    <a:cubicBezTo>
                      <a:pt x="27454" y="20232"/>
                      <a:pt x="26378" y="20590"/>
                      <a:pt x="25523" y="21307"/>
                    </a:cubicBezTo>
                    <a:cubicBezTo>
                      <a:pt x="25515" y="21308"/>
                      <a:pt x="25507" y="21308"/>
                      <a:pt x="25500" y="21308"/>
                    </a:cubicBezTo>
                    <a:cubicBezTo>
                      <a:pt x="25220" y="21308"/>
                      <a:pt x="25076" y="21135"/>
                      <a:pt x="24902" y="21012"/>
                    </a:cubicBezTo>
                    <a:cubicBezTo>
                      <a:pt x="24543" y="20727"/>
                      <a:pt x="24173" y="20421"/>
                      <a:pt x="23815" y="20136"/>
                    </a:cubicBezTo>
                    <a:cubicBezTo>
                      <a:pt x="23688" y="20052"/>
                      <a:pt x="23552" y="19978"/>
                      <a:pt x="23414" y="19904"/>
                    </a:cubicBezTo>
                    <a:cubicBezTo>
                      <a:pt x="23404" y="19904"/>
                      <a:pt x="23372" y="19925"/>
                      <a:pt x="23320" y="19946"/>
                    </a:cubicBezTo>
                    <a:cubicBezTo>
                      <a:pt x="23404" y="20052"/>
                      <a:pt x="23467" y="20157"/>
                      <a:pt x="23562" y="20242"/>
                    </a:cubicBezTo>
                    <a:lnTo>
                      <a:pt x="24796" y="21254"/>
                    </a:lnTo>
                    <a:cubicBezTo>
                      <a:pt x="25270" y="21655"/>
                      <a:pt x="25809" y="21971"/>
                      <a:pt x="26283" y="22351"/>
                    </a:cubicBezTo>
                    <a:cubicBezTo>
                      <a:pt x="26705" y="22678"/>
                      <a:pt x="27095" y="23037"/>
                      <a:pt x="27496" y="23396"/>
                    </a:cubicBezTo>
                    <a:cubicBezTo>
                      <a:pt x="27707" y="23585"/>
                      <a:pt x="27907" y="23796"/>
                      <a:pt x="28129" y="23986"/>
                    </a:cubicBezTo>
                    <a:cubicBezTo>
                      <a:pt x="28603" y="24408"/>
                      <a:pt x="29025" y="24882"/>
                      <a:pt x="29447" y="25367"/>
                    </a:cubicBezTo>
                    <a:cubicBezTo>
                      <a:pt x="28867" y="25030"/>
                      <a:pt x="28361" y="24608"/>
                      <a:pt x="27855" y="24186"/>
                    </a:cubicBezTo>
                    <a:cubicBezTo>
                      <a:pt x="26188" y="22815"/>
                      <a:pt x="24532" y="21444"/>
                      <a:pt x="22898" y="20052"/>
                    </a:cubicBezTo>
                    <a:cubicBezTo>
                      <a:pt x="21695" y="19029"/>
                      <a:pt x="20524" y="17975"/>
                      <a:pt x="19322" y="16951"/>
                    </a:cubicBezTo>
                    <a:cubicBezTo>
                      <a:pt x="18204" y="16002"/>
                      <a:pt x="17055" y="15085"/>
                      <a:pt x="15937" y="14157"/>
                    </a:cubicBezTo>
                    <a:cubicBezTo>
                      <a:pt x="14724" y="13144"/>
                      <a:pt x="13458" y="12205"/>
                      <a:pt x="12182" y="11288"/>
                    </a:cubicBezTo>
                    <a:cubicBezTo>
                      <a:pt x="11897" y="11077"/>
                      <a:pt x="11634" y="10834"/>
                      <a:pt x="11370" y="10592"/>
                    </a:cubicBezTo>
                    <a:cubicBezTo>
                      <a:pt x="11243" y="10475"/>
                      <a:pt x="11117" y="10349"/>
                      <a:pt x="11180" y="10096"/>
                    </a:cubicBezTo>
                    <a:lnTo>
                      <a:pt x="11180" y="10096"/>
                    </a:lnTo>
                    <a:cubicBezTo>
                      <a:pt x="11254" y="10117"/>
                      <a:pt x="11349" y="10117"/>
                      <a:pt x="11402" y="10159"/>
                    </a:cubicBezTo>
                    <a:cubicBezTo>
                      <a:pt x="11992" y="10634"/>
                      <a:pt x="12572" y="11108"/>
                      <a:pt x="13153" y="11583"/>
                    </a:cubicBezTo>
                    <a:cubicBezTo>
                      <a:pt x="13395" y="11783"/>
                      <a:pt x="13627" y="11994"/>
                      <a:pt x="13891" y="12163"/>
                    </a:cubicBezTo>
                    <a:cubicBezTo>
                      <a:pt x="14903" y="12796"/>
                      <a:pt x="15820" y="13566"/>
                      <a:pt x="16749" y="14336"/>
                    </a:cubicBezTo>
                    <a:cubicBezTo>
                      <a:pt x="17498" y="14958"/>
                      <a:pt x="18267" y="15559"/>
                      <a:pt x="19017" y="16182"/>
                    </a:cubicBezTo>
                    <a:cubicBezTo>
                      <a:pt x="19417" y="16529"/>
                      <a:pt x="19797" y="16909"/>
                      <a:pt x="20177" y="17279"/>
                    </a:cubicBezTo>
                    <a:cubicBezTo>
                      <a:pt x="20208" y="17310"/>
                      <a:pt x="20229" y="17352"/>
                      <a:pt x="20261" y="17384"/>
                    </a:cubicBezTo>
                    <a:lnTo>
                      <a:pt x="22729" y="19503"/>
                    </a:lnTo>
                    <a:cubicBezTo>
                      <a:pt x="22781" y="19536"/>
                      <a:pt x="22856" y="19557"/>
                      <a:pt x="22919" y="19588"/>
                    </a:cubicBezTo>
                    <a:cubicBezTo>
                      <a:pt x="23098" y="19514"/>
                      <a:pt x="23130" y="19293"/>
                      <a:pt x="23362" y="19229"/>
                    </a:cubicBezTo>
                    <a:cubicBezTo>
                      <a:pt x="23973" y="19060"/>
                      <a:pt x="24585" y="18839"/>
                      <a:pt x="25186" y="18618"/>
                    </a:cubicBezTo>
                    <a:cubicBezTo>
                      <a:pt x="25661" y="18449"/>
                      <a:pt x="26125" y="18259"/>
                      <a:pt x="26589" y="18048"/>
                    </a:cubicBezTo>
                    <a:lnTo>
                      <a:pt x="26589" y="18048"/>
                    </a:lnTo>
                    <a:cubicBezTo>
                      <a:pt x="25935" y="18069"/>
                      <a:pt x="25323" y="18270"/>
                      <a:pt x="24722" y="18512"/>
                    </a:cubicBezTo>
                    <a:cubicBezTo>
                      <a:pt x="24110" y="18765"/>
                      <a:pt x="23488" y="18997"/>
                      <a:pt x="22834" y="19250"/>
                    </a:cubicBezTo>
                    <a:cubicBezTo>
                      <a:pt x="22655" y="19103"/>
                      <a:pt x="22465" y="18955"/>
                      <a:pt x="22275" y="18807"/>
                    </a:cubicBezTo>
                    <a:cubicBezTo>
                      <a:pt x="22233" y="18765"/>
                      <a:pt x="22212" y="18692"/>
                      <a:pt x="22159" y="18596"/>
                    </a:cubicBezTo>
                    <a:cubicBezTo>
                      <a:pt x="22275" y="18533"/>
                      <a:pt x="22380" y="18460"/>
                      <a:pt x="22497" y="18407"/>
                    </a:cubicBezTo>
                    <a:cubicBezTo>
                      <a:pt x="23119" y="18164"/>
                      <a:pt x="23741" y="17932"/>
                      <a:pt x="24363" y="17689"/>
                    </a:cubicBezTo>
                    <a:cubicBezTo>
                      <a:pt x="24522" y="17626"/>
                      <a:pt x="24670" y="17542"/>
                      <a:pt x="24817" y="17468"/>
                    </a:cubicBezTo>
                    <a:cubicBezTo>
                      <a:pt x="24802" y="17349"/>
                      <a:pt x="24746" y="17319"/>
                      <a:pt x="24687" y="17319"/>
                    </a:cubicBezTo>
                    <a:cubicBezTo>
                      <a:pt x="24663" y="17319"/>
                      <a:pt x="24638" y="17325"/>
                      <a:pt x="24616" y="17331"/>
                    </a:cubicBezTo>
                    <a:cubicBezTo>
                      <a:pt x="24427" y="17384"/>
                      <a:pt x="24237" y="17457"/>
                      <a:pt x="24058" y="17521"/>
                    </a:cubicBezTo>
                    <a:cubicBezTo>
                      <a:pt x="23414" y="17774"/>
                      <a:pt x="22771" y="18027"/>
                      <a:pt x="22127" y="18270"/>
                    </a:cubicBezTo>
                    <a:cubicBezTo>
                      <a:pt x="22025" y="18305"/>
                      <a:pt x="21955" y="18328"/>
                      <a:pt x="21899" y="18328"/>
                    </a:cubicBezTo>
                    <a:cubicBezTo>
                      <a:pt x="21787" y="18328"/>
                      <a:pt x="21726" y="18241"/>
                      <a:pt x="21558" y="17996"/>
                    </a:cubicBezTo>
                    <a:cubicBezTo>
                      <a:pt x="21611" y="17943"/>
                      <a:pt x="21663" y="17858"/>
                      <a:pt x="21738" y="17827"/>
                    </a:cubicBezTo>
                    <a:cubicBezTo>
                      <a:pt x="22106" y="17679"/>
                      <a:pt x="22476" y="17542"/>
                      <a:pt x="22856" y="17415"/>
                    </a:cubicBezTo>
                    <a:cubicBezTo>
                      <a:pt x="23341" y="17257"/>
                      <a:pt x="23826" y="17110"/>
                      <a:pt x="24321" y="16962"/>
                    </a:cubicBezTo>
                    <a:cubicBezTo>
                      <a:pt x="24511" y="16899"/>
                      <a:pt x="24701" y="16857"/>
                      <a:pt x="24902" y="16814"/>
                    </a:cubicBezTo>
                    <a:cubicBezTo>
                      <a:pt x="25165" y="16761"/>
                      <a:pt x="25165" y="16761"/>
                      <a:pt x="25492" y="16498"/>
                    </a:cubicBezTo>
                    <a:cubicBezTo>
                      <a:pt x="25417" y="16475"/>
                      <a:pt x="25344" y="16466"/>
                      <a:pt x="25275" y="16466"/>
                    </a:cubicBezTo>
                    <a:cubicBezTo>
                      <a:pt x="24956" y="16466"/>
                      <a:pt x="24690" y="16665"/>
                      <a:pt x="24395" y="16709"/>
                    </a:cubicBezTo>
                    <a:cubicBezTo>
                      <a:pt x="24037" y="16751"/>
                      <a:pt x="23688" y="16930"/>
                      <a:pt x="23330" y="17057"/>
                    </a:cubicBezTo>
                    <a:cubicBezTo>
                      <a:pt x="22992" y="17173"/>
                      <a:pt x="22655" y="17300"/>
                      <a:pt x="22328" y="17415"/>
                    </a:cubicBezTo>
                    <a:cubicBezTo>
                      <a:pt x="21970" y="17532"/>
                      <a:pt x="21611" y="17658"/>
                      <a:pt x="21231" y="17785"/>
                    </a:cubicBezTo>
                    <a:cubicBezTo>
                      <a:pt x="21094" y="17668"/>
                      <a:pt x="20967" y="17563"/>
                      <a:pt x="20852" y="17457"/>
                    </a:cubicBezTo>
                    <a:cubicBezTo>
                      <a:pt x="20883" y="17384"/>
                      <a:pt x="20894" y="17321"/>
                      <a:pt x="20915" y="17310"/>
                    </a:cubicBezTo>
                    <a:cubicBezTo>
                      <a:pt x="21073" y="17225"/>
                      <a:pt x="21231" y="17152"/>
                      <a:pt x="21400" y="17089"/>
                    </a:cubicBezTo>
                    <a:cubicBezTo>
                      <a:pt x="22106" y="16814"/>
                      <a:pt x="22802" y="16529"/>
                      <a:pt x="23509" y="16276"/>
                    </a:cubicBezTo>
                    <a:cubicBezTo>
                      <a:pt x="24448" y="15939"/>
                      <a:pt x="25397" y="15612"/>
                      <a:pt x="26336" y="15296"/>
                    </a:cubicBezTo>
                    <a:cubicBezTo>
                      <a:pt x="26462" y="15254"/>
                      <a:pt x="26599" y="15254"/>
                      <a:pt x="26737" y="15221"/>
                    </a:cubicBezTo>
                    <a:cubicBezTo>
                      <a:pt x="26894" y="15179"/>
                      <a:pt x="27053" y="15127"/>
                      <a:pt x="27211" y="15074"/>
                    </a:cubicBezTo>
                    <a:cubicBezTo>
                      <a:pt x="27211" y="14935"/>
                      <a:pt x="27154" y="14897"/>
                      <a:pt x="27089" y="14897"/>
                    </a:cubicBezTo>
                    <a:cubicBezTo>
                      <a:pt x="27070" y="14897"/>
                      <a:pt x="27051" y="14900"/>
                      <a:pt x="27032" y="14905"/>
                    </a:cubicBezTo>
                    <a:cubicBezTo>
                      <a:pt x="26409" y="15064"/>
                      <a:pt x="25798" y="15232"/>
                      <a:pt x="25186" y="15432"/>
                    </a:cubicBezTo>
                    <a:cubicBezTo>
                      <a:pt x="23688" y="15939"/>
                      <a:pt x="22212" y="16487"/>
                      <a:pt x="20746" y="17057"/>
                    </a:cubicBezTo>
                    <a:cubicBezTo>
                      <a:pt x="20662" y="17078"/>
                      <a:pt x="20577" y="17089"/>
                      <a:pt x="20472" y="17110"/>
                    </a:cubicBezTo>
                    <a:cubicBezTo>
                      <a:pt x="20113" y="16782"/>
                      <a:pt x="19755" y="16456"/>
                      <a:pt x="19385" y="16128"/>
                    </a:cubicBezTo>
                    <a:cubicBezTo>
                      <a:pt x="19048" y="15833"/>
                      <a:pt x="18626" y="15612"/>
                      <a:pt x="18299" y="15243"/>
                    </a:cubicBezTo>
                    <a:cubicBezTo>
                      <a:pt x="18541" y="14989"/>
                      <a:pt x="18827" y="14958"/>
                      <a:pt x="19101" y="14874"/>
                    </a:cubicBezTo>
                    <a:cubicBezTo>
                      <a:pt x="19375" y="14789"/>
                      <a:pt x="19649" y="14715"/>
                      <a:pt x="19924" y="14631"/>
                    </a:cubicBezTo>
                    <a:cubicBezTo>
                      <a:pt x="20018" y="14600"/>
                      <a:pt x="20071" y="14536"/>
                      <a:pt x="20018" y="14431"/>
                    </a:cubicBezTo>
                    <a:cubicBezTo>
                      <a:pt x="20008" y="14420"/>
                      <a:pt x="19987" y="14389"/>
                      <a:pt x="19966" y="14389"/>
                    </a:cubicBezTo>
                    <a:cubicBezTo>
                      <a:pt x="19902" y="14399"/>
                      <a:pt x="19839" y="14399"/>
                      <a:pt x="19776" y="14420"/>
                    </a:cubicBezTo>
                    <a:cubicBezTo>
                      <a:pt x="19206" y="14610"/>
                      <a:pt x="18647" y="14811"/>
                      <a:pt x="18046" y="15022"/>
                    </a:cubicBezTo>
                    <a:cubicBezTo>
                      <a:pt x="17508" y="14610"/>
                      <a:pt x="16949" y="14230"/>
                      <a:pt x="16453" y="13682"/>
                    </a:cubicBezTo>
                    <a:cubicBezTo>
                      <a:pt x="16591" y="13587"/>
                      <a:pt x="16675" y="13482"/>
                      <a:pt x="16781" y="13439"/>
                    </a:cubicBezTo>
                    <a:cubicBezTo>
                      <a:pt x="17202" y="13281"/>
                      <a:pt x="17624" y="13154"/>
                      <a:pt x="18035" y="12975"/>
                    </a:cubicBezTo>
                    <a:cubicBezTo>
                      <a:pt x="19038" y="12554"/>
                      <a:pt x="20102" y="12332"/>
                      <a:pt x="21147" y="12047"/>
                    </a:cubicBezTo>
                    <a:cubicBezTo>
                      <a:pt x="21727" y="11900"/>
                      <a:pt x="22317" y="11825"/>
                      <a:pt x="22908" y="11710"/>
                    </a:cubicBezTo>
                    <a:cubicBezTo>
                      <a:pt x="23055" y="11678"/>
                      <a:pt x="23193" y="11614"/>
                      <a:pt x="23320" y="11572"/>
                    </a:cubicBezTo>
                    <a:cubicBezTo>
                      <a:pt x="23312" y="11453"/>
                      <a:pt x="23251" y="11428"/>
                      <a:pt x="23190" y="11428"/>
                    </a:cubicBezTo>
                    <a:cubicBezTo>
                      <a:pt x="23165" y="11428"/>
                      <a:pt x="23140" y="11432"/>
                      <a:pt x="23119" y="11436"/>
                    </a:cubicBezTo>
                    <a:cubicBezTo>
                      <a:pt x="22075" y="11614"/>
                      <a:pt x="21041" y="11815"/>
                      <a:pt x="20008" y="12068"/>
                    </a:cubicBezTo>
                    <a:cubicBezTo>
                      <a:pt x="19449" y="12195"/>
                      <a:pt x="18900" y="12395"/>
                      <a:pt x="18352" y="12543"/>
                    </a:cubicBezTo>
                    <a:cubicBezTo>
                      <a:pt x="17709" y="12722"/>
                      <a:pt x="17076" y="12933"/>
                      <a:pt x="16495" y="13271"/>
                    </a:cubicBezTo>
                    <a:cubicBezTo>
                      <a:pt x="16390" y="13344"/>
                      <a:pt x="16253" y="13376"/>
                      <a:pt x="16127" y="13429"/>
                    </a:cubicBezTo>
                    <a:cubicBezTo>
                      <a:pt x="15736" y="13229"/>
                      <a:pt x="15441" y="12922"/>
                      <a:pt x="15082" y="12648"/>
                    </a:cubicBezTo>
                    <a:cubicBezTo>
                      <a:pt x="15167" y="12522"/>
                      <a:pt x="15220" y="12395"/>
                      <a:pt x="15304" y="12322"/>
                    </a:cubicBezTo>
                    <a:cubicBezTo>
                      <a:pt x="15842" y="11847"/>
                      <a:pt x="16485" y="11520"/>
                      <a:pt x="17128" y="11225"/>
                    </a:cubicBezTo>
                    <a:cubicBezTo>
                      <a:pt x="17645" y="10993"/>
                      <a:pt x="18215" y="10845"/>
                      <a:pt x="18752" y="10665"/>
                    </a:cubicBezTo>
                    <a:cubicBezTo>
                      <a:pt x="18942" y="10602"/>
                      <a:pt x="19143" y="10550"/>
                      <a:pt x="19333" y="10497"/>
                    </a:cubicBezTo>
                    <a:cubicBezTo>
                      <a:pt x="20008" y="10307"/>
                      <a:pt x="20693" y="10107"/>
                      <a:pt x="21379" y="9927"/>
                    </a:cubicBezTo>
                    <a:cubicBezTo>
                      <a:pt x="21716" y="9833"/>
                      <a:pt x="22054" y="9737"/>
                      <a:pt x="22402" y="9664"/>
                    </a:cubicBezTo>
                    <a:cubicBezTo>
                      <a:pt x="23109" y="9495"/>
                      <a:pt x="23826" y="9347"/>
                      <a:pt x="24543" y="9189"/>
                    </a:cubicBezTo>
                    <a:cubicBezTo>
                      <a:pt x="24627" y="9168"/>
                      <a:pt x="24701" y="9125"/>
                      <a:pt x="24680" y="8968"/>
                    </a:cubicBezTo>
                    <a:cubicBezTo>
                      <a:pt x="24448" y="8968"/>
                      <a:pt x="24216" y="8978"/>
                      <a:pt x="23984" y="9031"/>
                    </a:cubicBezTo>
                    <a:cubicBezTo>
                      <a:pt x="23161" y="9210"/>
                      <a:pt x="22328" y="9357"/>
                      <a:pt x="21527" y="9590"/>
                    </a:cubicBezTo>
                    <a:cubicBezTo>
                      <a:pt x="20503" y="9896"/>
                      <a:pt x="19470" y="10128"/>
                      <a:pt x="18447" y="10433"/>
                    </a:cubicBezTo>
                    <a:cubicBezTo>
                      <a:pt x="17318" y="10771"/>
                      <a:pt x="16263" y="11277"/>
                      <a:pt x="15314" y="11994"/>
                    </a:cubicBezTo>
                    <a:cubicBezTo>
                      <a:pt x="15135" y="12132"/>
                      <a:pt x="14956" y="12247"/>
                      <a:pt x="14787" y="12353"/>
                    </a:cubicBezTo>
                    <a:cubicBezTo>
                      <a:pt x="14534" y="12289"/>
                      <a:pt x="14344" y="12205"/>
                      <a:pt x="14196" y="11973"/>
                    </a:cubicBezTo>
                    <a:cubicBezTo>
                      <a:pt x="14735" y="11436"/>
                      <a:pt x="15399" y="11150"/>
                      <a:pt x="16052" y="10855"/>
                    </a:cubicBezTo>
                    <a:cubicBezTo>
                      <a:pt x="16052" y="10722"/>
                      <a:pt x="16000" y="10677"/>
                      <a:pt x="15929" y="10677"/>
                    </a:cubicBezTo>
                    <a:cubicBezTo>
                      <a:pt x="15899" y="10677"/>
                      <a:pt x="15866" y="10685"/>
                      <a:pt x="15831" y="10697"/>
                    </a:cubicBezTo>
                    <a:cubicBezTo>
                      <a:pt x="15663" y="10750"/>
                      <a:pt x="15494" y="10813"/>
                      <a:pt x="15346" y="10897"/>
                    </a:cubicBezTo>
                    <a:cubicBezTo>
                      <a:pt x="14903" y="11161"/>
                      <a:pt x="14481" y="11436"/>
                      <a:pt x="14049" y="11699"/>
                    </a:cubicBezTo>
                    <a:cubicBezTo>
                      <a:pt x="13994" y="11734"/>
                      <a:pt x="13935" y="11764"/>
                      <a:pt x="13880" y="11764"/>
                    </a:cubicBezTo>
                    <a:cubicBezTo>
                      <a:pt x="13818" y="11764"/>
                      <a:pt x="13761" y="11726"/>
                      <a:pt x="13722" y="11614"/>
                    </a:cubicBezTo>
                    <a:cubicBezTo>
                      <a:pt x="14028" y="11204"/>
                      <a:pt x="14597" y="11140"/>
                      <a:pt x="14935" y="10729"/>
                    </a:cubicBezTo>
                    <a:cubicBezTo>
                      <a:pt x="14923" y="10728"/>
                      <a:pt x="14911" y="10728"/>
                      <a:pt x="14899" y="10728"/>
                    </a:cubicBezTo>
                    <a:cubicBezTo>
                      <a:pt x="14688" y="10728"/>
                      <a:pt x="14465" y="10812"/>
                      <a:pt x="14175" y="10982"/>
                    </a:cubicBezTo>
                    <a:cubicBezTo>
                      <a:pt x="13933" y="11129"/>
                      <a:pt x="13680" y="11267"/>
                      <a:pt x="13427" y="11404"/>
                    </a:cubicBezTo>
                    <a:cubicBezTo>
                      <a:pt x="13120" y="11256"/>
                      <a:pt x="12888" y="11077"/>
                      <a:pt x="12731" y="10750"/>
                    </a:cubicBezTo>
                    <a:cubicBezTo>
                      <a:pt x="12973" y="10581"/>
                      <a:pt x="13195" y="10391"/>
                      <a:pt x="13448" y="10265"/>
                    </a:cubicBezTo>
                    <a:cubicBezTo>
                      <a:pt x="14049" y="9980"/>
                      <a:pt x="14650" y="9695"/>
                      <a:pt x="15262" y="9442"/>
                    </a:cubicBezTo>
                    <a:cubicBezTo>
                      <a:pt x="15567" y="9315"/>
                      <a:pt x="15895" y="9242"/>
                      <a:pt x="16221" y="9147"/>
                    </a:cubicBezTo>
                    <a:cubicBezTo>
                      <a:pt x="16617" y="9022"/>
                      <a:pt x="17024" y="8928"/>
                      <a:pt x="17359" y="8671"/>
                    </a:cubicBezTo>
                    <a:lnTo>
                      <a:pt x="17359" y="8671"/>
                    </a:lnTo>
                    <a:cubicBezTo>
                      <a:pt x="17363" y="8675"/>
                      <a:pt x="17367" y="8678"/>
                      <a:pt x="17371" y="8682"/>
                    </a:cubicBezTo>
                    <a:lnTo>
                      <a:pt x="17371" y="8661"/>
                    </a:lnTo>
                    <a:cubicBezTo>
                      <a:pt x="17367" y="8665"/>
                      <a:pt x="17363" y="8668"/>
                      <a:pt x="17359" y="8671"/>
                    </a:cubicBezTo>
                    <a:lnTo>
                      <a:pt x="17359" y="8671"/>
                    </a:lnTo>
                    <a:cubicBezTo>
                      <a:pt x="17295" y="8613"/>
                      <a:pt x="17223" y="8593"/>
                      <a:pt x="17149" y="8593"/>
                    </a:cubicBezTo>
                    <a:cubicBezTo>
                      <a:pt x="17079" y="8593"/>
                      <a:pt x="17008" y="8610"/>
                      <a:pt x="16938" y="8630"/>
                    </a:cubicBezTo>
                    <a:cubicBezTo>
                      <a:pt x="16422" y="8778"/>
                      <a:pt x="15916" y="8925"/>
                      <a:pt x="15410" y="9094"/>
                    </a:cubicBezTo>
                    <a:cubicBezTo>
                      <a:pt x="14513" y="9411"/>
                      <a:pt x="13638" y="9790"/>
                      <a:pt x="12836" y="10328"/>
                    </a:cubicBezTo>
                    <a:cubicBezTo>
                      <a:pt x="12710" y="10412"/>
                      <a:pt x="12572" y="10475"/>
                      <a:pt x="12424" y="10560"/>
                    </a:cubicBezTo>
                    <a:cubicBezTo>
                      <a:pt x="12066" y="10465"/>
                      <a:pt x="11855" y="10159"/>
                      <a:pt x="11571" y="9948"/>
                    </a:cubicBezTo>
                    <a:cubicBezTo>
                      <a:pt x="11285" y="9737"/>
                      <a:pt x="11022" y="9505"/>
                      <a:pt x="10737" y="9284"/>
                    </a:cubicBezTo>
                    <a:cubicBezTo>
                      <a:pt x="10463" y="9062"/>
                      <a:pt x="10178" y="8851"/>
                      <a:pt x="9914" y="8619"/>
                    </a:cubicBezTo>
                    <a:cubicBezTo>
                      <a:pt x="9640" y="8398"/>
                      <a:pt x="9387" y="8155"/>
                      <a:pt x="9092" y="7892"/>
                    </a:cubicBezTo>
                    <a:cubicBezTo>
                      <a:pt x="9260" y="7754"/>
                      <a:pt x="9377" y="7618"/>
                      <a:pt x="9524" y="7533"/>
                    </a:cubicBezTo>
                    <a:cubicBezTo>
                      <a:pt x="9893" y="7333"/>
                      <a:pt x="10263" y="7143"/>
                      <a:pt x="10642" y="6964"/>
                    </a:cubicBezTo>
                    <a:cubicBezTo>
                      <a:pt x="11264" y="6668"/>
                      <a:pt x="11887" y="6383"/>
                      <a:pt x="12625" y="6046"/>
                    </a:cubicBezTo>
                    <a:cubicBezTo>
                      <a:pt x="12564" y="6038"/>
                      <a:pt x="12507" y="6034"/>
                      <a:pt x="12454" y="6034"/>
                    </a:cubicBezTo>
                    <a:cubicBezTo>
                      <a:pt x="12157" y="6034"/>
                      <a:pt x="11969" y="6145"/>
                      <a:pt x="11781" y="6226"/>
                    </a:cubicBezTo>
                    <a:cubicBezTo>
                      <a:pt x="11528" y="6320"/>
                      <a:pt x="11275" y="6415"/>
                      <a:pt x="11032" y="6521"/>
                    </a:cubicBezTo>
                    <a:cubicBezTo>
                      <a:pt x="10779" y="6647"/>
                      <a:pt x="10526" y="6784"/>
                      <a:pt x="10273" y="6911"/>
                    </a:cubicBezTo>
                    <a:cubicBezTo>
                      <a:pt x="10031" y="7037"/>
                      <a:pt x="9788" y="7143"/>
                      <a:pt x="9556" y="7269"/>
                    </a:cubicBezTo>
                    <a:cubicBezTo>
                      <a:pt x="9324" y="7386"/>
                      <a:pt x="9092" y="7522"/>
                      <a:pt x="8881" y="7628"/>
                    </a:cubicBezTo>
                    <a:cubicBezTo>
                      <a:pt x="8248" y="7269"/>
                      <a:pt x="7985" y="7027"/>
                      <a:pt x="7732" y="6573"/>
                    </a:cubicBezTo>
                    <a:cubicBezTo>
                      <a:pt x="7805" y="6500"/>
                      <a:pt x="7879" y="6415"/>
                      <a:pt x="7964" y="6362"/>
                    </a:cubicBezTo>
                    <a:cubicBezTo>
                      <a:pt x="8543" y="5940"/>
                      <a:pt x="9166" y="5603"/>
                      <a:pt x="9841" y="5382"/>
                    </a:cubicBezTo>
                    <a:cubicBezTo>
                      <a:pt x="10010" y="5329"/>
                      <a:pt x="10010" y="5319"/>
                      <a:pt x="10178" y="5065"/>
                    </a:cubicBezTo>
                    <a:lnTo>
                      <a:pt x="10178" y="5065"/>
                    </a:lnTo>
                    <a:cubicBezTo>
                      <a:pt x="10073" y="5076"/>
                      <a:pt x="9989" y="5065"/>
                      <a:pt x="9914" y="5086"/>
                    </a:cubicBezTo>
                    <a:cubicBezTo>
                      <a:pt x="9250" y="5297"/>
                      <a:pt x="8639" y="5593"/>
                      <a:pt x="8079" y="5994"/>
                    </a:cubicBezTo>
                    <a:cubicBezTo>
                      <a:pt x="7900" y="6120"/>
                      <a:pt x="7699" y="6236"/>
                      <a:pt x="7510" y="6341"/>
                    </a:cubicBezTo>
                    <a:cubicBezTo>
                      <a:pt x="7500" y="6346"/>
                      <a:pt x="7488" y="6348"/>
                      <a:pt x="7475" y="6348"/>
                    </a:cubicBezTo>
                    <a:cubicBezTo>
                      <a:pt x="7428" y="6348"/>
                      <a:pt x="7364" y="6322"/>
                      <a:pt x="7331" y="6289"/>
                    </a:cubicBezTo>
                    <a:cubicBezTo>
                      <a:pt x="7299" y="6257"/>
                      <a:pt x="7267" y="6162"/>
                      <a:pt x="7299" y="6120"/>
                    </a:cubicBezTo>
                    <a:cubicBezTo>
                      <a:pt x="7436" y="5930"/>
                      <a:pt x="7563" y="5719"/>
                      <a:pt x="7742" y="5551"/>
                    </a:cubicBezTo>
                    <a:cubicBezTo>
                      <a:pt x="7985" y="5297"/>
                      <a:pt x="8269" y="5076"/>
                      <a:pt x="8543" y="4843"/>
                    </a:cubicBezTo>
                    <a:cubicBezTo>
                      <a:pt x="9124" y="4348"/>
                      <a:pt x="9841" y="4074"/>
                      <a:pt x="10568" y="3884"/>
                    </a:cubicBezTo>
                    <a:cubicBezTo>
                      <a:pt x="11354" y="3686"/>
                      <a:pt x="12163" y="3533"/>
                      <a:pt x="12981" y="3533"/>
                    </a:cubicBezTo>
                    <a:cubicBezTo>
                      <a:pt x="13119" y="3533"/>
                      <a:pt x="13257" y="3538"/>
                      <a:pt x="13395" y="3547"/>
                    </a:cubicBezTo>
                    <a:cubicBezTo>
                      <a:pt x="13527" y="3555"/>
                      <a:pt x="13660" y="3559"/>
                      <a:pt x="13791" y="3559"/>
                    </a:cubicBezTo>
                    <a:cubicBezTo>
                      <a:pt x="14685" y="3559"/>
                      <a:pt x="15555" y="3377"/>
                      <a:pt x="16401" y="3083"/>
                    </a:cubicBezTo>
                    <a:cubicBezTo>
                      <a:pt x="16789" y="2953"/>
                      <a:pt x="17177" y="2894"/>
                      <a:pt x="17576" y="2894"/>
                    </a:cubicBezTo>
                    <a:close/>
                    <a:moveTo>
                      <a:pt x="524" y="1"/>
                    </a:moveTo>
                    <a:cubicBezTo>
                      <a:pt x="498" y="1"/>
                      <a:pt x="471" y="2"/>
                      <a:pt x="443" y="3"/>
                    </a:cubicBezTo>
                    <a:cubicBezTo>
                      <a:pt x="380" y="13"/>
                      <a:pt x="317" y="34"/>
                      <a:pt x="232" y="66"/>
                    </a:cubicBezTo>
                    <a:cubicBezTo>
                      <a:pt x="159" y="214"/>
                      <a:pt x="85" y="362"/>
                      <a:pt x="0" y="540"/>
                    </a:cubicBezTo>
                    <a:cubicBezTo>
                      <a:pt x="338" y="962"/>
                      <a:pt x="633" y="1311"/>
                      <a:pt x="907" y="1679"/>
                    </a:cubicBezTo>
                    <a:cubicBezTo>
                      <a:pt x="1425" y="2387"/>
                      <a:pt x="2025" y="3008"/>
                      <a:pt x="2669" y="3589"/>
                    </a:cubicBezTo>
                    <a:cubicBezTo>
                      <a:pt x="3471" y="4327"/>
                      <a:pt x="4282" y="5044"/>
                      <a:pt x="5105" y="5761"/>
                    </a:cubicBezTo>
                    <a:cubicBezTo>
                      <a:pt x="5696" y="6268"/>
                      <a:pt x="6107" y="6890"/>
                      <a:pt x="6276" y="7649"/>
                    </a:cubicBezTo>
                    <a:cubicBezTo>
                      <a:pt x="6455" y="8429"/>
                      <a:pt x="6571" y="9221"/>
                      <a:pt x="6539" y="10022"/>
                    </a:cubicBezTo>
                    <a:cubicBezTo>
                      <a:pt x="6518" y="10813"/>
                      <a:pt x="6466" y="11614"/>
                      <a:pt x="6434" y="12416"/>
                    </a:cubicBezTo>
                    <a:cubicBezTo>
                      <a:pt x="6339" y="14747"/>
                      <a:pt x="6466" y="17068"/>
                      <a:pt x="6719" y="19388"/>
                    </a:cubicBezTo>
                    <a:cubicBezTo>
                      <a:pt x="6898" y="21118"/>
                      <a:pt x="7289" y="22794"/>
                      <a:pt x="7889" y="24429"/>
                    </a:cubicBezTo>
                    <a:cubicBezTo>
                      <a:pt x="8058" y="24882"/>
                      <a:pt x="8248" y="25336"/>
                      <a:pt x="8480" y="25768"/>
                    </a:cubicBezTo>
                    <a:cubicBezTo>
                      <a:pt x="9398" y="27446"/>
                      <a:pt x="10737" y="28711"/>
                      <a:pt x="12414" y="29618"/>
                    </a:cubicBezTo>
                    <a:cubicBezTo>
                      <a:pt x="14217" y="30588"/>
                      <a:pt x="15937" y="31695"/>
                      <a:pt x="17550" y="32951"/>
                    </a:cubicBezTo>
                    <a:cubicBezTo>
                      <a:pt x="18668" y="33816"/>
                      <a:pt x="19755" y="34733"/>
                      <a:pt x="20862" y="35619"/>
                    </a:cubicBezTo>
                    <a:cubicBezTo>
                      <a:pt x="22075" y="36589"/>
                      <a:pt x="23287" y="37559"/>
                      <a:pt x="24553" y="38466"/>
                    </a:cubicBezTo>
                    <a:cubicBezTo>
                      <a:pt x="26041" y="39521"/>
                      <a:pt x="27633" y="40302"/>
                      <a:pt x="29394" y="40766"/>
                    </a:cubicBezTo>
                    <a:cubicBezTo>
                      <a:pt x="30323" y="41009"/>
                      <a:pt x="31230" y="41304"/>
                      <a:pt x="32137" y="41588"/>
                    </a:cubicBezTo>
                    <a:cubicBezTo>
                      <a:pt x="33307" y="41947"/>
                      <a:pt x="34478" y="42284"/>
                      <a:pt x="35690" y="42432"/>
                    </a:cubicBezTo>
                    <a:cubicBezTo>
                      <a:pt x="36513" y="42527"/>
                      <a:pt x="37326" y="42654"/>
                      <a:pt x="38137" y="42727"/>
                    </a:cubicBezTo>
                    <a:cubicBezTo>
                      <a:pt x="38409" y="42750"/>
                      <a:pt x="38685" y="42761"/>
                      <a:pt x="38960" y="42761"/>
                    </a:cubicBezTo>
                    <a:cubicBezTo>
                      <a:pt x="39196" y="42761"/>
                      <a:pt x="39433" y="42753"/>
                      <a:pt x="39667" y="42738"/>
                    </a:cubicBezTo>
                    <a:cubicBezTo>
                      <a:pt x="40700" y="42664"/>
                      <a:pt x="41744" y="42537"/>
                      <a:pt x="42778" y="42464"/>
                    </a:cubicBezTo>
                    <a:cubicBezTo>
                      <a:pt x="43148" y="42436"/>
                      <a:pt x="43524" y="42431"/>
                      <a:pt x="43901" y="42431"/>
                    </a:cubicBezTo>
                    <a:cubicBezTo>
                      <a:pt x="44082" y="42431"/>
                      <a:pt x="44263" y="42432"/>
                      <a:pt x="44444" y="42432"/>
                    </a:cubicBezTo>
                    <a:cubicBezTo>
                      <a:pt x="44908" y="42432"/>
                      <a:pt x="45372" y="42453"/>
                      <a:pt x="45836" y="42453"/>
                    </a:cubicBezTo>
                    <a:cubicBezTo>
                      <a:pt x="46233" y="42451"/>
                      <a:pt x="46630" y="42448"/>
                      <a:pt x="47027" y="42448"/>
                    </a:cubicBezTo>
                    <a:cubicBezTo>
                      <a:pt x="48426" y="42448"/>
                      <a:pt x="49827" y="42483"/>
                      <a:pt x="51215" y="42696"/>
                    </a:cubicBezTo>
                    <a:cubicBezTo>
                      <a:pt x="51679" y="42770"/>
                      <a:pt x="52143" y="42802"/>
                      <a:pt x="52607" y="42833"/>
                    </a:cubicBezTo>
                    <a:cubicBezTo>
                      <a:pt x="52654" y="42837"/>
                      <a:pt x="52702" y="42839"/>
                      <a:pt x="52749" y="42839"/>
                    </a:cubicBezTo>
                    <a:cubicBezTo>
                      <a:pt x="52965" y="42839"/>
                      <a:pt x="53178" y="42794"/>
                      <a:pt x="53378" y="42664"/>
                    </a:cubicBezTo>
                    <a:cubicBezTo>
                      <a:pt x="53567" y="42537"/>
                      <a:pt x="53610" y="42338"/>
                      <a:pt x="53430" y="42169"/>
                    </a:cubicBezTo>
                    <a:cubicBezTo>
                      <a:pt x="53198" y="41958"/>
                      <a:pt x="52966" y="41757"/>
                      <a:pt x="52703" y="41588"/>
                    </a:cubicBezTo>
                    <a:cubicBezTo>
                      <a:pt x="51996" y="41124"/>
                      <a:pt x="51374" y="40566"/>
                      <a:pt x="50825" y="39912"/>
                    </a:cubicBezTo>
                    <a:cubicBezTo>
                      <a:pt x="50509" y="39532"/>
                      <a:pt x="50266" y="39110"/>
                      <a:pt x="50118" y="38646"/>
                    </a:cubicBezTo>
                    <a:cubicBezTo>
                      <a:pt x="49792" y="37549"/>
                      <a:pt x="49475" y="36441"/>
                      <a:pt x="49169" y="35335"/>
                    </a:cubicBezTo>
                    <a:cubicBezTo>
                      <a:pt x="49053" y="34944"/>
                      <a:pt x="48958" y="34554"/>
                      <a:pt x="48874" y="34174"/>
                    </a:cubicBezTo>
                    <a:cubicBezTo>
                      <a:pt x="48632" y="33109"/>
                      <a:pt x="48389" y="32044"/>
                      <a:pt x="47978" y="31042"/>
                    </a:cubicBezTo>
                    <a:cubicBezTo>
                      <a:pt x="47524" y="29956"/>
                      <a:pt x="47018" y="28901"/>
                      <a:pt x="46522" y="27835"/>
                    </a:cubicBezTo>
                    <a:cubicBezTo>
                      <a:pt x="46354" y="27477"/>
                      <a:pt x="46121" y="27139"/>
                      <a:pt x="45963" y="26771"/>
                    </a:cubicBezTo>
                    <a:cubicBezTo>
                      <a:pt x="45489" y="25663"/>
                      <a:pt x="44761" y="24714"/>
                      <a:pt x="43959" y="23817"/>
                    </a:cubicBezTo>
                    <a:cubicBezTo>
                      <a:pt x="43590" y="23396"/>
                      <a:pt x="43242" y="22974"/>
                      <a:pt x="43031" y="22446"/>
                    </a:cubicBezTo>
                    <a:cubicBezTo>
                      <a:pt x="42515" y="21202"/>
                      <a:pt x="41882" y="20000"/>
                      <a:pt x="41217" y="18828"/>
                    </a:cubicBezTo>
                    <a:cubicBezTo>
                      <a:pt x="40806" y="18090"/>
                      <a:pt x="40342" y="17394"/>
                      <a:pt x="39962" y="16635"/>
                    </a:cubicBezTo>
                    <a:cubicBezTo>
                      <a:pt x="39508" y="15728"/>
                      <a:pt x="38875" y="14916"/>
                      <a:pt x="38275" y="14093"/>
                    </a:cubicBezTo>
                    <a:cubicBezTo>
                      <a:pt x="37357" y="12849"/>
                      <a:pt x="36218" y="11825"/>
                      <a:pt x="35005" y="10887"/>
                    </a:cubicBezTo>
                    <a:cubicBezTo>
                      <a:pt x="34499" y="10497"/>
                      <a:pt x="33993" y="10086"/>
                      <a:pt x="33487" y="9695"/>
                    </a:cubicBezTo>
                    <a:cubicBezTo>
                      <a:pt x="32737" y="9104"/>
                      <a:pt x="31999" y="8514"/>
                      <a:pt x="31230" y="7934"/>
                    </a:cubicBezTo>
                    <a:cubicBezTo>
                      <a:pt x="30449" y="7354"/>
                      <a:pt x="29616" y="6837"/>
                      <a:pt x="28867" y="6204"/>
                    </a:cubicBezTo>
                    <a:cubicBezTo>
                      <a:pt x="28044" y="5518"/>
                      <a:pt x="27148" y="5086"/>
                      <a:pt x="26072" y="4939"/>
                    </a:cubicBezTo>
                    <a:cubicBezTo>
                      <a:pt x="24965" y="4791"/>
                      <a:pt x="23931" y="4358"/>
                      <a:pt x="22929" y="3873"/>
                    </a:cubicBezTo>
                    <a:cubicBezTo>
                      <a:pt x="21705" y="3283"/>
                      <a:pt x="20409" y="2882"/>
                      <a:pt x="19080" y="2619"/>
                    </a:cubicBezTo>
                    <a:cubicBezTo>
                      <a:pt x="18602" y="2528"/>
                      <a:pt x="18126" y="2472"/>
                      <a:pt x="17653" y="2472"/>
                    </a:cubicBezTo>
                    <a:cubicBezTo>
                      <a:pt x="17072" y="2472"/>
                      <a:pt x="16496" y="2557"/>
                      <a:pt x="15926" y="2766"/>
                    </a:cubicBezTo>
                    <a:cubicBezTo>
                      <a:pt x="15268" y="3007"/>
                      <a:pt x="14602" y="3109"/>
                      <a:pt x="13920" y="3109"/>
                    </a:cubicBezTo>
                    <a:cubicBezTo>
                      <a:pt x="13826" y="3109"/>
                      <a:pt x="13732" y="3107"/>
                      <a:pt x="13638" y="3104"/>
                    </a:cubicBezTo>
                    <a:cubicBezTo>
                      <a:pt x="13531" y="3100"/>
                      <a:pt x="13425" y="3098"/>
                      <a:pt x="13318" y="3098"/>
                    </a:cubicBezTo>
                    <a:cubicBezTo>
                      <a:pt x="12467" y="3098"/>
                      <a:pt x="11625" y="3209"/>
                      <a:pt x="10800" y="3378"/>
                    </a:cubicBezTo>
                    <a:cubicBezTo>
                      <a:pt x="10347" y="3472"/>
                      <a:pt x="9872" y="3568"/>
                      <a:pt x="9461" y="3779"/>
                    </a:cubicBezTo>
                    <a:cubicBezTo>
                      <a:pt x="8449" y="4285"/>
                      <a:pt x="7510" y="4897"/>
                      <a:pt x="7035" y="6004"/>
                    </a:cubicBezTo>
                    <a:cubicBezTo>
                      <a:pt x="6761" y="5983"/>
                      <a:pt x="6635" y="5783"/>
                      <a:pt x="6476" y="5635"/>
                    </a:cubicBezTo>
                    <a:cubicBezTo>
                      <a:pt x="5664" y="4886"/>
                      <a:pt x="4852" y="4126"/>
                      <a:pt x="4029" y="3388"/>
                    </a:cubicBezTo>
                    <a:cubicBezTo>
                      <a:pt x="3481" y="2893"/>
                      <a:pt x="2996" y="2354"/>
                      <a:pt x="2532" y="1785"/>
                    </a:cubicBezTo>
                    <a:cubicBezTo>
                      <a:pt x="2173" y="1332"/>
                      <a:pt x="1793" y="889"/>
                      <a:pt x="1435" y="446"/>
                    </a:cubicBezTo>
                    <a:cubicBezTo>
                      <a:pt x="1198" y="140"/>
                      <a:pt x="898" y="1"/>
                      <a:pt x="52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3" name="Google Shape;2793;p17"/>
              <p:cNvSpPr/>
              <p:nvPr/>
            </p:nvSpPr>
            <p:spPr>
              <a:xfrm>
                <a:off x="1841575" y="4460850"/>
                <a:ext cx="307975" cy="99825"/>
              </a:xfrm>
              <a:custGeom>
                <a:avLst/>
                <a:gdLst/>
                <a:ahLst/>
                <a:cxnLst/>
                <a:rect l="l" t="t" r="r" b="b"/>
                <a:pathLst>
                  <a:path w="12319" h="3993" extrusionOk="0">
                    <a:moveTo>
                      <a:pt x="12033" y="0"/>
                    </a:moveTo>
                    <a:cubicBezTo>
                      <a:pt x="12002" y="0"/>
                      <a:pt x="11970" y="2"/>
                      <a:pt x="11939" y="7"/>
                    </a:cubicBezTo>
                    <a:cubicBezTo>
                      <a:pt x="11011" y="176"/>
                      <a:pt x="10072" y="345"/>
                      <a:pt x="9144" y="535"/>
                    </a:cubicBezTo>
                    <a:cubicBezTo>
                      <a:pt x="8363" y="703"/>
                      <a:pt x="7594" y="893"/>
                      <a:pt x="6823" y="1104"/>
                    </a:cubicBezTo>
                    <a:cubicBezTo>
                      <a:pt x="6233" y="1252"/>
                      <a:pt x="5642" y="1442"/>
                      <a:pt x="5052" y="1621"/>
                    </a:cubicBezTo>
                    <a:cubicBezTo>
                      <a:pt x="4545" y="1779"/>
                      <a:pt x="4039" y="1959"/>
                      <a:pt x="3533" y="2138"/>
                    </a:cubicBezTo>
                    <a:cubicBezTo>
                      <a:pt x="3122" y="2286"/>
                      <a:pt x="2710" y="2433"/>
                      <a:pt x="2299" y="2602"/>
                    </a:cubicBezTo>
                    <a:cubicBezTo>
                      <a:pt x="2014" y="2728"/>
                      <a:pt x="1730" y="2866"/>
                      <a:pt x="1456" y="3003"/>
                    </a:cubicBezTo>
                    <a:cubicBezTo>
                      <a:pt x="1107" y="3193"/>
                      <a:pt x="748" y="3372"/>
                      <a:pt x="411" y="3572"/>
                    </a:cubicBezTo>
                    <a:cubicBezTo>
                      <a:pt x="274" y="3668"/>
                      <a:pt x="169" y="3815"/>
                      <a:pt x="0" y="3973"/>
                    </a:cubicBezTo>
                    <a:cubicBezTo>
                      <a:pt x="94" y="3981"/>
                      <a:pt x="159" y="3993"/>
                      <a:pt x="204" y="3993"/>
                    </a:cubicBezTo>
                    <a:cubicBezTo>
                      <a:pt x="224" y="3993"/>
                      <a:pt x="240" y="3990"/>
                      <a:pt x="253" y="3984"/>
                    </a:cubicBezTo>
                    <a:cubicBezTo>
                      <a:pt x="1034" y="3414"/>
                      <a:pt x="1930" y="3098"/>
                      <a:pt x="2827" y="2771"/>
                    </a:cubicBezTo>
                    <a:cubicBezTo>
                      <a:pt x="3533" y="2507"/>
                      <a:pt x="4240" y="2243"/>
                      <a:pt x="4957" y="2011"/>
                    </a:cubicBezTo>
                    <a:cubicBezTo>
                      <a:pt x="5642" y="1779"/>
                      <a:pt x="6349" y="1579"/>
                      <a:pt x="7045" y="1378"/>
                    </a:cubicBezTo>
                    <a:cubicBezTo>
                      <a:pt x="7899" y="1146"/>
                      <a:pt x="8754" y="914"/>
                      <a:pt x="9608" y="714"/>
                    </a:cubicBezTo>
                    <a:cubicBezTo>
                      <a:pt x="10378" y="525"/>
                      <a:pt x="11169" y="398"/>
                      <a:pt x="11949" y="239"/>
                    </a:cubicBezTo>
                    <a:cubicBezTo>
                      <a:pt x="12065" y="218"/>
                      <a:pt x="12192" y="176"/>
                      <a:pt x="12319" y="155"/>
                    </a:cubicBezTo>
                    <a:lnTo>
                      <a:pt x="12319" y="18"/>
                    </a:lnTo>
                    <a:cubicBezTo>
                      <a:pt x="12223" y="18"/>
                      <a:pt x="12128" y="0"/>
                      <a:pt x="1203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4" name="Google Shape;2794;p17"/>
              <p:cNvSpPr/>
              <p:nvPr/>
            </p:nvSpPr>
            <p:spPr>
              <a:xfrm>
                <a:off x="2229925" y="4820250"/>
                <a:ext cx="201225" cy="61875"/>
              </a:xfrm>
              <a:custGeom>
                <a:avLst/>
                <a:gdLst/>
                <a:ahLst/>
                <a:cxnLst/>
                <a:rect l="l" t="t" r="r" b="b"/>
                <a:pathLst>
                  <a:path w="8049" h="2475" extrusionOk="0">
                    <a:moveTo>
                      <a:pt x="7257" y="0"/>
                    </a:moveTo>
                    <a:cubicBezTo>
                      <a:pt x="7107" y="0"/>
                      <a:pt x="6956" y="4"/>
                      <a:pt x="6804" y="17"/>
                    </a:cubicBezTo>
                    <a:cubicBezTo>
                      <a:pt x="5591" y="144"/>
                      <a:pt x="4420" y="460"/>
                      <a:pt x="3270" y="861"/>
                    </a:cubicBezTo>
                    <a:cubicBezTo>
                      <a:pt x="2279" y="1209"/>
                      <a:pt x="1320" y="1599"/>
                      <a:pt x="392" y="2084"/>
                    </a:cubicBezTo>
                    <a:cubicBezTo>
                      <a:pt x="233" y="2169"/>
                      <a:pt x="75" y="2232"/>
                      <a:pt x="1" y="2475"/>
                    </a:cubicBezTo>
                    <a:cubicBezTo>
                      <a:pt x="402" y="2401"/>
                      <a:pt x="729" y="2232"/>
                      <a:pt x="1067" y="2074"/>
                    </a:cubicBezTo>
                    <a:cubicBezTo>
                      <a:pt x="1531" y="1873"/>
                      <a:pt x="1984" y="1641"/>
                      <a:pt x="2459" y="1462"/>
                    </a:cubicBezTo>
                    <a:cubicBezTo>
                      <a:pt x="3059" y="1241"/>
                      <a:pt x="3682" y="1072"/>
                      <a:pt x="4283" y="851"/>
                    </a:cubicBezTo>
                    <a:cubicBezTo>
                      <a:pt x="4831" y="650"/>
                      <a:pt x="5391" y="544"/>
                      <a:pt x="5949" y="418"/>
                    </a:cubicBezTo>
                    <a:cubicBezTo>
                      <a:pt x="6561" y="281"/>
                      <a:pt x="7173" y="228"/>
                      <a:pt x="7795" y="228"/>
                    </a:cubicBezTo>
                    <a:cubicBezTo>
                      <a:pt x="7901" y="218"/>
                      <a:pt x="8027" y="249"/>
                      <a:pt x="8048" y="70"/>
                    </a:cubicBezTo>
                    <a:cubicBezTo>
                      <a:pt x="7985" y="49"/>
                      <a:pt x="7932" y="7"/>
                      <a:pt x="7869" y="7"/>
                    </a:cubicBezTo>
                    <a:cubicBezTo>
                      <a:pt x="7663" y="7"/>
                      <a:pt x="7460" y="0"/>
                      <a:pt x="725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5" name="Google Shape;2795;p17"/>
              <p:cNvSpPr/>
              <p:nvPr/>
            </p:nvSpPr>
            <p:spPr>
              <a:xfrm>
                <a:off x="1860025" y="4649925"/>
                <a:ext cx="17675" cy="195550"/>
              </a:xfrm>
              <a:custGeom>
                <a:avLst/>
                <a:gdLst/>
                <a:ahLst/>
                <a:cxnLst/>
                <a:rect l="l" t="t" r="r" b="b"/>
                <a:pathLst>
                  <a:path w="707" h="7822" extrusionOk="0">
                    <a:moveTo>
                      <a:pt x="171" y="1"/>
                    </a:moveTo>
                    <a:cubicBezTo>
                      <a:pt x="143" y="1"/>
                      <a:pt x="108" y="9"/>
                      <a:pt x="64" y="28"/>
                    </a:cubicBezTo>
                    <a:cubicBezTo>
                      <a:pt x="64" y="165"/>
                      <a:pt x="43" y="323"/>
                      <a:pt x="43" y="471"/>
                    </a:cubicBezTo>
                    <a:cubicBezTo>
                      <a:pt x="32" y="1294"/>
                      <a:pt x="0" y="2105"/>
                      <a:pt x="10" y="2928"/>
                    </a:cubicBezTo>
                    <a:cubicBezTo>
                      <a:pt x="32" y="4489"/>
                      <a:pt x="127" y="6061"/>
                      <a:pt x="432" y="7600"/>
                    </a:cubicBezTo>
                    <a:cubicBezTo>
                      <a:pt x="453" y="7716"/>
                      <a:pt x="507" y="7811"/>
                      <a:pt x="654" y="7822"/>
                    </a:cubicBezTo>
                    <a:cubicBezTo>
                      <a:pt x="664" y="7769"/>
                      <a:pt x="707" y="7706"/>
                      <a:pt x="696" y="7643"/>
                    </a:cubicBezTo>
                    <a:cubicBezTo>
                      <a:pt x="633" y="7273"/>
                      <a:pt x="559" y="6915"/>
                      <a:pt x="507" y="6546"/>
                    </a:cubicBezTo>
                    <a:cubicBezTo>
                      <a:pt x="317" y="5133"/>
                      <a:pt x="285" y="3719"/>
                      <a:pt x="275" y="2306"/>
                    </a:cubicBezTo>
                    <a:cubicBezTo>
                      <a:pt x="275" y="1578"/>
                      <a:pt x="275" y="851"/>
                      <a:pt x="264" y="122"/>
                    </a:cubicBezTo>
                    <a:cubicBezTo>
                      <a:pt x="264" y="48"/>
                      <a:pt x="238" y="1"/>
                      <a:pt x="17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6" name="Google Shape;2796;p17"/>
              <p:cNvSpPr/>
              <p:nvPr/>
            </p:nvSpPr>
            <p:spPr>
              <a:xfrm>
                <a:off x="1707875" y="4518775"/>
                <a:ext cx="28250" cy="164550"/>
              </a:xfrm>
              <a:custGeom>
                <a:avLst/>
                <a:gdLst/>
                <a:ahLst/>
                <a:cxnLst/>
                <a:rect l="l" t="t" r="r" b="b"/>
                <a:pathLst>
                  <a:path w="1130" h="6582" extrusionOk="0">
                    <a:moveTo>
                      <a:pt x="982" y="1"/>
                    </a:moveTo>
                    <a:cubicBezTo>
                      <a:pt x="918" y="74"/>
                      <a:pt x="876" y="116"/>
                      <a:pt x="855" y="169"/>
                    </a:cubicBezTo>
                    <a:cubicBezTo>
                      <a:pt x="792" y="317"/>
                      <a:pt x="739" y="465"/>
                      <a:pt x="708" y="612"/>
                    </a:cubicBezTo>
                    <a:cubicBezTo>
                      <a:pt x="602" y="1140"/>
                      <a:pt x="497" y="1656"/>
                      <a:pt x="412" y="2183"/>
                    </a:cubicBezTo>
                    <a:cubicBezTo>
                      <a:pt x="190" y="3491"/>
                      <a:pt x="33" y="4810"/>
                      <a:pt x="0" y="6149"/>
                    </a:cubicBezTo>
                    <a:cubicBezTo>
                      <a:pt x="0" y="6286"/>
                      <a:pt x="33" y="6423"/>
                      <a:pt x="43" y="6582"/>
                    </a:cubicBezTo>
                    <a:cubicBezTo>
                      <a:pt x="233" y="6518"/>
                      <a:pt x="211" y="6392"/>
                      <a:pt x="222" y="6286"/>
                    </a:cubicBezTo>
                    <a:cubicBezTo>
                      <a:pt x="254" y="5843"/>
                      <a:pt x="265" y="5400"/>
                      <a:pt x="307" y="4968"/>
                    </a:cubicBezTo>
                    <a:cubicBezTo>
                      <a:pt x="454" y="3439"/>
                      <a:pt x="654" y="1930"/>
                      <a:pt x="992" y="433"/>
                    </a:cubicBezTo>
                    <a:cubicBezTo>
                      <a:pt x="1024" y="306"/>
                      <a:pt x="1129" y="158"/>
                      <a:pt x="98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7" name="Google Shape;2797;p17"/>
              <p:cNvSpPr/>
              <p:nvPr/>
            </p:nvSpPr>
            <p:spPr>
              <a:xfrm>
                <a:off x="1719475" y="4752375"/>
                <a:ext cx="25075" cy="144525"/>
              </a:xfrm>
              <a:custGeom>
                <a:avLst/>
                <a:gdLst/>
                <a:ahLst/>
                <a:cxnLst/>
                <a:rect l="l" t="t" r="r" b="b"/>
                <a:pathLst>
                  <a:path w="1003" h="5781" extrusionOk="0">
                    <a:moveTo>
                      <a:pt x="254" y="1"/>
                    </a:moveTo>
                    <a:lnTo>
                      <a:pt x="254" y="1"/>
                    </a:lnTo>
                    <a:cubicBezTo>
                      <a:pt x="64" y="32"/>
                      <a:pt x="54" y="159"/>
                      <a:pt x="54" y="254"/>
                    </a:cubicBezTo>
                    <a:cubicBezTo>
                      <a:pt x="33" y="770"/>
                      <a:pt x="1" y="1277"/>
                      <a:pt x="22" y="1783"/>
                    </a:cubicBezTo>
                    <a:cubicBezTo>
                      <a:pt x="85" y="3102"/>
                      <a:pt x="486" y="4346"/>
                      <a:pt x="844" y="5591"/>
                    </a:cubicBezTo>
                    <a:cubicBezTo>
                      <a:pt x="865" y="5664"/>
                      <a:pt x="940" y="5717"/>
                      <a:pt x="992" y="5781"/>
                    </a:cubicBezTo>
                    <a:cubicBezTo>
                      <a:pt x="1003" y="5274"/>
                      <a:pt x="813" y="4831"/>
                      <a:pt x="750" y="4367"/>
                    </a:cubicBezTo>
                    <a:cubicBezTo>
                      <a:pt x="676" y="3882"/>
                      <a:pt x="518" y="3418"/>
                      <a:pt x="444" y="2943"/>
                    </a:cubicBezTo>
                    <a:cubicBezTo>
                      <a:pt x="359" y="2448"/>
                      <a:pt x="307" y="1942"/>
                      <a:pt x="254" y="1435"/>
                    </a:cubicBezTo>
                    <a:cubicBezTo>
                      <a:pt x="211" y="960"/>
                      <a:pt x="307" y="475"/>
                      <a:pt x="25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8" name="Google Shape;2798;p17"/>
              <p:cNvSpPr/>
              <p:nvPr/>
            </p:nvSpPr>
            <p:spPr>
              <a:xfrm>
                <a:off x="1633800" y="4689350"/>
                <a:ext cx="21900" cy="135300"/>
              </a:xfrm>
              <a:custGeom>
                <a:avLst/>
                <a:gdLst/>
                <a:ahLst/>
                <a:cxnLst/>
                <a:rect l="l" t="t" r="r" b="b"/>
                <a:pathLst>
                  <a:path w="876" h="5412" extrusionOk="0">
                    <a:moveTo>
                      <a:pt x="127" y="1"/>
                    </a:moveTo>
                    <a:cubicBezTo>
                      <a:pt x="10" y="486"/>
                      <a:pt x="0" y="1320"/>
                      <a:pt x="137" y="2438"/>
                    </a:cubicBezTo>
                    <a:cubicBezTo>
                      <a:pt x="264" y="3439"/>
                      <a:pt x="359" y="4452"/>
                      <a:pt x="707" y="5412"/>
                    </a:cubicBezTo>
                    <a:cubicBezTo>
                      <a:pt x="749" y="5412"/>
                      <a:pt x="802" y="5401"/>
                      <a:pt x="854" y="5401"/>
                    </a:cubicBezTo>
                    <a:cubicBezTo>
                      <a:pt x="854" y="5295"/>
                      <a:pt x="875" y="5180"/>
                      <a:pt x="844" y="5095"/>
                    </a:cubicBezTo>
                    <a:cubicBezTo>
                      <a:pt x="643" y="4526"/>
                      <a:pt x="591" y="3924"/>
                      <a:pt x="496" y="3334"/>
                    </a:cubicBezTo>
                    <a:cubicBezTo>
                      <a:pt x="338" y="2311"/>
                      <a:pt x="285" y="1266"/>
                      <a:pt x="264" y="223"/>
                    </a:cubicBezTo>
                    <a:cubicBezTo>
                      <a:pt x="264" y="127"/>
                      <a:pt x="296" y="1"/>
                      <a:pt x="1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9" name="Google Shape;2799;p17"/>
              <p:cNvSpPr/>
              <p:nvPr/>
            </p:nvSpPr>
            <p:spPr>
              <a:xfrm>
                <a:off x="1748225" y="4565425"/>
                <a:ext cx="16900" cy="75725"/>
              </a:xfrm>
              <a:custGeom>
                <a:avLst/>
                <a:gdLst/>
                <a:ahLst/>
                <a:cxnLst/>
                <a:rect l="l" t="t" r="r" b="b"/>
                <a:pathLst>
                  <a:path w="676" h="3029" extrusionOk="0">
                    <a:moveTo>
                      <a:pt x="317" y="1"/>
                    </a:moveTo>
                    <a:cubicBezTo>
                      <a:pt x="264" y="127"/>
                      <a:pt x="211" y="202"/>
                      <a:pt x="201" y="275"/>
                    </a:cubicBezTo>
                    <a:cubicBezTo>
                      <a:pt x="127" y="982"/>
                      <a:pt x="64" y="1688"/>
                      <a:pt x="1" y="2384"/>
                    </a:cubicBezTo>
                    <a:cubicBezTo>
                      <a:pt x="1" y="2427"/>
                      <a:pt x="32" y="2469"/>
                      <a:pt x="53" y="2511"/>
                    </a:cubicBezTo>
                    <a:cubicBezTo>
                      <a:pt x="85" y="2490"/>
                      <a:pt x="116" y="2469"/>
                      <a:pt x="158" y="2448"/>
                    </a:cubicBezTo>
                    <a:cubicBezTo>
                      <a:pt x="179" y="2427"/>
                      <a:pt x="211" y="2406"/>
                      <a:pt x="233" y="2395"/>
                    </a:cubicBezTo>
                    <a:lnTo>
                      <a:pt x="233" y="2395"/>
                    </a:lnTo>
                    <a:cubicBezTo>
                      <a:pt x="211" y="2417"/>
                      <a:pt x="179" y="2438"/>
                      <a:pt x="158" y="2459"/>
                    </a:cubicBezTo>
                    <a:cubicBezTo>
                      <a:pt x="390" y="2543"/>
                      <a:pt x="233" y="2860"/>
                      <a:pt x="496" y="3028"/>
                    </a:cubicBezTo>
                    <a:cubicBezTo>
                      <a:pt x="643" y="2269"/>
                      <a:pt x="612" y="1562"/>
                      <a:pt x="676" y="877"/>
                    </a:cubicBezTo>
                    <a:cubicBezTo>
                      <a:pt x="580" y="802"/>
                      <a:pt x="496" y="739"/>
                      <a:pt x="422" y="676"/>
                    </a:cubicBezTo>
                    <a:cubicBezTo>
                      <a:pt x="348" y="476"/>
                      <a:pt x="517" y="244"/>
                      <a:pt x="31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0" name="Google Shape;2800;p17"/>
              <p:cNvSpPr/>
              <p:nvPr/>
            </p:nvSpPr>
            <p:spPr>
              <a:xfrm>
                <a:off x="1874500" y="4925875"/>
                <a:ext cx="44600" cy="126075"/>
              </a:xfrm>
              <a:custGeom>
                <a:avLst/>
                <a:gdLst/>
                <a:ahLst/>
                <a:cxnLst/>
                <a:rect l="l" t="t" r="r" b="b"/>
                <a:pathLst>
                  <a:path w="1784" h="5043" extrusionOk="0">
                    <a:moveTo>
                      <a:pt x="33" y="1"/>
                    </a:moveTo>
                    <a:cubicBezTo>
                      <a:pt x="22" y="85"/>
                      <a:pt x="1" y="158"/>
                      <a:pt x="1" y="243"/>
                    </a:cubicBezTo>
                    <a:cubicBezTo>
                      <a:pt x="54" y="1013"/>
                      <a:pt x="286" y="1751"/>
                      <a:pt x="518" y="2479"/>
                    </a:cubicBezTo>
                    <a:cubicBezTo>
                      <a:pt x="771" y="3301"/>
                      <a:pt x="1067" y="4114"/>
                      <a:pt x="1552" y="4831"/>
                    </a:cubicBezTo>
                    <a:cubicBezTo>
                      <a:pt x="1583" y="4894"/>
                      <a:pt x="1646" y="4926"/>
                      <a:pt x="1784" y="5042"/>
                    </a:cubicBezTo>
                    <a:cubicBezTo>
                      <a:pt x="1425" y="4135"/>
                      <a:pt x="1119" y="3333"/>
                      <a:pt x="803" y="2542"/>
                    </a:cubicBezTo>
                    <a:cubicBezTo>
                      <a:pt x="476" y="1730"/>
                      <a:pt x="360" y="855"/>
                      <a:pt x="17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1" name="Google Shape;2801;p17"/>
              <p:cNvSpPr/>
              <p:nvPr/>
            </p:nvSpPr>
            <p:spPr>
              <a:xfrm>
                <a:off x="2022175" y="4999100"/>
                <a:ext cx="54075" cy="121650"/>
              </a:xfrm>
              <a:custGeom>
                <a:avLst/>
                <a:gdLst/>
                <a:ahLst/>
                <a:cxnLst/>
                <a:rect l="l" t="t" r="r" b="b"/>
                <a:pathLst>
                  <a:path w="2163" h="4866" extrusionOk="0">
                    <a:moveTo>
                      <a:pt x="150" y="1"/>
                    </a:moveTo>
                    <a:cubicBezTo>
                      <a:pt x="140" y="1"/>
                      <a:pt x="129" y="2"/>
                      <a:pt x="117" y="4"/>
                    </a:cubicBezTo>
                    <a:cubicBezTo>
                      <a:pt x="0" y="299"/>
                      <a:pt x="117" y="562"/>
                      <a:pt x="222" y="836"/>
                    </a:cubicBezTo>
                    <a:cubicBezTo>
                      <a:pt x="475" y="1469"/>
                      <a:pt x="707" y="2123"/>
                      <a:pt x="970" y="2756"/>
                    </a:cubicBezTo>
                    <a:cubicBezTo>
                      <a:pt x="1245" y="3400"/>
                      <a:pt x="1551" y="4043"/>
                      <a:pt x="1846" y="4675"/>
                    </a:cubicBezTo>
                    <a:cubicBezTo>
                      <a:pt x="1877" y="4750"/>
                      <a:pt x="1952" y="4792"/>
                      <a:pt x="2025" y="4865"/>
                    </a:cubicBezTo>
                    <a:cubicBezTo>
                      <a:pt x="2163" y="4602"/>
                      <a:pt x="1994" y="4443"/>
                      <a:pt x="1920" y="4275"/>
                    </a:cubicBezTo>
                    <a:cubicBezTo>
                      <a:pt x="1762" y="3927"/>
                      <a:pt x="1593" y="3600"/>
                      <a:pt x="1445" y="3252"/>
                    </a:cubicBezTo>
                    <a:cubicBezTo>
                      <a:pt x="1329" y="2988"/>
                      <a:pt x="1256" y="2704"/>
                      <a:pt x="1118" y="2461"/>
                    </a:cubicBezTo>
                    <a:cubicBezTo>
                      <a:pt x="728" y="1733"/>
                      <a:pt x="506" y="942"/>
                      <a:pt x="264" y="161"/>
                    </a:cubicBezTo>
                    <a:cubicBezTo>
                      <a:pt x="245" y="85"/>
                      <a:pt x="243" y="1"/>
                      <a:pt x="15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2" name="Google Shape;2802;p17"/>
              <p:cNvSpPr/>
              <p:nvPr/>
            </p:nvSpPr>
            <p:spPr>
              <a:xfrm>
                <a:off x="1700250" y="4252400"/>
                <a:ext cx="107600" cy="34150"/>
              </a:xfrm>
              <a:custGeom>
                <a:avLst/>
                <a:gdLst/>
                <a:ahLst/>
                <a:cxnLst/>
                <a:rect l="l" t="t" r="r" b="b"/>
                <a:pathLst>
                  <a:path w="4304" h="1366" extrusionOk="0">
                    <a:moveTo>
                      <a:pt x="4047" y="1"/>
                    </a:moveTo>
                    <a:cubicBezTo>
                      <a:pt x="3306" y="1"/>
                      <a:pt x="2631" y="309"/>
                      <a:pt x="1941" y="499"/>
                    </a:cubicBezTo>
                    <a:cubicBezTo>
                      <a:pt x="1287" y="667"/>
                      <a:pt x="664" y="974"/>
                      <a:pt x="21" y="1216"/>
                    </a:cubicBezTo>
                    <a:cubicBezTo>
                      <a:pt x="0" y="1227"/>
                      <a:pt x="10" y="1290"/>
                      <a:pt x="0" y="1321"/>
                    </a:cubicBezTo>
                    <a:cubicBezTo>
                      <a:pt x="27" y="1339"/>
                      <a:pt x="62" y="1366"/>
                      <a:pt x="98" y="1366"/>
                    </a:cubicBezTo>
                    <a:cubicBezTo>
                      <a:pt x="104" y="1366"/>
                      <a:pt x="110" y="1365"/>
                      <a:pt x="116" y="1363"/>
                    </a:cubicBezTo>
                    <a:cubicBezTo>
                      <a:pt x="284" y="1321"/>
                      <a:pt x="453" y="1290"/>
                      <a:pt x="622" y="1227"/>
                    </a:cubicBezTo>
                    <a:cubicBezTo>
                      <a:pt x="1055" y="1068"/>
                      <a:pt x="1487" y="889"/>
                      <a:pt x="1920" y="721"/>
                    </a:cubicBezTo>
                    <a:cubicBezTo>
                      <a:pt x="2130" y="646"/>
                      <a:pt x="2341" y="594"/>
                      <a:pt x="2552" y="531"/>
                    </a:cubicBezTo>
                    <a:cubicBezTo>
                      <a:pt x="3080" y="393"/>
                      <a:pt x="3607" y="256"/>
                      <a:pt x="4144" y="109"/>
                    </a:cubicBezTo>
                    <a:cubicBezTo>
                      <a:pt x="4198" y="98"/>
                      <a:pt x="4250" y="46"/>
                      <a:pt x="4303" y="13"/>
                    </a:cubicBezTo>
                    <a:cubicBezTo>
                      <a:pt x="4217" y="5"/>
                      <a:pt x="4132" y="1"/>
                      <a:pt x="404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3" name="Google Shape;2803;p17"/>
              <p:cNvSpPr/>
              <p:nvPr/>
            </p:nvSpPr>
            <p:spPr>
              <a:xfrm>
                <a:off x="1773275" y="4474875"/>
                <a:ext cx="67250" cy="33900"/>
              </a:xfrm>
              <a:custGeom>
                <a:avLst/>
                <a:gdLst/>
                <a:ahLst/>
                <a:cxnLst/>
                <a:rect l="l" t="t" r="r" b="b"/>
                <a:pathLst>
                  <a:path w="2690" h="1356" extrusionOk="0">
                    <a:moveTo>
                      <a:pt x="1864" y="0"/>
                    </a:moveTo>
                    <a:cubicBezTo>
                      <a:pt x="1850" y="0"/>
                      <a:pt x="1837" y="2"/>
                      <a:pt x="1825" y="6"/>
                    </a:cubicBezTo>
                    <a:cubicBezTo>
                      <a:pt x="1160" y="196"/>
                      <a:pt x="527" y="438"/>
                      <a:pt x="0" y="934"/>
                    </a:cubicBezTo>
                    <a:cubicBezTo>
                      <a:pt x="74" y="1071"/>
                      <a:pt x="148" y="1208"/>
                      <a:pt x="232" y="1356"/>
                    </a:cubicBezTo>
                    <a:cubicBezTo>
                      <a:pt x="675" y="1250"/>
                      <a:pt x="1076" y="1166"/>
                      <a:pt x="1488" y="1060"/>
                    </a:cubicBezTo>
                    <a:cubicBezTo>
                      <a:pt x="1888" y="965"/>
                      <a:pt x="2289" y="850"/>
                      <a:pt x="2690" y="744"/>
                    </a:cubicBezTo>
                    <a:lnTo>
                      <a:pt x="2690" y="639"/>
                    </a:lnTo>
                    <a:cubicBezTo>
                      <a:pt x="2627" y="628"/>
                      <a:pt x="2563" y="607"/>
                      <a:pt x="2510" y="607"/>
                    </a:cubicBezTo>
                    <a:cubicBezTo>
                      <a:pt x="1888" y="681"/>
                      <a:pt x="1308" y="881"/>
                      <a:pt x="707" y="1039"/>
                    </a:cubicBezTo>
                    <a:cubicBezTo>
                      <a:pt x="669" y="1048"/>
                      <a:pt x="627" y="1062"/>
                      <a:pt x="584" y="1062"/>
                    </a:cubicBezTo>
                    <a:cubicBezTo>
                      <a:pt x="520" y="1062"/>
                      <a:pt x="454" y="1032"/>
                      <a:pt x="391" y="913"/>
                    </a:cubicBezTo>
                    <a:cubicBezTo>
                      <a:pt x="865" y="491"/>
                      <a:pt x="1561" y="480"/>
                      <a:pt x="2141" y="48"/>
                    </a:cubicBezTo>
                    <a:cubicBezTo>
                      <a:pt x="2005" y="31"/>
                      <a:pt x="1924" y="0"/>
                      <a:pt x="18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4" name="Google Shape;2804;p17"/>
              <p:cNvSpPr/>
              <p:nvPr/>
            </p:nvSpPr>
            <p:spPr>
              <a:xfrm>
                <a:off x="1959675" y="4625575"/>
                <a:ext cx="90200" cy="37450"/>
              </a:xfrm>
              <a:custGeom>
                <a:avLst/>
                <a:gdLst/>
                <a:ahLst/>
                <a:cxnLst/>
                <a:rect l="l" t="t" r="r" b="b"/>
                <a:pathLst>
                  <a:path w="3608" h="1498" extrusionOk="0">
                    <a:moveTo>
                      <a:pt x="3427" y="1"/>
                    </a:moveTo>
                    <a:cubicBezTo>
                      <a:pt x="3321" y="1"/>
                      <a:pt x="3217" y="54"/>
                      <a:pt x="3123" y="95"/>
                    </a:cubicBezTo>
                    <a:cubicBezTo>
                      <a:pt x="2300" y="400"/>
                      <a:pt x="1467" y="728"/>
                      <a:pt x="644" y="1044"/>
                    </a:cubicBezTo>
                    <a:cubicBezTo>
                      <a:pt x="486" y="1107"/>
                      <a:pt x="328" y="1192"/>
                      <a:pt x="170" y="1276"/>
                    </a:cubicBezTo>
                    <a:cubicBezTo>
                      <a:pt x="95" y="1307"/>
                      <a:pt x="1" y="1350"/>
                      <a:pt x="74" y="1497"/>
                    </a:cubicBezTo>
                    <a:cubicBezTo>
                      <a:pt x="149" y="1476"/>
                      <a:pt x="233" y="1476"/>
                      <a:pt x="317" y="1445"/>
                    </a:cubicBezTo>
                    <a:cubicBezTo>
                      <a:pt x="1382" y="1023"/>
                      <a:pt x="2458" y="611"/>
                      <a:pt x="3524" y="179"/>
                    </a:cubicBezTo>
                    <a:cubicBezTo>
                      <a:pt x="3555" y="168"/>
                      <a:pt x="3576" y="116"/>
                      <a:pt x="3608" y="63"/>
                    </a:cubicBezTo>
                    <a:cubicBezTo>
                      <a:pt x="3547" y="17"/>
                      <a:pt x="3487" y="1"/>
                      <a:pt x="34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5" name="Google Shape;2805;p17"/>
              <p:cNvSpPr/>
              <p:nvPr/>
            </p:nvSpPr>
            <p:spPr>
              <a:xfrm>
                <a:off x="2057775" y="4700425"/>
                <a:ext cx="96775" cy="36750"/>
              </a:xfrm>
              <a:custGeom>
                <a:avLst/>
                <a:gdLst/>
                <a:ahLst/>
                <a:cxnLst/>
                <a:rect l="l" t="t" r="r" b="b"/>
                <a:pathLst>
                  <a:path w="3871" h="1470" extrusionOk="0">
                    <a:moveTo>
                      <a:pt x="3765" y="1"/>
                    </a:moveTo>
                    <a:cubicBezTo>
                      <a:pt x="3343" y="106"/>
                      <a:pt x="2921" y="202"/>
                      <a:pt x="2500" y="328"/>
                    </a:cubicBezTo>
                    <a:cubicBezTo>
                      <a:pt x="2057" y="476"/>
                      <a:pt x="1635" y="645"/>
                      <a:pt x="1203" y="834"/>
                    </a:cubicBezTo>
                    <a:cubicBezTo>
                      <a:pt x="812" y="1003"/>
                      <a:pt x="369" y="1066"/>
                      <a:pt x="0" y="1414"/>
                    </a:cubicBezTo>
                    <a:cubicBezTo>
                      <a:pt x="110" y="1442"/>
                      <a:pt x="173" y="1469"/>
                      <a:pt x="221" y="1469"/>
                    </a:cubicBezTo>
                    <a:cubicBezTo>
                      <a:pt x="229" y="1469"/>
                      <a:pt x="236" y="1469"/>
                      <a:pt x="243" y="1467"/>
                    </a:cubicBezTo>
                    <a:cubicBezTo>
                      <a:pt x="390" y="1425"/>
                      <a:pt x="538" y="1362"/>
                      <a:pt x="685" y="1309"/>
                    </a:cubicBezTo>
                    <a:cubicBezTo>
                      <a:pt x="1719" y="950"/>
                      <a:pt x="2700" y="444"/>
                      <a:pt x="3786" y="212"/>
                    </a:cubicBezTo>
                    <a:cubicBezTo>
                      <a:pt x="3871" y="191"/>
                      <a:pt x="3871" y="75"/>
                      <a:pt x="376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6" name="Google Shape;2806;p17"/>
              <p:cNvSpPr/>
              <p:nvPr/>
            </p:nvSpPr>
            <p:spPr>
              <a:xfrm>
                <a:off x="1730825" y="4544625"/>
                <a:ext cx="17950" cy="97300"/>
              </a:xfrm>
              <a:custGeom>
                <a:avLst/>
                <a:gdLst/>
                <a:ahLst/>
                <a:cxnLst/>
                <a:rect l="l" t="t" r="r" b="b"/>
                <a:pathLst>
                  <a:path w="718" h="3892" extrusionOk="0">
                    <a:moveTo>
                      <a:pt x="633" y="0"/>
                    </a:moveTo>
                    <a:cubicBezTo>
                      <a:pt x="580" y="63"/>
                      <a:pt x="496" y="116"/>
                      <a:pt x="486" y="190"/>
                    </a:cubicBezTo>
                    <a:cubicBezTo>
                      <a:pt x="179" y="1329"/>
                      <a:pt x="85" y="2499"/>
                      <a:pt x="0" y="3670"/>
                    </a:cubicBezTo>
                    <a:cubicBezTo>
                      <a:pt x="0" y="3713"/>
                      <a:pt x="53" y="3765"/>
                      <a:pt x="116" y="3891"/>
                    </a:cubicBezTo>
                    <a:cubicBezTo>
                      <a:pt x="327" y="3206"/>
                      <a:pt x="306" y="2563"/>
                      <a:pt x="411" y="1941"/>
                    </a:cubicBezTo>
                    <a:cubicBezTo>
                      <a:pt x="507" y="1308"/>
                      <a:pt x="612" y="685"/>
                      <a:pt x="718" y="52"/>
                    </a:cubicBezTo>
                    <a:cubicBezTo>
                      <a:pt x="686" y="42"/>
                      <a:pt x="664" y="21"/>
                      <a:pt x="63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 name="Google Shape;2807;p17"/>
              <p:cNvSpPr/>
              <p:nvPr/>
            </p:nvSpPr>
            <p:spPr>
              <a:xfrm>
                <a:off x="1742150" y="4793000"/>
                <a:ext cx="19000" cy="95475"/>
              </a:xfrm>
              <a:custGeom>
                <a:avLst/>
                <a:gdLst/>
                <a:ahLst/>
                <a:cxnLst/>
                <a:rect l="l" t="t" r="r" b="b"/>
                <a:pathLst>
                  <a:path w="760" h="3819" extrusionOk="0">
                    <a:moveTo>
                      <a:pt x="33" y="0"/>
                    </a:moveTo>
                    <a:cubicBezTo>
                      <a:pt x="22" y="95"/>
                      <a:pt x="1" y="179"/>
                      <a:pt x="1" y="253"/>
                    </a:cubicBezTo>
                    <a:cubicBezTo>
                      <a:pt x="64" y="1381"/>
                      <a:pt x="338" y="2478"/>
                      <a:pt x="528" y="3586"/>
                    </a:cubicBezTo>
                    <a:cubicBezTo>
                      <a:pt x="539" y="3638"/>
                      <a:pt x="591" y="3692"/>
                      <a:pt x="665" y="3818"/>
                    </a:cubicBezTo>
                    <a:cubicBezTo>
                      <a:pt x="718" y="3702"/>
                      <a:pt x="760" y="3659"/>
                      <a:pt x="750" y="3628"/>
                    </a:cubicBezTo>
                    <a:cubicBezTo>
                      <a:pt x="560" y="2436"/>
                      <a:pt x="370" y="1234"/>
                      <a:pt x="169" y="42"/>
                    </a:cubicBezTo>
                    <a:cubicBezTo>
                      <a:pt x="169" y="31"/>
                      <a:pt x="106" y="21"/>
                      <a:pt x="3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8" name="Google Shape;2808;p17"/>
              <p:cNvSpPr/>
              <p:nvPr/>
            </p:nvSpPr>
            <p:spPr>
              <a:xfrm>
                <a:off x="1648275" y="4357925"/>
                <a:ext cx="81250" cy="38775"/>
              </a:xfrm>
              <a:custGeom>
                <a:avLst/>
                <a:gdLst/>
                <a:ahLst/>
                <a:cxnLst/>
                <a:rect l="l" t="t" r="r" b="b"/>
                <a:pathLst>
                  <a:path w="3250" h="1551" extrusionOk="0">
                    <a:moveTo>
                      <a:pt x="3052" y="1"/>
                    </a:moveTo>
                    <a:cubicBezTo>
                      <a:pt x="2959" y="1"/>
                      <a:pt x="2874" y="49"/>
                      <a:pt x="2785" y="74"/>
                    </a:cubicBezTo>
                    <a:cubicBezTo>
                      <a:pt x="1952" y="328"/>
                      <a:pt x="1224" y="803"/>
                      <a:pt x="423" y="1129"/>
                    </a:cubicBezTo>
                    <a:cubicBezTo>
                      <a:pt x="338" y="1161"/>
                      <a:pt x="265" y="1214"/>
                      <a:pt x="202" y="1277"/>
                    </a:cubicBezTo>
                    <a:cubicBezTo>
                      <a:pt x="138" y="1351"/>
                      <a:pt x="1" y="1351"/>
                      <a:pt x="12" y="1551"/>
                    </a:cubicBezTo>
                    <a:cubicBezTo>
                      <a:pt x="360" y="1414"/>
                      <a:pt x="708" y="1319"/>
                      <a:pt x="1003" y="1140"/>
                    </a:cubicBezTo>
                    <a:cubicBezTo>
                      <a:pt x="1341" y="929"/>
                      <a:pt x="1710" y="792"/>
                      <a:pt x="2079" y="634"/>
                    </a:cubicBezTo>
                    <a:cubicBezTo>
                      <a:pt x="2406" y="507"/>
                      <a:pt x="2743" y="381"/>
                      <a:pt x="3070" y="243"/>
                    </a:cubicBezTo>
                    <a:cubicBezTo>
                      <a:pt x="3144" y="212"/>
                      <a:pt x="3186" y="149"/>
                      <a:pt x="3249" y="85"/>
                    </a:cubicBezTo>
                    <a:cubicBezTo>
                      <a:pt x="3178" y="22"/>
                      <a:pt x="3113" y="1"/>
                      <a:pt x="305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9" name="Google Shape;2809;p17"/>
              <p:cNvSpPr/>
              <p:nvPr/>
            </p:nvSpPr>
            <p:spPr>
              <a:xfrm>
                <a:off x="1625075" y="4343375"/>
                <a:ext cx="93375" cy="44125"/>
              </a:xfrm>
              <a:custGeom>
                <a:avLst/>
                <a:gdLst/>
                <a:ahLst/>
                <a:cxnLst/>
                <a:rect l="l" t="t" r="r" b="b"/>
                <a:pathLst>
                  <a:path w="3735" h="1765" extrusionOk="0">
                    <a:moveTo>
                      <a:pt x="3632" y="1"/>
                    </a:moveTo>
                    <a:cubicBezTo>
                      <a:pt x="3627" y="1"/>
                      <a:pt x="3623" y="1"/>
                      <a:pt x="3619" y="3"/>
                    </a:cubicBezTo>
                    <a:cubicBezTo>
                      <a:pt x="2448" y="509"/>
                      <a:pt x="1277" y="1015"/>
                      <a:pt x="127" y="1574"/>
                    </a:cubicBezTo>
                    <a:cubicBezTo>
                      <a:pt x="96" y="1585"/>
                      <a:pt x="75" y="1638"/>
                      <a:pt x="1" y="1764"/>
                    </a:cubicBezTo>
                    <a:cubicBezTo>
                      <a:pt x="42" y="1761"/>
                      <a:pt x="78" y="1761"/>
                      <a:pt x="111" y="1761"/>
                    </a:cubicBezTo>
                    <a:cubicBezTo>
                      <a:pt x="140" y="1761"/>
                      <a:pt x="167" y="1761"/>
                      <a:pt x="191" y="1761"/>
                    </a:cubicBezTo>
                    <a:cubicBezTo>
                      <a:pt x="241" y="1761"/>
                      <a:pt x="281" y="1759"/>
                      <a:pt x="317" y="1743"/>
                    </a:cubicBezTo>
                    <a:cubicBezTo>
                      <a:pt x="1456" y="1216"/>
                      <a:pt x="2585" y="678"/>
                      <a:pt x="3724" y="140"/>
                    </a:cubicBezTo>
                    <a:cubicBezTo>
                      <a:pt x="3734" y="129"/>
                      <a:pt x="3734" y="66"/>
                      <a:pt x="3734" y="35"/>
                    </a:cubicBezTo>
                    <a:cubicBezTo>
                      <a:pt x="3698" y="25"/>
                      <a:pt x="3661" y="1"/>
                      <a:pt x="363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 name="Google Shape;2810;p17"/>
              <p:cNvSpPr/>
              <p:nvPr/>
            </p:nvSpPr>
            <p:spPr>
              <a:xfrm>
                <a:off x="1944650" y="4609475"/>
                <a:ext cx="82550" cy="38000"/>
              </a:xfrm>
              <a:custGeom>
                <a:avLst/>
                <a:gdLst/>
                <a:ahLst/>
                <a:cxnLst/>
                <a:rect l="l" t="t" r="r" b="b"/>
                <a:pathLst>
                  <a:path w="3302" h="1520" extrusionOk="0">
                    <a:moveTo>
                      <a:pt x="3302" y="1"/>
                    </a:moveTo>
                    <a:lnTo>
                      <a:pt x="3302" y="1"/>
                    </a:lnTo>
                    <a:cubicBezTo>
                      <a:pt x="3175" y="11"/>
                      <a:pt x="3059" y="1"/>
                      <a:pt x="2953" y="32"/>
                    </a:cubicBezTo>
                    <a:cubicBezTo>
                      <a:pt x="1952" y="348"/>
                      <a:pt x="1045" y="865"/>
                      <a:pt x="106" y="1276"/>
                    </a:cubicBezTo>
                    <a:cubicBezTo>
                      <a:pt x="0" y="1330"/>
                      <a:pt x="11" y="1414"/>
                      <a:pt x="127" y="1519"/>
                    </a:cubicBezTo>
                    <a:cubicBezTo>
                      <a:pt x="286" y="1456"/>
                      <a:pt x="497" y="1414"/>
                      <a:pt x="654" y="1308"/>
                    </a:cubicBezTo>
                    <a:cubicBezTo>
                      <a:pt x="1076" y="1002"/>
                      <a:pt x="1561" y="855"/>
                      <a:pt x="2036" y="665"/>
                    </a:cubicBezTo>
                    <a:cubicBezTo>
                      <a:pt x="2384" y="528"/>
                      <a:pt x="2732" y="401"/>
                      <a:pt x="3080" y="264"/>
                    </a:cubicBezTo>
                    <a:cubicBezTo>
                      <a:pt x="3175" y="222"/>
                      <a:pt x="3291" y="190"/>
                      <a:pt x="330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 name="Google Shape;2811;p17"/>
              <p:cNvSpPr/>
              <p:nvPr/>
            </p:nvSpPr>
            <p:spPr>
              <a:xfrm>
                <a:off x="2297700" y="4900300"/>
                <a:ext cx="97600" cy="25250"/>
              </a:xfrm>
              <a:custGeom>
                <a:avLst/>
                <a:gdLst/>
                <a:ahLst/>
                <a:cxnLst/>
                <a:rect l="l" t="t" r="r" b="b"/>
                <a:pathLst>
                  <a:path w="3904" h="1010" extrusionOk="0">
                    <a:moveTo>
                      <a:pt x="3903" y="0"/>
                    </a:moveTo>
                    <a:cubicBezTo>
                      <a:pt x="2827" y="0"/>
                      <a:pt x="1888" y="349"/>
                      <a:pt x="929" y="528"/>
                    </a:cubicBezTo>
                    <a:cubicBezTo>
                      <a:pt x="634" y="581"/>
                      <a:pt x="327" y="675"/>
                      <a:pt x="1" y="1003"/>
                    </a:cubicBezTo>
                    <a:cubicBezTo>
                      <a:pt x="48" y="1007"/>
                      <a:pt x="92" y="1010"/>
                      <a:pt x="135" y="1010"/>
                    </a:cubicBezTo>
                    <a:cubicBezTo>
                      <a:pt x="463" y="1010"/>
                      <a:pt x="663" y="878"/>
                      <a:pt x="887" y="813"/>
                    </a:cubicBezTo>
                    <a:cubicBezTo>
                      <a:pt x="1140" y="739"/>
                      <a:pt x="1393" y="686"/>
                      <a:pt x="1656" y="623"/>
                    </a:cubicBezTo>
                    <a:cubicBezTo>
                      <a:pt x="1888" y="570"/>
                      <a:pt x="2120" y="507"/>
                      <a:pt x="2363" y="454"/>
                    </a:cubicBezTo>
                    <a:cubicBezTo>
                      <a:pt x="2616" y="401"/>
                      <a:pt x="2891" y="380"/>
                      <a:pt x="3144" y="296"/>
                    </a:cubicBezTo>
                    <a:cubicBezTo>
                      <a:pt x="3365" y="211"/>
                      <a:pt x="3671" y="338"/>
                      <a:pt x="390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 name="Google Shape;2812;p17"/>
              <p:cNvSpPr/>
              <p:nvPr/>
            </p:nvSpPr>
            <p:spPr>
              <a:xfrm>
                <a:off x="1536500" y="4669325"/>
                <a:ext cx="36400" cy="88075"/>
              </a:xfrm>
              <a:custGeom>
                <a:avLst/>
                <a:gdLst/>
                <a:ahLst/>
                <a:cxnLst/>
                <a:rect l="l" t="t" r="r" b="b"/>
                <a:pathLst>
                  <a:path w="1456" h="3523" extrusionOk="0">
                    <a:moveTo>
                      <a:pt x="0" y="0"/>
                    </a:moveTo>
                    <a:lnTo>
                      <a:pt x="0" y="0"/>
                    </a:lnTo>
                    <a:cubicBezTo>
                      <a:pt x="21" y="127"/>
                      <a:pt x="32" y="253"/>
                      <a:pt x="74" y="370"/>
                    </a:cubicBezTo>
                    <a:cubicBezTo>
                      <a:pt x="148" y="602"/>
                      <a:pt x="274" y="823"/>
                      <a:pt x="317" y="1055"/>
                    </a:cubicBezTo>
                    <a:cubicBezTo>
                      <a:pt x="391" y="1593"/>
                      <a:pt x="612" y="2067"/>
                      <a:pt x="802" y="2564"/>
                    </a:cubicBezTo>
                    <a:cubicBezTo>
                      <a:pt x="928" y="2901"/>
                      <a:pt x="1129" y="3175"/>
                      <a:pt x="1413" y="3523"/>
                    </a:cubicBezTo>
                    <a:cubicBezTo>
                      <a:pt x="1456" y="3080"/>
                      <a:pt x="1171" y="2890"/>
                      <a:pt x="1097" y="2606"/>
                    </a:cubicBezTo>
                    <a:cubicBezTo>
                      <a:pt x="1013" y="2310"/>
                      <a:pt x="865" y="2025"/>
                      <a:pt x="770" y="1741"/>
                    </a:cubicBezTo>
                    <a:cubicBezTo>
                      <a:pt x="665" y="1425"/>
                      <a:pt x="581" y="1097"/>
                      <a:pt x="464" y="792"/>
                    </a:cubicBezTo>
                    <a:cubicBezTo>
                      <a:pt x="370" y="507"/>
                      <a:pt x="359" y="190"/>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 name="Google Shape;2813;p17"/>
              <p:cNvSpPr/>
              <p:nvPr/>
            </p:nvSpPr>
            <p:spPr>
              <a:xfrm>
                <a:off x="1763000" y="4824625"/>
                <a:ext cx="19000" cy="91800"/>
              </a:xfrm>
              <a:custGeom>
                <a:avLst/>
                <a:gdLst/>
                <a:ahLst/>
                <a:cxnLst/>
                <a:rect l="l" t="t" r="r" b="b"/>
                <a:pathLst>
                  <a:path w="760" h="3672" extrusionOk="0">
                    <a:moveTo>
                      <a:pt x="52" y="1"/>
                    </a:moveTo>
                    <a:cubicBezTo>
                      <a:pt x="0" y="580"/>
                      <a:pt x="380" y="2774"/>
                      <a:pt x="717" y="3671"/>
                    </a:cubicBezTo>
                    <a:cubicBezTo>
                      <a:pt x="760" y="3259"/>
                      <a:pt x="369" y="812"/>
                      <a:pt x="158" y="43"/>
                    </a:cubicBezTo>
                    <a:cubicBezTo>
                      <a:pt x="158" y="22"/>
                      <a:pt x="95" y="11"/>
                      <a:pt x="5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 name="Google Shape;2814;p17"/>
              <p:cNvSpPr/>
              <p:nvPr/>
            </p:nvSpPr>
            <p:spPr>
              <a:xfrm>
                <a:off x="2276350" y="5085125"/>
                <a:ext cx="37975" cy="88500"/>
              </a:xfrm>
              <a:custGeom>
                <a:avLst/>
                <a:gdLst/>
                <a:ahLst/>
                <a:cxnLst/>
                <a:rect l="l" t="t" r="r" b="b"/>
                <a:pathLst>
                  <a:path w="1519" h="3540" extrusionOk="0">
                    <a:moveTo>
                      <a:pt x="159" y="1"/>
                    </a:moveTo>
                    <a:cubicBezTo>
                      <a:pt x="0" y="444"/>
                      <a:pt x="42" y="760"/>
                      <a:pt x="127" y="1045"/>
                    </a:cubicBezTo>
                    <a:cubicBezTo>
                      <a:pt x="391" y="1909"/>
                      <a:pt x="760" y="2732"/>
                      <a:pt x="1308" y="3460"/>
                    </a:cubicBezTo>
                    <a:cubicBezTo>
                      <a:pt x="1344" y="3508"/>
                      <a:pt x="1384" y="3539"/>
                      <a:pt x="1425" y="3539"/>
                    </a:cubicBezTo>
                    <a:cubicBezTo>
                      <a:pt x="1456" y="3539"/>
                      <a:pt x="1487" y="3522"/>
                      <a:pt x="1519" y="3481"/>
                    </a:cubicBezTo>
                    <a:cubicBezTo>
                      <a:pt x="454" y="1382"/>
                      <a:pt x="538" y="1625"/>
                      <a:pt x="15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 name="Google Shape;2815;p17"/>
              <p:cNvSpPr/>
              <p:nvPr/>
            </p:nvSpPr>
            <p:spPr>
              <a:xfrm>
                <a:off x="1621675" y="4338400"/>
                <a:ext cx="77775" cy="34850"/>
              </a:xfrm>
              <a:custGeom>
                <a:avLst/>
                <a:gdLst/>
                <a:ahLst/>
                <a:cxnLst/>
                <a:rect l="l" t="t" r="r" b="b"/>
                <a:pathLst>
                  <a:path w="3111" h="1394" extrusionOk="0">
                    <a:moveTo>
                      <a:pt x="2902" y="0"/>
                    </a:moveTo>
                    <a:cubicBezTo>
                      <a:pt x="2898" y="0"/>
                      <a:pt x="2894" y="1"/>
                      <a:pt x="2890" y="2"/>
                    </a:cubicBezTo>
                    <a:cubicBezTo>
                      <a:pt x="1866" y="328"/>
                      <a:pt x="875" y="719"/>
                      <a:pt x="0" y="1394"/>
                    </a:cubicBezTo>
                    <a:cubicBezTo>
                      <a:pt x="85" y="1383"/>
                      <a:pt x="169" y="1394"/>
                      <a:pt x="242" y="1362"/>
                    </a:cubicBezTo>
                    <a:cubicBezTo>
                      <a:pt x="643" y="1183"/>
                      <a:pt x="1044" y="993"/>
                      <a:pt x="1445" y="824"/>
                    </a:cubicBezTo>
                    <a:cubicBezTo>
                      <a:pt x="1888" y="634"/>
                      <a:pt x="2352" y="466"/>
                      <a:pt x="2806" y="286"/>
                    </a:cubicBezTo>
                    <a:cubicBezTo>
                      <a:pt x="2890" y="255"/>
                      <a:pt x="2974" y="180"/>
                      <a:pt x="3111" y="96"/>
                    </a:cubicBezTo>
                    <a:cubicBezTo>
                      <a:pt x="3006" y="48"/>
                      <a:pt x="2944" y="0"/>
                      <a:pt x="290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 name="Google Shape;2816;p17"/>
              <p:cNvSpPr/>
              <p:nvPr/>
            </p:nvSpPr>
            <p:spPr>
              <a:xfrm>
                <a:off x="2290850" y="4883100"/>
                <a:ext cx="81250" cy="19600"/>
              </a:xfrm>
              <a:custGeom>
                <a:avLst/>
                <a:gdLst/>
                <a:ahLst/>
                <a:cxnLst/>
                <a:rect l="l" t="t" r="r" b="b"/>
                <a:pathLst>
                  <a:path w="3250" h="784" extrusionOk="0">
                    <a:moveTo>
                      <a:pt x="3015" y="0"/>
                    </a:moveTo>
                    <a:cubicBezTo>
                      <a:pt x="2943" y="0"/>
                      <a:pt x="2873" y="3"/>
                      <a:pt x="2806" y="13"/>
                    </a:cubicBezTo>
                    <a:cubicBezTo>
                      <a:pt x="1878" y="203"/>
                      <a:pt x="939" y="309"/>
                      <a:pt x="32" y="583"/>
                    </a:cubicBezTo>
                    <a:cubicBezTo>
                      <a:pt x="22" y="583"/>
                      <a:pt x="11" y="615"/>
                      <a:pt x="11" y="636"/>
                    </a:cubicBezTo>
                    <a:cubicBezTo>
                      <a:pt x="1" y="657"/>
                      <a:pt x="11" y="678"/>
                      <a:pt x="32" y="784"/>
                    </a:cubicBezTo>
                    <a:cubicBezTo>
                      <a:pt x="1108" y="573"/>
                      <a:pt x="2141" y="362"/>
                      <a:pt x="3175" y="161"/>
                    </a:cubicBezTo>
                    <a:cubicBezTo>
                      <a:pt x="3196" y="151"/>
                      <a:pt x="3217" y="88"/>
                      <a:pt x="3249" y="3"/>
                    </a:cubicBezTo>
                    <a:cubicBezTo>
                      <a:pt x="3168" y="3"/>
                      <a:pt x="3090" y="0"/>
                      <a:pt x="301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7" name="Google Shape;2817;p17"/>
              <p:cNvSpPr/>
              <p:nvPr/>
            </p:nvSpPr>
            <p:spPr>
              <a:xfrm>
                <a:off x="1902450" y="4967800"/>
                <a:ext cx="31150" cy="77000"/>
              </a:xfrm>
              <a:custGeom>
                <a:avLst/>
                <a:gdLst/>
                <a:ahLst/>
                <a:cxnLst/>
                <a:rect l="l" t="t" r="r" b="b"/>
                <a:pathLst>
                  <a:path w="1246" h="3080" extrusionOk="0">
                    <a:moveTo>
                      <a:pt x="12" y="0"/>
                    </a:moveTo>
                    <a:lnTo>
                      <a:pt x="12" y="0"/>
                    </a:lnTo>
                    <a:cubicBezTo>
                      <a:pt x="22" y="243"/>
                      <a:pt x="1" y="412"/>
                      <a:pt x="54" y="549"/>
                    </a:cubicBezTo>
                    <a:cubicBezTo>
                      <a:pt x="328" y="1361"/>
                      <a:pt x="645" y="2152"/>
                      <a:pt x="1024" y="3080"/>
                    </a:cubicBezTo>
                    <a:cubicBezTo>
                      <a:pt x="1245" y="2711"/>
                      <a:pt x="1067" y="2531"/>
                      <a:pt x="1003" y="2342"/>
                    </a:cubicBezTo>
                    <a:cubicBezTo>
                      <a:pt x="950" y="2152"/>
                      <a:pt x="866" y="1973"/>
                      <a:pt x="792" y="1783"/>
                    </a:cubicBezTo>
                    <a:cubicBezTo>
                      <a:pt x="718" y="1582"/>
                      <a:pt x="634" y="1371"/>
                      <a:pt x="549" y="1171"/>
                    </a:cubicBezTo>
                    <a:cubicBezTo>
                      <a:pt x="486" y="981"/>
                      <a:pt x="423" y="792"/>
                      <a:pt x="338" y="612"/>
                    </a:cubicBezTo>
                    <a:cubicBezTo>
                      <a:pt x="254" y="433"/>
                      <a:pt x="244" y="211"/>
                      <a:pt x="1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8" name="Google Shape;2818;p17"/>
              <p:cNvSpPr/>
              <p:nvPr/>
            </p:nvSpPr>
            <p:spPr>
              <a:xfrm>
                <a:off x="1802275" y="4703875"/>
                <a:ext cx="10025" cy="83600"/>
              </a:xfrm>
              <a:custGeom>
                <a:avLst/>
                <a:gdLst/>
                <a:ahLst/>
                <a:cxnLst/>
                <a:rect l="l" t="t" r="r" b="b"/>
                <a:pathLst>
                  <a:path w="401" h="3344" extrusionOk="0">
                    <a:moveTo>
                      <a:pt x="243" y="0"/>
                    </a:moveTo>
                    <a:cubicBezTo>
                      <a:pt x="85" y="453"/>
                      <a:pt x="0" y="2457"/>
                      <a:pt x="117" y="3343"/>
                    </a:cubicBezTo>
                    <a:cubicBezTo>
                      <a:pt x="296" y="2774"/>
                      <a:pt x="401" y="960"/>
                      <a:pt x="338" y="53"/>
                    </a:cubicBezTo>
                    <a:cubicBezTo>
                      <a:pt x="338" y="32"/>
                      <a:pt x="274" y="21"/>
                      <a:pt x="24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9" name="Google Shape;2819;p17"/>
              <p:cNvSpPr/>
              <p:nvPr/>
            </p:nvSpPr>
            <p:spPr>
              <a:xfrm>
                <a:off x="1987625" y="4754500"/>
                <a:ext cx="14000" cy="91250"/>
              </a:xfrm>
              <a:custGeom>
                <a:avLst/>
                <a:gdLst/>
                <a:ahLst/>
                <a:cxnLst/>
                <a:rect l="l" t="t" r="r" b="b"/>
                <a:pathLst>
                  <a:path w="560" h="3650" extrusionOk="0">
                    <a:moveTo>
                      <a:pt x="128" y="0"/>
                    </a:moveTo>
                    <a:cubicBezTo>
                      <a:pt x="53" y="169"/>
                      <a:pt x="1" y="232"/>
                      <a:pt x="11" y="275"/>
                    </a:cubicBezTo>
                    <a:cubicBezTo>
                      <a:pt x="117" y="1350"/>
                      <a:pt x="233" y="2415"/>
                      <a:pt x="349" y="3491"/>
                    </a:cubicBezTo>
                    <a:cubicBezTo>
                      <a:pt x="360" y="3544"/>
                      <a:pt x="423" y="3586"/>
                      <a:pt x="465" y="3650"/>
                    </a:cubicBezTo>
                    <a:cubicBezTo>
                      <a:pt x="560" y="3196"/>
                      <a:pt x="391" y="1234"/>
                      <a:pt x="12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0" name="Google Shape;2820;p17"/>
              <p:cNvSpPr/>
              <p:nvPr/>
            </p:nvSpPr>
            <p:spPr>
              <a:xfrm>
                <a:off x="1554950" y="4613425"/>
                <a:ext cx="12425" cy="78600"/>
              </a:xfrm>
              <a:custGeom>
                <a:avLst/>
                <a:gdLst/>
                <a:ahLst/>
                <a:cxnLst/>
                <a:rect l="l" t="t" r="r" b="b"/>
                <a:pathLst>
                  <a:path w="497" h="3144" extrusionOk="0">
                    <a:moveTo>
                      <a:pt x="64" y="0"/>
                    </a:moveTo>
                    <a:lnTo>
                      <a:pt x="64" y="0"/>
                    </a:lnTo>
                    <a:cubicBezTo>
                      <a:pt x="0" y="1097"/>
                      <a:pt x="148" y="2100"/>
                      <a:pt x="328" y="3091"/>
                    </a:cubicBezTo>
                    <a:cubicBezTo>
                      <a:pt x="328" y="3112"/>
                      <a:pt x="401" y="3122"/>
                      <a:pt x="443" y="3143"/>
                    </a:cubicBezTo>
                    <a:cubicBezTo>
                      <a:pt x="464" y="3080"/>
                      <a:pt x="497" y="3017"/>
                      <a:pt x="486" y="2954"/>
                    </a:cubicBezTo>
                    <a:cubicBezTo>
                      <a:pt x="412" y="2036"/>
                      <a:pt x="328" y="1108"/>
                      <a:pt x="232" y="180"/>
                    </a:cubicBezTo>
                    <a:cubicBezTo>
                      <a:pt x="232" y="138"/>
                      <a:pt x="159" y="106"/>
                      <a:pt x="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1" name="Google Shape;2821;p17"/>
              <p:cNvSpPr/>
              <p:nvPr/>
            </p:nvSpPr>
            <p:spPr>
              <a:xfrm>
                <a:off x="1569725" y="4286900"/>
                <a:ext cx="70675" cy="30975"/>
              </a:xfrm>
              <a:custGeom>
                <a:avLst/>
                <a:gdLst/>
                <a:ahLst/>
                <a:cxnLst/>
                <a:rect l="l" t="t" r="r" b="b"/>
                <a:pathLst>
                  <a:path w="2827" h="1239" extrusionOk="0">
                    <a:moveTo>
                      <a:pt x="2737" y="1"/>
                    </a:moveTo>
                    <a:cubicBezTo>
                      <a:pt x="2386" y="1"/>
                      <a:pt x="2084" y="164"/>
                      <a:pt x="1783" y="300"/>
                    </a:cubicBezTo>
                    <a:cubicBezTo>
                      <a:pt x="1382" y="480"/>
                      <a:pt x="981" y="669"/>
                      <a:pt x="581" y="848"/>
                    </a:cubicBezTo>
                    <a:cubicBezTo>
                      <a:pt x="433" y="912"/>
                      <a:pt x="285" y="965"/>
                      <a:pt x="148" y="1028"/>
                    </a:cubicBezTo>
                    <a:cubicBezTo>
                      <a:pt x="74" y="1070"/>
                      <a:pt x="0" y="1133"/>
                      <a:pt x="95" y="1239"/>
                    </a:cubicBezTo>
                    <a:cubicBezTo>
                      <a:pt x="633" y="1144"/>
                      <a:pt x="2173" y="490"/>
                      <a:pt x="2827" y="5"/>
                    </a:cubicBezTo>
                    <a:cubicBezTo>
                      <a:pt x="2796" y="2"/>
                      <a:pt x="2766" y="1"/>
                      <a:pt x="273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2" name="Google Shape;2822;p17"/>
              <p:cNvSpPr/>
              <p:nvPr/>
            </p:nvSpPr>
            <p:spPr>
              <a:xfrm>
                <a:off x="2077000" y="4687350"/>
                <a:ext cx="75450" cy="26025"/>
              </a:xfrm>
              <a:custGeom>
                <a:avLst/>
                <a:gdLst/>
                <a:ahLst/>
                <a:cxnLst/>
                <a:rect l="l" t="t" r="r" b="b"/>
                <a:pathLst>
                  <a:path w="3018" h="1041" extrusionOk="0">
                    <a:moveTo>
                      <a:pt x="2755" y="1"/>
                    </a:moveTo>
                    <a:cubicBezTo>
                      <a:pt x="2700" y="1"/>
                      <a:pt x="2651" y="4"/>
                      <a:pt x="2606" y="18"/>
                    </a:cubicBezTo>
                    <a:cubicBezTo>
                      <a:pt x="2311" y="113"/>
                      <a:pt x="2026" y="261"/>
                      <a:pt x="1731" y="313"/>
                    </a:cubicBezTo>
                    <a:cubicBezTo>
                      <a:pt x="1203" y="408"/>
                      <a:pt x="718" y="629"/>
                      <a:pt x="233" y="809"/>
                    </a:cubicBezTo>
                    <a:cubicBezTo>
                      <a:pt x="138" y="851"/>
                      <a:pt x="75" y="936"/>
                      <a:pt x="1" y="1009"/>
                    </a:cubicBezTo>
                    <a:cubicBezTo>
                      <a:pt x="77" y="1031"/>
                      <a:pt x="147" y="1041"/>
                      <a:pt x="213" y="1041"/>
                    </a:cubicBezTo>
                    <a:cubicBezTo>
                      <a:pt x="303" y="1041"/>
                      <a:pt x="386" y="1023"/>
                      <a:pt x="465" y="999"/>
                    </a:cubicBezTo>
                    <a:cubicBezTo>
                      <a:pt x="1130" y="767"/>
                      <a:pt x="1752" y="439"/>
                      <a:pt x="2459" y="334"/>
                    </a:cubicBezTo>
                    <a:cubicBezTo>
                      <a:pt x="2648" y="313"/>
                      <a:pt x="2838" y="250"/>
                      <a:pt x="3017" y="7"/>
                    </a:cubicBezTo>
                    <a:cubicBezTo>
                      <a:pt x="2914" y="7"/>
                      <a:pt x="2829" y="1"/>
                      <a:pt x="275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3" name="Google Shape;2823;p17"/>
              <p:cNvSpPr/>
              <p:nvPr/>
            </p:nvSpPr>
            <p:spPr>
              <a:xfrm>
                <a:off x="1880575" y="4708100"/>
                <a:ext cx="5850" cy="77525"/>
              </a:xfrm>
              <a:custGeom>
                <a:avLst/>
                <a:gdLst/>
                <a:ahLst/>
                <a:cxnLst/>
                <a:rect l="l" t="t" r="r" b="b"/>
                <a:pathLst>
                  <a:path w="234" h="3101" extrusionOk="0">
                    <a:moveTo>
                      <a:pt x="95" y="0"/>
                    </a:moveTo>
                    <a:cubicBezTo>
                      <a:pt x="64" y="31"/>
                      <a:pt x="1" y="52"/>
                      <a:pt x="1" y="74"/>
                    </a:cubicBezTo>
                    <a:lnTo>
                      <a:pt x="32" y="2795"/>
                    </a:lnTo>
                    <a:cubicBezTo>
                      <a:pt x="43" y="2890"/>
                      <a:pt x="85" y="2984"/>
                      <a:pt x="106" y="3101"/>
                    </a:cubicBezTo>
                    <a:cubicBezTo>
                      <a:pt x="180" y="3048"/>
                      <a:pt x="233" y="3027"/>
                      <a:pt x="233" y="2995"/>
                    </a:cubicBezTo>
                    <a:cubicBezTo>
                      <a:pt x="222" y="2025"/>
                      <a:pt x="212" y="1055"/>
                      <a:pt x="191" y="84"/>
                    </a:cubicBezTo>
                    <a:cubicBezTo>
                      <a:pt x="191" y="52"/>
                      <a:pt x="128" y="31"/>
                      <a:pt x="9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4" name="Google Shape;2824;p17"/>
              <p:cNvSpPr/>
              <p:nvPr/>
            </p:nvSpPr>
            <p:spPr>
              <a:xfrm>
                <a:off x="2417425" y="5013150"/>
                <a:ext cx="73325" cy="5525"/>
              </a:xfrm>
              <a:custGeom>
                <a:avLst/>
                <a:gdLst/>
                <a:ahLst/>
                <a:cxnLst/>
                <a:rect l="l" t="t" r="r" b="b"/>
                <a:pathLst>
                  <a:path w="2933" h="221" extrusionOk="0">
                    <a:moveTo>
                      <a:pt x="137" y="0"/>
                    </a:moveTo>
                    <a:cubicBezTo>
                      <a:pt x="106" y="0"/>
                      <a:pt x="73" y="85"/>
                      <a:pt x="0" y="180"/>
                    </a:cubicBezTo>
                    <a:cubicBezTo>
                      <a:pt x="401" y="210"/>
                      <a:pt x="792" y="221"/>
                      <a:pt x="1184" y="221"/>
                    </a:cubicBezTo>
                    <a:cubicBezTo>
                      <a:pt x="1751" y="221"/>
                      <a:pt x="2321" y="198"/>
                      <a:pt x="2932" y="180"/>
                    </a:cubicBezTo>
                    <a:cubicBezTo>
                      <a:pt x="2773" y="53"/>
                      <a:pt x="2742" y="0"/>
                      <a:pt x="271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5" name="Google Shape;2825;p17"/>
              <p:cNvSpPr/>
              <p:nvPr/>
            </p:nvSpPr>
            <p:spPr>
              <a:xfrm>
                <a:off x="2181700" y="4817425"/>
                <a:ext cx="73850" cy="29050"/>
              </a:xfrm>
              <a:custGeom>
                <a:avLst/>
                <a:gdLst/>
                <a:ahLst/>
                <a:cxnLst/>
                <a:rect l="l" t="t" r="r" b="b"/>
                <a:pathLst>
                  <a:path w="2954" h="1162" extrusionOk="0">
                    <a:moveTo>
                      <a:pt x="2898" y="1"/>
                    </a:moveTo>
                    <a:cubicBezTo>
                      <a:pt x="2895" y="1"/>
                      <a:pt x="2892" y="2"/>
                      <a:pt x="2890" y="4"/>
                    </a:cubicBezTo>
                    <a:cubicBezTo>
                      <a:pt x="1951" y="320"/>
                      <a:pt x="1013" y="636"/>
                      <a:pt x="74" y="964"/>
                    </a:cubicBezTo>
                    <a:cubicBezTo>
                      <a:pt x="42" y="974"/>
                      <a:pt x="32" y="1058"/>
                      <a:pt x="0" y="1133"/>
                    </a:cubicBezTo>
                    <a:cubicBezTo>
                      <a:pt x="52" y="1153"/>
                      <a:pt x="98" y="1161"/>
                      <a:pt x="143" y="1161"/>
                    </a:cubicBezTo>
                    <a:cubicBezTo>
                      <a:pt x="235" y="1161"/>
                      <a:pt x="316" y="1126"/>
                      <a:pt x="401" y="1090"/>
                    </a:cubicBezTo>
                    <a:cubicBezTo>
                      <a:pt x="1139" y="805"/>
                      <a:pt x="1878" y="510"/>
                      <a:pt x="2616" y="215"/>
                    </a:cubicBezTo>
                    <a:cubicBezTo>
                      <a:pt x="2727" y="164"/>
                      <a:pt x="2829" y="84"/>
                      <a:pt x="2930" y="12"/>
                    </a:cubicBezTo>
                    <a:lnTo>
                      <a:pt x="2930" y="12"/>
                    </a:lnTo>
                    <a:cubicBezTo>
                      <a:pt x="2938" y="17"/>
                      <a:pt x="2946" y="21"/>
                      <a:pt x="2953" y="25"/>
                    </a:cubicBezTo>
                    <a:lnTo>
                      <a:pt x="2942" y="4"/>
                    </a:lnTo>
                    <a:cubicBezTo>
                      <a:pt x="2938" y="7"/>
                      <a:pt x="2934" y="9"/>
                      <a:pt x="2930" y="12"/>
                    </a:cubicBezTo>
                    <a:lnTo>
                      <a:pt x="2930" y="12"/>
                    </a:lnTo>
                    <a:cubicBezTo>
                      <a:pt x="2918" y="6"/>
                      <a:pt x="2906" y="1"/>
                      <a:pt x="289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6" name="Google Shape;2826;p17"/>
              <p:cNvSpPr/>
              <p:nvPr/>
            </p:nvSpPr>
            <p:spPr>
              <a:xfrm>
                <a:off x="1787775" y="4852825"/>
                <a:ext cx="16100" cy="69400"/>
              </a:xfrm>
              <a:custGeom>
                <a:avLst/>
                <a:gdLst/>
                <a:ahLst/>
                <a:cxnLst/>
                <a:rect l="l" t="t" r="r" b="b"/>
                <a:pathLst>
                  <a:path w="644" h="2776" extrusionOk="0">
                    <a:moveTo>
                      <a:pt x="64" y="1"/>
                    </a:moveTo>
                    <a:cubicBezTo>
                      <a:pt x="43" y="54"/>
                      <a:pt x="1" y="117"/>
                      <a:pt x="11" y="170"/>
                    </a:cubicBezTo>
                    <a:cubicBezTo>
                      <a:pt x="169" y="1045"/>
                      <a:pt x="317" y="1931"/>
                      <a:pt x="601" y="2775"/>
                    </a:cubicBezTo>
                    <a:cubicBezTo>
                      <a:pt x="643" y="1931"/>
                      <a:pt x="390" y="1130"/>
                      <a:pt x="254" y="317"/>
                    </a:cubicBezTo>
                    <a:cubicBezTo>
                      <a:pt x="243" y="212"/>
                      <a:pt x="233" y="54"/>
                      <a:pt x="6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7" name="Google Shape;2827;p17"/>
              <p:cNvSpPr/>
              <p:nvPr/>
            </p:nvSpPr>
            <p:spPr>
              <a:xfrm>
                <a:off x="2064875" y="5053750"/>
                <a:ext cx="26925" cy="61725"/>
              </a:xfrm>
              <a:custGeom>
                <a:avLst/>
                <a:gdLst/>
                <a:ahLst/>
                <a:cxnLst/>
                <a:rect l="l" t="t" r="r" b="b"/>
                <a:pathLst>
                  <a:path w="1077" h="2469" extrusionOk="0">
                    <a:moveTo>
                      <a:pt x="64" y="0"/>
                    </a:moveTo>
                    <a:cubicBezTo>
                      <a:pt x="43" y="85"/>
                      <a:pt x="1" y="138"/>
                      <a:pt x="12" y="159"/>
                    </a:cubicBezTo>
                    <a:cubicBezTo>
                      <a:pt x="286" y="886"/>
                      <a:pt x="560" y="1615"/>
                      <a:pt x="834" y="2332"/>
                    </a:cubicBezTo>
                    <a:cubicBezTo>
                      <a:pt x="855" y="2384"/>
                      <a:pt x="919" y="2426"/>
                      <a:pt x="961" y="2468"/>
                    </a:cubicBezTo>
                    <a:cubicBezTo>
                      <a:pt x="1003" y="2458"/>
                      <a:pt x="1034" y="2437"/>
                      <a:pt x="1076" y="2426"/>
                    </a:cubicBezTo>
                    <a:cubicBezTo>
                      <a:pt x="1055" y="2332"/>
                      <a:pt x="1045" y="2226"/>
                      <a:pt x="1013" y="2131"/>
                    </a:cubicBezTo>
                    <a:cubicBezTo>
                      <a:pt x="834" y="1657"/>
                      <a:pt x="644" y="1182"/>
                      <a:pt x="465" y="708"/>
                    </a:cubicBezTo>
                    <a:cubicBezTo>
                      <a:pt x="391" y="518"/>
                      <a:pt x="328" y="328"/>
                      <a:pt x="244" y="148"/>
                    </a:cubicBezTo>
                    <a:cubicBezTo>
                      <a:pt x="223" y="85"/>
                      <a:pt x="138" y="54"/>
                      <a:pt x="6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8" name="Google Shape;2828;p17"/>
              <p:cNvSpPr/>
              <p:nvPr/>
            </p:nvSpPr>
            <p:spPr>
              <a:xfrm>
                <a:off x="2298500" y="5098850"/>
                <a:ext cx="23225" cy="61975"/>
              </a:xfrm>
              <a:custGeom>
                <a:avLst/>
                <a:gdLst/>
                <a:ahLst/>
                <a:cxnLst/>
                <a:rect l="l" t="t" r="r" b="b"/>
                <a:pathLst>
                  <a:path w="929" h="2479" extrusionOk="0">
                    <a:moveTo>
                      <a:pt x="95" y="0"/>
                    </a:moveTo>
                    <a:cubicBezTo>
                      <a:pt x="53" y="53"/>
                      <a:pt x="0" y="85"/>
                      <a:pt x="11" y="106"/>
                    </a:cubicBezTo>
                    <a:cubicBezTo>
                      <a:pt x="201" y="791"/>
                      <a:pt x="306" y="1498"/>
                      <a:pt x="633" y="2131"/>
                    </a:cubicBezTo>
                    <a:cubicBezTo>
                      <a:pt x="707" y="2257"/>
                      <a:pt x="802" y="2363"/>
                      <a:pt x="897" y="2478"/>
                    </a:cubicBezTo>
                    <a:cubicBezTo>
                      <a:pt x="928" y="2300"/>
                      <a:pt x="897" y="2152"/>
                      <a:pt x="855" y="2014"/>
                    </a:cubicBezTo>
                    <a:cubicBezTo>
                      <a:pt x="633" y="1382"/>
                      <a:pt x="316" y="791"/>
                      <a:pt x="222" y="127"/>
                    </a:cubicBezTo>
                    <a:cubicBezTo>
                      <a:pt x="211" y="85"/>
                      <a:pt x="138" y="43"/>
                      <a:pt x="9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9" name="Google Shape;2829;p17"/>
              <p:cNvSpPr/>
              <p:nvPr/>
            </p:nvSpPr>
            <p:spPr>
              <a:xfrm>
                <a:off x="2438750" y="5026925"/>
                <a:ext cx="58850" cy="6275"/>
              </a:xfrm>
              <a:custGeom>
                <a:avLst/>
                <a:gdLst/>
                <a:ahLst/>
                <a:cxnLst/>
                <a:rect l="l" t="t" r="r" b="b"/>
                <a:pathLst>
                  <a:path w="2354" h="251" extrusionOk="0">
                    <a:moveTo>
                      <a:pt x="1041" y="0"/>
                    </a:moveTo>
                    <a:cubicBezTo>
                      <a:pt x="593" y="0"/>
                      <a:pt x="202" y="48"/>
                      <a:pt x="1" y="145"/>
                    </a:cubicBezTo>
                    <a:cubicBezTo>
                      <a:pt x="75" y="177"/>
                      <a:pt x="117" y="220"/>
                      <a:pt x="170" y="220"/>
                    </a:cubicBezTo>
                    <a:cubicBezTo>
                      <a:pt x="856" y="241"/>
                      <a:pt x="1541" y="251"/>
                      <a:pt x="2227" y="251"/>
                    </a:cubicBezTo>
                    <a:cubicBezTo>
                      <a:pt x="2269" y="251"/>
                      <a:pt x="2300" y="177"/>
                      <a:pt x="2353" y="124"/>
                    </a:cubicBezTo>
                    <a:cubicBezTo>
                      <a:pt x="1938" y="42"/>
                      <a:pt x="1464" y="0"/>
                      <a:pt x="104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0" name="Google Shape;2830;p17"/>
              <p:cNvSpPr/>
              <p:nvPr/>
            </p:nvSpPr>
            <p:spPr>
              <a:xfrm>
                <a:off x="1653025" y="4466300"/>
                <a:ext cx="12150" cy="68050"/>
              </a:xfrm>
              <a:custGeom>
                <a:avLst/>
                <a:gdLst/>
                <a:ahLst/>
                <a:cxnLst/>
                <a:rect l="l" t="t" r="r" b="b"/>
                <a:pathLst>
                  <a:path w="486" h="2722" extrusionOk="0">
                    <a:moveTo>
                      <a:pt x="328" y="0"/>
                    </a:moveTo>
                    <a:lnTo>
                      <a:pt x="328" y="0"/>
                    </a:lnTo>
                    <a:cubicBezTo>
                      <a:pt x="296" y="21"/>
                      <a:pt x="244" y="43"/>
                      <a:pt x="233" y="75"/>
                    </a:cubicBezTo>
                    <a:cubicBezTo>
                      <a:pt x="148" y="928"/>
                      <a:pt x="75" y="1783"/>
                      <a:pt x="1" y="2637"/>
                    </a:cubicBezTo>
                    <a:cubicBezTo>
                      <a:pt x="1" y="2669"/>
                      <a:pt x="54" y="2690"/>
                      <a:pt x="85" y="2721"/>
                    </a:cubicBezTo>
                    <a:cubicBezTo>
                      <a:pt x="338" y="2205"/>
                      <a:pt x="486" y="518"/>
                      <a:pt x="32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1" name="Google Shape;2831;p17"/>
              <p:cNvSpPr/>
              <p:nvPr/>
            </p:nvSpPr>
            <p:spPr>
              <a:xfrm>
                <a:off x="1573400" y="4390350"/>
                <a:ext cx="7675" cy="76250"/>
              </a:xfrm>
              <a:custGeom>
                <a:avLst/>
                <a:gdLst/>
                <a:ahLst/>
                <a:cxnLst/>
                <a:rect l="l" t="t" r="r" b="b"/>
                <a:pathLst>
                  <a:path w="307" h="3050" extrusionOk="0">
                    <a:moveTo>
                      <a:pt x="117" y="1"/>
                    </a:moveTo>
                    <a:cubicBezTo>
                      <a:pt x="120" y="6"/>
                      <a:pt x="123" y="11"/>
                      <a:pt x="126" y="16"/>
                    </a:cubicBezTo>
                    <a:lnTo>
                      <a:pt x="126" y="16"/>
                    </a:lnTo>
                    <a:cubicBezTo>
                      <a:pt x="130" y="11"/>
                      <a:pt x="134" y="6"/>
                      <a:pt x="138" y="1"/>
                    </a:cubicBezTo>
                    <a:close/>
                    <a:moveTo>
                      <a:pt x="126" y="16"/>
                    </a:moveTo>
                    <a:cubicBezTo>
                      <a:pt x="85" y="66"/>
                      <a:pt x="33" y="122"/>
                      <a:pt x="33" y="170"/>
                    </a:cubicBezTo>
                    <a:lnTo>
                      <a:pt x="1" y="2891"/>
                    </a:lnTo>
                    <a:cubicBezTo>
                      <a:pt x="1" y="2944"/>
                      <a:pt x="64" y="2986"/>
                      <a:pt x="96" y="3049"/>
                    </a:cubicBezTo>
                    <a:cubicBezTo>
                      <a:pt x="138" y="2996"/>
                      <a:pt x="191" y="2975"/>
                      <a:pt x="191" y="2944"/>
                    </a:cubicBezTo>
                    <a:cubicBezTo>
                      <a:pt x="307" y="2037"/>
                      <a:pt x="296" y="1130"/>
                      <a:pt x="244" y="223"/>
                    </a:cubicBezTo>
                    <a:cubicBezTo>
                      <a:pt x="233" y="154"/>
                      <a:pt x="169" y="85"/>
                      <a:pt x="126" y="16"/>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2" name="Google Shape;2832;p17"/>
              <p:cNvSpPr/>
              <p:nvPr/>
            </p:nvSpPr>
            <p:spPr>
              <a:xfrm>
                <a:off x="1651450" y="4737100"/>
                <a:ext cx="15325" cy="59325"/>
              </a:xfrm>
              <a:custGeom>
                <a:avLst/>
                <a:gdLst/>
                <a:ahLst/>
                <a:cxnLst/>
                <a:rect l="l" t="t" r="r" b="b"/>
                <a:pathLst>
                  <a:path w="613" h="2373" extrusionOk="0">
                    <a:moveTo>
                      <a:pt x="1" y="0"/>
                    </a:moveTo>
                    <a:lnTo>
                      <a:pt x="1" y="0"/>
                    </a:lnTo>
                    <a:cubicBezTo>
                      <a:pt x="75" y="844"/>
                      <a:pt x="296" y="1592"/>
                      <a:pt x="359" y="2373"/>
                    </a:cubicBezTo>
                    <a:cubicBezTo>
                      <a:pt x="433" y="2363"/>
                      <a:pt x="507" y="2352"/>
                      <a:pt x="507" y="2342"/>
                    </a:cubicBezTo>
                    <a:cubicBezTo>
                      <a:pt x="612" y="1582"/>
                      <a:pt x="307" y="875"/>
                      <a:pt x="190" y="148"/>
                    </a:cubicBezTo>
                    <a:cubicBezTo>
                      <a:pt x="190" y="106"/>
                      <a:pt x="106" y="74"/>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3" name="Google Shape;2833;p17"/>
              <p:cNvSpPr/>
              <p:nvPr/>
            </p:nvSpPr>
            <p:spPr>
              <a:xfrm>
                <a:off x="2498875" y="5070850"/>
                <a:ext cx="53025" cy="9300"/>
              </a:xfrm>
              <a:custGeom>
                <a:avLst/>
                <a:gdLst/>
                <a:ahLst/>
                <a:cxnLst/>
                <a:rect l="l" t="t" r="r" b="b"/>
                <a:pathLst>
                  <a:path w="2121" h="372" extrusionOk="0">
                    <a:moveTo>
                      <a:pt x="76" y="1"/>
                    </a:moveTo>
                    <a:cubicBezTo>
                      <a:pt x="48" y="1"/>
                      <a:pt x="20" y="47"/>
                      <a:pt x="1" y="76"/>
                    </a:cubicBezTo>
                    <a:cubicBezTo>
                      <a:pt x="22" y="108"/>
                      <a:pt x="43" y="171"/>
                      <a:pt x="64" y="171"/>
                    </a:cubicBezTo>
                    <a:cubicBezTo>
                      <a:pt x="718" y="245"/>
                      <a:pt x="1372" y="308"/>
                      <a:pt x="2026" y="371"/>
                    </a:cubicBezTo>
                    <a:cubicBezTo>
                      <a:pt x="2047" y="371"/>
                      <a:pt x="2079" y="319"/>
                      <a:pt x="2121" y="277"/>
                    </a:cubicBezTo>
                    <a:cubicBezTo>
                      <a:pt x="2068" y="245"/>
                      <a:pt x="2026" y="181"/>
                      <a:pt x="1973" y="171"/>
                    </a:cubicBezTo>
                    <a:cubicBezTo>
                      <a:pt x="1340" y="108"/>
                      <a:pt x="718" y="55"/>
                      <a:pt x="85" y="2"/>
                    </a:cubicBezTo>
                    <a:cubicBezTo>
                      <a:pt x="82" y="1"/>
                      <a:pt x="79" y="1"/>
                      <a:pt x="7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4" name="Google Shape;2834;p17"/>
              <p:cNvSpPr/>
              <p:nvPr/>
            </p:nvSpPr>
            <p:spPr>
              <a:xfrm>
                <a:off x="2158500" y="4884225"/>
                <a:ext cx="11625" cy="54050"/>
              </a:xfrm>
              <a:custGeom>
                <a:avLst/>
                <a:gdLst/>
                <a:ahLst/>
                <a:cxnLst/>
                <a:rect l="l" t="t" r="r" b="b"/>
                <a:pathLst>
                  <a:path w="465" h="2162" extrusionOk="0">
                    <a:moveTo>
                      <a:pt x="42" y="0"/>
                    </a:moveTo>
                    <a:cubicBezTo>
                      <a:pt x="31" y="64"/>
                      <a:pt x="0" y="127"/>
                      <a:pt x="0" y="190"/>
                    </a:cubicBezTo>
                    <a:cubicBezTo>
                      <a:pt x="85" y="812"/>
                      <a:pt x="179" y="1445"/>
                      <a:pt x="274" y="2078"/>
                    </a:cubicBezTo>
                    <a:cubicBezTo>
                      <a:pt x="274" y="2099"/>
                      <a:pt x="369" y="2120"/>
                      <a:pt x="464" y="2162"/>
                    </a:cubicBezTo>
                    <a:cubicBezTo>
                      <a:pt x="369" y="1403"/>
                      <a:pt x="317" y="696"/>
                      <a:pt x="4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5" name="Google Shape;2835;p17"/>
              <p:cNvSpPr/>
              <p:nvPr/>
            </p:nvSpPr>
            <p:spPr>
              <a:xfrm>
                <a:off x="2141625" y="4861800"/>
                <a:ext cx="12150" cy="55400"/>
              </a:xfrm>
              <a:custGeom>
                <a:avLst/>
                <a:gdLst/>
                <a:ahLst/>
                <a:cxnLst/>
                <a:rect l="l" t="t" r="r" b="b"/>
                <a:pathLst>
                  <a:path w="486" h="2216" extrusionOk="0">
                    <a:moveTo>
                      <a:pt x="169" y="0"/>
                    </a:moveTo>
                    <a:cubicBezTo>
                      <a:pt x="63" y="85"/>
                      <a:pt x="0" y="106"/>
                      <a:pt x="0" y="127"/>
                    </a:cubicBezTo>
                    <a:cubicBezTo>
                      <a:pt x="10" y="781"/>
                      <a:pt x="179" y="1393"/>
                      <a:pt x="306" y="2025"/>
                    </a:cubicBezTo>
                    <a:cubicBezTo>
                      <a:pt x="306" y="2068"/>
                      <a:pt x="380" y="2110"/>
                      <a:pt x="485" y="2215"/>
                    </a:cubicBezTo>
                    <a:cubicBezTo>
                      <a:pt x="485" y="1435"/>
                      <a:pt x="253" y="760"/>
                      <a:pt x="16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6" name="Google Shape;2836;p17"/>
              <p:cNvSpPr/>
              <p:nvPr/>
            </p:nvSpPr>
            <p:spPr>
              <a:xfrm>
                <a:off x="2263425" y="4944325"/>
                <a:ext cx="11350" cy="57000"/>
              </a:xfrm>
              <a:custGeom>
                <a:avLst/>
                <a:gdLst/>
                <a:ahLst/>
                <a:cxnLst/>
                <a:rect l="l" t="t" r="r" b="b"/>
                <a:pathLst>
                  <a:path w="454" h="2280" extrusionOk="0">
                    <a:moveTo>
                      <a:pt x="43" y="1"/>
                    </a:moveTo>
                    <a:cubicBezTo>
                      <a:pt x="32" y="74"/>
                      <a:pt x="1" y="159"/>
                      <a:pt x="11" y="233"/>
                    </a:cubicBezTo>
                    <a:cubicBezTo>
                      <a:pt x="85" y="866"/>
                      <a:pt x="170" y="1499"/>
                      <a:pt x="264" y="2142"/>
                    </a:cubicBezTo>
                    <a:cubicBezTo>
                      <a:pt x="264" y="2174"/>
                      <a:pt x="338" y="2205"/>
                      <a:pt x="433" y="2279"/>
                    </a:cubicBezTo>
                    <a:cubicBezTo>
                      <a:pt x="454" y="1467"/>
                      <a:pt x="327" y="739"/>
                      <a:pt x="4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7" name="Google Shape;2837;p17"/>
              <p:cNvSpPr/>
              <p:nvPr/>
            </p:nvSpPr>
            <p:spPr>
              <a:xfrm>
                <a:off x="2395525" y="5056925"/>
                <a:ext cx="20850" cy="50625"/>
              </a:xfrm>
              <a:custGeom>
                <a:avLst/>
                <a:gdLst/>
                <a:ahLst/>
                <a:cxnLst/>
                <a:rect l="l" t="t" r="r" b="b"/>
                <a:pathLst>
                  <a:path w="834" h="2025" extrusionOk="0">
                    <a:moveTo>
                      <a:pt x="85" y="0"/>
                    </a:moveTo>
                    <a:cubicBezTo>
                      <a:pt x="42" y="74"/>
                      <a:pt x="0" y="116"/>
                      <a:pt x="11" y="148"/>
                    </a:cubicBezTo>
                    <a:cubicBezTo>
                      <a:pt x="159" y="696"/>
                      <a:pt x="307" y="1245"/>
                      <a:pt x="464" y="1793"/>
                    </a:cubicBezTo>
                    <a:cubicBezTo>
                      <a:pt x="496" y="1867"/>
                      <a:pt x="560" y="1930"/>
                      <a:pt x="623" y="2025"/>
                    </a:cubicBezTo>
                    <a:cubicBezTo>
                      <a:pt x="713" y="1944"/>
                      <a:pt x="766" y="1883"/>
                      <a:pt x="825" y="1832"/>
                    </a:cubicBezTo>
                    <a:lnTo>
                      <a:pt x="825" y="1832"/>
                    </a:lnTo>
                    <a:cubicBezTo>
                      <a:pt x="828" y="1837"/>
                      <a:pt x="831" y="1841"/>
                      <a:pt x="834" y="1846"/>
                    </a:cubicBezTo>
                    <a:lnTo>
                      <a:pt x="834" y="1825"/>
                    </a:lnTo>
                    <a:cubicBezTo>
                      <a:pt x="831" y="1827"/>
                      <a:pt x="828" y="1830"/>
                      <a:pt x="825" y="1832"/>
                    </a:cubicBezTo>
                    <a:lnTo>
                      <a:pt x="825" y="1832"/>
                    </a:lnTo>
                    <a:cubicBezTo>
                      <a:pt x="598" y="1457"/>
                      <a:pt x="432" y="1070"/>
                      <a:pt x="380" y="623"/>
                    </a:cubicBezTo>
                    <a:cubicBezTo>
                      <a:pt x="359" y="391"/>
                      <a:pt x="307" y="159"/>
                      <a:pt x="8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8" name="Google Shape;2838;p17"/>
              <p:cNvSpPr/>
              <p:nvPr/>
            </p:nvSpPr>
            <p:spPr>
              <a:xfrm>
                <a:off x="2162175" y="4815075"/>
                <a:ext cx="53300" cy="23025"/>
              </a:xfrm>
              <a:custGeom>
                <a:avLst/>
                <a:gdLst/>
                <a:ahLst/>
                <a:cxnLst/>
                <a:rect l="l" t="t" r="r" b="b"/>
                <a:pathLst>
                  <a:path w="2132" h="921" extrusionOk="0">
                    <a:moveTo>
                      <a:pt x="2025" y="0"/>
                    </a:moveTo>
                    <a:cubicBezTo>
                      <a:pt x="2018" y="0"/>
                      <a:pt x="2011" y="1"/>
                      <a:pt x="2005" y="3"/>
                    </a:cubicBezTo>
                    <a:cubicBezTo>
                      <a:pt x="1403" y="224"/>
                      <a:pt x="813" y="446"/>
                      <a:pt x="212" y="678"/>
                    </a:cubicBezTo>
                    <a:cubicBezTo>
                      <a:pt x="159" y="699"/>
                      <a:pt x="127" y="762"/>
                      <a:pt x="1" y="920"/>
                    </a:cubicBezTo>
                    <a:cubicBezTo>
                      <a:pt x="865" y="774"/>
                      <a:pt x="1504" y="433"/>
                      <a:pt x="2110" y="18"/>
                    </a:cubicBezTo>
                    <a:lnTo>
                      <a:pt x="2110" y="18"/>
                    </a:lnTo>
                    <a:cubicBezTo>
                      <a:pt x="2117" y="20"/>
                      <a:pt x="2124" y="22"/>
                      <a:pt x="2131" y="24"/>
                    </a:cubicBezTo>
                    <a:lnTo>
                      <a:pt x="2131" y="3"/>
                    </a:lnTo>
                    <a:cubicBezTo>
                      <a:pt x="2124" y="8"/>
                      <a:pt x="2117" y="13"/>
                      <a:pt x="2110" y="18"/>
                    </a:cubicBezTo>
                    <a:lnTo>
                      <a:pt x="2110" y="18"/>
                    </a:lnTo>
                    <a:cubicBezTo>
                      <a:pt x="2081" y="10"/>
                      <a:pt x="2050" y="0"/>
                      <a:pt x="202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9" name="Google Shape;2839;p17"/>
              <p:cNvSpPr/>
              <p:nvPr/>
            </p:nvSpPr>
            <p:spPr>
              <a:xfrm>
                <a:off x="2003450" y="4774525"/>
                <a:ext cx="13475" cy="52775"/>
              </a:xfrm>
              <a:custGeom>
                <a:avLst/>
                <a:gdLst/>
                <a:ahLst/>
                <a:cxnLst/>
                <a:rect l="l" t="t" r="r" b="b"/>
                <a:pathLst>
                  <a:path w="539" h="2111" extrusionOk="0">
                    <a:moveTo>
                      <a:pt x="127" y="1"/>
                    </a:moveTo>
                    <a:lnTo>
                      <a:pt x="127" y="1"/>
                    </a:lnTo>
                    <a:cubicBezTo>
                      <a:pt x="1" y="423"/>
                      <a:pt x="53" y="1002"/>
                      <a:pt x="348" y="1973"/>
                    </a:cubicBezTo>
                    <a:cubicBezTo>
                      <a:pt x="359" y="2015"/>
                      <a:pt x="444" y="2047"/>
                      <a:pt x="538" y="2110"/>
                    </a:cubicBezTo>
                    <a:cubicBezTo>
                      <a:pt x="538" y="1382"/>
                      <a:pt x="275" y="739"/>
                      <a:pt x="233" y="64"/>
                    </a:cubicBezTo>
                    <a:cubicBezTo>
                      <a:pt x="233" y="43"/>
                      <a:pt x="159" y="22"/>
                      <a:pt x="1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0" name="Google Shape;2840;p17"/>
              <p:cNvSpPr/>
              <p:nvPr/>
            </p:nvSpPr>
            <p:spPr>
              <a:xfrm>
                <a:off x="2021925" y="4799575"/>
                <a:ext cx="14775" cy="44875"/>
              </a:xfrm>
              <a:custGeom>
                <a:avLst/>
                <a:gdLst/>
                <a:ahLst/>
                <a:cxnLst/>
                <a:rect l="l" t="t" r="r" b="b"/>
                <a:pathLst>
                  <a:path w="591" h="1795" extrusionOk="0">
                    <a:moveTo>
                      <a:pt x="0" y="0"/>
                    </a:moveTo>
                    <a:lnTo>
                      <a:pt x="0" y="0"/>
                    </a:lnTo>
                    <a:cubicBezTo>
                      <a:pt x="137" y="633"/>
                      <a:pt x="242" y="1150"/>
                      <a:pt x="359" y="1657"/>
                    </a:cubicBezTo>
                    <a:cubicBezTo>
                      <a:pt x="379" y="1739"/>
                      <a:pt x="417" y="1794"/>
                      <a:pt x="476" y="1794"/>
                    </a:cubicBezTo>
                    <a:cubicBezTo>
                      <a:pt x="508" y="1794"/>
                      <a:pt x="546" y="1778"/>
                      <a:pt x="591" y="1741"/>
                    </a:cubicBezTo>
                    <a:cubicBezTo>
                      <a:pt x="316" y="222"/>
                      <a:pt x="316" y="222"/>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1" name="Google Shape;2841;p17"/>
              <p:cNvSpPr/>
              <p:nvPr/>
            </p:nvSpPr>
            <p:spPr>
              <a:xfrm>
                <a:off x="2278975" y="4961475"/>
                <a:ext cx="10850" cy="49575"/>
              </a:xfrm>
              <a:custGeom>
                <a:avLst/>
                <a:gdLst/>
                <a:ahLst/>
                <a:cxnLst/>
                <a:rect l="l" t="t" r="r" b="b"/>
                <a:pathLst>
                  <a:path w="434" h="1983" extrusionOk="0">
                    <a:moveTo>
                      <a:pt x="54" y="0"/>
                    </a:moveTo>
                    <a:cubicBezTo>
                      <a:pt x="43" y="138"/>
                      <a:pt x="1" y="264"/>
                      <a:pt x="12" y="380"/>
                    </a:cubicBezTo>
                    <a:cubicBezTo>
                      <a:pt x="75" y="918"/>
                      <a:pt x="117" y="1467"/>
                      <a:pt x="349" y="1983"/>
                    </a:cubicBezTo>
                    <a:cubicBezTo>
                      <a:pt x="433" y="1340"/>
                      <a:pt x="265" y="707"/>
                      <a:pt x="201" y="74"/>
                    </a:cubicBezTo>
                    <a:cubicBezTo>
                      <a:pt x="201" y="53"/>
                      <a:pt x="138" y="32"/>
                      <a:pt x="5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2" name="Google Shape;2842;p17"/>
              <p:cNvSpPr/>
              <p:nvPr/>
            </p:nvSpPr>
            <p:spPr>
              <a:xfrm>
                <a:off x="2512325" y="5090125"/>
                <a:ext cx="46700" cy="15625"/>
              </a:xfrm>
              <a:custGeom>
                <a:avLst/>
                <a:gdLst/>
                <a:ahLst/>
                <a:cxnLst/>
                <a:rect l="l" t="t" r="r" b="b"/>
                <a:pathLst>
                  <a:path w="1868" h="625" extrusionOk="0">
                    <a:moveTo>
                      <a:pt x="34" y="1"/>
                    </a:moveTo>
                    <a:cubicBezTo>
                      <a:pt x="23" y="1"/>
                      <a:pt x="12" y="1"/>
                      <a:pt x="1" y="1"/>
                    </a:cubicBezTo>
                    <a:cubicBezTo>
                      <a:pt x="74" y="85"/>
                      <a:pt x="106" y="170"/>
                      <a:pt x="149" y="181"/>
                    </a:cubicBezTo>
                    <a:cubicBezTo>
                      <a:pt x="676" y="338"/>
                      <a:pt x="1213" y="486"/>
                      <a:pt x="1741" y="624"/>
                    </a:cubicBezTo>
                    <a:cubicBezTo>
                      <a:pt x="1742" y="624"/>
                      <a:pt x="1744" y="625"/>
                      <a:pt x="1746" y="625"/>
                    </a:cubicBezTo>
                    <a:cubicBezTo>
                      <a:pt x="1769" y="625"/>
                      <a:pt x="1809" y="576"/>
                      <a:pt x="1867" y="518"/>
                    </a:cubicBezTo>
                    <a:cubicBezTo>
                      <a:pt x="1741" y="455"/>
                      <a:pt x="1635" y="370"/>
                      <a:pt x="1520" y="349"/>
                    </a:cubicBezTo>
                    <a:cubicBezTo>
                      <a:pt x="1033" y="246"/>
                      <a:pt x="588" y="1"/>
                      <a:pt x="3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3" name="Google Shape;2843;p17"/>
              <p:cNvSpPr/>
              <p:nvPr/>
            </p:nvSpPr>
            <p:spPr>
              <a:xfrm>
                <a:off x="1894300" y="4734450"/>
                <a:ext cx="10050" cy="50375"/>
              </a:xfrm>
              <a:custGeom>
                <a:avLst/>
                <a:gdLst/>
                <a:ahLst/>
                <a:cxnLst/>
                <a:rect l="l" t="t" r="r" b="b"/>
                <a:pathLst>
                  <a:path w="402" h="2015" extrusionOk="0">
                    <a:moveTo>
                      <a:pt x="74" y="1"/>
                    </a:moveTo>
                    <a:lnTo>
                      <a:pt x="74" y="1"/>
                    </a:lnTo>
                    <a:cubicBezTo>
                      <a:pt x="0" y="718"/>
                      <a:pt x="148" y="1351"/>
                      <a:pt x="338" y="2015"/>
                    </a:cubicBezTo>
                    <a:cubicBezTo>
                      <a:pt x="359" y="1962"/>
                      <a:pt x="401" y="1909"/>
                      <a:pt x="401" y="1857"/>
                    </a:cubicBezTo>
                    <a:cubicBezTo>
                      <a:pt x="359" y="1287"/>
                      <a:pt x="306" y="718"/>
                      <a:pt x="243" y="159"/>
                    </a:cubicBezTo>
                    <a:cubicBezTo>
                      <a:pt x="243" y="116"/>
                      <a:pt x="169" y="85"/>
                      <a:pt x="7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4" name="Google Shape;2844;p17"/>
              <p:cNvSpPr/>
              <p:nvPr/>
            </p:nvSpPr>
            <p:spPr>
              <a:xfrm>
                <a:off x="1570250" y="4649275"/>
                <a:ext cx="8975" cy="40900"/>
              </a:xfrm>
              <a:custGeom>
                <a:avLst/>
                <a:gdLst/>
                <a:ahLst/>
                <a:cxnLst/>
                <a:rect l="l" t="t" r="r" b="b"/>
                <a:pathLst>
                  <a:path w="359" h="1636" extrusionOk="0">
                    <a:moveTo>
                      <a:pt x="138" y="1"/>
                    </a:moveTo>
                    <a:cubicBezTo>
                      <a:pt x="0" y="486"/>
                      <a:pt x="159" y="982"/>
                      <a:pt x="169" y="1467"/>
                    </a:cubicBezTo>
                    <a:cubicBezTo>
                      <a:pt x="169" y="1509"/>
                      <a:pt x="243" y="1552"/>
                      <a:pt x="327" y="1636"/>
                    </a:cubicBezTo>
                    <a:cubicBezTo>
                      <a:pt x="338" y="1498"/>
                      <a:pt x="359" y="1414"/>
                      <a:pt x="359" y="1330"/>
                    </a:cubicBezTo>
                    <a:cubicBezTo>
                      <a:pt x="338" y="898"/>
                      <a:pt x="306" y="455"/>
                      <a:pt x="285" y="12"/>
                    </a:cubicBezTo>
                    <a:cubicBezTo>
                      <a:pt x="232" y="12"/>
                      <a:pt x="180" y="1"/>
                      <a:pt x="13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5" name="Google Shape;2845;p17"/>
              <p:cNvSpPr/>
              <p:nvPr/>
            </p:nvSpPr>
            <p:spPr>
              <a:xfrm>
                <a:off x="2100200" y="5096475"/>
                <a:ext cx="16125" cy="34825"/>
              </a:xfrm>
              <a:custGeom>
                <a:avLst/>
                <a:gdLst/>
                <a:ahLst/>
                <a:cxnLst/>
                <a:rect l="l" t="t" r="r" b="b"/>
                <a:pathLst>
                  <a:path w="645" h="1393" extrusionOk="0">
                    <a:moveTo>
                      <a:pt x="85" y="0"/>
                    </a:moveTo>
                    <a:cubicBezTo>
                      <a:pt x="1" y="370"/>
                      <a:pt x="202" y="907"/>
                      <a:pt x="645" y="1392"/>
                    </a:cubicBezTo>
                    <a:cubicBezTo>
                      <a:pt x="507" y="675"/>
                      <a:pt x="371" y="338"/>
                      <a:pt x="85"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6" name="Google Shape;2846;p17"/>
              <p:cNvSpPr/>
              <p:nvPr/>
            </p:nvSpPr>
            <p:spPr>
              <a:xfrm>
                <a:off x="2320900" y="5113350"/>
                <a:ext cx="14800" cy="39825"/>
              </a:xfrm>
              <a:custGeom>
                <a:avLst/>
                <a:gdLst/>
                <a:ahLst/>
                <a:cxnLst/>
                <a:rect l="l" t="t" r="r" b="b"/>
                <a:pathLst>
                  <a:path w="592" h="1593" extrusionOk="0">
                    <a:moveTo>
                      <a:pt x="74" y="0"/>
                    </a:moveTo>
                    <a:cubicBezTo>
                      <a:pt x="43" y="63"/>
                      <a:pt x="1" y="105"/>
                      <a:pt x="11" y="138"/>
                    </a:cubicBezTo>
                    <a:cubicBezTo>
                      <a:pt x="117" y="506"/>
                      <a:pt x="233" y="886"/>
                      <a:pt x="349" y="1256"/>
                    </a:cubicBezTo>
                    <a:cubicBezTo>
                      <a:pt x="391" y="1371"/>
                      <a:pt x="391" y="1519"/>
                      <a:pt x="592" y="1593"/>
                    </a:cubicBezTo>
                    <a:cubicBezTo>
                      <a:pt x="402" y="1045"/>
                      <a:pt x="486" y="454"/>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7" name="Google Shape;2847;p17"/>
              <p:cNvSpPr/>
              <p:nvPr/>
            </p:nvSpPr>
            <p:spPr>
              <a:xfrm>
                <a:off x="1529375" y="4550425"/>
                <a:ext cx="7425" cy="49850"/>
              </a:xfrm>
              <a:custGeom>
                <a:avLst/>
                <a:gdLst/>
                <a:ahLst/>
                <a:cxnLst/>
                <a:rect l="l" t="t" r="r" b="b"/>
                <a:pathLst>
                  <a:path w="297" h="1994" extrusionOk="0">
                    <a:moveTo>
                      <a:pt x="137" y="0"/>
                    </a:moveTo>
                    <a:lnTo>
                      <a:pt x="137" y="0"/>
                    </a:lnTo>
                    <a:cubicBezTo>
                      <a:pt x="1" y="570"/>
                      <a:pt x="11" y="1139"/>
                      <a:pt x="22" y="1709"/>
                    </a:cubicBezTo>
                    <a:cubicBezTo>
                      <a:pt x="22" y="1782"/>
                      <a:pt x="64" y="1856"/>
                      <a:pt x="106" y="1993"/>
                    </a:cubicBezTo>
                    <a:cubicBezTo>
                      <a:pt x="264" y="1508"/>
                      <a:pt x="296" y="580"/>
                      <a:pt x="13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8" name="Google Shape;2848;p17"/>
              <p:cNvSpPr/>
              <p:nvPr/>
            </p:nvSpPr>
            <p:spPr>
              <a:xfrm>
                <a:off x="1913275" y="4750275"/>
                <a:ext cx="8725" cy="37200"/>
              </a:xfrm>
              <a:custGeom>
                <a:avLst/>
                <a:gdLst/>
                <a:ahLst/>
                <a:cxnLst/>
                <a:rect l="l" t="t" r="r" b="b"/>
                <a:pathLst>
                  <a:path w="349" h="1488" extrusionOk="0">
                    <a:moveTo>
                      <a:pt x="191" y="1"/>
                    </a:moveTo>
                    <a:lnTo>
                      <a:pt x="191" y="1"/>
                    </a:lnTo>
                    <a:cubicBezTo>
                      <a:pt x="11" y="454"/>
                      <a:pt x="1" y="707"/>
                      <a:pt x="137" y="1487"/>
                    </a:cubicBezTo>
                    <a:cubicBezTo>
                      <a:pt x="338" y="887"/>
                      <a:pt x="348" y="285"/>
                      <a:pt x="19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9" name="Google Shape;2849;p17"/>
              <p:cNvSpPr/>
              <p:nvPr/>
            </p:nvSpPr>
            <p:spPr>
              <a:xfrm>
                <a:off x="2509950" y="5133125"/>
                <a:ext cx="17950" cy="30600"/>
              </a:xfrm>
              <a:custGeom>
                <a:avLst/>
                <a:gdLst/>
                <a:ahLst/>
                <a:cxnLst/>
                <a:rect l="l" t="t" r="r" b="b"/>
                <a:pathLst>
                  <a:path w="718" h="1224" extrusionOk="0">
                    <a:moveTo>
                      <a:pt x="1" y="0"/>
                    </a:moveTo>
                    <a:lnTo>
                      <a:pt x="1" y="0"/>
                    </a:lnTo>
                    <a:cubicBezTo>
                      <a:pt x="169" y="401"/>
                      <a:pt x="233" y="854"/>
                      <a:pt x="718" y="1224"/>
                    </a:cubicBezTo>
                    <a:cubicBezTo>
                      <a:pt x="602" y="654"/>
                      <a:pt x="359" y="296"/>
                      <a:pt x="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0" name="Google Shape;2850;p17"/>
              <p:cNvSpPr/>
              <p:nvPr/>
            </p:nvSpPr>
            <p:spPr>
              <a:xfrm>
                <a:off x="1943150" y="5031875"/>
                <a:ext cx="15500" cy="28500"/>
              </a:xfrm>
              <a:custGeom>
                <a:avLst/>
                <a:gdLst/>
                <a:ahLst/>
                <a:cxnLst/>
                <a:rect l="l" t="t" r="r" b="b"/>
                <a:pathLst>
                  <a:path w="620" h="1140" extrusionOk="0">
                    <a:moveTo>
                      <a:pt x="60" y="1"/>
                    </a:moveTo>
                    <a:cubicBezTo>
                      <a:pt x="67" y="7"/>
                      <a:pt x="73" y="13"/>
                      <a:pt x="80" y="19"/>
                    </a:cubicBezTo>
                    <a:lnTo>
                      <a:pt x="80" y="19"/>
                    </a:lnTo>
                    <a:cubicBezTo>
                      <a:pt x="80" y="16"/>
                      <a:pt x="81" y="13"/>
                      <a:pt x="82" y="11"/>
                    </a:cubicBezTo>
                    <a:lnTo>
                      <a:pt x="60" y="1"/>
                    </a:lnTo>
                    <a:close/>
                    <a:moveTo>
                      <a:pt x="80" y="19"/>
                    </a:moveTo>
                    <a:cubicBezTo>
                      <a:pt x="0" y="437"/>
                      <a:pt x="230" y="751"/>
                      <a:pt x="430" y="1076"/>
                    </a:cubicBezTo>
                    <a:cubicBezTo>
                      <a:pt x="451" y="1107"/>
                      <a:pt x="524" y="1107"/>
                      <a:pt x="620" y="1140"/>
                    </a:cubicBezTo>
                    <a:cubicBezTo>
                      <a:pt x="506" y="695"/>
                      <a:pt x="382" y="312"/>
                      <a:pt x="80" y="19"/>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1" name="Google Shape;2851;p17"/>
              <p:cNvSpPr/>
              <p:nvPr/>
            </p:nvSpPr>
            <p:spPr>
              <a:xfrm>
                <a:off x="2415300" y="5080925"/>
                <a:ext cx="11625" cy="34300"/>
              </a:xfrm>
              <a:custGeom>
                <a:avLst/>
                <a:gdLst/>
                <a:ahLst/>
                <a:cxnLst/>
                <a:rect l="l" t="t" r="r" b="b"/>
                <a:pathLst>
                  <a:path w="465" h="1372" extrusionOk="0">
                    <a:moveTo>
                      <a:pt x="22" y="0"/>
                    </a:moveTo>
                    <a:cubicBezTo>
                      <a:pt x="11" y="169"/>
                      <a:pt x="1" y="263"/>
                      <a:pt x="1" y="369"/>
                    </a:cubicBezTo>
                    <a:cubicBezTo>
                      <a:pt x="11" y="538"/>
                      <a:pt x="32" y="717"/>
                      <a:pt x="43" y="886"/>
                    </a:cubicBezTo>
                    <a:lnTo>
                      <a:pt x="43" y="865"/>
                    </a:lnTo>
                    <a:cubicBezTo>
                      <a:pt x="169" y="1013"/>
                      <a:pt x="137" y="1297"/>
                      <a:pt x="465" y="1371"/>
                    </a:cubicBezTo>
                    <a:cubicBezTo>
                      <a:pt x="390" y="949"/>
                      <a:pt x="317" y="559"/>
                      <a:pt x="201" y="190"/>
                    </a:cubicBezTo>
                    <a:cubicBezTo>
                      <a:pt x="180" y="137"/>
                      <a:pt x="116" y="95"/>
                      <a:pt x="2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2" name="Google Shape;2852;p17"/>
              <p:cNvSpPr/>
              <p:nvPr/>
            </p:nvSpPr>
            <p:spPr>
              <a:xfrm>
                <a:off x="1550200" y="4296500"/>
                <a:ext cx="25875" cy="17425"/>
              </a:xfrm>
              <a:custGeom>
                <a:avLst/>
                <a:gdLst/>
                <a:ahLst/>
                <a:cxnLst/>
                <a:rect l="l" t="t" r="r" b="b"/>
                <a:pathLst>
                  <a:path w="1035" h="697" extrusionOk="0">
                    <a:moveTo>
                      <a:pt x="1024" y="0"/>
                    </a:moveTo>
                    <a:cubicBezTo>
                      <a:pt x="676" y="180"/>
                      <a:pt x="380" y="317"/>
                      <a:pt x="85" y="475"/>
                    </a:cubicBezTo>
                    <a:cubicBezTo>
                      <a:pt x="1" y="528"/>
                      <a:pt x="12" y="623"/>
                      <a:pt x="106" y="696"/>
                    </a:cubicBezTo>
                    <a:cubicBezTo>
                      <a:pt x="476" y="654"/>
                      <a:pt x="718" y="370"/>
                      <a:pt x="1024" y="201"/>
                    </a:cubicBezTo>
                    <a:cubicBezTo>
                      <a:pt x="1034" y="190"/>
                      <a:pt x="1024" y="127"/>
                      <a:pt x="102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3" name="Google Shape;2853;p17"/>
              <p:cNvSpPr/>
              <p:nvPr/>
            </p:nvSpPr>
            <p:spPr>
              <a:xfrm>
                <a:off x="1791475" y="4595500"/>
                <a:ext cx="6350" cy="28500"/>
              </a:xfrm>
              <a:custGeom>
                <a:avLst/>
                <a:gdLst/>
                <a:ahLst/>
                <a:cxnLst/>
                <a:rect l="l" t="t" r="r" b="b"/>
                <a:pathLst>
                  <a:path w="254" h="1140" extrusionOk="0">
                    <a:moveTo>
                      <a:pt x="158" y="0"/>
                    </a:moveTo>
                    <a:cubicBezTo>
                      <a:pt x="74" y="117"/>
                      <a:pt x="10" y="159"/>
                      <a:pt x="10" y="211"/>
                    </a:cubicBezTo>
                    <a:cubicBezTo>
                      <a:pt x="0" y="475"/>
                      <a:pt x="0" y="739"/>
                      <a:pt x="10" y="992"/>
                    </a:cubicBezTo>
                    <a:cubicBezTo>
                      <a:pt x="19" y="1062"/>
                      <a:pt x="43" y="1139"/>
                      <a:pt x="141" y="1139"/>
                    </a:cubicBezTo>
                    <a:cubicBezTo>
                      <a:pt x="161" y="1139"/>
                      <a:pt x="184" y="1136"/>
                      <a:pt x="211" y="1129"/>
                    </a:cubicBezTo>
                    <a:cubicBezTo>
                      <a:pt x="221" y="781"/>
                      <a:pt x="253" y="433"/>
                      <a:pt x="158"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4" name="Google Shape;2854;p17"/>
              <p:cNvSpPr/>
              <p:nvPr/>
            </p:nvSpPr>
            <p:spPr>
              <a:xfrm>
                <a:off x="1654350" y="4252125"/>
                <a:ext cx="33500" cy="6050"/>
              </a:xfrm>
              <a:custGeom>
                <a:avLst/>
                <a:gdLst/>
                <a:ahLst/>
                <a:cxnLst/>
                <a:rect l="l" t="t" r="r" b="b"/>
                <a:pathLst>
                  <a:path w="1340" h="242" extrusionOk="0">
                    <a:moveTo>
                      <a:pt x="1023" y="0"/>
                    </a:moveTo>
                    <a:cubicBezTo>
                      <a:pt x="663" y="0"/>
                      <a:pt x="329" y="57"/>
                      <a:pt x="1" y="172"/>
                    </a:cubicBezTo>
                    <a:cubicBezTo>
                      <a:pt x="246" y="218"/>
                      <a:pt x="445" y="242"/>
                      <a:pt x="615" y="242"/>
                    </a:cubicBezTo>
                    <a:cubicBezTo>
                      <a:pt x="914" y="242"/>
                      <a:pt x="1125" y="169"/>
                      <a:pt x="1340" y="14"/>
                    </a:cubicBezTo>
                    <a:cubicBezTo>
                      <a:pt x="1232" y="5"/>
                      <a:pt x="1126" y="0"/>
                      <a:pt x="1023"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5" name="Google Shape;2855;p17"/>
              <p:cNvSpPr/>
              <p:nvPr/>
            </p:nvSpPr>
            <p:spPr>
              <a:xfrm>
                <a:off x="1668325" y="4486075"/>
                <a:ext cx="7400" cy="34025"/>
              </a:xfrm>
              <a:custGeom>
                <a:avLst/>
                <a:gdLst/>
                <a:ahLst/>
                <a:cxnLst/>
                <a:rect l="l" t="t" r="r" b="b"/>
                <a:pathLst>
                  <a:path w="296" h="1361" extrusionOk="0">
                    <a:moveTo>
                      <a:pt x="127" y="1"/>
                    </a:moveTo>
                    <a:cubicBezTo>
                      <a:pt x="85" y="496"/>
                      <a:pt x="0" y="918"/>
                      <a:pt x="106" y="1361"/>
                    </a:cubicBezTo>
                    <a:cubicBezTo>
                      <a:pt x="169" y="1319"/>
                      <a:pt x="233" y="1298"/>
                      <a:pt x="233" y="1266"/>
                    </a:cubicBezTo>
                    <a:cubicBezTo>
                      <a:pt x="265" y="897"/>
                      <a:pt x="286" y="528"/>
                      <a:pt x="296" y="159"/>
                    </a:cubicBezTo>
                    <a:cubicBezTo>
                      <a:pt x="296" y="116"/>
                      <a:pt x="222" y="85"/>
                      <a:pt x="12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6" name="Google Shape;2856;p17"/>
              <p:cNvSpPr/>
              <p:nvPr/>
            </p:nvSpPr>
            <p:spPr>
              <a:xfrm>
                <a:off x="1771950" y="4597350"/>
                <a:ext cx="8200" cy="29275"/>
              </a:xfrm>
              <a:custGeom>
                <a:avLst/>
                <a:gdLst/>
                <a:ahLst/>
                <a:cxnLst/>
                <a:rect l="l" t="t" r="r" b="b"/>
                <a:pathLst>
                  <a:path w="328" h="1171" extrusionOk="0">
                    <a:moveTo>
                      <a:pt x="222" y="0"/>
                    </a:moveTo>
                    <a:lnTo>
                      <a:pt x="222" y="0"/>
                    </a:lnTo>
                    <a:cubicBezTo>
                      <a:pt x="53" y="390"/>
                      <a:pt x="1" y="770"/>
                      <a:pt x="159" y="1171"/>
                    </a:cubicBezTo>
                    <a:cubicBezTo>
                      <a:pt x="306" y="791"/>
                      <a:pt x="327" y="401"/>
                      <a:pt x="22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7" name="Google Shape;2857;p17"/>
              <p:cNvSpPr/>
              <p:nvPr/>
            </p:nvSpPr>
            <p:spPr>
              <a:xfrm>
                <a:off x="1542050" y="4372950"/>
                <a:ext cx="8175" cy="23225"/>
              </a:xfrm>
              <a:custGeom>
                <a:avLst/>
                <a:gdLst/>
                <a:ahLst/>
                <a:cxnLst/>
                <a:rect l="l" t="t" r="r" b="b"/>
                <a:pathLst>
                  <a:path w="327" h="929" extrusionOk="0">
                    <a:moveTo>
                      <a:pt x="221" y="1"/>
                    </a:moveTo>
                    <a:lnTo>
                      <a:pt x="221" y="1"/>
                    </a:lnTo>
                    <a:cubicBezTo>
                      <a:pt x="10" y="349"/>
                      <a:pt x="0" y="465"/>
                      <a:pt x="116" y="929"/>
                    </a:cubicBezTo>
                    <a:cubicBezTo>
                      <a:pt x="305" y="591"/>
                      <a:pt x="327" y="434"/>
                      <a:pt x="221"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8" name="Google Shape;2858;p17"/>
              <p:cNvSpPr/>
              <p:nvPr/>
            </p:nvSpPr>
            <p:spPr>
              <a:xfrm>
                <a:off x="1774600" y="4355825"/>
                <a:ext cx="27175" cy="9825"/>
              </a:xfrm>
              <a:custGeom>
                <a:avLst/>
                <a:gdLst/>
                <a:ahLst/>
                <a:cxnLst/>
                <a:rect l="l" t="t" r="r" b="b"/>
                <a:pathLst>
                  <a:path w="1087" h="393" extrusionOk="0">
                    <a:moveTo>
                      <a:pt x="1037" y="0"/>
                    </a:moveTo>
                    <a:cubicBezTo>
                      <a:pt x="628" y="0"/>
                      <a:pt x="310" y="130"/>
                      <a:pt x="22" y="372"/>
                    </a:cubicBezTo>
                    <a:lnTo>
                      <a:pt x="22" y="372"/>
                    </a:lnTo>
                    <a:cubicBezTo>
                      <a:pt x="15" y="371"/>
                      <a:pt x="7" y="370"/>
                      <a:pt x="0" y="369"/>
                    </a:cubicBezTo>
                    <a:lnTo>
                      <a:pt x="0" y="390"/>
                    </a:lnTo>
                    <a:cubicBezTo>
                      <a:pt x="7" y="384"/>
                      <a:pt x="15" y="378"/>
                      <a:pt x="22" y="372"/>
                    </a:cubicBezTo>
                    <a:lnTo>
                      <a:pt x="22" y="372"/>
                    </a:lnTo>
                    <a:cubicBezTo>
                      <a:pt x="125" y="385"/>
                      <a:pt x="215" y="392"/>
                      <a:pt x="296" y="392"/>
                    </a:cubicBezTo>
                    <a:cubicBezTo>
                      <a:pt x="592" y="392"/>
                      <a:pt x="776" y="294"/>
                      <a:pt x="1086" y="1"/>
                    </a:cubicBezTo>
                    <a:cubicBezTo>
                      <a:pt x="1070" y="0"/>
                      <a:pt x="1053" y="0"/>
                      <a:pt x="1037"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9" name="Google Shape;2859;p17"/>
              <p:cNvSpPr/>
              <p:nvPr/>
            </p:nvSpPr>
            <p:spPr>
              <a:xfrm>
                <a:off x="1783800" y="4719175"/>
                <a:ext cx="9000" cy="25050"/>
              </a:xfrm>
              <a:custGeom>
                <a:avLst/>
                <a:gdLst/>
                <a:ahLst/>
                <a:cxnLst/>
                <a:rect l="l" t="t" r="r" b="b"/>
                <a:pathLst>
                  <a:path w="360" h="1002" extrusionOk="0">
                    <a:moveTo>
                      <a:pt x="170" y="0"/>
                    </a:moveTo>
                    <a:cubicBezTo>
                      <a:pt x="64" y="338"/>
                      <a:pt x="1" y="664"/>
                      <a:pt x="170" y="1002"/>
                    </a:cubicBezTo>
                    <a:cubicBezTo>
                      <a:pt x="307" y="696"/>
                      <a:pt x="360" y="380"/>
                      <a:pt x="307" y="42"/>
                    </a:cubicBezTo>
                    <a:cubicBezTo>
                      <a:pt x="307" y="31"/>
                      <a:pt x="244" y="21"/>
                      <a:pt x="17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0" name="Google Shape;2860;p17"/>
              <p:cNvSpPr/>
              <p:nvPr/>
            </p:nvSpPr>
            <p:spPr>
              <a:xfrm>
                <a:off x="1931750" y="5003925"/>
                <a:ext cx="13450" cy="28225"/>
              </a:xfrm>
              <a:custGeom>
                <a:avLst/>
                <a:gdLst/>
                <a:ahLst/>
                <a:cxnLst/>
                <a:rect l="l" t="t" r="r" b="b"/>
                <a:pathLst>
                  <a:path w="538" h="1129" extrusionOk="0">
                    <a:moveTo>
                      <a:pt x="0" y="1"/>
                    </a:moveTo>
                    <a:cubicBezTo>
                      <a:pt x="124" y="475"/>
                      <a:pt x="167" y="869"/>
                      <a:pt x="514" y="1113"/>
                    </a:cubicBezTo>
                    <a:lnTo>
                      <a:pt x="514" y="1113"/>
                    </a:lnTo>
                    <a:cubicBezTo>
                      <a:pt x="442" y="935"/>
                      <a:pt x="389" y="758"/>
                      <a:pt x="305" y="580"/>
                    </a:cubicBezTo>
                    <a:cubicBezTo>
                      <a:pt x="242" y="411"/>
                      <a:pt x="211" y="233"/>
                      <a:pt x="0" y="1"/>
                    </a:cubicBezTo>
                    <a:close/>
                    <a:moveTo>
                      <a:pt x="514" y="1113"/>
                    </a:moveTo>
                    <a:lnTo>
                      <a:pt x="514" y="1113"/>
                    </a:lnTo>
                    <a:cubicBezTo>
                      <a:pt x="515" y="1115"/>
                      <a:pt x="516" y="1117"/>
                      <a:pt x="516" y="1119"/>
                    </a:cubicBezTo>
                    <a:lnTo>
                      <a:pt x="538" y="1129"/>
                    </a:lnTo>
                    <a:cubicBezTo>
                      <a:pt x="530" y="1123"/>
                      <a:pt x="522" y="1118"/>
                      <a:pt x="514" y="1113"/>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1" name="Google Shape;2861;p17"/>
              <p:cNvSpPr/>
              <p:nvPr/>
            </p:nvSpPr>
            <p:spPr>
              <a:xfrm>
                <a:off x="1559700" y="4385075"/>
                <a:ext cx="7400" cy="19300"/>
              </a:xfrm>
              <a:custGeom>
                <a:avLst/>
                <a:gdLst/>
                <a:ahLst/>
                <a:cxnLst/>
                <a:rect l="l" t="t" r="r" b="b"/>
                <a:pathLst>
                  <a:path w="296" h="772" extrusionOk="0">
                    <a:moveTo>
                      <a:pt x="159" y="1"/>
                    </a:moveTo>
                    <a:lnTo>
                      <a:pt x="159" y="1"/>
                    </a:lnTo>
                    <a:cubicBezTo>
                      <a:pt x="0" y="265"/>
                      <a:pt x="11" y="497"/>
                      <a:pt x="75" y="771"/>
                    </a:cubicBezTo>
                    <a:cubicBezTo>
                      <a:pt x="296" y="528"/>
                      <a:pt x="296" y="528"/>
                      <a:pt x="15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2" name="Google Shape;2862;p17"/>
              <p:cNvSpPr/>
              <p:nvPr/>
            </p:nvSpPr>
            <p:spPr>
              <a:xfrm>
                <a:off x="2215450" y="4810425"/>
                <a:ext cx="9775" cy="5275"/>
              </a:xfrm>
              <a:custGeom>
                <a:avLst/>
                <a:gdLst/>
                <a:ahLst/>
                <a:cxnLst/>
                <a:rect l="l" t="t" r="r" b="b"/>
                <a:pathLst>
                  <a:path w="391" h="211" extrusionOk="0">
                    <a:moveTo>
                      <a:pt x="304" y="1"/>
                    </a:moveTo>
                    <a:cubicBezTo>
                      <a:pt x="155" y="1"/>
                      <a:pt x="82" y="89"/>
                      <a:pt x="15" y="189"/>
                    </a:cubicBezTo>
                    <a:lnTo>
                      <a:pt x="15" y="189"/>
                    </a:lnTo>
                    <a:cubicBezTo>
                      <a:pt x="155" y="186"/>
                      <a:pt x="268" y="142"/>
                      <a:pt x="390" y="9"/>
                    </a:cubicBezTo>
                    <a:cubicBezTo>
                      <a:pt x="359" y="3"/>
                      <a:pt x="330" y="1"/>
                      <a:pt x="304" y="1"/>
                    </a:cubicBezTo>
                    <a:close/>
                    <a:moveTo>
                      <a:pt x="15" y="189"/>
                    </a:moveTo>
                    <a:cubicBezTo>
                      <a:pt x="10" y="189"/>
                      <a:pt x="5" y="189"/>
                      <a:pt x="0" y="189"/>
                    </a:cubicBezTo>
                    <a:lnTo>
                      <a:pt x="0" y="210"/>
                    </a:lnTo>
                    <a:cubicBezTo>
                      <a:pt x="5" y="203"/>
                      <a:pt x="10" y="196"/>
                      <a:pt x="15" y="189"/>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3" name="Google Shape;2863;p17"/>
              <p:cNvSpPr/>
              <p:nvPr/>
            </p:nvSpPr>
            <p:spPr>
              <a:xfrm>
                <a:off x="2255250" y="4815750"/>
                <a:ext cx="7400" cy="2300"/>
              </a:xfrm>
              <a:custGeom>
                <a:avLst/>
                <a:gdLst/>
                <a:ahLst/>
                <a:cxnLst/>
                <a:rect l="l" t="t" r="r" b="b"/>
                <a:pathLst>
                  <a:path w="296" h="92" extrusionOk="0">
                    <a:moveTo>
                      <a:pt x="176" y="1"/>
                    </a:moveTo>
                    <a:cubicBezTo>
                      <a:pt x="124" y="1"/>
                      <a:pt x="76" y="27"/>
                      <a:pt x="34" y="68"/>
                    </a:cubicBezTo>
                    <a:lnTo>
                      <a:pt x="34" y="68"/>
                    </a:lnTo>
                    <a:cubicBezTo>
                      <a:pt x="110" y="58"/>
                      <a:pt x="187" y="42"/>
                      <a:pt x="264" y="25"/>
                    </a:cubicBezTo>
                    <a:lnTo>
                      <a:pt x="264" y="25"/>
                    </a:lnTo>
                    <a:cubicBezTo>
                      <a:pt x="271" y="30"/>
                      <a:pt x="278" y="34"/>
                      <a:pt x="286" y="39"/>
                    </a:cubicBezTo>
                    <a:lnTo>
                      <a:pt x="296" y="18"/>
                    </a:lnTo>
                    <a:lnTo>
                      <a:pt x="296" y="18"/>
                    </a:lnTo>
                    <a:cubicBezTo>
                      <a:pt x="285" y="21"/>
                      <a:pt x="274" y="23"/>
                      <a:pt x="264" y="25"/>
                    </a:cubicBezTo>
                    <a:lnTo>
                      <a:pt x="264" y="25"/>
                    </a:lnTo>
                    <a:cubicBezTo>
                      <a:pt x="233" y="9"/>
                      <a:pt x="204" y="1"/>
                      <a:pt x="176" y="1"/>
                    </a:cubicBezTo>
                    <a:close/>
                    <a:moveTo>
                      <a:pt x="34" y="68"/>
                    </a:moveTo>
                    <a:lnTo>
                      <a:pt x="34" y="68"/>
                    </a:lnTo>
                    <a:cubicBezTo>
                      <a:pt x="26" y="69"/>
                      <a:pt x="19" y="70"/>
                      <a:pt x="11" y="71"/>
                    </a:cubicBezTo>
                    <a:cubicBezTo>
                      <a:pt x="0" y="71"/>
                      <a:pt x="11" y="92"/>
                      <a:pt x="11" y="92"/>
                    </a:cubicBezTo>
                    <a:cubicBezTo>
                      <a:pt x="19" y="83"/>
                      <a:pt x="26" y="75"/>
                      <a:pt x="34" y="68"/>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4" name="Google Shape;2864;p17"/>
              <p:cNvSpPr/>
              <p:nvPr/>
            </p:nvSpPr>
            <p:spPr>
              <a:xfrm>
                <a:off x="2262375" y="4814625"/>
                <a:ext cx="1850" cy="2125"/>
              </a:xfrm>
              <a:custGeom>
                <a:avLst/>
                <a:gdLst/>
                <a:ahLst/>
                <a:cxnLst/>
                <a:rect l="l" t="t" r="r" b="b"/>
                <a:pathLst>
                  <a:path w="74" h="85" extrusionOk="0">
                    <a:moveTo>
                      <a:pt x="74" y="0"/>
                    </a:moveTo>
                    <a:lnTo>
                      <a:pt x="11" y="63"/>
                    </a:lnTo>
                    <a:lnTo>
                      <a:pt x="1" y="84"/>
                    </a:lnTo>
                    <a:cubicBezTo>
                      <a:pt x="32" y="52"/>
                      <a:pt x="53" y="31"/>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6"/>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9500" y="445025"/>
            <a:ext cx="7704900" cy="572700"/>
          </a:xfrm>
          <a:prstGeom prst="rect">
            <a:avLst/>
          </a:prstGeom>
          <a:noFill/>
          <a:ln>
            <a:noFill/>
          </a:ln>
        </p:spPr>
        <p:txBody>
          <a:bodyPr spcFirstLastPara="1" wrap="square" lIns="91425" tIns="91425" rIns="91425" bIns="91425" anchor="t" anchorCtr="0">
            <a:noAutofit/>
          </a:bodyPr>
          <a:lstStyle>
            <a:lvl1pPr lvl="0">
              <a:lnSpc>
                <a:spcPct val="100000"/>
              </a:lnSpc>
              <a:spcBef>
                <a:spcPts val="0"/>
              </a:spcBef>
              <a:spcAft>
                <a:spcPts val="0"/>
              </a:spcAft>
              <a:buClr>
                <a:schemeClr val="dk1"/>
              </a:buClr>
              <a:buSzPts val="3200"/>
              <a:buFont typeface="Marcellus"/>
              <a:buNone/>
              <a:defRPr sz="3200">
                <a:solidFill>
                  <a:schemeClr val="dk1"/>
                </a:solidFill>
                <a:latin typeface="Marcellus"/>
                <a:ea typeface="Marcellus"/>
                <a:cs typeface="Marcellus"/>
                <a:sym typeface="Marcellus"/>
              </a:defRPr>
            </a:lvl1pPr>
            <a:lvl2pPr lvl="1">
              <a:lnSpc>
                <a:spcPct val="100000"/>
              </a:lnSpc>
              <a:spcBef>
                <a:spcPts val="0"/>
              </a:spcBef>
              <a:spcAft>
                <a:spcPts val="0"/>
              </a:spcAft>
              <a:buClr>
                <a:schemeClr val="dk1"/>
              </a:buClr>
              <a:buSzPts val="3200"/>
              <a:buFont typeface="Marcellus"/>
              <a:buNone/>
              <a:defRPr sz="3200">
                <a:solidFill>
                  <a:schemeClr val="dk1"/>
                </a:solidFill>
                <a:latin typeface="Marcellus"/>
                <a:ea typeface="Marcellus"/>
                <a:cs typeface="Marcellus"/>
                <a:sym typeface="Marcellus"/>
              </a:defRPr>
            </a:lvl2pPr>
            <a:lvl3pPr lvl="2">
              <a:lnSpc>
                <a:spcPct val="100000"/>
              </a:lnSpc>
              <a:spcBef>
                <a:spcPts val="0"/>
              </a:spcBef>
              <a:spcAft>
                <a:spcPts val="0"/>
              </a:spcAft>
              <a:buClr>
                <a:schemeClr val="dk1"/>
              </a:buClr>
              <a:buSzPts val="3200"/>
              <a:buFont typeface="Marcellus"/>
              <a:buNone/>
              <a:defRPr sz="3200">
                <a:solidFill>
                  <a:schemeClr val="dk1"/>
                </a:solidFill>
                <a:latin typeface="Marcellus"/>
                <a:ea typeface="Marcellus"/>
                <a:cs typeface="Marcellus"/>
                <a:sym typeface="Marcellus"/>
              </a:defRPr>
            </a:lvl3pPr>
            <a:lvl4pPr lvl="3">
              <a:lnSpc>
                <a:spcPct val="100000"/>
              </a:lnSpc>
              <a:spcBef>
                <a:spcPts val="0"/>
              </a:spcBef>
              <a:spcAft>
                <a:spcPts val="0"/>
              </a:spcAft>
              <a:buClr>
                <a:schemeClr val="dk1"/>
              </a:buClr>
              <a:buSzPts val="3200"/>
              <a:buFont typeface="Marcellus"/>
              <a:buNone/>
              <a:defRPr sz="3200">
                <a:solidFill>
                  <a:schemeClr val="dk1"/>
                </a:solidFill>
                <a:latin typeface="Marcellus"/>
                <a:ea typeface="Marcellus"/>
                <a:cs typeface="Marcellus"/>
                <a:sym typeface="Marcellus"/>
              </a:defRPr>
            </a:lvl4pPr>
            <a:lvl5pPr lvl="4">
              <a:lnSpc>
                <a:spcPct val="100000"/>
              </a:lnSpc>
              <a:spcBef>
                <a:spcPts val="0"/>
              </a:spcBef>
              <a:spcAft>
                <a:spcPts val="0"/>
              </a:spcAft>
              <a:buClr>
                <a:schemeClr val="dk1"/>
              </a:buClr>
              <a:buSzPts val="3200"/>
              <a:buFont typeface="Marcellus"/>
              <a:buNone/>
              <a:defRPr sz="3200">
                <a:solidFill>
                  <a:schemeClr val="dk1"/>
                </a:solidFill>
                <a:latin typeface="Marcellus"/>
                <a:ea typeface="Marcellus"/>
                <a:cs typeface="Marcellus"/>
                <a:sym typeface="Marcellus"/>
              </a:defRPr>
            </a:lvl5pPr>
            <a:lvl6pPr lvl="5">
              <a:lnSpc>
                <a:spcPct val="100000"/>
              </a:lnSpc>
              <a:spcBef>
                <a:spcPts val="0"/>
              </a:spcBef>
              <a:spcAft>
                <a:spcPts val="0"/>
              </a:spcAft>
              <a:buClr>
                <a:schemeClr val="dk1"/>
              </a:buClr>
              <a:buSzPts val="3200"/>
              <a:buFont typeface="Marcellus"/>
              <a:buNone/>
              <a:defRPr sz="3200">
                <a:solidFill>
                  <a:schemeClr val="dk1"/>
                </a:solidFill>
                <a:latin typeface="Marcellus"/>
                <a:ea typeface="Marcellus"/>
                <a:cs typeface="Marcellus"/>
                <a:sym typeface="Marcellus"/>
              </a:defRPr>
            </a:lvl6pPr>
            <a:lvl7pPr lvl="6">
              <a:lnSpc>
                <a:spcPct val="100000"/>
              </a:lnSpc>
              <a:spcBef>
                <a:spcPts val="0"/>
              </a:spcBef>
              <a:spcAft>
                <a:spcPts val="0"/>
              </a:spcAft>
              <a:buClr>
                <a:schemeClr val="dk1"/>
              </a:buClr>
              <a:buSzPts val="3200"/>
              <a:buFont typeface="Marcellus"/>
              <a:buNone/>
              <a:defRPr sz="3200">
                <a:solidFill>
                  <a:schemeClr val="dk1"/>
                </a:solidFill>
                <a:latin typeface="Marcellus"/>
                <a:ea typeface="Marcellus"/>
                <a:cs typeface="Marcellus"/>
                <a:sym typeface="Marcellus"/>
              </a:defRPr>
            </a:lvl7pPr>
            <a:lvl8pPr lvl="7">
              <a:lnSpc>
                <a:spcPct val="100000"/>
              </a:lnSpc>
              <a:spcBef>
                <a:spcPts val="0"/>
              </a:spcBef>
              <a:spcAft>
                <a:spcPts val="0"/>
              </a:spcAft>
              <a:buClr>
                <a:schemeClr val="dk1"/>
              </a:buClr>
              <a:buSzPts val="3200"/>
              <a:buFont typeface="Marcellus"/>
              <a:buNone/>
              <a:defRPr sz="3200">
                <a:solidFill>
                  <a:schemeClr val="dk1"/>
                </a:solidFill>
                <a:latin typeface="Marcellus"/>
                <a:ea typeface="Marcellus"/>
                <a:cs typeface="Marcellus"/>
                <a:sym typeface="Marcellus"/>
              </a:defRPr>
            </a:lvl8pPr>
            <a:lvl9pPr lvl="8">
              <a:lnSpc>
                <a:spcPct val="100000"/>
              </a:lnSpc>
              <a:spcBef>
                <a:spcPts val="0"/>
              </a:spcBef>
              <a:spcAft>
                <a:spcPts val="0"/>
              </a:spcAft>
              <a:buClr>
                <a:schemeClr val="dk1"/>
              </a:buClr>
              <a:buSzPts val="3200"/>
              <a:buFont typeface="Marcellus"/>
              <a:buNone/>
              <a:defRPr sz="3200">
                <a:solidFill>
                  <a:schemeClr val="dk1"/>
                </a:solidFill>
                <a:latin typeface="Marcellus"/>
                <a:ea typeface="Marcellus"/>
                <a:cs typeface="Marcellus"/>
                <a:sym typeface="Marcellus"/>
              </a:defRPr>
            </a:lvl9pPr>
          </a:lstStyle>
          <a:p>
            <a:endParaRPr/>
          </a:p>
        </p:txBody>
      </p:sp>
      <p:sp>
        <p:nvSpPr>
          <p:cNvPr id="7" name="Google Shape;7;p1"/>
          <p:cNvSpPr txBox="1">
            <a:spLocks noGrp="1"/>
          </p:cNvSpPr>
          <p:nvPr>
            <p:ph type="body" idx="1"/>
          </p:nvPr>
        </p:nvSpPr>
        <p:spPr>
          <a:xfrm>
            <a:off x="719500" y="1152475"/>
            <a:ext cx="77049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Montserrat"/>
              <a:buChar char="●"/>
              <a:defRPr sz="1800">
                <a:solidFill>
                  <a:schemeClr val="dk1"/>
                </a:solidFill>
                <a:latin typeface="Montserrat"/>
                <a:ea typeface="Montserrat"/>
                <a:cs typeface="Montserrat"/>
                <a:sym typeface="Montserrat"/>
              </a:defRPr>
            </a:lvl1pPr>
            <a:lvl2pPr marL="914400" lvl="1" indent="-317500">
              <a:lnSpc>
                <a:spcPct val="100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a:lnSpc>
                <a:spcPct val="100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a:lnSpc>
                <a:spcPct val="100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a:lnSpc>
                <a:spcPct val="100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a:lnSpc>
                <a:spcPct val="100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a:lnSpc>
                <a:spcPct val="100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a:lnSpc>
                <a:spcPct val="100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a:lnSpc>
                <a:spcPct val="100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8" r:id="rId6"/>
    <p:sldLayoutId id="2147483659" r:id="rId7"/>
    <p:sldLayoutId id="2147483662" r:id="rId8"/>
    <p:sldLayoutId id="2147483663" r:id="rId9"/>
    <p:sldLayoutId id="2147483664" r:id="rId10"/>
    <p:sldLayoutId id="2147483666" r:id="rId11"/>
    <p:sldLayoutId id="2147483670" r:id="rId12"/>
    <p:sldLayoutId id="2147483671" r:id="rId13"/>
    <p:sldLayoutId id="2147483674" r:id="rId14"/>
    <p:sldLayoutId id="2147483676" r:id="rId15"/>
    <p:sldLayoutId id="2147483677"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11.png"/><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image" Target="../media/image9.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20.jp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21.gi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14.xml"/><Relationship Id="rId6" Type="http://schemas.openxmlformats.org/officeDocument/2006/relationships/image" Target="../media/image22.png"/><Relationship Id="rId5" Type="http://schemas.openxmlformats.org/officeDocument/2006/relationships/image" Target="../media/image2.pn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14.xml"/><Relationship Id="rId6" Type="http://schemas.openxmlformats.org/officeDocument/2006/relationships/image" Target="../media/image22.png"/><Relationship Id="rId5" Type="http://schemas.openxmlformats.org/officeDocument/2006/relationships/image" Target="../media/image2.pn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9.xml"/><Relationship Id="rId6" Type="http://schemas.openxmlformats.org/officeDocument/2006/relationships/image" Target="../media/image22.png"/><Relationship Id="rId5" Type="http://schemas.openxmlformats.org/officeDocument/2006/relationships/image" Target="../media/image10.png"/><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0.xml"/><Relationship Id="rId5" Type="http://schemas.openxmlformats.org/officeDocument/2006/relationships/image" Target="../media/image9.pn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jpg"/><Relationship Id="rId1" Type="http://schemas.openxmlformats.org/officeDocument/2006/relationships/slideLayout" Target="../slideLayouts/slideLayout10.xml"/><Relationship Id="rId6" Type="http://schemas.openxmlformats.org/officeDocument/2006/relationships/image" Target="../media/image9.png"/><Relationship Id="rId5" Type="http://schemas.openxmlformats.org/officeDocument/2006/relationships/image" Target="../media/image4.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14.gif"/><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audio" Target="../media/audio1.wav"/><Relationship Id="rId7"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2.png"/><Relationship Id="rId5" Type="http://schemas.openxmlformats.org/officeDocument/2006/relationships/image" Target="../media/image12.png"/><Relationship Id="rId4" Type="http://schemas.openxmlformats.org/officeDocument/2006/relationships/image" Target="../media/image7.png"/><Relationship Id="rId9" Type="http://schemas.openxmlformats.org/officeDocument/2006/relationships/image" Target="../media/image15.gif"/></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82"/>
        <p:cNvGrpSpPr/>
        <p:nvPr/>
      </p:nvGrpSpPr>
      <p:grpSpPr>
        <a:xfrm>
          <a:off x="0" y="0"/>
          <a:ext cx="0" cy="0"/>
          <a:chOff x="0" y="0"/>
          <a:chExt cx="0" cy="0"/>
        </a:xfrm>
      </p:grpSpPr>
      <p:sp>
        <p:nvSpPr>
          <p:cNvPr id="5383" name="Google Shape;5383;p35"/>
          <p:cNvSpPr txBox="1">
            <a:spLocks noGrp="1"/>
          </p:cNvSpPr>
          <p:nvPr>
            <p:ph type="ctrTitle"/>
          </p:nvPr>
        </p:nvSpPr>
        <p:spPr>
          <a:xfrm>
            <a:off x="1669700" y="1759065"/>
            <a:ext cx="5804400" cy="2158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vi-VN" sz="6600" b="1" dirty="0">
                <a:latin typeface="+mj-lt"/>
                <a:ea typeface="Cambria" panose="02040503050406030204" pitchFamily="18" charset="0"/>
              </a:rPr>
              <a:t>THỰC HÀNH TIẾNG VIỆT</a:t>
            </a:r>
            <a:endParaRPr sz="6600" b="1" dirty="0">
              <a:latin typeface="+mj-lt"/>
              <a:ea typeface="Cambria" panose="02040503050406030204" pitchFamily="18" charset="0"/>
            </a:endParaRPr>
          </a:p>
        </p:txBody>
      </p:sp>
      <p:sp>
        <p:nvSpPr>
          <p:cNvPr id="5385" name="Google Shape;5385;p35"/>
          <p:cNvSpPr txBox="1">
            <a:spLocks noGrp="1"/>
          </p:cNvSpPr>
          <p:nvPr>
            <p:ph type="ctrTitle" idx="2"/>
          </p:nvPr>
        </p:nvSpPr>
        <p:spPr>
          <a:xfrm>
            <a:off x="1669800" y="1346428"/>
            <a:ext cx="5804400" cy="483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990"/>
              <a:buFont typeface="Arial"/>
              <a:buNone/>
            </a:pPr>
            <a:r>
              <a:rPr lang="vi-VN" sz="2000" dirty="0">
                <a:solidFill>
                  <a:srgbClr val="FF0000"/>
                </a:solidFill>
                <a:latin typeface="+mj-lt"/>
              </a:rPr>
              <a:t>BÀI 1: TIẾNG NÓI CỦA VẠN VẬT</a:t>
            </a:r>
            <a:endParaRPr sz="2000" dirty="0">
              <a:solidFill>
                <a:srgbClr val="FF0000"/>
              </a:solidFill>
              <a:latin typeface="+mj-lt"/>
            </a:endParaRPr>
          </a:p>
        </p:txBody>
      </p:sp>
      <p:grpSp>
        <p:nvGrpSpPr>
          <p:cNvPr id="5387" name="Google Shape;5387;p35"/>
          <p:cNvGrpSpPr/>
          <p:nvPr/>
        </p:nvGrpSpPr>
        <p:grpSpPr>
          <a:xfrm>
            <a:off x="6879611" y="106567"/>
            <a:ext cx="2111462" cy="3201233"/>
            <a:chOff x="6879611" y="106567"/>
            <a:chExt cx="2111462" cy="3201233"/>
          </a:xfrm>
        </p:grpSpPr>
        <p:pic>
          <p:nvPicPr>
            <p:cNvPr id="5388" name="Google Shape;5388;p35"/>
            <p:cNvPicPr preferRelativeResize="0"/>
            <p:nvPr/>
          </p:nvPicPr>
          <p:blipFill>
            <a:blip r:embed="rId3">
              <a:alphaModFix/>
            </a:blip>
            <a:stretch>
              <a:fillRect/>
            </a:stretch>
          </p:blipFill>
          <p:spPr>
            <a:xfrm flipH="1">
              <a:off x="6879611" y="106567"/>
              <a:ext cx="2111462" cy="3201233"/>
            </a:xfrm>
            <a:prstGeom prst="rect">
              <a:avLst/>
            </a:prstGeom>
            <a:noFill/>
            <a:ln>
              <a:noFill/>
            </a:ln>
          </p:spPr>
        </p:pic>
        <p:pic>
          <p:nvPicPr>
            <p:cNvPr id="5389" name="Google Shape;5389;p35"/>
            <p:cNvPicPr preferRelativeResize="0"/>
            <p:nvPr/>
          </p:nvPicPr>
          <p:blipFill>
            <a:blip r:embed="rId4">
              <a:alphaModFix/>
            </a:blip>
            <a:stretch>
              <a:fillRect/>
            </a:stretch>
          </p:blipFill>
          <p:spPr>
            <a:xfrm rot="5400000">
              <a:off x="8263045" y="2025948"/>
              <a:ext cx="348586" cy="882131"/>
            </a:xfrm>
            <a:prstGeom prst="rect">
              <a:avLst/>
            </a:prstGeom>
            <a:noFill/>
            <a:ln>
              <a:noFill/>
            </a:ln>
          </p:spPr>
        </p:pic>
      </p:grpSp>
      <p:grpSp>
        <p:nvGrpSpPr>
          <p:cNvPr id="5390" name="Google Shape;5390;p35"/>
          <p:cNvGrpSpPr/>
          <p:nvPr/>
        </p:nvGrpSpPr>
        <p:grpSpPr>
          <a:xfrm>
            <a:off x="101331" y="0"/>
            <a:ext cx="2111462" cy="3201233"/>
            <a:chOff x="101331" y="0"/>
            <a:chExt cx="2111462" cy="3201233"/>
          </a:xfrm>
        </p:grpSpPr>
        <p:pic>
          <p:nvPicPr>
            <p:cNvPr id="5391" name="Google Shape;5391;p35"/>
            <p:cNvPicPr preferRelativeResize="0"/>
            <p:nvPr/>
          </p:nvPicPr>
          <p:blipFill>
            <a:blip r:embed="rId5">
              <a:alphaModFix/>
            </a:blip>
            <a:stretch>
              <a:fillRect/>
            </a:stretch>
          </p:blipFill>
          <p:spPr>
            <a:xfrm>
              <a:off x="101331" y="0"/>
              <a:ext cx="2111462" cy="3201233"/>
            </a:xfrm>
            <a:prstGeom prst="rect">
              <a:avLst/>
            </a:prstGeom>
            <a:noFill/>
            <a:ln>
              <a:noFill/>
            </a:ln>
          </p:spPr>
        </p:pic>
        <p:pic>
          <p:nvPicPr>
            <p:cNvPr id="5392" name="Google Shape;5392;p35"/>
            <p:cNvPicPr preferRelativeResize="0"/>
            <p:nvPr/>
          </p:nvPicPr>
          <p:blipFill>
            <a:blip r:embed="rId6">
              <a:alphaModFix/>
            </a:blip>
            <a:stretch>
              <a:fillRect/>
            </a:stretch>
          </p:blipFill>
          <p:spPr>
            <a:xfrm rot="5400000">
              <a:off x="941882" y="2025941"/>
              <a:ext cx="348586" cy="882131"/>
            </a:xfrm>
            <a:prstGeom prst="rect">
              <a:avLst/>
            </a:prstGeom>
            <a:noFill/>
            <a:ln>
              <a:noFill/>
            </a:ln>
          </p:spPr>
        </p:pic>
      </p:grpSp>
      <p:sp>
        <p:nvSpPr>
          <p:cNvPr id="10" name="Google Shape;5385;p35">
            <a:extLst>
              <a:ext uri="{FF2B5EF4-FFF2-40B4-BE49-F238E27FC236}">
                <a16:creationId xmlns:a16="http://schemas.microsoft.com/office/drawing/2014/main" id="{FB0B7C58-6576-415B-81E8-F91D2CF32F48}"/>
              </a:ext>
            </a:extLst>
          </p:cNvPr>
          <p:cNvSpPr txBox="1">
            <a:spLocks/>
          </p:cNvSpPr>
          <p:nvPr/>
        </p:nvSpPr>
        <p:spPr>
          <a:xfrm>
            <a:off x="1648326" y="3762001"/>
            <a:ext cx="5804400" cy="4833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191919"/>
              </a:buClr>
              <a:buSzPts val="5200"/>
              <a:buFont typeface="Marcellus"/>
              <a:buNone/>
              <a:defRPr sz="1800" b="1" i="0" u="none" strike="noStrike" cap="none">
                <a:solidFill>
                  <a:schemeClr val="dk1"/>
                </a:solidFill>
                <a:latin typeface="Montserrat"/>
                <a:ea typeface="Montserrat"/>
                <a:cs typeface="Montserrat"/>
                <a:sym typeface="Montserrat"/>
              </a:defRPr>
            </a:lvl1pPr>
            <a:lvl2pPr marR="0" lvl="1" algn="ctr" rtl="0">
              <a:lnSpc>
                <a:spcPct val="100000"/>
              </a:lnSpc>
              <a:spcBef>
                <a:spcPts val="0"/>
              </a:spcBef>
              <a:spcAft>
                <a:spcPts val="0"/>
              </a:spcAft>
              <a:buClr>
                <a:srgbClr val="191919"/>
              </a:buClr>
              <a:buSzPts val="5200"/>
              <a:buFont typeface="Marcellus"/>
              <a:buNone/>
              <a:defRPr sz="5200" b="0" i="0" u="none" strike="noStrike" cap="none">
                <a:solidFill>
                  <a:srgbClr val="191919"/>
                </a:solidFill>
                <a:latin typeface="Marcellus"/>
                <a:ea typeface="Marcellus"/>
                <a:cs typeface="Marcellus"/>
                <a:sym typeface="Marcellus"/>
              </a:defRPr>
            </a:lvl2pPr>
            <a:lvl3pPr marR="0" lvl="2" algn="ctr" rtl="0">
              <a:lnSpc>
                <a:spcPct val="100000"/>
              </a:lnSpc>
              <a:spcBef>
                <a:spcPts val="0"/>
              </a:spcBef>
              <a:spcAft>
                <a:spcPts val="0"/>
              </a:spcAft>
              <a:buClr>
                <a:srgbClr val="191919"/>
              </a:buClr>
              <a:buSzPts val="5200"/>
              <a:buFont typeface="Marcellus"/>
              <a:buNone/>
              <a:defRPr sz="5200" b="0" i="0" u="none" strike="noStrike" cap="none">
                <a:solidFill>
                  <a:srgbClr val="191919"/>
                </a:solidFill>
                <a:latin typeface="Marcellus"/>
                <a:ea typeface="Marcellus"/>
                <a:cs typeface="Marcellus"/>
                <a:sym typeface="Marcellus"/>
              </a:defRPr>
            </a:lvl3pPr>
            <a:lvl4pPr marR="0" lvl="3" algn="ctr" rtl="0">
              <a:lnSpc>
                <a:spcPct val="100000"/>
              </a:lnSpc>
              <a:spcBef>
                <a:spcPts val="0"/>
              </a:spcBef>
              <a:spcAft>
                <a:spcPts val="0"/>
              </a:spcAft>
              <a:buClr>
                <a:srgbClr val="191919"/>
              </a:buClr>
              <a:buSzPts val="5200"/>
              <a:buFont typeface="Marcellus"/>
              <a:buNone/>
              <a:defRPr sz="5200" b="0" i="0" u="none" strike="noStrike" cap="none">
                <a:solidFill>
                  <a:srgbClr val="191919"/>
                </a:solidFill>
                <a:latin typeface="Marcellus"/>
                <a:ea typeface="Marcellus"/>
                <a:cs typeface="Marcellus"/>
                <a:sym typeface="Marcellus"/>
              </a:defRPr>
            </a:lvl4pPr>
            <a:lvl5pPr marR="0" lvl="4" algn="ctr" rtl="0">
              <a:lnSpc>
                <a:spcPct val="100000"/>
              </a:lnSpc>
              <a:spcBef>
                <a:spcPts val="0"/>
              </a:spcBef>
              <a:spcAft>
                <a:spcPts val="0"/>
              </a:spcAft>
              <a:buClr>
                <a:srgbClr val="191919"/>
              </a:buClr>
              <a:buSzPts val="5200"/>
              <a:buFont typeface="Marcellus"/>
              <a:buNone/>
              <a:defRPr sz="5200" b="0" i="0" u="none" strike="noStrike" cap="none">
                <a:solidFill>
                  <a:srgbClr val="191919"/>
                </a:solidFill>
                <a:latin typeface="Marcellus"/>
                <a:ea typeface="Marcellus"/>
                <a:cs typeface="Marcellus"/>
                <a:sym typeface="Marcellus"/>
              </a:defRPr>
            </a:lvl5pPr>
            <a:lvl6pPr marR="0" lvl="5" algn="ctr" rtl="0">
              <a:lnSpc>
                <a:spcPct val="100000"/>
              </a:lnSpc>
              <a:spcBef>
                <a:spcPts val="0"/>
              </a:spcBef>
              <a:spcAft>
                <a:spcPts val="0"/>
              </a:spcAft>
              <a:buClr>
                <a:srgbClr val="191919"/>
              </a:buClr>
              <a:buSzPts val="5200"/>
              <a:buFont typeface="Marcellus"/>
              <a:buNone/>
              <a:defRPr sz="5200" b="0" i="0" u="none" strike="noStrike" cap="none">
                <a:solidFill>
                  <a:srgbClr val="191919"/>
                </a:solidFill>
                <a:latin typeface="Marcellus"/>
                <a:ea typeface="Marcellus"/>
                <a:cs typeface="Marcellus"/>
                <a:sym typeface="Marcellus"/>
              </a:defRPr>
            </a:lvl6pPr>
            <a:lvl7pPr marR="0" lvl="6" algn="ctr" rtl="0">
              <a:lnSpc>
                <a:spcPct val="100000"/>
              </a:lnSpc>
              <a:spcBef>
                <a:spcPts val="0"/>
              </a:spcBef>
              <a:spcAft>
                <a:spcPts val="0"/>
              </a:spcAft>
              <a:buClr>
                <a:srgbClr val="191919"/>
              </a:buClr>
              <a:buSzPts val="5200"/>
              <a:buFont typeface="Marcellus"/>
              <a:buNone/>
              <a:defRPr sz="5200" b="0" i="0" u="none" strike="noStrike" cap="none">
                <a:solidFill>
                  <a:srgbClr val="191919"/>
                </a:solidFill>
                <a:latin typeface="Marcellus"/>
                <a:ea typeface="Marcellus"/>
                <a:cs typeface="Marcellus"/>
                <a:sym typeface="Marcellus"/>
              </a:defRPr>
            </a:lvl7pPr>
            <a:lvl8pPr marR="0" lvl="7" algn="ctr" rtl="0">
              <a:lnSpc>
                <a:spcPct val="100000"/>
              </a:lnSpc>
              <a:spcBef>
                <a:spcPts val="0"/>
              </a:spcBef>
              <a:spcAft>
                <a:spcPts val="0"/>
              </a:spcAft>
              <a:buClr>
                <a:srgbClr val="191919"/>
              </a:buClr>
              <a:buSzPts val="5200"/>
              <a:buFont typeface="Marcellus"/>
              <a:buNone/>
              <a:defRPr sz="5200" b="0" i="0" u="none" strike="noStrike" cap="none">
                <a:solidFill>
                  <a:srgbClr val="191919"/>
                </a:solidFill>
                <a:latin typeface="Marcellus"/>
                <a:ea typeface="Marcellus"/>
                <a:cs typeface="Marcellus"/>
                <a:sym typeface="Marcellus"/>
              </a:defRPr>
            </a:lvl8pPr>
            <a:lvl9pPr marR="0" lvl="8" algn="ctr" rtl="0">
              <a:lnSpc>
                <a:spcPct val="100000"/>
              </a:lnSpc>
              <a:spcBef>
                <a:spcPts val="0"/>
              </a:spcBef>
              <a:spcAft>
                <a:spcPts val="0"/>
              </a:spcAft>
              <a:buClr>
                <a:srgbClr val="191919"/>
              </a:buClr>
              <a:buSzPts val="5200"/>
              <a:buFont typeface="Marcellus"/>
              <a:buNone/>
              <a:defRPr sz="5200" b="0" i="0" u="none" strike="noStrike" cap="none">
                <a:solidFill>
                  <a:srgbClr val="191919"/>
                </a:solidFill>
                <a:latin typeface="Marcellus"/>
                <a:ea typeface="Marcellus"/>
                <a:cs typeface="Marcellus"/>
                <a:sym typeface="Marcellus"/>
              </a:defRPr>
            </a:lvl9pPr>
          </a:lstStyle>
          <a:p>
            <a:pPr>
              <a:buClr>
                <a:srgbClr val="000000"/>
              </a:buClr>
              <a:buSzPts val="990"/>
              <a:buFont typeface="Arial"/>
              <a:buNone/>
            </a:pPr>
            <a:r>
              <a:rPr lang="vi-VN" sz="2000" dirty="0">
                <a:solidFill>
                  <a:srgbClr val="DAA3FF"/>
                </a:solidFill>
                <a:latin typeface="+mj-lt"/>
              </a:rPr>
              <a:t>Cô: Duyên Huỳnh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385"/>
                                        </p:tgtEl>
                                        <p:attrNameLst>
                                          <p:attrName>style.visibility</p:attrName>
                                        </p:attrNameLst>
                                      </p:cBhvr>
                                      <p:to>
                                        <p:strVal val="visible"/>
                                      </p:to>
                                    </p:set>
                                    <p:animEffect transition="in" filter="fade">
                                      <p:cBhvr>
                                        <p:cTn id="7" dur="500"/>
                                        <p:tgtEl>
                                          <p:spTgt spid="538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383"/>
                                        </p:tgtEl>
                                        <p:attrNameLst>
                                          <p:attrName>style.visibility</p:attrName>
                                        </p:attrNameLst>
                                      </p:cBhvr>
                                      <p:to>
                                        <p:strVal val="visible"/>
                                      </p:to>
                                    </p:set>
                                    <p:animEffect transition="in" filter="fade">
                                      <p:cBhvr>
                                        <p:cTn id="10" dur="500"/>
                                        <p:tgtEl>
                                          <p:spTgt spid="538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83" grpId="0"/>
      <p:bldP spid="5385" grpId="0"/>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515"/>
        <p:cNvGrpSpPr/>
        <p:nvPr/>
      </p:nvGrpSpPr>
      <p:grpSpPr>
        <a:xfrm>
          <a:off x="0" y="0"/>
          <a:ext cx="0" cy="0"/>
          <a:chOff x="0" y="0"/>
          <a:chExt cx="0" cy="0"/>
        </a:xfrm>
      </p:grpSpPr>
      <p:sp>
        <p:nvSpPr>
          <p:cNvPr id="5516" name="Google Shape;5516;p43"/>
          <p:cNvSpPr txBox="1">
            <a:spLocks noGrp="1"/>
          </p:cNvSpPr>
          <p:nvPr>
            <p:ph type="subTitle" idx="1"/>
          </p:nvPr>
        </p:nvSpPr>
        <p:spPr>
          <a:xfrm>
            <a:off x="1147839" y="859682"/>
            <a:ext cx="7371978" cy="502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sz="2800" b="1" dirty="0">
                <a:solidFill>
                  <a:srgbClr val="00B050"/>
                </a:solidFill>
                <a:latin typeface="+mj-lt"/>
                <a:ea typeface="Cambria" panose="02040503050406030204" pitchFamily="18" charset="0"/>
              </a:rPr>
              <a:t>Nhóm phó từ chuyên đi kèm trước danh từ</a:t>
            </a:r>
            <a:endParaRPr sz="2800" b="1" dirty="0">
              <a:solidFill>
                <a:srgbClr val="00B050"/>
              </a:solidFill>
              <a:latin typeface="+mj-lt"/>
              <a:ea typeface="Cambria" panose="02040503050406030204" pitchFamily="18" charset="0"/>
            </a:endParaRPr>
          </a:p>
        </p:txBody>
      </p:sp>
      <p:sp>
        <p:nvSpPr>
          <p:cNvPr id="5518" name="Google Shape;5518;p43"/>
          <p:cNvSpPr txBox="1">
            <a:spLocks noGrp="1"/>
          </p:cNvSpPr>
          <p:nvPr>
            <p:ph type="subTitle" idx="3"/>
          </p:nvPr>
        </p:nvSpPr>
        <p:spPr>
          <a:xfrm>
            <a:off x="796780" y="2208169"/>
            <a:ext cx="4131048" cy="2317995"/>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sz="2400" u="sng" dirty="0">
                <a:solidFill>
                  <a:schemeClr val="accent6">
                    <a:lumMod val="50000"/>
                  </a:schemeClr>
                </a:solidFill>
                <a:effectLst/>
                <a:latin typeface="+mj-lt"/>
                <a:ea typeface="Cambria" panose="02040503050406030204" pitchFamily="18" charset="0"/>
                <a:cs typeface="Times New Roman" panose="02020603050405020304" pitchFamily="18" charset="0"/>
              </a:rPr>
              <a:t>Ngữ liệu:</a:t>
            </a:r>
            <a:r>
              <a:rPr lang="vi-VN" sz="2400" dirty="0">
                <a:solidFill>
                  <a:schemeClr val="accent6">
                    <a:lumMod val="50000"/>
                  </a:schemeClr>
                </a:solidFill>
                <a:effectLst/>
                <a:latin typeface="+mj-lt"/>
                <a:ea typeface="Cambria" panose="02040503050406030204" pitchFamily="18" charset="0"/>
                <a:cs typeface="Times New Roman" panose="02020603050405020304" pitchFamily="18" charset="0"/>
              </a:rPr>
              <a:t> </a:t>
            </a:r>
            <a:r>
              <a:rPr lang="vi-VN" sz="2400" b="1" dirty="0">
                <a:solidFill>
                  <a:srgbClr val="00B0F0"/>
                </a:solidFill>
                <a:effectLst/>
                <a:latin typeface="+mj-lt"/>
                <a:ea typeface="Cambria" panose="02040503050406030204" pitchFamily="18" charset="0"/>
                <a:cs typeface="Times New Roman" panose="02020603050405020304" pitchFamily="18" charset="0"/>
              </a:rPr>
              <a:t>Những </a:t>
            </a:r>
            <a:r>
              <a:rPr lang="vi-VN" sz="2400" dirty="0">
                <a:solidFill>
                  <a:schemeClr val="tx1"/>
                </a:solidFill>
                <a:effectLst/>
                <a:latin typeface="+mj-lt"/>
                <a:ea typeface="Cambria" panose="02040503050406030204" pitchFamily="18" charset="0"/>
                <a:cs typeface="Times New Roman" panose="02020603050405020304" pitchFamily="18" charset="0"/>
              </a:rPr>
              <a:t>cây non được chúng tôi chăm bón kĩ lưỡng.</a:t>
            </a:r>
            <a:endParaRPr sz="1800" dirty="0">
              <a:solidFill>
                <a:schemeClr val="tx1"/>
              </a:solidFill>
              <a:latin typeface="+mj-lt"/>
              <a:ea typeface="Cambria" panose="02040503050406030204" pitchFamily="18" charset="0"/>
            </a:endParaRPr>
          </a:p>
        </p:txBody>
      </p:sp>
      <p:grpSp>
        <p:nvGrpSpPr>
          <p:cNvPr id="4" name="Group 3">
            <a:extLst>
              <a:ext uri="{FF2B5EF4-FFF2-40B4-BE49-F238E27FC236}">
                <a16:creationId xmlns:a16="http://schemas.microsoft.com/office/drawing/2014/main" id="{AACE8945-0CE0-4F1A-8C25-8F9E092E74B7}"/>
              </a:ext>
            </a:extLst>
          </p:cNvPr>
          <p:cNvGrpSpPr/>
          <p:nvPr/>
        </p:nvGrpSpPr>
        <p:grpSpPr>
          <a:xfrm>
            <a:off x="-386718" y="-219187"/>
            <a:ext cx="9768967" cy="5230971"/>
            <a:chOff x="-398088" y="-242633"/>
            <a:chExt cx="9768967" cy="5230971"/>
          </a:xfrm>
        </p:grpSpPr>
        <p:grpSp>
          <p:nvGrpSpPr>
            <p:cNvPr id="15" name="Google Shape;5496;p41">
              <a:extLst>
                <a:ext uri="{FF2B5EF4-FFF2-40B4-BE49-F238E27FC236}">
                  <a16:creationId xmlns:a16="http://schemas.microsoft.com/office/drawing/2014/main" id="{6A78BB84-77C1-4C77-B406-DF57458B0C21}"/>
                </a:ext>
              </a:extLst>
            </p:cNvPr>
            <p:cNvGrpSpPr/>
            <p:nvPr/>
          </p:nvGrpSpPr>
          <p:grpSpPr>
            <a:xfrm>
              <a:off x="7520195" y="-242633"/>
              <a:ext cx="1850684" cy="2272070"/>
              <a:chOff x="7444350" y="-3416881"/>
              <a:chExt cx="1878616" cy="2848216"/>
            </a:xfrm>
          </p:grpSpPr>
          <p:pic>
            <p:nvPicPr>
              <p:cNvPr id="16" name="Google Shape;5497;p41">
                <a:extLst>
                  <a:ext uri="{FF2B5EF4-FFF2-40B4-BE49-F238E27FC236}">
                    <a16:creationId xmlns:a16="http://schemas.microsoft.com/office/drawing/2014/main" id="{E353BFE1-3B46-459F-BD18-09B8D1859F44}"/>
                  </a:ext>
                </a:extLst>
              </p:cNvPr>
              <p:cNvPicPr preferRelativeResize="0"/>
              <p:nvPr/>
            </p:nvPicPr>
            <p:blipFill>
              <a:blip r:embed="rId3">
                <a:alphaModFix/>
              </a:blip>
              <a:stretch>
                <a:fillRect/>
              </a:stretch>
            </p:blipFill>
            <p:spPr>
              <a:xfrm flipH="1">
                <a:off x="7444350" y="-3416881"/>
                <a:ext cx="1878616" cy="2848216"/>
              </a:xfrm>
              <a:prstGeom prst="rect">
                <a:avLst/>
              </a:prstGeom>
              <a:noFill/>
              <a:ln>
                <a:noFill/>
              </a:ln>
            </p:spPr>
          </p:pic>
          <p:pic>
            <p:nvPicPr>
              <p:cNvPr id="17" name="Google Shape;5498;p41">
                <a:extLst>
                  <a:ext uri="{FF2B5EF4-FFF2-40B4-BE49-F238E27FC236}">
                    <a16:creationId xmlns:a16="http://schemas.microsoft.com/office/drawing/2014/main" id="{A5657234-8183-4A6A-80A6-8B137F29638A}"/>
                  </a:ext>
                </a:extLst>
              </p:cNvPr>
              <p:cNvPicPr preferRelativeResize="0"/>
              <p:nvPr/>
            </p:nvPicPr>
            <p:blipFill>
              <a:blip r:embed="rId4">
                <a:alphaModFix/>
              </a:blip>
              <a:stretch>
                <a:fillRect/>
              </a:stretch>
            </p:blipFill>
            <p:spPr>
              <a:xfrm rot="16200000" flipH="1">
                <a:off x="8382731" y="-1745682"/>
                <a:ext cx="346012" cy="875625"/>
              </a:xfrm>
              <a:prstGeom prst="rect">
                <a:avLst/>
              </a:prstGeom>
              <a:noFill/>
              <a:ln>
                <a:noFill/>
              </a:ln>
            </p:spPr>
          </p:pic>
        </p:grpSp>
        <p:grpSp>
          <p:nvGrpSpPr>
            <p:cNvPr id="18" name="Google Shape;5499;p41">
              <a:extLst>
                <a:ext uri="{FF2B5EF4-FFF2-40B4-BE49-F238E27FC236}">
                  <a16:creationId xmlns:a16="http://schemas.microsoft.com/office/drawing/2014/main" id="{D4ED5FAC-D60D-4C1E-A1C0-D01E2ECF0E6E}"/>
                </a:ext>
              </a:extLst>
            </p:cNvPr>
            <p:cNvGrpSpPr/>
            <p:nvPr/>
          </p:nvGrpSpPr>
          <p:grpSpPr>
            <a:xfrm>
              <a:off x="-398088" y="3021077"/>
              <a:ext cx="2200901" cy="1967261"/>
              <a:chOff x="-462125" y="938892"/>
              <a:chExt cx="2234118" cy="2706228"/>
            </a:xfrm>
          </p:grpSpPr>
          <p:pic>
            <p:nvPicPr>
              <p:cNvPr id="19" name="Google Shape;5500;p41">
                <a:extLst>
                  <a:ext uri="{FF2B5EF4-FFF2-40B4-BE49-F238E27FC236}">
                    <a16:creationId xmlns:a16="http://schemas.microsoft.com/office/drawing/2014/main" id="{CE069EE6-C493-4EC0-A07A-8CA9ECAD27CA}"/>
                  </a:ext>
                </a:extLst>
              </p:cNvPr>
              <p:cNvPicPr preferRelativeResize="0"/>
              <p:nvPr/>
            </p:nvPicPr>
            <p:blipFill>
              <a:blip r:embed="rId5">
                <a:alphaModFix/>
              </a:blip>
              <a:stretch>
                <a:fillRect/>
              </a:stretch>
            </p:blipFill>
            <p:spPr>
              <a:xfrm rot="18865707">
                <a:off x="-698180" y="1174947"/>
                <a:ext cx="2706228" cy="2234118"/>
              </a:xfrm>
              <a:prstGeom prst="rect">
                <a:avLst/>
              </a:prstGeom>
              <a:noFill/>
              <a:ln>
                <a:noFill/>
              </a:ln>
            </p:spPr>
          </p:pic>
          <p:pic>
            <p:nvPicPr>
              <p:cNvPr id="20" name="Google Shape;5501;p41">
                <a:extLst>
                  <a:ext uri="{FF2B5EF4-FFF2-40B4-BE49-F238E27FC236}">
                    <a16:creationId xmlns:a16="http://schemas.microsoft.com/office/drawing/2014/main" id="{836EDEB2-23D7-4D85-8AA5-2592E3039EC0}"/>
                  </a:ext>
                </a:extLst>
              </p:cNvPr>
              <p:cNvPicPr preferRelativeResize="0"/>
              <p:nvPr/>
            </p:nvPicPr>
            <p:blipFill>
              <a:blip r:embed="rId4">
                <a:alphaModFix/>
              </a:blip>
              <a:stretch>
                <a:fillRect/>
              </a:stretch>
            </p:blipFill>
            <p:spPr>
              <a:xfrm rot="14711469" flipH="1">
                <a:off x="581451" y="2833816"/>
                <a:ext cx="346013" cy="875625"/>
              </a:xfrm>
              <a:prstGeom prst="rect">
                <a:avLst/>
              </a:prstGeom>
              <a:noFill/>
              <a:ln>
                <a:noFill/>
              </a:ln>
            </p:spPr>
          </p:pic>
        </p:grpSp>
      </p:grpSp>
      <p:pic>
        <p:nvPicPr>
          <p:cNvPr id="8" name="Picture 7">
            <a:extLst>
              <a:ext uri="{FF2B5EF4-FFF2-40B4-BE49-F238E27FC236}">
                <a16:creationId xmlns:a16="http://schemas.microsoft.com/office/drawing/2014/main" id="{06D2C645-EA2F-35AE-61A0-19438F883CCF}"/>
              </a:ext>
            </a:extLst>
          </p:cNvPr>
          <p:cNvPicPr>
            <a:picLocks noChangeAspect="1"/>
          </p:cNvPicPr>
          <p:nvPr/>
        </p:nvPicPr>
        <p:blipFill>
          <a:blip r:embed="rId6"/>
          <a:stretch>
            <a:fillRect/>
          </a:stretch>
        </p:blipFill>
        <p:spPr>
          <a:xfrm>
            <a:off x="4927828" y="1987403"/>
            <a:ext cx="3048006" cy="3048006"/>
          </a:xfrm>
          <a:prstGeom prst="rect">
            <a:avLst/>
          </a:prstGeom>
        </p:spPr>
      </p:pic>
      <p:sp>
        <p:nvSpPr>
          <p:cNvPr id="27" name="Google Shape;5518;p43">
            <a:extLst>
              <a:ext uri="{FF2B5EF4-FFF2-40B4-BE49-F238E27FC236}">
                <a16:creationId xmlns:a16="http://schemas.microsoft.com/office/drawing/2014/main" id="{CD1EB28A-E798-9A1A-73AE-E1CAAFAF246D}"/>
              </a:ext>
            </a:extLst>
          </p:cNvPr>
          <p:cNvSpPr txBox="1">
            <a:spLocks/>
          </p:cNvSpPr>
          <p:nvPr/>
        </p:nvSpPr>
        <p:spPr>
          <a:xfrm>
            <a:off x="886483" y="3097736"/>
            <a:ext cx="4131048" cy="231799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1"/>
              </a:buClr>
              <a:buSzPts val="1800"/>
              <a:buFont typeface="Montserrat"/>
              <a:buNone/>
              <a:defRPr sz="1400" b="0" i="0" u="none" strike="noStrike" cap="none">
                <a:solidFill>
                  <a:schemeClr val="dk1"/>
                </a:solidFill>
                <a:latin typeface="Montserrat"/>
                <a:ea typeface="Montserrat"/>
                <a:cs typeface="Montserrat"/>
                <a:sym typeface="Montserrat"/>
              </a:defRPr>
            </a:lvl1pPr>
            <a:lvl2pPr marL="914400" marR="0" lvl="1"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2pPr>
            <a:lvl3pPr marL="1371600" marR="0" lvl="2"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3pPr>
            <a:lvl4pPr marL="1828800" marR="0" lvl="3"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4pPr>
            <a:lvl5pPr marL="2286000" marR="0" lvl="4"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5pPr>
            <a:lvl6pPr marL="2743200" marR="0" lvl="5"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6pPr>
            <a:lvl7pPr marL="3200400" marR="0" lvl="6"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7pPr>
            <a:lvl8pPr marL="3657600" marR="0" lvl="7"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8pPr>
            <a:lvl9pPr marL="4114800" marR="0" lvl="8"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9pPr>
          </a:lstStyle>
          <a:p>
            <a:pPr marL="0" indent="0" algn="l"/>
            <a:r>
              <a:rPr lang="vi-VN" sz="2400" dirty="0">
                <a:solidFill>
                  <a:srgbClr val="7030A0"/>
                </a:solidFill>
                <a:latin typeface="+mj-lt"/>
                <a:ea typeface="Cambria" panose="02040503050406030204" pitchFamily="18" charset="0"/>
                <a:cs typeface="Times New Roman" panose="02020603050405020304" pitchFamily="18" charset="0"/>
                <a:sym typeface="Wingdings 3" panose="05040102010807070707" pitchFamily="18" charset="2"/>
              </a:rPr>
              <a:t></a:t>
            </a:r>
            <a:r>
              <a:rPr lang="vi-VN" sz="2400" dirty="0">
                <a:solidFill>
                  <a:srgbClr val="7030A0"/>
                </a:solidFill>
                <a:latin typeface="+mj-lt"/>
                <a:ea typeface="Cambria" panose="02040503050406030204" pitchFamily="18" charset="0"/>
                <a:cs typeface="Times New Roman" panose="02020603050405020304" pitchFamily="18" charset="0"/>
              </a:rPr>
              <a:t> Bổ sung ý nghĩa về số lượng cho danh từ.</a:t>
            </a:r>
            <a:endParaRPr lang="vi-VN" sz="1800" dirty="0">
              <a:solidFill>
                <a:srgbClr val="7030A0"/>
              </a:solidFill>
              <a:latin typeface="+mj-lt"/>
              <a:ea typeface="Cambria" panose="02040503050406030204" pitchFamily="18" charset="0"/>
            </a:endParaRPr>
          </a:p>
        </p:txBody>
      </p:sp>
      <p:pic>
        <p:nvPicPr>
          <p:cNvPr id="10" name="Picture 9" descr="A couple of kids on a skateboard&#10;&#10;Description automatically generated with low confidence">
            <a:extLst>
              <a:ext uri="{FF2B5EF4-FFF2-40B4-BE49-F238E27FC236}">
                <a16:creationId xmlns:a16="http://schemas.microsoft.com/office/drawing/2014/main" id="{9EE7BF19-3A48-8BC3-F1D0-54B2BA1E2DEE}"/>
              </a:ext>
            </a:extLst>
          </p:cNvPr>
          <p:cNvPicPr>
            <a:picLocks noChangeAspect="1"/>
          </p:cNvPicPr>
          <p:nvPr/>
        </p:nvPicPr>
        <p:blipFill>
          <a:blip r:embed="rId7"/>
          <a:stretch>
            <a:fillRect/>
          </a:stretch>
        </p:blipFill>
        <p:spPr>
          <a:xfrm>
            <a:off x="223889" y="583999"/>
            <a:ext cx="1339449" cy="893402"/>
          </a:xfrm>
          <a:prstGeom prst="rect">
            <a:avLst/>
          </a:prstGeom>
        </p:spPr>
      </p:pic>
    </p:spTree>
    <p:extLst>
      <p:ext uri="{BB962C8B-B14F-4D97-AF65-F5344CB8AC3E}">
        <p14:creationId xmlns:p14="http://schemas.microsoft.com/office/powerpoint/2010/main" val="3572331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516">
                                            <p:txEl>
                                              <p:pRg st="0" end="0"/>
                                            </p:txEl>
                                          </p:spTgt>
                                        </p:tgtEl>
                                        <p:attrNameLst>
                                          <p:attrName>style.visibility</p:attrName>
                                        </p:attrNameLst>
                                      </p:cBhvr>
                                      <p:to>
                                        <p:strVal val="visible"/>
                                      </p:to>
                                    </p:set>
                                    <p:animEffect transition="in" filter="fade">
                                      <p:cBhvr>
                                        <p:cTn id="7" dur="500"/>
                                        <p:tgtEl>
                                          <p:spTgt spid="551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518">
                                            <p:txEl>
                                              <p:pRg st="0" end="0"/>
                                            </p:txEl>
                                          </p:spTgt>
                                        </p:tgtEl>
                                        <p:attrNameLst>
                                          <p:attrName>style.visibility</p:attrName>
                                        </p:attrNameLst>
                                      </p:cBhvr>
                                      <p:to>
                                        <p:strVal val="visible"/>
                                      </p:to>
                                    </p:set>
                                    <p:animEffect transition="in" filter="fade">
                                      <p:cBhvr>
                                        <p:cTn id="10" dur="500"/>
                                        <p:tgtEl>
                                          <p:spTgt spid="5518">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ircle(in)">
                                      <p:cBhvr>
                                        <p:cTn id="15" dur="2000"/>
                                        <p:tgtEl>
                                          <p:spTgt spid="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7">
                                            <p:txEl>
                                              <p:pRg st="0" end="0"/>
                                            </p:txEl>
                                          </p:spTgt>
                                        </p:tgtEl>
                                        <p:attrNameLst>
                                          <p:attrName>style.visibility</p:attrName>
                                        </p:attrNameLst>
                                      </p:cBhvr>
                                      <p:to>
                                        <p:strVal val="visible"/>
                                      </p:to>
                                    </p:set>
                                    <p:animEffect transition="in" filter="fade">
                                      <p:cBhvr>
                                        <p:cTn id="18" dur="500"/>
                                        <p:tgtEl>
                                          <p:spTgt spid="2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16" grpId="0" build="p"/>
      <p:bldP spid="5518" grpId="0" build="p"/>
      <p:bldP spid="27"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515"/>
        <p:cNvGrpSpPr/>
        <p:nvPr/>
      </p:nvGrpSpPr>
      <p:grpSpPr>
        <a:xfrm>
          <a:off x="0" y="0"/>
          <a:ext cx="0" cy="0"/>
          <a:chOff x="0" y="0"/>
          <a:chExt cx="0" cy="0"/>
        </a:xfrm>
      </p:grpSpPr>
      <p:sp>
        <p:nvSpPr>
          <p:cNvPr id="5517" name="Google Shape;5517;p43"/>
          <p:cNvSpPr txBox="1">
            <a:spLocks noGrp="1"/>
          </p:cNvSpPr>
          <p:nvPr>
            <p:ph type="subTitle" idx="2"/>
          </p:nvPr>
        </p:nvSpPr>
        <p:spPr>
          <a:xfrm>
            <a:off x="-314841" y="1159358"/>
            <a:ext cx="2819700" cy="502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dirty="0">
                <a:highlight>
                  <a:srgbClr val="FFFF00"/>
                </a:highlight>
                <a:latin typeface="+mj-lt"/>
                <a:ea typeface="Cambria" panose="02040503050406030204" pitchFamily="18" charset="0"/>
              </a:rPr>
              <a:t>Ngữ liệu:</a:t>
            </a:r>
          </a:p>
        </p:txBody>
      </p:sp>
      <p:sp>
        <p:nvSpPr>
          <p:cNvPr id="5519" name="Google Shape;5519;p43"/>
          <p:cNvSpPr txBox="1">
            <a:spLocks noGrp="1"/>
          </p:cNvSpPr>
          <p:nvPr>
            <p:ph type="subTitle" idx="4"/>
          </p:nvPr>
        </p:nvSpPr>
        <p:spPr>
          <a:xfrm>
            <a:off x="366482" y="1661858"/>
            <a:ext cx="4893272" cy="1045500"/>
          </a:xfrm>
          <a:prstGeom prst="rect">
            <a:avLst/>
          </a:prstGeom>
        </p:spPr>
        <p:txBody>
          <a:bodyPr spcFirstLastPara="1" wrap="square" lIns="91425" tIns="91425" rIns="91425" bIns="91425" anchor="t" anchorCtr="0">
            <a:noAutofit/>
          </a:bodyPr>
          <a:lstStyle/>
          <a:p>
            <a:pPr marL="0" lvl="0" indent="0" algn="l"/>
            <a:r>
              <a:rPr lang="vi-VN" sz="2400" dirty="0">
                <a:latin typeface="Times New Roman" panose="02020603050405020304" pitchFamily="18" charset="0"/>
                <a:ea typeface="Cambria" panose="02040503050406030204" pitchFamily="18" charset="0"/>
                <a:cs typeface="Times New Roman" panose="02020603050405020304" pitchFamily="18" charset="0"/>
              </a:rPr>
              <a:t>Đầu tôi to </a:t>
            </a:r>
            <a:r>
              <a:rPr lang="vi-VN"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ra</a:t>
            </a:r>
            <a:r>
              <a:rPr lang="vi-VN" sz="2400" dirty="0">
                <a:latin typeface="Times New Roman" panose="02020603050405020304" pitchFamily="18" charset="0"/>
                <a:ea typeface="Cambria" panose="02040503050406030204" pitchFamily="18" charset="0"/>
                <a:cs typeface="Times New Roman" panose="02020603050405020304" pitchFamily="18" charset="0"/>
              </a:rPr>
              <a:t> nổi từng tảng </a:t>
            </a:r>
            <a:r>
              <a:rPr lang="vi-VN"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rất </a:t>
            </a:r>
            <a:r>
              <a:rPr lang="vi-VN" sz="2400" dirty="0">
                <a:latin typeface="Times New Roman" panose="02020603050405020304" pitchFamily="18" charset="0"/>
                <a:ea typeface="Cambria" panose="02040503050406030204" pitchFamily="18" charset="0"/>
                <a:cs typeface="Times New Roman" panose="02020603050405020304" pitchFamily="18" charset="0"/>
              </a:rPr>
              <a:t>bướng.</a:t>
            </a:r>
            <a:endParaRPr lang="nl-NL" sz="2400" dirty="0">
              <a:latin typeface="Times New Roman" panose="02020603050405020304" pitchFamily="18" charset="0"/>
              <a:ea typeface="Cambria" panose="02040503050406030204" pitchFamily="18" charset="0"/>
              <a:cs typeface="Times New Roman" panose="02020603050405020304" pitchFamily="18" charset="0"/>
            </a:endParaRPr>
          </a:p>
        </p:txBody>
      </p:sp>
      <p:sp>
        <p:nvSpPr>
          <p:cNvPr id="22" name="Google Shape;5516;p43">
            <a:extLst>
              <a:ext uri="{FF2B5EF4-FFF2-40B4-BE49-F238E27FC236}">
                <a16:creationId xmlns:a16="http://schemas.microsoft.com/office/drawing/2014/main" id="{32AB39EB-8206-F302-FC09-0AE360AE489C}"/>
              </a:ext>
            </a:extLst>
          </p:cNvPr>
          <p:cNvSpPr txBox="1">
            <a:spLocks/>
          </p:cNvSpPr>
          <p:nvPr/>
        </p:nvSpPr>
        <p:spPr>
          <a:xfrm>
            <a:off x="990874" y="385358"/>
            <a:ext cx="7371978" cy="5025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Marcellus"/>
                <a:ea typeface="Marcellus"/>
                <a:cs typeface="Marcellus"/>
                <a:sym typeface="Marcellus"/>
              </a:defRPr>
            </a:lvl1pPr>
            <a:lvl2pPr marL="914400" marR="0" lvl="1" indent="-317500"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2pPr>
            <a:lvl3pPr marL="1371600" marR="0" lvl="2" indent="-317500"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3pPr>
            <a:lvl4pPr marL="1828800" marR="0" lvl="3" indent="-317500"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4pPr>
            <a:lvl5pPr marL="2286000" marR="0" lvl="4" indent="-317500"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5pPr>
            <a:lvl6pPr marL="2743200" marR="0" lvl="5" indent="-317500"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6pPr>
            <a:lvl7pPr marL="3200400" marR="0" lvl="6" indent="-317500"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7pPr>
            <a:lvl8pPr marL="3657600" marR="0" lvl="7" indent="-317500"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8pPr>
            <a:lvl9pPr marL="4114800" marR="0" lvl="8" indent="-317500"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9pPr>
          </a:lstStyle>
          <a:p>
            <a:pPr marL="0" indent="0"/>
            <a:r>
              <a:rPr lang="vi-VN" b="1" dirty="0">
                <a:solidFill>
                  <a:srgbClr val="00B050"/>
                </a:solidFill>
                <a:latin typeface="+mj-lt"/>
                <a:ea typeface="Cambria" panose="02040503050406030204" pitchFamily="18" charset="0"/>
              </a:rPr>
              <a:t>Nhóm phó từ chuyên đi kèm trước hoặc sau </a:t>
            </a:r>
          </a:p>
          <a:p>
            <a:pPr marL="0" indent="0"/>
            <a:r>
              <a:rPr lang="vi-VN" b="1" dirty="0">
                <a:solidFill>
                  <a:srgbClr val="00B050"/>
                </a:solidFill>
                <a:latin typeface="+mj-lt"/>
                <a:ea typeface="Cambria" panose="02040503050406030204" pitchFamily="18" charset="0"/>
              </a:rPr>
              <a:t>động từ, tính từ.</a:t>
            </a:r>
          </a:p>
        </p:txBody>
      </p:sp>
      <p:pic>
        <p:nvPicPr>
          <p:cNvPr id="24" name="Picture 23" descr="A couple of kids on a skateboard&#10;&#10;Description automatically generated with low confidence">
            <a:extLst>
              <a:ext uri="{FF2B5EF4-FFF2-40B4-BE49-F238E27FC236}">
                <a16:creationId xmlns:a16="http://schemas.microsoft.com/office/drawing/2014/main" id="{7B11E583-D359-8E14-D907-8B9947E882EB}"/>
              </a:ext>
            </a:extLst>
          </p:cNvPr>
          <p:cNvPicPr>
            <a:picLocks noChangeAspect="1"/>
          </p:cNvPicPr>
          <p:nvPr/>
        </p:nvPicPr>
        <p:blipFill>
          <a:blip r:embed="rId3"/>
          <a:stretch>
            <a:fillRect/>
          </a:stretch>
        </p:blipFill>
        <p:spPr>
          <a:xfrm>
            <a:off x="252083" y="38933"/>
            <a:ext cx="1339449" cy="893402"/>
          </a:xfrm>
          <a:prstGeom prst="rect">
            <a:avLst/>
          </a:prstGeom>
        </p:spPr>
      </p:pic>
      <p:pic>
        <p:nvPicPr>
          <p:cNvPr id="8" name="Picture 7" descr="A picture containing clipart&#10;&#10;Description automatically generated">
            <a:extLst>
              <a:ext uri="{FF2B5EF4-FFF2-40B4-BE49-F238E27FC236}">
                <a16:creationId xmlns:a16="http://schemas.microsoft.com/office/drawing/2014/main" id="{3B0C31DB-B030-17B5-FD24-01FEFA285037}"/>
              </a:ext>
            </a:extLst>
          </p:cNvPr>
          <p:cNvPicPr>
            <a:picLocks noChangeAspect="1"/>
          </p:cNvPicPr>
          <p:nvPr/>
        </p:nvPicPr>
        <p:blipFill>
          <a:blip r:embed="rId4"/>
          <a:stretch>
            <a:fillRect/>
          </a:stretch>
        </p:blipFill>
        <p:spPr>
          <a:xfrm>
            <a:off x="6382482" y="1281112"/>
            <a:ext cx="1771650" cy="2581275"/>
          </a:xfrm>
          <a:prstGeom prst="rect">
            <a:avLst/>
          </a:prstGeom>
        </p:spPr>
      </p:pic>
      <p:sp>
        <p:nvSpPr>
          <p:cNvPr id="29" name="Google Shape;5518;p43">
            <a:extLst>
              <a:ext uri="{FF2B5EF4-FFF2-40B4-BE49-F238E27FC236}">
                <a16:creationId xmlns:a16="http://schemas.microsoft.com/office/drawing/2014/main" id="{3748B12C-EB25-8141-3AE6-9AF65A81152D}"/>
              </a:ext>
            </a:extLst>
          </p:cNvPr>
          <p:cNvSpPr txBox="1">
            <a:spLocks/>
          </p:cNvSpPr>
          <p:nvPr/>
        </p:nvSpPr>
        <p:spPr>
          <a:xfrm>
            <a:off x="349016" y="2247131"/>
            <a:ext cx="5771281" cy="231799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1"/>
              </a:buClr>
              <a:buSzPts val="1800"/>
              <a:buFont typeface="Montserrat"/>
              <a:buNone/>
              <a:defRPr sz="1400" b="0" i="0" u="none" strike="noStrike" cap="none">
                <a:solidFill>
                  <a:schemeClr val="dk1"/>
                </a:solidFill>
                <a:latin typeface="Montserrat"/>
                <a:ea typeface="Montserrat"/>
                <a:cs typeface="Montserrat"/>
                <a:sym typeface="Montserrat"/>
              </a:defRPr>
            </a:lvl1pPr>
            <a:lvl2pPr marL="914400" marR="0" lvl="1"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2pPr>
            <a:lvl3pPr marL="1371600" marR="0" lvl="2"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3pPr>
            <a:lvl4pPr marL="1828800" marR="0" lvl="3"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4pPr>
            <a:lvl5pPr marL="2286000" marR="0" lvl="4"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5pPr>
            <a:lvl6pPr marL="2743200" marR="0" lvl="5"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6pPr>
            <a:lvl7pPr marL="3200400" marR="0" lvl="6"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7pPr>
            <a:lvl8pPr marL="3657600" marR="0" lvl="7"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8pPr>
            <a:lvl9pPr marL="4114800" marR="0" lvl="8"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9pPr>
          </a:lstStyle>
          <a:p>
            <a:pPr marL="0" indent="0" algn="l"/>
            <a:r>
              <a:rPr lang="vi-VN" sz="2400" dirty="0">
                <a:solidFill>
                  <a:srgbClr val="7030A0"/>
                </a:solidFill>
                <a:latin typeface="+mj-lt"/>
                <a:ea typeface="Cambria" panose="02040503050406030204" pitchFamily="18" charset="0"/>
                <a:cs typeface="Times New Roman" panose="02020603050405020304" pitchFamily="18" charset="0"/>
                <a:sym typeface="Wingdings 3" panose="05040102010807070707" pitchFamily="18" charset="2"/>
              </a:rPr>
              <a:t></a:t>
            </a:r>
            <a:r>
              <a:rPr lang="vi-VN" sz="2400" dirty="0">
                <a:solidFill>
                  <a:srgbClr val="7030A0"/>
                </a:solidFill>
                <a:latin typeface="+mj-lt"/>
                <a:ea typeface="Cambria" panose="02040503050406030204" pitchFamily="18" charset="0"/>
                <a:cs typeface="Times New Roman" panose="02020603050405020304" pitchFamily="18" charset="0"/>
              </a:rPr>
              <a:t> Phó từ </a:t>
            </a:r>
            <a:r>
              <a:rPr lang="vi-VN" sz="2400" dirty="0">
                <a:solidFill>
                  <a:srgbClr val="FFC000"/>
                </a:solidFill>
                <a:latin typeface="+mj-lt"/>
                <a:ea typeface="Cambria" panose="02040503050406030204" pitchFamily="18" charset="0"/>
                <a:cs typeface="Times New Roman" panose="02020603050405020304" pitchFamily="18" charset="0"/>
              </a:rPr>
              <a:t>“ra” </a:t>
            </a:r>
            <a:r>
              <a:rPr lang="vi-VN" sz="2400" dirty="0">
                <a:solidFill>
                  <a:srgbClr val="7030A0"/>
                </a:solidFill>
                <a:latin typeface="+mj-lt"/>
                <a:ea typeface="Cambria" panose="02040503050406030204" pitchFamily="18" charset="0"/>
                <a:cs typeface="Times New Roman" panose="02020603050405020304" pitchFamily="18" charset="0"/>
              </a:rPr>
              <a:t>đứng sau tính từ </a:t>
            </a:r>
            <a:r>
              <a:rPr lang="vi-VN" sz="2400" dirty="0">
                <a:solidFill>
                  <a:srgbClr val="00B0F0"/>
                </a:solidFill>
                <a:latin typeface="+mj-lt"/>
                <a:ea typeface="Cambria" panose="02040503050406030204" pitchFamily="18" charset="0"/>
                <a:cs typeface="Times New Roman" panose="02020603050405020304" pitchFamily="18" charset="0"/>
              </a:rPr>
              <a:t>“to” </a:t>
            </a:r>
            <a:r>
              <a:rPr lang="vi-VN" sz="2400" dirty="0">
                <a:solidFill>
                  <a:srgbClr val="7030A0"/>
                </a:solidFill>
                <a:latin typeface="+mj-lt"/>
                <a:ea typeface="Cambria" panose="02040503050406030204" pitchFamily="18" charset="0"/>
                <a:cs typeface="Times New Roman" panose="02020603050405020304" pitchFamily="18" charset="0"/>
              </a:rPr>
              <a:t>bổ sung ý nghĩa chỉ kết quả và hướng.</a:t>
            </a:r>
          </a:p>
          <a:p>
            <a:pPr marL="0" indent="0" algn="l"/>
            <a:endParaRPr lang="vi-VN" sz="1800" dirty="0">
              <a:solidFill>
                <a:srgbClr val="7030A0"/>
              </a:solidFill>
              <a:latin typeface="+mj-lt"/>
              <a:ea typeface="Cambria" panose="02040503050406030204" pitchFamily="18" charset="0"/>
            </a:endParaRPr>
          </a:p>
        </p:txBody>
      </p:sp>
      <p:sp>
        <p:nvSpPr>
          <p:cNvPr id="30" name="Google Shape;5518;p43">
            <a:extLst>
              <a:ext uri="{FF2B5EF4-FFF2-40B4-BE49-F238E27FC236}">
                <a16:creationId xmlns:a16="http://schemas.microsoft.com/office/drawing/2014/main" id="{2622E953-E583-7217-40D6-7E1E1047CB6A}"/>
              </a:ext>
            </a:extLst>
          </p:cNvPr>
          <p:cNvSpPr txBox="1">
            <a:spLocks/>
          </p:cNvSpPr>
          <p:nvPr/>
        </p:nvSpPr>
        <p:spPr>
          <a:xfrm>
            <a:off x="348163" y="3205889"/>
            <a:ext cx="6034317" cy="231799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1"/>
              </a:buClr>
              <a:buSzPts val="1800"/>
              <a:buFont typeface="Montserrat"/>
              <a:buNone/>
              <a:defRPr sz="1400" b="0" i="0" u="none" strike="noStrike" cap="none">
                <a:solidFill>
                  <a:schemeClr val="dk1"/>
                </a:solidFill>
                <a:latin typeface="Montserrat"/>
                <a:ea typeface="Montserrat"/>
                <a:cs typeface="Montserrat"/>
                <a:sym typeface="Montserrat"/>
              </a:defRPr>
            </a:lvl1pPr>
            <a:lvl2pPr marL="914400" marR="0" lvl="1"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2pPr>
            <a:lvl3pPr marL="1371600" marR="0" lvl="2"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3pPr>
            <a:lvl4pPr marL="1828800" marR="0" lvl="3"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4pPr>
            <a:lvl5pPr marL="2286000" marR="0" lvl="4"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5pPr>
            <a:lvl6pPr marL="2743200" marR="0" lvl="5"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6pPr>
            <a:lvl7pPr marL="3200400" marR="0" lvl="6"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7pPr>
            <a:lvl8pPr marL="3657600" marR="0" lvl="7"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8pPr>
            <a:lvl9pPr marL="4114800" marR="0" lvl="8"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9pPr>
          </a:lstStyle>
          <a:p>
            <a:pPr marL="0" indent="0" algn="l"/>
            <a:r>
              <a:rPr lang="vi-VN" sz="2400" dirty="0">
                <a:solidFill>
                  <a:srgbClr val="00B0F0"/>
                </a:solidFill>
                <a:latin typeface="+mj-lt"/>
                <a:ea typeface="Cambria" panose="02040503050406030204" pitchFamily="18" charset="0"/>
                <a:cs typeface="Times New Roman" panose="02020603050405020304" pitchFamily="18" charset="0"/>
                <a:sym typeface="Wingdings 3" panose="05040102010807070707" pitchFamily="18" charset="2"/>
              </a:rPr>
              <a:t></a:t>
            </a:r>
            <a:r>
              <a:rPr lang="vi-VN" sz="2400" dirty="0">
                <a:solidFill>
                  <a:srgbClr val="00B0F0"/>
                </a:solidFill>
                <a:latin typeface="+mj-lt"/>
                <a:ea typeface="Cambria" panose="02040503050406030204" pitchFamily="18" charset="0"/>
                <a:cs typeface="Times New Roman" panose="02020603050405020304" pitchFamily="18" charset="0"/>
              </a:rPr>
              <a:t> Phó từ </a:t>
            </a:r>
            <a:r>
              <a:rPr lang="vi-VN" sz="2400" dirty="0">
                <a:solidFill>
                  <a:srgbClr val="FFC000"/>
                </a:solidFill>
                <a:latin typeface="+mj-lt"/>
                <a:ea typeface="Cambria" panose="02040503050406030204" pitchFamily="18" charset="0"/>
                <a:cs typeface="Times New Roman" panose="02020603050405020304" pitchFamily="18" charset="0"/>
              </a:rPr>
              <a:t>“rất” </a:t>
            </a:r>
            <a:r>
              <a:rPr lang="vi-VN" sz="2400" dirty="0">
                <a:solidFill>
                  <a:srgbClr val="00B0F0"/>
                </a:solidFill>
                <a:latin typeface="+mj-lt"/>
                <a:ea typeface="Cambria" panose="02040503050406030204" pitchFamily="18" charset="0"/>
                <a:cs typeface="Times New Roman" panose="02020603050405020304" pitchFamily="18" charset="0"/>
              </a:rPr>
              <a:t>đứng trước tính từ </a:t>
            </a:r>
            <a:r>
              <a:rPr lang="vi-VN" sz="2400" dirty="0">
                <a:solidFill>
                  <a:srgbClr val="7030A0"/>
                </a:solidFill>
                <a:latin typeface="+mj-lt"/>
                <a:ea typeface="Cambria" panose="02040503050406030204" pitchFamily="18" charset="0"/>
                <a:cs typeface="Times New Roman" panose="02020603050405020304" pitchFamily="18" charset="0"/>
              </a:rPr>
              <a:t>“bướng” </a:t>
            </a:r>
            <a:r>
              <a:rPr lang="vi-VN" sz="2400" dirty="0">
                <a:solidFill>
                  <a:srgbClr val="00B0F0"/>
                </a:solidFill>
                <a:latin typeface="+mj-lt"/>
                <a:ea typeface="Cambria" panose="02040503050406030204" pitchFamily="18" charset="0"/>
                <a:cs typeface="Times New Roman" panose="02020603050405020304" pitchFamily="18" charset="0"/>
              </a:rPr>
              <a:t>bổ sung ý nghĩa về mức độ.</a:t>
            </a:r>
          </a:p>
          <a:p>
            <a:pPr marL="0" indent="0" algn="l"/>
            <a:endParaRPr lang="vi-VN" sz="1800" dirty="0">
              <a:solidFill>
                <a:srgbClr val="00B0F0"/>
              </a:solidFill>
              <a:latin typeface="+mj-lt"/>
              <a:ea typeface="Cambria" panose="02040503050406030204" pitchFamily="18" charset="0"/>
            </a:endParaRPr>
          </a:p>
        </p:txBody>
      </p:sp>
      <p:sp>
        <p:nvSpPr>
          <p:cNvPr id="31" name="Google Shape;5519;p43">
            <a:extLst>
              <a:ext uri="{FF2B5EF4-FFF2-40B4-BE49-F238E27FC236}">
                <a16:creationId xmlns:a16="http://schemas.microsoft.com/office/drawing/2014/main" id="{C6DFCA1C-A384-27BA-EF2D-F4CC6AD41022}"/>
              </a:ext>
            </a:extLst>
          </p:cNvPr>
          <p:cNvSpPr txBox="1">
            <a:spLocks/>
          </p:cNvSpPr>
          <p:nvPr/>
        </p:nvSpPr>
        <p:spPr>
          <a:xfrm>
            <a:off x="909525" y="1666853"/>
            <a:ext cx="4893272" cy="10455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1"/>
              </a:buClr>
              <a:buSzPts val="1800"/>
              <a:buFont typeface="Montserrat"/>
              <a:buNone/>
              <a:defRPr sz="1400" b="0" i="0" u="none" strike="noStrike" cap="none">
                <a:solidFill>
                  <a:schemeClr val="dk1"/>
                </a:solidFill>
                <a:latin typeface="Montserrat"/>
                <a:ea typeface="Montserrat"/>
                <a:cs typeface="Montserrat"/>
                <a:sym typeface="Montserrat"/>
              </a:defRPr>
            </a:lvl1pPr>
            <a:lvl2pPr marL="914400" marR="0" lvl="1"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2pPr>
            <a:lvl3pPr marL="1371600" marR="0" lvl="2"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3pPr>
            <a:lvl4pPr marL="1828800" marR="0" lvl="3"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4pPr>
            <a:lvl5pPr marL="2286000" marR="0" lvl="4"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5pPr>
            <a:lvl6pPr marL="2743200" marR="0" lvl="5"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6pPr>
            <a:lvl7pPr marL="3200400" marR="0" lvl="6"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7pPr>
            <a:lvl8pPr marL="3657600" marR="0" lvl="7"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8pPr>
            <a:lvl9pPr marL="4114800" marR="0" lvl="8"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9pPr>
          </a:lstStyle>
          <a:p>
            <a:pPr marL="0" indent="0" algn="l"/>
            <a:r>
              <a:rPr lang="vi-VN" sz="2400" dirty="0">
                <a:latin typeface="Times New Roman" panose="02020603050405020304" pitchFamily="18" charset="0"/>
                <a:ea typeface="Cambria" panose="02040503050406030204" pitchFamily="18" charset="0"/>
                <a:cs typeface="Times New Roman" panose="02020603050405020304" pitchFamily="18" charset="0"/>
              </a:rPr>
              <a:t>Anh </a:t>
            </a:r>
            <a:r>
              <a:rPr lang="vi-VN"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đừng</a:t>
            </a:r>
            <a:r>
              <a:rPr lang="vi-VN" sz="2400" dirty="0">
                <a:latin typeface="Times New Roman" panose="02020603050405020304" pitchFamily="18" charset="0"/>
                <a:ea typeface="Cambria" panose="02040503050406030204" pitchFamily="18" charset="0"/>
                <a:cs typeface="Times New Roman" panose="02020603050405020304" pitchFamily="18" charset="0"/>
              </a:rPr>
              <a:t> trêu vào.</a:t>
            </a:r>
            <a:endParaRPr lang="nl-NL" sz="2400" dirty="0">
              <a:latin typeface="Times New Roman" panose="02020603050405020304" pitchFamily="18" charset="0"/>
              <a:ea typeface="Cambria" panose="02040503050406030204" pitchFamily="18" charset="0"/>
              <a:cs typeface="Times New Roman" panose="02020603050405020304" pitchFamily="18" charset="0"/>
            </a:endParaRPr>
          </a:p>
        </p:txBody>
      </p:sp>
      <p:sp>
        <p:nvSpPr>
          <p:cNvPr id="32" name="Google Shape;5518;p43">
            <a:extLst>
              <a:ext uri="{FF2B5EF4-FFF2-40B4-BE49-F238E27FC236}">
                <a16:creationId xmlns:a16="http://schemas.microsoft.com/office/drawing/2014/main" id="{9BBFA925-5A1D-641F-4AE7-F202756E466D}"/>
              </a:ext>
            </a:extLst>
          </p:cNvPr>
          <p:cNvSpPr txBox="1">
            <a:spLocks/>
          </p:cNvSpPr>
          <p:nvPr/>
        </p:nvSpPr>
        <p:spPr>
          <a:xfrm>
            <a:off x="348161" y="2247130"/>
            <a:ext cx="4893272" cy="231799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1"/>
              </a:buClr>
              <a:buSzPts val="1800"/>
              <a:buFont typeface="Montserrat"/>
              <a:buNone/>
              <a:defRPr sz="1400" b="0" i="0" u="none" strike="noStrike" cap="none">
                <a:solidFill>
                  <a:schemeClr val="dk1"/>
                </a:solidFill>
                <a:latin typeface="Montserrat"/>
                <a:ea typeface="Montserrat"/>
                <a:cs typeface="Montserrat"/>
                <a:sym typeface="Montserrat"/>
              </a:defRPr>
            </a:lvl1pPr>
            <a:lvl2pPr marL="914400" marR="0" lvl="1"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2pPr>
            <a:lvl3pPr marL="1371600" marR="0" lvl="2"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3pPr>
            <a:lvl4pPr marL="1828800" marR="0" lvl="3"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4pPr>
            <a:lvl5pPr marL="2286000" marR="0" lvl="4"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5pPr>
            <a:lvl6pPr marL="2743200" marR="0" lvl="5"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6pPr>
            <a:lvl7pPr marL="3200400" marR="0" lvl="6"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7pPr>
            <a:lvl8pPr marL="3657600" marR="0" lvl="7"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8pPr>
            <a:lvl9pPr marL="4114800" marR="0" lvl="8"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9pPr>
          </a:lstStyle>
          <a:p>
            <a:pPr marL="0" indent="0" algn="l"/>
            <a:r>
              <a:rPr lang="vi-VN" sz="2400" dirty="0">
                <a:solidFill>
                  <a:srgbClr val="7030A0"/>
                </a:solidFill>
                <a:latin typeface="+mj-lt"/>
                <a:ea typeface="Cambria" panose="02040503050406030204" pitchFamily="18" charset="0"/>
                <a:cs typeface="Times New Roman" panose="02020603050405020304" pitchFamily="18" charset="0"/>
                <a:sym typeface="Wingdings 3" panose="05040102010807070707" pitchFamily="18" charset="2"/>
              </a:rPr>
              <a:t></a:t>
            </a:r>
            <a:r>
              <a:rPr lang="vi-VN" sz="2400" dirty="0">
                <a:solidFill>
                  <a:srgbClr val="7030A0"/>
                </a:solidFill>
                <a:latin typeface="+mj-lt"/>
                <a:ea typeface="Cambria" panose="02040503050406030204" pitchFamily="18" charset="0"/>
                <a:cs typeface="Times New Roman" panose="02020603050405020304" pitchFamily="18" charset="0"/>
              </a:rPr>
              <a:t> Phó từ </a:t>
            </a:r>
            <a:r>
              <a:rPr lang="vi-VN" sz="2400" dirty="0">
                <a:solidFill>
                  <a:srgbClr val="FFC000"/>
                </a:solidFill>
                <a:latin typeface="+mj-lt"/>
                <a:ea typeface="Cambria" panose="02040503050406030204" pitchFamily="18" charset="0"/>
                <a:cs typeface="Times New Roman" panose="02020603050405020304" pitchFamily="18" charset="0"/>
              </a:rPr>
              <a:t>“đừng” </a:t>
            </a:r>
            <a:r>
              <a:rPr lang="vi-VN" sz="2400" dirty="0">
                <a:solidFill>
                  <a:srgbClr val="7030A0"/>
                </a:solidFill>
                <a:latin typeface="+mj-lt"/>
                <a:ea typeface="Cambria" panose="02040503050406030204" pitchFamily="18" charset="0"/>
                <a:cs typeface="Times New Roman" panose="02020603050405020304" pitchFamily="18" charset="0"/>
              </a:rPr>
              <a:t>đứng trước động từ </a:t>
            </a:r>
            <a:r>
              <a:rPr lang="vi-VN" sz="2400" dirty="0">
                <a:solidFill>
                  <a:srgbClr val="00B0F0"/>
                </a:solidFill>
                <a:latin typeface="+mj-lt"/>
                <a:ea typeface="Cambria" panose="02040503050406030204" pitchFamily="18" charset="0"/>
                <a:cs typeface="Times New Roman" panose="02020603050405020304" pitchFamily="18" charset="0"/>
              </a:rPr>
              <a:t>“trêu” </a:t>
            </a:r>
            <a:r>
              <a:rPr lang="vi-VN" sz="2400" dirty="0">
                <a:solidFill>
                  <a:srgbClr val="7030A0"/>
                </a:solidFill>
                <a:latin typeface="+mj-lt"/>
                <a:ea typeface="Cambria" panose="02040503050406030204" pitchFamily="18" charset="0"/>
                <a:cs typeface="Times New Roman" panose="02020603050405020304" pitchFamily="18" charset="0"/>
              </a:rPr>
              <a:t>bổ sung ý nghĩa cầu khiến.</a:t>
            </a:r>
          </a:p>
          <a:p>
            <a:pPr marL="0" indent="0" algn="l"/>
            <a:endParaRPr lang="vi-VN" sz="1800" dirty="0">
              <a:solidFill>
                <a:srgbClr val="7030A0"/>
              </a:solidFill>
              <a:latin typeface="+mj-lt"/>
              <a:ea typeface="Cambria" panose="02040503050406030204" pitchFamily="18" charset="0"/>
            </a:endParaRPr>
          </a:p>
        </p:txBody>
      </p:sp>
      <p:pic>
        <p:nvPicPr>
          <p:cNvPr id="10" name="Picture 9" descr="A picture containing tree&#10;&#10;Description automatically generated">
            <a:extLst>
              <a:ext uri="{FF2B5EF4-FFF2-40B4-BE49-F238E27FC236}">
                <a16:creationId xmlns:a16="http://schemas.microsoft.com/office/drawing/2014/main" id="{2348A868-F6E5-B3F1-7BF0-BDFDAAD2DC7A}"/>
              </a:ext>
            </a:extLst>
          </p:cNvPr>
          <p:cNvPicPr>
            <a:picLocks noChangeAspect="1"/>
          </p:cNvPicPr>
          <p:nvPr/>
        </p:nvPicPr>
        <p:blipFill>
          <a:blip r:embed="rId5"/>
          <a:stretch>
            <a:fillRect/>
          </a:stretch>
        </p:blipFill>
        <p:spPr>
          <a:xfrm>
            <a:off x="5253618" y="1937611"/>
            <a:ext cx="3653676" cy="2212358"/>
          </a:xfrm>
          <a:prstGeom prst="rect">
            <a:avLst/>
          </a:prstGeom>
        </p:spPr>
      </p:pic>
    </p:spTree>
    <p:extLst>
      <p:ext uri="{BB962C8B-B14F-4D97-AF65-F5344CB8AC3E}">
        <p14:creationId xmlns:p14="http://schemas.microsoft.com/office/powerpoint/2010/main" val="1700536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1000"/>
                                        <p:tgtEl>
                                          <p:spTgt spid="24"/>
                                        </p:tgtEl>
                                      </p:cBhvr>
                                    </p:animEffect>
                                    <p:anim calcmode="lin" valueType="num">
                                      <p:cBhvr>
                                        <p:cTn id="13" dur="1000" fill="hold"/>
                                        <p:tgtEl>
                                          <p:spTgt spid="24"/>
                                        </p:tgtEl>
                                        <p:attrNameLst>
                                          <p:attrName>ppt_x</p:attrName>
                                        </p:attrNameLst>
                                      </p:cBhvr>
                                      <p:tavLst>
                                        <p:tav tm="0">
                                          <p:val>
                                            <p:strVal val="#ppt_x"/>
                                          </p:val>
                                        </p:tav>
                                        <p:tav tm="100000">
                                          <p:val>
                                            <p:strVal val="#ppt_x"/>
                                          </p:val>
                                        </p:tav>
                                      </p:tavLst>
                                    </p:anim>
                                    <p:anim calcmode="lin" valueType="num">
                                      <p:cBhvr>
                                        <p:cTn id="14"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517">
                                            <p:txEl>
                                              <p:pRg st="0" end="0"/>
                                            </p:txEl>
                                          </p:spTgt>
                                        </p:tgtEl>
                                        <p:attrNameLst>
                                          <p:attrName>style.visibility</p:attrName>
                                        </p:attrNameLst>
                                      </p:cBhvr>
                                      <p:to>
                                        <p:strVal val="visible"/>
                                      </p:to>
                                    </p:set>
                                    <p:animEffect transition="in" filter="fade">
                                      <p:cBhvr>
                                        <p:cTn id="19" dur="500"/>
                                        <p:tgtEl>
                                          <p:spTgt spid="5517">
                                            <p:txEl>
                                              <p:pRg st="0" end="0"/>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519">
                                            <p:txEl>
                                              <p:pRg st="0" end="0"/>
                                            </p:txEl>
                                          </p:spTgt>
                                        </p:tgtEl>
                                        <p:attrNameLst>
                                          <p:attrName>style.visibility</p:attrName>
                                        </p:attrNameLst>
                                      </p:cBhvr>
                                      <p:to>
                                        <p:strVal val="visible"/>
                                      </p:to>
                                    </p:set>
                                    <p:animEffect transition="in" filter="fade">
                                      <p:cBhvr>
                                        <p:cTn id="22" dur="500"/>
                                        <p:tgtEl>
                                          <p:spTgt spid="5519">
                                            <p:txEl>
                                              <p:pRg st="0" end="0"/>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arn(inVertical)">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9">
                                            <p:txEl>
                                              <p:pRg st="0" end="0"/>
                                            </p:txEl>
                                          </p:spTgt>
                                        </p:tgtEl>
                                        <p:attrNameLst>
                                          <p:attrName>style.visibility</p:attrName>
                                        </p:attrNameLst>
                                      </p:cBhvr>
                                      <p:to>
                                        <p:strVal val="visible"/>
                                      </p:to>
                                    </p:set>
                                    <p:animEffect transition="in" filter="fade">
                                      <p:cBhvr>
                                        <p:cTn id="30" dur="500"/>
                                        <p:tgtEl>
                                          <p:spTgt spid="29">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0">
                                            <p:txEl>
                                              <p:pRg st="0" end="0"/>
                                            </p:txEl>
                                          </p:spTgt>
                                        </p:tgtEl>
                                        <p:attrNameLst>
                                          <p:attrName>style.visibility</p:attrName>
                                        </p:attrNameLst>
                                      </p:cBhvr>
                                      <p:to>
                                        <p:strVal val="visible"/>
                                      </p:to>
                                    </p:set>
                                    <p:animEffect transition="in" filter="fade">
                                      <p:cBhvr>
                                        <p:cTn id="35" dur="500"/>
                                        <p:tgtEl>
                                          <p:spTgt spid="30">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31" presetClass="exit" presetSubtype="0" fill="hold" grpId="1" nodeType="clickEffect">
                                  <p:stCondLst>
                                    <p:cond delay="0"/>
                                  </p:stCondLst>
                                  <p:childTnLst>
                                    <p:anim calcmode="lin" valueType="num">
                                      <p:cBhvr>
                                        <p:cTn id="39" dur="1000"/>
                                        <p:tgtEl>
                                          <p:spTgt spid="5519">
                                            <p:txEl>
                                              <p:pRg st="0" end="0"/>
                                            </p:txEl>
                                          </p:spTgt>
                                        </p:tgtEl>
                                        <p:attrNameLst>
                                          <p:attrName>ppt_w</p:attrName>
                                        </p:attrNameLst>
                                      </p:cBhvr>
                                      <p:tavLst>
                                        <p:tav tm="0">
                                          <p:val>
                                            <p:strVal val="ppt_w"/>
                                          </p:val>
                                        </p:tav>
                                        <p:tav tm="100000">
                                          <p:val>
                                            <p:fltVal val="0"/>
                                          </p:val>
                                        </p:tav>
                                      </p:tavLst>
                                    </p:anim>
                                    <p:anim calcmode="lin" valueType="num">
                                      <p:cBhvr>
                                        <p:cTn id="40" dur="1000"/>
                                        <p:tgtEl>
                                          <p:spTgt spid="5519">
                                            <p:txEl>
                                              <p:pRg st="0" end="0"/>
                                            </p:txEl>
                                          </p:spTgt>
                                        </p:tgtEl>
                                        <p:attrNameLst>
                                          <p:attrName>ppt_h</p:attrName>
                                        </p:attrNameLst>
                                      </p:cBhvr>
                                      <p:tavLst>
                                        <p:tav tm="0">
                                          <p:val>
                                            <p:strVal val="ppt_h"/>
                                          </p:val>
                                        </p:tav>
                                        <p:tav tm="100000">
                                          <p:val>
                                            <p:fltVal val="0"/>
                                          </p:val>
                                        </p:tav>
                                      </p:tavLst>
                                    </p:anim>
                                    <p:anim calcmode="lin" valueType="num">
                                      <p:cBhvr>
                                        <p:cTn id="41" dur="1000"/>
                                        <p:tgtEl>
                                          <p:spTgt spid="5519">
                                            <p:txEl>
                                              <p:pRg st="0" end="0"/>
                                            </p:txEl>
                                          </p:spTgt>
                                        </p:tgtEl>
                                        <p:attrNameLst>
                                          <p:attrName>style.rotation</p:attrName>
                                        </p:attrNameLst>
                                      </p:cBhvr>
                                      <p:tavLst>
                                        <p:tav tm="0">
                                          <p:val>
                                            <p:fltVal val="0"/>
                                          </p:val>
                                        </p:tav>
                                        <p:tav tm="100000">
                                          <p:val>
                                            <p:fltVal val="90"/>
                                          </p:val>
                                        </p:tav>
                                      </p:tavLst>
                                    </p:anim>
                                    <p:animEffect transition="out" filter="fade">
                                      <p:cBhvr>
                                        <p:cTn id="42" dur="1000"/>
                                        <p:tgtEl>
                                          <p:spTgt spid="5519">
                                            <p:txEl>
                                              <p:pRg st="0" end="0"/>
                                            </p:txEl>
                                          </p:spTgt>
                                        </p:tgtEl>
                                      </p:cBhvr>
                                    </p:animEffect>
                                    <p:set>
                                      <p:cBhvr>
                                        <p:cTn id="43" dur="1" fill="hold">
                                          <p:stCondLst>
                                            <p:cond delay="999"/>
                                          </p:stCondLst>
                                        </p:cTn>
                                        <p:tgtEl>
                                          <p:spTgt spid="5519">
                                            <p:txEl>
                                              <p:pRg st="0" end="0"/>
                                            </p:txEl>
                                          </p:spTgt>
                                        </p:tgtEl>
                                        <p:attrNameLst>
                                          <p:attrName>style.visibility</p:attrName>
                                        </p:attrNameLst>
                                      </p:cBhvr>
                                      <p:to>
                                        <p:strVal val="hidden"/>
                                      </p:to>
                                    </p:set>
                                  </p:childTnLst>
                                </p:cTn>
                              </p:par>
                              <p:par>
                                <p:cTn id="44" presetID="31" presetClass="exit" presetSubtype="0" fill="hold" grpId="1" nodeType="withEffect">
                                  <p:stCondLst>
                                    <p:cond delay="0"/>
                                  </p:stCondLst>
                                  <p:childTnLst>
                                    <p:anim calcmode="lin" valueType="num">
                                      <p:cBhvr>
                                        <p:cTn id="45" dur="1000"/>
                                        <p:tgtEl>
                                          <p:spTgt spid="29">
                                            <p:txEl>
                                              <p:pRg st="0" end="0"/>
                                            </p:txEl>
                                          </p:spTgt>
                                        </p:tgtEl>
                                        <p:attrNameLst>
                                          <p:attrName>ppt_w</p:attrName>
                                        </p:attrNameLst>
                                      </p:cBhvr>
                                      <p:tavLst>
                                        <p:tav tm="0">
                                          <p:val>
                                            <p:strVal val="ppt_w"/>
                                          </p:val>
                                        </p:tav>
                                        <p:tav tm="100000">
                                          <p:val>
                                            <p:fltVal val="0"/>
                                          </p:val>
                                        </p:tav>
                                      </p:tavLst>
                                    </p:anim>
                                    <p:anim calcmode="lin" valueType="num">
                                      <p:cBhvr>
                                        <p:cTn id="46" dur="1000"/>
                                        <p:tgtEl>
                                          <p:spTgt spid="29">
                                            <p:txEl>
                                              <p:pRg st="0" end="0"/>
                                            </p:txEl>
                                          </p:spTgt>
                                        </p:tgtEl>
                                        <p:attrNameLst>
                                          <p:attrName>ppt_h</p:attrName>
                                        </p:attrNameLst>
                                      </p:cBhvr>
                                      <p:tavLst>
                                        <p:tav tm="0">
                                          <p:val>
                                            <p:strVal val="ppt_h"/>
                                          </p:val>
                                        </p:tav>
                                        <p:tav tm="100000">
                                          <p:val>
                                            <p:fltVal val="0"/>
                                          </p:val>
                                        </p:tav>
                                      </p:tavLst>
                                    </p:anim>
                                    <p:anim calcmode="lin" valueType="num">
                                      <p:cBhvr>
                                        <p:cTn id="47" dur="1000"/>
                                        <p:tgtEl>
                                          <p:spTgt spid="29">
                                            <p:txEl>
                                              <p:pRg st="0" end="0"/>
                                            </p:txEl>
                                          </p:spTgt>
                                        </p:tgtEl>
                                        <p:attrNameLst>
                                          <p:attrName>style.rotation</p:attrName>
                                        </p:attrNameLst>
                                      </p:cBhvr>
                                      <p:tavLst>
                                        <p:tav tm="0">
                                          <p:val>
                                            <p:fltVal val="0"/>
                                          </p:val>
                                        </p:tav>
                                        <p:tav tm="100000">
                                          <p:val>
                                            <p:fltVal val="90"/>
                                          </p:val>
                                        </p:tav>
                                      </p:tavLst>
                                    </p:anim>
                                    <p:animEffect transition="out" filter="fade">
                                      <p:cBhvr>
                                        <p:cTn id="48" dur="1000"/>
                                        <p:tgtEl>
                                          <p:spTgt spid="29">
                                            <p:txEl>
                                              <p:pRg st="0" end="0"/>
                                            </p:txEl>
                                          </p:spTgt>
                                        </p:tgtEl>
                                      </p:cBhvr>
                                    </p:animEffect>
                                    <p:set>
                                      <p:cBhvr>
                                        <p:cTn id="49" dur="1" fill="hold">
                                          <p:stCondLst>
                                            <p:cond delay="999"/>
                                          </p:stCondLst>
                                        </p:cTn>
                                        <p:tgtEl>
                                          <p:spTgt spid="29">
                                            <p:txEl>
                                              <p:pRg st="0" end="0"/>
                                            </p:txEl>
                                          </p:spTgt>
                                        </p:tgtEl>
                                        <p:attrNameLst>
                                          <p:attrName>style.visibility</p:attrName>
                                        </p:attrNameLst>
                                      </p:cBhvr>
                                      <p:to>
                                        <p:strVal val="hidden"/>
                                      </p:to>
                                    </p:set>
                                  </p:childTnLst>
                                </p:cTn>
                              </p:par>
                              <p:par>
                                <p:cTn id="50" presetID="31" presetClass="exit" presetSubtype="0" fill="hold" grpId="1" nodeType="withEffect">
                                  <p:stCondLst>
                                    <p:cond delay="0"/>
                                  </p:stCondLst>
                                  <p:childTnLst>
                                    <p:anim calcmode="lin" valueType="num">
                                      <p:cBhvr>
                                        <p:cTn id="51" dur="1000"/>
                                        <p:tgtEl>
                                          <p:spTgt spid="30">
                                            <p:txEl>
                                              <p:pRg st="0" end="0"/>
                                            </p:txEl>
                                          </p:spTgt>
                                        </p:tgtEl>
                                        <p:attrNameLst>
                                          <p:attrName>ppt_w</p:attrName>
                                        </p:attrNameLst>
                                      </p:cBhvr>
                                      <p:tavLst>
                                        <p:tav tm="0">
                                          <p:val>
                                            <p:strVal val="ppt_w"/>
                                          </p:val>
                                        </p:tav>
                                        <p:tav tm="100000">
                                          <p:val>
                                            <p:fltVal val="0"/>
                                          </p:val>
                                        </p:tav>
                                      </p:tavLst>
                                    </p:anim>
                                    <p:anim calcmode="lin" valueType="num">
                                      <p:cBhvr>
                                        <p:cTn id="52" dur="1000"/>
                                        <p:tgtEl>
                                          <p:spTgt spid="30">
                                            <p:txEl>
                                              <p:pRg st="0" end="0"/>
                                            </p:txEl>
                                          </p:spTgt>
                                        </p:tgtEl>
                                        <p:attrNameLst>
                                          <p:attrName>ppt_h</p:attrName>
                                        </p:attrNameLst>
                                      </p:cBhvr>
                                      <p:tavLst>
                                        <p:tav tm="0">
                                          <p:val>
                                            <p:strVal val="ppt_h"/>
                                          </p:val>
                                        </p:tav>
                                        <p:tav tm="100000">
                                          <p:val>
                                            <p:fltVal val="0"/>
                                          </p:val>
                                        </p:tav>
                                      </p:tavLst>
                                    </p:anim>
                                    <p:anim calcmode="lin" valueType="num">
                                      <p:cBhvr>
                                        <p:cTn id="53" dur="1000"/>
                                        <p:tgtEl>
                                          <p:spTgt spid="30">
                                            <p:txEl>
                                              <p:pRg st="0" end="0"/>
                                            </p:txEl>
                                          </p:spTgt>
                                        </p:tgtEl>
                                        <p:attrNameLst>
                                          <p:attrName>style.rotation</p:attrName>
                                        </p:attrNameLst>
                                      </p:cBhvr>
                                      <p:tavLst>
                                        <p:tav tm="0">
                                          <p:val>
                                            <p:fltVal val="0"/>
                                          </p:val>
                                        </p:tav>
                                        <p:tav tm="100000">
                                          <p:val>
                                            <p:fltVal val="90"/>
                                          </p:val>
                                        </p:tav>
                                      </p:tavLst>
                                    </p:anim>
                                    <p:animEffect transition="out" filter="fade">
                                      <p:cBhvr>
                                        <p:cTn id="54" dur="1000"/>
                                        <p:tgtEl>
                                          <p:spTgt spid="30">
                                            <p:txEl>
                                              <p:pRg st="0" end="0"/>
                                            </p:txEl>
                                          </p:spTgt>
                                        </p:tgtEl>
                                      </p:cBhvr>
                                    </p:animEffect>
                                    <p:set>
                                      <p:cBhvr>
                                        <p:cTn id="55" dur="1" fill="hold">
                                          <p:stCondLst>
                                            <p:cond delay="999"/>
                                          </p:stCondLst>
                                        </p:cTn>
                                        <p:tgtEl>
                                          <p:spTgt spid="30">
                                            <p:txEl>
                                              <p:pRg st="0" end="0"/>
                                            </p:txEl>
                                          </p:spTgt>
                                        </p:tgtEl>
                                        <p:attrNameLst>
                                          <p:attrName>style.visibility</p:attrName>
                                        </p:attrNameLst>
                                      </p:cBhvr>
                                      <p:to>
                                        <p:strVal val="hidden"/>
                                      </p:to>
                                    </p:set>
                                  </p:childTnLst>
                                </p:cTn>
                              </p:par>
                              <p:par>
                                <p:cTn id="56" presetID="31" presetClass="exit" presetSubtype="0" fill="hold" nodeType="withEffect">
                                  <p:stCondLst>
                                    <p:cond delay="0"/>
                                  </p:stCondLst>
                                  <p:childTnLst>
                                    <p:anim calcmode="lin" valueType="num">
                                      <p:cBhvr>
                                        <p:cTn id="57" dur="1000"/>
                                        <p:tgtEl>
                                          <p:spTgt spid="8"/>
                                        </p:tgtEl>
                                        <p:attrNameLst>
                                          <p:attrName>ppt_w</p:attrName>
                                        </p:attrNameLst>
                                      </p:cBhvr>
                                      <p:tavLst>
                                        <p:tav tm="0">
                                          <p:val>
                                            <p:strVal val="ppt_w"/>
                                          </p:val>
                                        </p:tav>
                                        <p:tav tm="100000">
                                          <p:val>
                                            <p:fltVal val="0"/>
                                          </p:val>
                                        </p:tav>
                                      </p:tavLst>
                                    </p:anim>
                                    <p:anim calcmode="lin" valueType="num">
                                      <p:cBhvr>
                                        <p:cTn id="58" dur="1000"/>
                                        <p:tgtEl>
                                          <p:spTgt spid="8"/>
                                        </p:tgtEl>
                                        <p:attrNameLst>
                                          <p:attrName>ppt_h</p:attrName>
                                        </p:attrNameLst>
                                      </p:cBhvr>
                                      <p:tavLst>
                                        <p:tav tm="0">
                                          <p:val>
                                            <p:strVal val="ppt_h"/>
                                          </p:val>
                                        </p:tav>
                                        <p:tav tm="100000">
                                          <p:val>
                                            <p:fltVal val="0"/>
                                          </p:val>
                                        </p:tav>
                                      </p:tavLst>
                                    </p:anim>
                                    <p:anim calcmode="lin" valueType="num">
                                      <p:cBhvr>
                                        <p:cTn id="59" dur="1000"/>
                                        <p:tgtEl>
                                          <p:spTgt spid="8"/>
                                        </p:tgtEl>
                                        <p:attrNameLst>
                                          <p:attrName>style.rotation</p:attrName>
                                        </p:attrNameLst>
                                      </p:cBhvr>
                                      <p:tavLst>
                                        <p:tav tm="0">
                                          <p:val>
                                            <p:fltVal val="0"/>
                                          </p:val>
                                        </p:tav>
                                        <p:tav tm="100000">
                                          <p:val>
                                            <p:fltVal val="90"/>
                                          </p:val>
                                        </p:tav>
                                      </p:tavLst>
                                    </p:anim>
                                    <p:animEffect transition="out" filter="fade">
                                      <p:cBhvr>
                                        <p:cTn id="60" dur="1000"/>
                                        <p:tgtEl>
                                          <p:spTgt spid="8"/>
                                        </p:tgtEl>
                                      </p:cBhvr>
                                    </p:animEffect>
                                    <p:set>
                                      <p:cBhvr>
                                        <p:cTn id="61" dur="1" fill="hold">
                                          <p:stCondLst>
                                            <p:cond delay="999"/>
                                          </p:stCondLst>
                                        </p:cTn>
                                        <p:tgtEl>
                                          <p:spTgt spid="8"/>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31">
                                            <p:txEl>
                                              <p:pRg st="0" end="0"/>
                                            </p:txEl>
                                          </p:spTgt>
                                        </p:tgtEl>
                                        <p:attrNameLst>
                                          <p:attrName>style.visibility</p:attrName>
                                        </p:attrNameLst>
                                      </p:cBhvr>
                                      <p:to>
                                        <p:strVal val="visible"/>
                                      </p:to>
                                    </p:set>
                                    <p:animEffect transition="in" filter="fade">
                                      <p:cBhvr>
                                        <p:cTn id="66" dur="500"/>
                                        <p:tgtEl>
                                          <p:spTgt spid="31">
                                            <p:txEl>
                                              <p:pRg st="0" end="0"/>
                                            </p:txEl>
                                          </p:spTgt>
                                        </p:tgtEl>
                                      </p:cBhvr>
                                    </p:animEffect>
                                  </p:childTnLst>
                                </p:cTn>
                              </p:par>
                              <p:par>
                                <p:cTn id="67" presetID="53" presetClass="entr" presetSubtype="16" fill="hold" nodeType="with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p:cTn id="69" dur="500" fill="hold"/>
                                        <p:tgtEl>
                                          <p:spTgt spid="10"/>
                                        </p:tgtEl>
                                        <p:attrNameLst>
                                          <p:attrName>ppt_w</p:attrName>
                                        </p:attrNameLst>
                                      </p:cBhvr>
                                      <p:tavLst>
                                        <p:tav tm="0">
                                          <p:val>
                                            <p:fltVal val="0"/>
                                          </p:val>
                                        </p:tav>
                                        <p:tav tm="100000">
                                          <p:val>
                                            <p:strVal val="#ppt_w"/>
                                          </p:val>
                                        </p:tav>
                                      </p:tavLst>
                                    </p:anim>
                                    <p:anim calcmode="lin" valueType="num">
                                      <p:cBhvr>
                                        <p:cTn id="70" dur="500" fill="hold"/>
                                        <p:tgtEl>
                                          <p:spTgt spid="10"/>
                                        </p:tgtEl>
                                        <p:attrNameLst>
                                          <p:attrName>ppt_h</p:attrName>
                                        </p:attrNameLst>
                                      </p:cBhvr>
                                      <p:tavLst>
                                        <p:tav tm="0">
                                          <p:val>
                                            <p:fltVal val="0"/>
                                          </p:val>
                                        </p:tav>
                                        <p:tav tm="100000">
                                          <p:val>
                                            <p:strVal val="#ppt_h"/>
                                          </p:val>
                                        </p:tav>
                                      </p:tavLst>
                                    </p:anim>
                                    <p:animEffect transition="in" filter="fade">
                                      <p:cBhvr>
                                        <p:cTn id="71" dur="500"/>
                                        <p:tgtEl>
                                          <p:spTgt spid="10"/>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32">
                                            <p:txEl>
                                              <p:pRg st="0" end="0"/>
                                            </p:txEl>
                                          </p:spTgt>
                                        </p:tgtEl>
                                        <p:attrNameLst>
                                          <p:attrName>style.visibility</p:attrName>
                                        </p:attrNameLst>
                                      </p:cBhvr>
                                      <p:to>
                                        <p:strVal val="visible"/>
                                      </p:to>
                                    </p:set>
                                    <p:animEffect transition="in" filter="fade">
                                      <p:cBhvr>
                                        <p:cTn id="76" dur="500"/>
                                        <p:tgtEl>
                                          <p:spTgt spid="3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17" grpId="0" build="p"/>
      <p:bldP spid="5519" grpId="0" build="p"/>
      <p:bldP spid="5519" grpId="1" build="p"/>
      <p:bldP spid="22" grpId="0"/>
      <p:bldP spid="29" grpId="0" build="p"/>
      <p:bldP spid="29" grpId="1" build="allAtOnce"/>
      <p:bldP spid="30" grpId="0" build="p"/>
      <p:bldP spid="30" grpId="1" build="allAtOnce"/>
      <p:bldP spid="31" grpId="0" build="p"/>
      <p:bldP spid="3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396"/>
        <p:cNvGrpSpPr/>
        <p:nvPr/>
      </p:nvGrpSpPr>
      <p:grpSpPr>
        <a:xfrm>
          <a:off x="0" y="0"/>
          <a:ext cx="0" cy="0"/>
          <a:chOff x="0" y="0"/>
          <a:chExt cx="0" cy="0"/>
        </a:xfrm>
      </p:grpSpPr>
      <p:sp>
        <p:nvSpPr>
          <p:cNvPr id="5397" name="Google Shape;5397;p36"/>
          <p:cNvSpPr txBox="1">
            <a:spLocks noGrp="1"/>
          </p:cNvSpPr>
          <p:nvPr>
            <p:ph type="body" idx="1"/>
          </p:nvPr>
        </p:nvSpPr>
        <p:spPr>
          <a:xfrm>
            <a:off x="720000" y="685013"/>
            <a:ext cx="7704000" cy="1051668"/>
          </a:xfrm>
          <a:prstGeom prst="rect">
            <a:avLst/>
          </a:prstGeom>
        </p:spPr>
        <p:txBody>
          <a:bodyPr spcFirstLastPara="1" wrap="square" lIns="91425" tIns="91425" rIns="91425" bIns="91425" anchor="t" anchorCtr="0">
            <a:noAutofit/>
          </a:bodyPr>
          <a:lstStyle/>
          <a:p>
            <a:pPr marL="152400" indent="0" algn="just">
              <a:lnSpc>
                <a:spcPct val="110000"/>
              </a:lnSpc>
              <a:spcAft>
                <a:spcPts val="800"/>
              </a:spcAft>
              <a:buNone/>
            </a:pPr>
            <a:r>
              <a:rPr lang="vi-VN" sz="1600" dirty="0">
                <a:solidFill>
                  <a:srgbClr val="0070C0"/>
                </a:solidFill>
                <a:effectLst/>
                <a:latin typeface="Times New Roman" panose="02020603050405020304" pitchFamily="18" charset="0"/>
                <a:ea typeface="Arial" panose="020B0604020202020204" pitchFamily="34" charset="0"/>
                <a:cs typeface="Times New Roman" panose="02020603050405020304" pitchFamily="18" charset="0"/>
              </a:rPr>
              <a:t>Cho các từ: </a:t>
            </a:r>
            <a:r>
              <a:rPr lang="vi-VN" sz="1600" b="1" i="1" dirty="0">
                <a:solidFill>
                  <a:srgbClr val="0070C0"/>
                </a:solidFill>
                <a:effectLst/>
                <a:latin typeface="Times New Roman" panose="02020603050405020304" pitchFamily="18" charset="0"/>
                <a:ea typeface="Arial" panose="020B0604020202020204" pitchFamily="34" charset="0"/>
                <a:cs typeface="Times New Roman" panose="02020603050405020304" pitchFamily="18" charset="0"/>
              </a:rPr>
              <a:t>sẽ, thật, cũng, ra, đã, chớ, lắm, sắp, không, hãy, chẳng, hơi, </a:t>
            </a:r>
            <a:r>
              <a:rPr lang="vi-VN" sz="1600" b="1" i="1" dirty="0">
                <a:solidFill>
                  <a:srgbClr val="0070C0"/>
                </a:solidFill>
                <a:effectLst/>
                <a:highlight>
                  <a:srgbClr val="C0C0C0"/>
                </a:highlight>
                <a:latin typeface="Times New Roman" panose="02020603050405020304" pitchFamily="18" charset="0"/>
                <a:ea typeface="Arial" panose="020B0604020202020204" pitchFamily="34" charset="0"/>
                <a:cs typeface="Times New Roman" panose="02020603050405020304" pitchFamily="18" charset="0"/>
              </a:rPr>
              <a:t>đều, rồi, xong, </a:t>
            </a:r>
            <a:r>
              <a:rPr lang="vi-VN" sz="1600" b="1" i="1" dirty="0">
                <a:solidFill>
                  <a:srgbClr val="0070C0"/>
                </a:solidFill>
                <a:effectLst/>
                <a:latin typeface="Times New Roman" panose="02020603050405020304" pitchFamily="18" charset="0"/>
                <a:ea typeface="Arial" panose="020B0604020202020204" pitchFamily="34" charset="0"/>
                <a:cs typeface="Times New Roman" panose="02020603050405020304" pitchFamily="18" charset="0"/>
              </a:rPr>
              <a:t>quá, còn, chưa, rất, đang, vẫn, vào, được, đừng.</a:t>
            </a:r>
            <a:r>
              <a:rPr lang="vi-VN" sz="1600" b="1" i="1"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 </a:t>
            </a:r>
            <a:r>
              <a:rPr lang="vi-VN" sz="1600" dirty="0">
                <a:solidFill>
                  <a:srgbClr val="0070C0"/>
                </a:solidFill>
                <a:effectLst/>
                <a:latin typeface="Times New Roman" panose="02020603050405020304" pitchFamily="18" charset="0"/>
                <a:ea typeface="Arial" panose="020B0604020202020204" pitchFamily="34" charset="0"/>
                <a:cs typeface="Times New Roman" panose="02020603050405020304" pitchFamily="18" charset="0"/>
              </a:rPr>
              <a:t>Em hãy sắp xếp các từ trên vào bảng phân loại theo mẫu sau:</a:t>
            </a:r>
            <a:endParaRPr lang="en-US" sz="1600" dirty="0">
              <a:solidFill>
                <a:srgbClr val="0070C0"/>
              </a:solidFill>
              <a:effectLst/>
              <a:latin typeface="Times New Roman" panose="02020603050405020304" pitchFamily="18" charset="0"/>
              <a:ea typeface="Arial" panose="020B0604020202020204" pitchFamily="34" charset="0"/>
              <a:cs typeface="Times New Roman" panose="02020603050405020304" pitchFamily="18" charset="0"/>
            </a:endParaRPr>
          </a:p>
        </p:txBody>
      </p:sp>
      <p:sp>
        <p:nvSpPr>
          <p:cNvPr id="5398" name="Google Shape;5398;p36"/>
          <p:cNvSpPr txBox="1">
            <a:spLocks noGrp="1"/>
          </p:cNvSpPr>
          <p:nvPr>
            <p:ph type="title"/>
          </p:nvPr>
        </p:nvSpPr>
        <p:spPr>
          <a:xfrm>
            <a:off x="720000" y="210628"/>
            <a:ext cx="7704000" cy="480941"/>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PHIẾU HỌC TẬP</a:t>
            </a:r>
            <a:endParaRPr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endParaRPr>
          </a:p>
        </p:txBody>
      </p:sp>
      <p:grpSp>
        <p:nvGrpSpPr>
          <p:cNvPr id="5399" name="Google Shape;5399;p36"/>
          <p:cNvGrpSpPr/>
          <p:nvPr/>
        </p:nvGrpSpPr>
        <p:grpSpPr>
          <a:xfrm rot="-5400000">
            <a:off x="7524455" y="3365638"/>
            <a:ext cx="1051667" cy="3458160"/>
            <a:chOff x="6772950" y="1141500"/>
            <a:chExt cx="372575" cy="1225125"/>
          </a:xfrm>
        </p:grpSpPr>
        <p:sp>
          <p:nvSpPr>
            <p:cNvPr id="5400" name="Google Shape;5400;p36"/>
            <p:cNvSpPr/>
            <p:nvPr/>
          </p:nvSpPr>
          <p:spPr>
            <a:xfrm>
              <a:off x="6772950" y="1141500"/>
              <a:ext cx="372575" cy="1225125"/>
            </a:xfrm>
            <a:custGeom>
              <a:avLst/>
              <a:gdLst/>
              <a:ahLst/>
              <a:cxnLst/>
              <a:rect l="l" t="t" r="r" b="b"/>
              <a:pathLst>
                <a:path w="14903" h="49005" extrusionOk="0">
                  <a:moveTo>
                    <a:pt x="5168" y="7261"/>
                  </a:moveTo>
                  <a:cubicBezTo>
                    <a:pt x="5167" y="7262"/>
                    <a:pt x="5166" y="7263"/>
                    <a:pt x="5165" y="7264"/>
                  </a:cubicBezTo>
                  <a:lnTo>
                    <a:pt x="5165" y="7264"/>
                  </a:lnTo>
                  <a:lnTo>
                    <a:pt x="5179" y="7271"/>
                  </a:lnTo>
                  <a:lnTo>
                    <a:pt x="5168" y="7261"/>
                  </a:lnTo>
                  <a:close/>
                  <a:moveTo>
                    <a:pt x="7810" y="1"/>
                  </a:moveTo>
                  <a:cubicBezTo>
                    <a:pt x="7054" y="1"/>
                    <a:pt x="6313" y="88"/>
                    <a:pt x="5611" y="447"/>
                  </a:cubicBezTo>
                  <a:cubicBezTo>
                    <a:pt x="5474" y="522"/>
                    <a:pt x="5327" y="574"/>
                    <a:pt x="5168" y="606"/>
                  </a:cubicBezTo>
                  <a:cubicBezTo>
                    <a:pt x="4863" y="679"/>
                    <a:pt x="4662" y="859"/>
                    <a:pt x="4546" y="1154"/>
                  </a:cubicBezTo>
                  <a:cubicBezTo>
                    <a:pt x="4441" y="1408"/>
                    <a:pt x="4303" y="1618"/>
                    <a:pt x="4029" y="1776"/>
                  </a:cubicBezTo>
                  <a:cubicBezTo>
                    <a:pt x="3866" y="1688"/>
                    <a:pt x="3700" y="1649"/>
                    <a:pt x="3533" y="1649"/>
                  </a:cubicBezTo>
                  <a:cubicBezTo>
                    <a:pt x="3320" y="1649"/>
                    <a:pt x="3107" y="1712"/>
                    <a:pt x="2901" y="1818"/>
                  </a:cubicBezTo>
                  <a:cubicBezTo>
                    <a:pt x="2278" y="2125"/>
                    <a:pt x="1814" y="2641"/>
                    <a:pt x="1329" y="3116"/>
                  </a:cubicBezTo>
                  <a:cubicBezTo>
                    <a:pt x="1287" y="3158"/>
                    <a:pt x="1256" y="3232"/>
                    <a:pt x="1234" y="3285"/>
                  </a:cubicBezTo>
                  <a:cubicBezTo>
                    <a:pt x="1055" y="3864"/>
                    <a:pt x="728" y="4371"/>
                    <a:pt x="443" y="4898"/>
                  </a:cubicBezTo>
                  <a:cubicBezTo>
                    <a:pt x="180" y="5383"/>
                    <a:pt x="0" y="5932"/>
                    <a:pt x="211" y="6491"/>
                  </a:cubicBezTo>
                  <a:cubicBezTo>
                    <a:pt x="485" y="7271"/>
                    <a:pt x="1024" y="7820"/>
                    <a:pt x="1835" y="8020"/>
                  </a:cubicBezTo>
                  <a:cubicBezTo>
                    <a:pt x="2289" y="8125"/>
                    <a:pt x="2753" y="8168"/>
                    <a:pt x="3217" y="8200"/>
                  </a:cubicBezTo>
                  <a:cubicBezTo>
                    <a:pt x="3660" y="8231"/>
                    <a:pt x="4092" y="8294"/>
                    <a:pt x="4546" y="8442"/>
                  </a:cubicBezTo>
                  <a:cubicBezTo>
                    <a:pt x="4577" y="9496"/>
                    <a:pt x="5126" y="10288"/>
                    <a:pt x="5791" y="11026"/>
                  </a:cubicBezTo>
                  <a:cubicBezTo>
                    <a:pt x="6276" y="11553"/>
                    <a:pt x="6719" y="12102"/>
                    <a:pt x="7204" y="12618"/>
                  </a:cubicBezTo>
                  <a:cubicBezTo>
                    <a:pt x="7499" y="12946"/>
                    <a:pt x="7689" y="13314"/>
                    <a:pt x="7741" y="13736"/>
                  </a:cubicBezTo>
                  <a:cubicBezTo>
                    <a:pt x="7879" y="14791"/>
                    <a:pt x="8048" y="15846"/>
                    <a:pt x="8016" y="16911"/>
                  </a:cubicBezTo>
                  <a:cubicBezTo>
                    <a:pt x="7994" y="17512"/>
                    <a:pt x="7973" y="18124"/>
                    <a:pt x="8037" y="18714"/>
                  </a:cubicBezTo>
                  <a:cubicBezTo>
                    <a:pt x="8153" y="19748"/>
                    <a:pt x="8121" y="20792"/>
                    <a:pt x="8163" y="21836"/>
                  </a:cubicBezTo>
                  <a:cubicBezTo>
                    <a:pt x="8184" y="22501"/>
                    <a:pt x="8153" y="23165"/>
                    <a:pt x="8184" y="23830"/>
                  </a:cubicBezTo>
                  <a:cubicBezTo>
                    <a:pt x="8226" y="24610"/>
                    <a:pt x="8195" y="25380"/>
                    <a:pt x="8322" y="26150"/>
                  </a:cubicBezTo>
                  <a:cubicBezTo>
                    <a:pt x="8427" y="26762"/>
                    <a:pt x="8385" y="27395"/>
                    <a:pt x="8501" y="28006"/>
                  </a:cubicBezTo>
                  <a:cubicBezTo>
                    <a:pt x="8733" y="29293"/>
                    <a:pt x="8648" y="30611"/>
                    <a:pt x="8828" y="31909"/>
                  </a:cubicBezTo>
                  <a:cubicBezTo>
                    <a:pt x="8923" y="32563"/>
                    <a:pt x="8923" y="33227"/>
                    <a:pt x="8986" y="33891"/>
                  </a:cubicBezTo>
                  <a:cubicBezTo>
                    <a:pt x="9070" y="34798"/>
                    <a:pt x="9208" y="35694"/>
                    <a:pt x="9229" y="36602"/>
                  </a:cubicBezTo>
                  <a:cubicBezTo>
                    <a:pt x="9229" y="36665"/>
                    <a:pt x="9239" y="36739"/>
                    <a:pt x="9250" y="36802"/>
                  </a:cubicBezTo>
                  <a:cubicBezTo>
                    <a:pt x="9408" y="38047"/>
                    <a:pt x="9355" y="39291"/>
                    <a:pt x="9271" y="40525"/>
                  </a:cubicBezTo>
                  <a:cubicBezTo>
                    <a:pt x="9197" y="41453"/>
                    <a:pt x="9176" y="42381"/>
                    <a:pt x="9250" y="43320"/>
                  </a:cubicBezTo>
                  <a:cubicBezTo>
                    <a:pt x="9260" y="43489"/>
                    <a:pt x="9281" y="43668"/>
                    <a:pt x="9292" y="43848"/>
                  </a:cubicBezTo>
                  <a:cubicBezTo>
                    <a:pt x="9323" y="45334"/>
                    <a:pt x="9366" y="46822"/>
                    <a:pt x="9398" y="48308"/>
                  </a:cubicBezTo>
                  <a:cubicBezTo>
                    <a:pt x="9408" y="48498"/>
                    <a:pt x="9429" y="48688"/>
                    <a:pt x="9440" y="49004"/>
                  </a:cubicBezTo>
                  <a:cubicBezTo>
                    <a:pt x="9566" y="48836"/>
                    <a:pt x="9640" y="48783"/>
                    <a:pt x="9651" y="48709"/>
                  </a:cubicBezTo>
                  <a:cubicBezTo>
                    <a:pt x="9682" y="48519"/>
                    <a:pt x="9693" y="48319"/>
                    <a:pt x="9703" y="48119"/>
                  </a:cubicBezTo>
                  <a:cubicBezTo>
                    <a:pt x="9703" y="47296"/>
                    <a:pt x="9714" y="46473"/>
                    <a:pt x="9714" y="45651"/>
                  </a:cubicBezTo>
                  <a:cubicBezTo>
                    <a:pt x="9714" y="45324"/>
                    <a:pt x="9735" y="44987"/>
                    <a:pt x="9682" y="44659"/>
                  </a:cubicBezTo>
                  <a:cubicBezTo>
                    <a:pt x="9598" y="44037"/>
                    <a:pt x="9587" y="43415"/>
                    <a:pt x="9598" y="42793"/>
                  </a:cubicBezTo>
                  <a:cubicBezTo>
                    <a:pt x="9609" y="41643"/>
                    <a:pt x="9587" y="40483"/>
                    <a:pt x="9630" y="39334"/>
                  </a:cubicBezTo>
                  <a:cubicBezTo>
                    <a:pt x="9682" y="37572"/>
                    <a:pt x="9513" y="35832"/>
                    <a:pt x="9355" y="34091"/>
                  </a:cubicBezTo>
                  <a:cubicBezTo>
                    <a:pt x="9302" y="33606"/>
                    <a:pt x="9271" y="33121"/>
                    <a:pt x="9218" y="32636"/>
                  </a:cubicBezTo>
                  <a:cubicBezTo>
                    <a:pt x="9155" y="31909"/>
                    <a:pt x="9028" y="31180"/>
                    <a:pt x="9028" y="30453"/>
                  </a:cubicBezTo>
                  <a:cubicBezTo>
                    <a:pt x="9018" y="29314"/>
                    <a:pt x="8796" y="28206"/>
                    <a:pt x="8701" y="27078"/>
                  </a:cubicBezTo>
                  <a:cubicBezTo>
                    <a:pt x="8648" y="26424"/>
                    <a:pt x="8543" y="25759"/>
                    <a:pt x="8522" y="25095"/>
                  </a:cubicBezTo>
                  <a:cubicBezTo>
                    <a:pt x="8469" y="23281"/>
                    <a:pt x="8448" y="21456"/>
                    <a:pt x="8416" y="19642"/>
                  </a:cubicBezTo>
                  <a:cubicBezTo>
                    <a:pt x="8406" y="19506"/>
                    <a:pt x="8427" y="19368"/>
                    <a:pt x="8395" y="19242"/>
                  </a:cubicBezTo>
                  <a:cubicBezTo>
                    <a:pt x="8248" y="18578"/>
                    <a:pt x="8280" y="17913"/>
                    <a:pt x="8301" y="17249"/>
                  </a:cubicBezTo>
                  <a:cubicBezTo>
                    <a:pt x="8322" y="16078"/>
                    <a:pt x="8280" y="14896"/>
                    <a:pt x="8058" y="13736"/>
                  </a:cubicBezTo>
                  <a:cubicBezTo>
                    <a:pt x="8027" y="13589"/>
                    <a:pt x="8005" y="13431"/>
                    <a:pt x="8027" y="13283"/>
                  </a:cubicBezTo>
                  <a:cubicBezTo>
                    <a:pt x="8069" y="13061"/>
                    <a:pt x="7994" y="12892"/>
                    <a:pt x="7889" y="12714"/>
                  </a:cubicBezTo>
                  <a:cubicBezTo>
                    <a:pt x="7784" y="12555"/>
                    <a:pt x="7657" y="12386"/>
                    <a:pt x="7530" y="12239"/>
                  </a:cubicBezTo>
                  <a:cubicBezTo>
                    <a:pt x="7056" y="11648"/>
                    <a:pt x="6581" y="11068"/>
                    <a:pt x="6075" y="10499"/>
                  </a:cubicBezTo>
                  <a:cubicBezTo>
                    <a:pt x="5484" y="9824"/>
                    <a:pt x="5031" y="9096"/>
                    <a:pt x="4926" y="8157"/>
                  </a:cubicBezTo>
                  <a:cubicBezTo>
                    <a:pt x="4884" y="7789"/>
                    <a:pt x="4905" y="7516"/>
                    <a:pt x="5165" y="7264"/>
                  </a:cubicBezTo>
                  <a:lnTo>
                    <a:pt x="5165" y="7264"/>
                  </a:lnTo>
                  <a:lnTo>
                    <a:pt x="4483" y="6892"/>
                  </a:lnTo>
                  <a:cubicBezTo>
                    <a:pt x="4280" y="6785"/>
                    <a:pt x="4104" y="6591"/>
                    <a:pt x="3817" y="6591"/>
                  </a:cubicBezTo>
                  <a:cubicBezTo>
                    <a:pt x="3790" y="6591"/>
                    <a:pt x="3762" y="6593"/>
                    <a:pt x="3734" y="6596"/>
                  </a:cubicBezTo>
                  <a:cubicBezTo>
                    <a:pt x="3860" y="6892"/>
                    <a:pt x="4103" y="6965"/>
                    <a:pt x="4293" y="7103"/>
                  </a:cubicBezTo>
                  <a:cubicBezTo>
                    <a:pt x="4567" y="7314"/>
                    <a:pt x="4641" y="7525"/>
                    <a:pt x="4546" y="7862"/>
                  </a:cubicBezTo>
                  <a:cubicBezTo>
                    <a:pt x="4531" y="7945"/>
                    <a:pt x="4429" y="8012"/>
                    <a:pt x="4334" y="8012"/>
                  </a:cubicBezTo>
                  <a:cubicBezTo>
                    <a:pt x="4296" y="8012"/>
                    <a:pt x="4260" y="8002"/>
                    <a:pt x="4230" y="7978"/>
                  </a:cubicBezTo>
                  <a:cubicBezTo>
                    <a:pt x="4155" y="7936"/>
                    <a:pt x="4082" y="7862"/>
                    <a:pt x="4071" y="7788"/>
                  </a:cubicBezTo>
                  <a:cubicBezTo>
                    <a:pt x="4040" y="7535"/>
                    <a:pt x="3871" y="7535"/>
                    <a:pt x="3681" y="7535"/>
                  </a:cubicBezTo>
                  <a:cubicBezTo>
                    <a:pt x="3675" y="7534"/>
                    <a:pt x="3670" y="7534"/>
                    <a:pt x="3664" y="7534"/>
                  </a:cubicBezTo>
                  <a:cubicBezTo>
                    <a:pt x="3441" y="7534"/>
                    <a:pt x="3490" y="7728"/>
                    <a:pt x="3428" y="7862"/>
                  </a:cubicBezTo>
                  <a:cubicBezTo>
                    <a:pt x="3316" y="7862"/>
                    <a:pt x="3198" y="7867"/>
                    <a:pt x="3083" y="7867"/>
                  </a:cubicBezTo>
                  <a:cubicBezTo>
                    <a:pt x="3025" y="7867"/>
                    <a:pt x="2967" y="7865"/>
                    <a:pt x="2911" y="7862"/>
                  </a:cubicBezTo>
                  <a:cubicBezTo>
                    <a:pt x="2690" y="7841"/>
                    <a:pt x="2468" y="7799"/>
                    <a:pt x="2247" y="7778"/>
                  </a:cubicBezTo>
                  <a:cubicBezTo>
                    <a:pt x="928" y="7672"/>
                    <a:pt x="180" y="6491"/>
                    <a:pt x="644" y="5236"/>
                  </a:cubicBezTo>
                  <a:cubicBezTo>
                    <a:pt x="707" y="5078"/>
                    <a:pt x="813" y="4930"/>
                    <a:pt x="886" y="4761"/>
                  </a:cubicBezTo>
                  <a:cubicBezTo>
                    <a:pt x="1076" y="4361"/>
                    <a:pt x="1277" y="3970"/>
                    <a:pt x="1424" y="3548"/>
                  </a:cubicBezTo>
                  <a:cubicBezTo>
                    <a:pt x="1540" y="3243"/>
                    <a:pt x="1688" y="3000"/>
                    <a:pt x="1994" y="2852"/>
                  </a:cubicBezTo>
                  <a:cubicBezTo>
                    <a:pt x="2163" y="2768"/>
                    <a:pt x="2299" y="2610"/>
                    <a:pt x="2447" y="2483"/>
                  </a:cubicBezTo>
                  <a:cubicBezTo>
                    <a:pt x="2500" y="2441"/>
                    <a:pt x="2531" y="2378"/>
                    <a:pt x="2584" y="2336"/>
                  </a:cubicBezTo>
                  <a:cubicBezTo>
                    <a:pt x="2916" y="2104"/>
                    <a:pt x="3186" y="1979"/>
                    <a:pt x="3441" y="1979"/>
                  </a:cubicBezTo>
                  <a:cubicBezTo>
                    <a:pt x="3673" y="1979"/>
                    <a:pt x="3893" y="2082"/>
                    <a:pt x="4134" y="2304"/>
                  </a:cubicBezTo>
                  <a:cubicBezTo>
                    <a:pt x="4387" y="2547"/>
                    <a:pt x="4641" y="2800"/>
                    <a:pt x="4863" y="3084"/>
                  </a:cubicBezTo>
                  <a:cubicBezTo>
                    <a:pt x="5379" y="3749"/>
                    <a:pt x="5822" y="4466"/>
                    <a:pt x="6212" y="5214"/>
                  </a:cubicBezTo>
                  <a:cubicBezTo>
                    <a:pt x="6284" y="5337"/>
                    <a:pt x="6306" y="5510"/>
                    <a:pt x="6548" y="5510"/>
                  </a:cubicBezTo>
                  <a:cubicBezTo>
                    <a:pt x="6556" y="5510"/>
                    <a:pt x="6563" y="5510"/>
                    <a:pt x="6571" y="5510"/>
                  </a:cubicBezTo>
                  <a:cubicBezTo>
                    <a:pt x="6539" y="5373"/>
                    <a:pt x="6529" y="5236"/>
                    <a:pt x="6476" y="5130"/>
                  </a:cubicBezTo>
                  <a:cubicBezTo>
                    <a:pt x="6033" y="4150"/>
                    <a:pt x="5495" y="3232"/>
                    <a:pt x="4778" y="2441"/>
                  </a:cubicBezTo>
                  <a:cubicBezTo>
                    <a:pt x="4673" y="2325"/>
                    <a:pt x="4577" y="2209"/>
                    <a:pt x="4483" y="2093"/>
                  </a:cubicBezTo>
                  <a:cubicBezTo>
                    <a:pt x="4577" y="1882"/>
                    <a:pt x="4662" y="1703"/>
                    <a:pt x="4746" y="1523"/>
                  </a:cubicBezTo>
                  <a:cubicBezTo>
                    <a:pt x="4863" y="1239"/>
                    <a:pt x="5062" y="1049"/>
                    <a:pt x="5358" y="954"/>
                  </a:cubicBezTo>
                  <a:cubicBezTo>
                    <a:pt x="5569" y="890"/>
                    <a:pt x="5780" y="817"/>
                    <a:pt x="5969" y="711"/>
                  </a:cubicBezTo>
                  <a:cubicBezTo>
                    <a:pt x="6644" y="353"/>
                    <a:pt x="7394" y="332"/>
                    <a:pt x="8111" y="332"/>
                  </a:cubicBezTo>
                  <a:cubicBezTo>
                    <a:pt x="9208" y="332"/>
                    <a:pt x="9956" y="996"/>
                    <a:pt x="10494" y="1914"/>
                  </a:cubicBezTo>
                  <a:cubicBezTo>
                    <a:pt x="10579" y="2072"/>
                    <a:pt x="10610" y="2240"/>
                    <a:pt x="10558" y="2420"/>
                  </a:cubicBezTo>
                  <a:cubicBezTo>
                    <a:pt x="10420" y="2957"/>
                    <a:pt x="10305" y="3496"/>
                    <a:pt x="10136" y="4023"/>
                  </a:cubicBezTo>
                  <a:cubicBezTo>
                    <a:pt x="9977" y="4508"/>
                    <a:pt x="9787" y="4982"/>
                    <a:pt x="9440" y="5373"/>
                  </a:cubicBezTo>
                  <a:cubicBezTo>
                    <a:pt x="9366" y="5457"/>
                    <a:pt x="9334" y="5573"/>
                    <a:pt x="9461" y="5647"/>
                  </a:cubicBezTo>
                  <a:cubicBezTo>
                    <a:pt x="9819" y="5394"/>
                    <a:pt x="9872" y="5373"/>
                    <a:pt x="9988" y="5088"/>
                  </a:cubicBezTo>
                  <a:cubicBezTo>
                    <a:pt x="10178" y="4645"/>
                    <a:pt x="10336" y="4181"/>
                    <a:pt x="10505" y="3717"/>
                  </a:cubicBezTo>
                  <a:cubicBezTo>
                    <a:pt x="10610" y="3432"/>
                    <a:pt x="10694" y="3137"/>
                    <a:pt x="10811" y="2842"/>
                  </a:cubicBezTo>
                  <a:cubicBezTo>
                    <a:pt x="10842" y="2768"/>
                    <a:pt x="10916" y="2694"/>
                    <a:pt x="10980" y="2662"/>
                  </a:cubicBezTo>
                  <a:cubicBezTo>
                    <a:pt x="11005" y="2651"/>
                    <a:pt x="11034" y="2647"/>
                    <a:pt x="11064" y="2647"/>
                  </a:cubicBezTo>
                  <a:cubicBezTo>
                    <a:pt x="11121" y="2647"/>
                    <a:pt x="11180" y="2663"/>
                    <a:pt x="11222" y="2683"/>
                  </a:cubicBezTo>
                  <a:cubicBezTo>
                    <a:pt x="11254" y="2694"/>
                    <a:pt x="11264" y="2800"/>
                    <a:pt x="11264" y="2852"/>
                  </a:cubicBezTo>
                  <a:cubicBezTo>
                    <a:pt x="11254" y="2957"/>
                    <a:pt x="11137" y="3053"/>
                    <a:pt x="11317" y="3158"/>
                  </a:cubicBezTo>
                  <a:cubicBezTo>
                    <a:pt x="11465" y="3000"/>
                    <a:pt x="11601" y="2842"/>
                    <a:pt x="11739" y="2694"/>
                  </a:cubicBezTo>
                  <a:cubicBezTo>
                    <a:pt x="11753" y="2694"/>
                    <a:pt x="11767" y="2693"/>
                    <a:pt x="11780" y="2693"/>
                  </a:cubicBezTo>
                  <a:cubicBezTo>
                    <a:pt x="12031" y="2693"/>
                    <a:pt x="12197" y="2790"/>
                    <a:pt x="12297" y="3000"/>
                  </a:cubicBezTo>
                  <a:cubicBezTo>
                    <a:pt x="12255" y="3253"/>
                    <a:pt x="12044" y="3369"/>
                    <a:pt x="11908" y="3538"/>
                  </a:cubicBezTo>
                  <a:cubicBezTo>
                    <a:pt x="11781" y="3696"/>
                    <a:pt x="11559" y="3791"/>
                    <a:pt x="11559" y="4139"/>
                  </a:cubicBezTo>
                  <a:cubicBezTo>
                    <a:pt x="11718" y="4023"/>
                    <a:pt x="11823" y="3960"/>
                    <a:pt x="11918" y="3875"/>
                  </a:cubicBezTo>
                  <a:cubicBezTo>
                    <a:pt x="12087" y="3707"/>
                    <a:pt x="12245" y="3517"/>
                    <a:pt x="12424" y="3358"/>
                  </a:cubicBezTo>
                  <a:cubicBezTo>
                    <a:pt x="12440" y="3343"/>
                    <a:pt x="12474" y="3335"/>
                    <a:pt x="12510" y="3335"/>
                  </a:cubicBezTo>
                  <a:cubicBezTo>
                    <a:pt x="12546" y="3335"/>
                    <a:pt x="12583" y="3343"/>
                    <a:pt x="12604" y="3358"/>
                  </a:cubicBezTo>
                  <a:cubicBezTo>
                    <a:pt x="12635" y="3390"/>
                    <a:pt x="12656" y="3496"/>
                    <a:pt x="12625" y="3527"/>
                  </a:cubicBezTo>
                  <a:cubicBezTo>
                    <a:pt x="12435" y="3738"/>
                    <a:pt x="12234" y="3939"/>
                    <a:pt x="12034" y="4150"/>
                  </a:cubicBezTo>
                  <a:cubicBezTo>
                    <a:pt x="11960" y="4223"/>
                    <a:pt x="11855" y="4297"/>
                    <a:pt x="11971" y="4466"/>
                  </a:cubicBezTo>
                  <a:cubicBezTo>
                    <a:pt x="12340" y="4276"/>
                    <a:pt x="12530" y="3854"/>
                    <a:pt x="12941" y="3675"/>
                  </a:cubicBezTo>
                  <a:cubicBezTo>
                    <a:pt x="13047" y="3759"/>
                    <a:pt x="13162" y="3822"/>
                    <a:pt x="13237" y="3918"/>
                  </a:cubicBezTo>
                  <a:cubicBezTo>
                    <a:pt x="13458" y="4171"/>
                    <a:pt x="13680" y="4424"/>
                    <a:pt x="13869" y="4698"/>
                  </a:cubicBezTo>
                  <a:cubicBezTo>
                    <a:pt x="14048" y="4951"/>
                    <a:pt x="14196" y="5225"/>
                    <a:pt x="14333" y="5500"/>
                  </a:cubicBezTo>
                  <a:cubicBezTo>
                    <a:pt x="14533" y="5879"/>
                    <a:pt x="14544" y="6259"/>
                    <a:pt x="14228" y="6607"/>
                  </a:cubicBezTo>
                  <a:cubicBezTo>
                    <a:pt x="14154" y="6681"/>
                    <a:pt x="14069" y="6775"/>
                    <a:pt x="14186" y="6913"/>
                  </a:cubicBezTo>
                  <a:cubicBezTo>
                    <a:pt x="14481" y="6871"/>
                    <a:pt x="14608" y="6639"/>
                    <a:pt x="14734" y="6417"/>
                  </a:cubicBezTo>
                  <a:cubicBezTo>
                    <a:pt x="14850" y="6217"/>
                    <a:pt x="14903" y="5995"/>
                    <a:pt x="14819" y="5774"/>
                  </a:cubicBezTo>
                  <a:cubicBezTo>
                    <a:pt x="14671" y="5310"/>
                    <a:pt x="14512" y="4846"/>
                    <a:pt x="14165" y="4476"/>
                  </a:cubicBezTo>
                  <a:cubicBezTo>
                    <a:pt x="14017" y="4307"/>
                    <a:pt x="13890" y="4129"/>
                    <a:pt x="13743" y="3960"/>
                  </a:cubicBezTo>
                  <a:cubicBezTo>
                    <a:pt x="13405" y="3548"/>
                    <a:pt x="13078" y="3137"/>
                    <a:pt x="12719" y="2736"/>
                  </a:cubicBezTo>
                  <a:cubicBezTo>
                    <a:pt x="12440" y="2432"/>
                    <a:pt x="12113" y="2236"/>
                    <a:pt x="11717" y="2236"/>
                  </a:cubicBezTo>
                  <a:cubicBezTo>
                    <a:pt x="11619" y="2236"/>
                    <a:pt x="11518" y="2247"/>
                    <a:pt x="11412" y="2272"/>
                  </a:cubicBezTo>
                  <a:cubicBezTo>
                    <a:pt x="11328" y="2292"/>
                    <a:pt x="11244" y="2309"/>
                    <a:pt x="11163" y="2309"/>
                  </a:cubicBezTo>
                  <a:cubicBezTo>
                    <a:pt x="11070" y="2309"/>
                    <a:pt x="10979" y="2287"/>
                    <a:pt x="10895" y="2219"/>
                  </a:cubicBezTo>
                  <a:cubicBezTo>
                    <a:pt x="10874" y="2177"/>
                    <a:pt x="10842" y="2135"/>
                    <a:pt x="10832" y="2104"/>
                  </a:cubicBezTo>
                  <a:cubicBezTo>
                    <a:pt x="10663" y="1323"/>
                    <a:pt x="10104" y="848"/>
                    <a:pt x="9524" y="395"/>
                  </a:cubicBezTo>
                  <a:cubicBezTo>
                    <a:pt x="9208" y="152"/>
                    <a:pt x="8807" y="36"/>
                    <a:pt x="8406" y="15"/>
                  </a:cubicBezTo>
                  <a:cubicBezTo>
                    <a:pt x="8207" y="7"/>
                    <a:pt x="8008" y="1"/>
                    <a:pt x="781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1" name="Google Shape;5401;p36"/>
            <p:cNvSpPr/>
            <p:nvPr/>
          </p:nvSpPr>
          <p:spPr>
            <a:xfrm>
              <a:off x="7000750" y="1748300"/>
              <a:ext cx="31650" cy="609875"/>
            </a:xfrm>
            <a:custGeom>
              <a:avLst/>
              <a:gdLst/>
              <a:ahLst/>
              <a:cxnLst/>
              <a:rect l="l" t="t" r="r" b="b"/>
              <a:pathLst>
                <a:path w="1266" h="24395" extrusionOk="0">
                  <a:moveTo>
                    <a:pt x="232" y="1"/>
                  </a:moveTo>
                  <a:cubicBezTo>
                    <a:pt x="138" y="74"/>
                    <a:pt x="54" y="95"/>
                    <a:pt x="54" y="137"/>
                  </a:cubicBezTo>
                  <a:cubicBezTo>
                    <a:pt x="21" y="264"/>
                    <a:pt x="0" y="412"/>
                    <a:pt x="32" y="538"/>
                  </a:cubicBezTo>
                  <a:cubicBezTo>
                    <a:pt x="222" y="1340"/>
                    <a:pt x="106" y="2162"/>
                    <a:pt x="232" y="2975"/>
                  </a:cubicBezTo>
                  <a:cubicBezTo>
                    <a:pt x="359" y="3766"/>
                    <a:pt x="254" y="4567"/>
                    <a:pt x="359" y="5369"/>
                  </a:cubicBezTo>
                  <a:cubicBezTo>
                    <a:pt x="433" y="5886"/>
                    <a:pt x="401" y="6423"/>
                    <a:pt x="486" y="6951"/>
                  </a:cubicBezTo>
                  <a:cubicBezTo>
                    <a:pt x="570" y="7468"/>
                    <a:pt x="549" y="8005"/>
                    <a:pt x="591" y="8544"/>
                  </a:cubicBezTo>
                  <a:cubicBezTo>
                    <a:pt x="675" y="9651"/>
                    <a:pt x="771" y="10748"/>
                    <a:pt x="729" y="11865"/>
                  </a:cubicBezTo>
                  <a:cubicBezTo>
                    <a:pt x="718" y="12055"/>
                    <a:pt x="750" y="12256"/>
                    <a:pt x="760" y="12456"/>
                  </a:cubicBezTo>
                  <a:cubicBezTo>
                    <a:pt x="781" y="12878"/>
                    <a:pt x="834" y="13300"/>
                    <a:pt x="834" y="13722"/>
                  </a:cubicBezTo>
                  <a:cubicBezTo>
                    <a:pt x="834" y="16116"/>
                    <a:pt x="813" y="18510"/>
                    <a:pt x="802" y="20904"/>
                  </a:cubicBezTo>
                  <a:cubicBezTo>
                    <a:pt x="802" y="21168"/>
                    <a:pt x="844" y="21432"/>
                    <a:pt x="865" y="21695"/>
                  </a:cubicBezTo>
                  <a:cubicBezTo>
                    <a:pt x="886" y="21938"/>
                    <a:pt x="939" y="22180"/>
                    <a:pt x="950" y="22423"/>
                  </a:cubicBezTo>
                  <a:cubicBezTo>
                    <a:pt x="961" y="22950"/>
                    <a:pt x="939" y="23488"/>
                    <a:pt x="950" y="24015"/>
                  </a:cubicBezTo>
                  <a:cubicBezTo>
                    <a:pt x="950" y="24142"/>
                    <a:pt x="907" y="24290"/>
                    <a:pt x="1182" y="24395"/>
                  </a:cubicBezTo>
                  <a:cubicBezTo>
                    <a:pt x="1214" y="23952"/>
                    <a:pt x="1256" y="23562"/>
                    <a:pt x="1266" y="23172"/>
                  </a:cubicBezTo>
                  <a:cubicBezTo>
                    <a:pt x="1266" y="22550"/>
                    <a:pt x="1245" y="21927"/>
                    <a:pt x="1235" y="21315"/>
                  </a:cubicBezTo>
                  <a:cubicBezTo>
                    <a:pt x="1224" y="21073"/>
                    <a:pt x="1245" y="20820"/>
                    <a:pt x="1203" y="20577"/>
                  </a:cubicBezTo>
                  <a:cubicBezTo>
                    <a:pt x="1097" y="20103"/>
                    <a:pt x="1108" y="19607"/>
                    <a:pt x="1108" y="19122"/>
                  </a:cubicBezTo>
                  <a:lnTo>
                    <a:pt x="1139" y="13996"/>
                  </a:lnTo>
                  <a:cubicBezTo>
                    <a:pt x="1139" y="13775"/>
                    <a:pt x="1161" y="13553"/>
                    <a:pt x="1129" y="13332"/>
                  </a:cubicBezTo>
                  <a:cubicBezTo>
                    <a:pt x="971" y="12404"/>
                    <a:pt x="1055" y="11476"/>
                    <a:pt x="1034" y="10548"/>
                  </a:cubicBezTo>
                  <a:cubicBezTo>
                    <a:pt x="1034" y="10252"/>
                    <a:pt x="1013" y="9967"/>
                    <a:pt x="992" y="9683"/>
                  </a:cubicBezTo>
                  <a:cubicBezTo>
                    <a:pt x="971" y="9303"/>
                    <a:pt x="939" y="8933"/>
                    <a:pt x="907" y="8554"/>
                  </a:cubicBezTo>
                  <a:cubicBezTo>
                    <a:pt x="876" y="8174"/>
                    <a:pt x="855" y="7805"/>
                    <a:pt x="823" y="7426"/>
                  </a:cubicBezTo>
                  <a:cubicBezTo>
                    <a:pt x="771" y="6772"/>
                    <a:pt x="633" y="6107"/>
                    <a:pt x="665" y="5443"/>
                  </a:cubicBezTo>
                  <a:cubicBezTo>
                    <a:pt x="675" y="5316"/>
                    <a:pt x="686" y="5169"/>
                    <a:pt x="644" y="5042"/>
                  </a:cubicBezTo>
                  <a:cubicBezTo>
                    <a:pt x="507" y="4588"/>
                    <a:pt x="549" y="4124"/>
                    <a:pt x="539" y="3660"/>
                  </a:cubicBezTo>
                  <a:cubicBezTo>
                    <a:pt x="539" y="3418"/>
                    <a:pt x="570" y="3165"/>
                    <a:pt x="518" y="2933"/>
                  </a:cubicBezTo>
                  <a:cubicBezTo>
                    <a:pt x="412" y="2490"/>
                    <a:pt x="422" y="2047"/>
                    <a:pt x="422" y="1604"/>
                  </a:cubicBezTo>
                  <a:cubicBezTo>
                    <a:pt x="412" y="1077"/>
                    <a:pt x="296" y="570"/>
                    <a:pt x="23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2" name="Google Shape;5402;p36"/>
            <p:cNvSpPr/>
            <p:nvPr/>
          </p:nvSpPr>
          <p:spPr>
            <a:xfrm>
              <a:off x="6974650" y="1323825"/>
              <a:ext cx="136075" cy="412375"/>
            </a:xfrm>
            <a:custGeom>
              <a:avLst/>
              <a:gdLst/>
              <a:ahLst/>
              <a:cxnLst/>
              <a:rect l="l" t="t" r="r" b="b"/>
              <a:pathLst>
                <a:path w="5443" h="16495" extrusionOk="0">
                  <a:moveTo>
                    <a:pt x="5238" y="1"/>
                  </a:moveTo>
                  <a:cubicBezTo>
                    <a:pt x="5214" y="1"/>
                    <a:pt x="5191" y="3"/>
                    <a:pt x="5169" y="10"/>
                  </a:cubicBezTo>
                  <a:cubicBezTo>
                    <a:pt x="4609" y="147"/>
                    <a:pt x="4051" y="284"/>
                    <a:pt x="3491" y="432"/>
                  </a:cubicBezTo>
                  <a:cubicBezTo>
                    <a:pt x="3359" y="471"/>
                    <a:pt x="3231" y="510"/>
                    <a:pt x="3110" y="510"/>
                  </a:cubicBezTo>
                  <a:cubicBezTo>
                    <a:pt x="2970" y="510"/>
                    <a:pt x="2840" y="458"/>
                    <a:pt x="2722" y="295"/>
                  </a:cubicBezTo>
                  <a:cubicBezTo>
                    <a:pt x="2711" y="295"/>
                    <a:pt x="2574" y="347"/>
                    <a:pt x="2521" y="400"/>
                  </a:cubicBezTo>
                  <a:cubicBezTo>
                    <a:pt x="2490" y="443"/>
                    <a:pt x="2521" y="537"/>
                    <a:pt x="2532" y="600"/>
                  </a:cubicBezTo>
                  <a:cubicBezTo>
                    <a:pt x="2616" y="1160"/>
                    <a:pt x="2448" y="1645"/>
                    <a:pt x="2110" y="2088"/>
                  </a:cubicBezTo>
                  <a:cubicBezTo>
                    <a:pt x="1773" y="2531"/>
                    <a:pt x="1414" y="2963"/>
                    <a:pt x="1150" y="3438"/>
                  </a:cubicBezTo>
                  <a:cubicBezTo>
                    <a:pt x="908" y="3870"/>
                    <a:pt x="591" y="4239"/>
                    <a:pt x="327" y="4640"/>
                  </a:cubicBezTo>
                  <a:cubicBezTo>
                    <a:pt x="233" y="4788"/>
                    <a:pt x="116" y="4924"/>
                    <a:pt x="1" y="5083"/>
                  </a:cubicBezTo>
                  <a:cubicBezTo>
                    <a:pt x="74" y="5178"/>
                    <a:pt x="158" y="5252"/>
                    <a:pt x="201" y="5346"/>
                  </a:cubicBezTo>
                  <a:cubicBezTo>
                    <a:pt x="254" y="5452"/>
                    <a:pt x="264" y="5557"/>
                    <a:pt x="285" y="5674"/>
                  </a:cubicBezTo>
                  <a:cubicBezTo>
                    <a:pt x="538" y="7087"/>
                    <a:pt x="644" y="8521"/>
                    <a:pt x="633" y="9966"/>
                  </a:cubicBezTo>
                  <a:cubicBezTo>
                    <a:pt x="623" y="10788"/>
                    <a:pt x="665" y="11611"/>
                    <a:pt x="676" y="12434"/>
                  </a:cubicBezTo>
                  <a:cubicBezTo>
                    <a:pt x="686" y="12518"/>
                    <a:pt x="676" y="12613"/>
                    <a:pt x="697" y="12698"/>
                  </a:cubicBezTo>
                  <a:cubicBezTo>
                    <a:pt x="855" y="13151"/>
                    <a:pt x="791" y="13615"/>
                    <a:pt x="812" y="14079"/>
                  </a:cubicBezTo>
                  <a:cubicBezTo>
                    <a:pt x="844" y="14744"/>
                    <a:pt x="897" y="15408"/>
                    <a:pt x="950" y="16073"/>
                  </a:cubicBezTo>
                  <a:cubicBezTo>
                    <a:pt x="960" y="16231"/>
                    <a:pt x="992" y="16410"/>
                    <a:pt x="1213" y="16495"/>
                  </a:cubicBezTo>
                  <a:cubicBezTo>
                    <a:pt x="1224" y="16410"/>
                    <a:pt x="1255" y="16347"/>
                    <a:pt x="1245" y="16284"/>
                  </a:cubicBezTo>
                  <a:cubicBezTo>
                    <a:pt x="1203" y="15777"/>
                    <a:pt x="1098" y="15271"/>
                    <a:pt x="1108" y="14765"/>
                  </a:cubicBezTo>
                  <a:cubicBezTo>
                    <a:pt x="1108" y="13900"/>
                    <a:pt x="1034" y="13045"/>
                    <a:pt x="971" y="12181"/>
                  </a:cubicBezTo>
                  <a:cubicBezTo>
                    <a:pt x="908" y="11210"/>
                    <a:pt x="908" y="10230"/>
                    <a:pt x="971" y="9260"/>
                  </a:cubicBezTo>
                  <a:cubicBezTo>
                    <a:pt x="981" y="9059"/>
                    <a:pt x="971" y="8859"/>
                    <a:pt x="950" y="8658"/>
                  </a:cubicBezTo>
                  <a:cubicBezTo>
                    <a:pt x="876" y="7973"/>
                    <a:pt x="929" y="7287"/>
                    <a:pt x="760" y="6612"/>
                  </a:cubicBezTo>
                  <a:cubicBezTo>
                    <a:pt x="697" y="6370"/>
                    <a:pt x="676" y="6127"/>
                    <a:pt x="665" y="5885"/>
                  </a:cubicBezTo>
                  <a:cubicBezTo>
                    <a:pt x="655" y="5663"/>
                    <a:pt x="644" y="5442"/>
                    <a:pt x="697" y="5231"/>
                  </a:cubicBezTo>
                  <a:cubicBezTo>
                    <a:pt x="866" y="4514"/>
                    <a:pt x="1087" y="3828"/>
                    <a:pt x="1635" y="3290"/>
                  </a:cubicBezTo>
                  <a:cubicBezTo>
                    <a:pt x="1825" y="3110"/>
                    <a:pt x="1994" y="2889"/>
                    <a:pt x="2152" y="2678"/>
                  </a:cubicBezTo>
                  <a:cubicBezTo>
                    <a:pt x="2521" y="2161"/>
                    <a:pt x="2985" y="1687"/>
                    <a:pt x="2985" y="980"/>
                  </a:cubicBezTo>
                  <a:cubicBezTo>
                    <a:pt x="2985" y="949"/>
                    <a:pt x="3038" y="917"/>
                    <a:pt x="3069" y="886"/>
                  </a:cubicBezTo>
                  <a:cubicBezTo>
                    <a:pt x="4873" y="453"/>
                    <a:pt x="5010" y="410"/>
                    <a:pt x="5443" y="21"/>
                  </a:cubicBezTo>
                  <a:cubicBezTo>
                    <a:pt x="5355" y="13"/>
                    <a:pt x="5293" y="1"/>
                    <a:pt x="523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3" name="Google Shape;5403;p36"/>
            <p:cNvSpPr/>
            <p:nvPr/>
          </p:nvSpPr>
          <p:spPr>
            <a:xfrm>
              <a:off x="6857850" y="1201975"/>
              <a:ext cx="70950" cy="105500"/>
            </a:xfrm>
            <a:custGeom>
              <a:avLst/>
              <a:gdLst/>
              <a:ahLst/>
              <a:cxnLst/>
              <a:rect l="l" t="t" r="r" b="b"/>
              <a:pathLst>
                <a:path w="2838" h="4220" extrusionOk="0">
                  <a:moveTo>
                    <a:pt x="84" y="1"/>
                  </a:moveTo>
                  <a:cubicBezTo>
                    <a:pt x="32" y="85"/>
                    <a:pt x="0" y="106"/>
                    <a:pt x="11" y="128"/>
                  </a:cubicBezTo>
                  <a:cubicBezTo>
                    <a:pt x="21" y="191"/>
                    <a:pt x="21" y="264"/>
                    <a:pt x="53" y="306"/>
                  </a:cubicBezTo>
                  <a:cubicBezTo>
                    <a:pt x="443" y="866"/>
                    <a:pt x="792" y="1445"/>
                    <a:pt x="1087" y="2068"/>
                  </a:cubicBezTo>
                  <a:cubicBezTo>
                    <a:pt x="1434" y="2795"/>
                    <a:pt x="1909" y="3460"/>
                    <a:pt x="2374" y="4220"/>
                  </a:cubicBezTo>
                  <a:cubicBezTo>
                    <a:pt x="2426" y="4093"/>
                    <a:pt x="2468" y="4030"/>
                    <a:pt x="2479" y="3956"/>
                  </a:cubicBezTo>
                  <a:cubicBezTo>
                    <a:pt x="2500" y="3892"/>
                    <a:pt x="2405" y="3798"/>
                    <a:pt x="2521" y="3735"/>
                  </a:cubicBezTo>
                  <a:cubicBezTo>
                    <a:pt x="2560" y="3742"/>
                    <a:pt x="2585" y="3746"/>
                    <a:pt x="2610" y="3746"/>
                  </a:cubicBezTo>
                  <a:cubicBezTo>
                    <a:pt x="2659" y="3746"/>
                    <a:pt x="2704" y="3727"/>
                    <a:pt x="2838" y="3671"/>
                  </a:cubicBezTo>
                  <a:cubicBezTo>
                    <a:pt x="2669" y="3407"/>
                    <a:pt x="2510" y="3144"/>
                    <a:pt x="2331" y="2891"/>
                  </a:cubicBezTo>
                  <a:cubicBezTo>
                    <a:pt x="2310" y="2859"/>
                    <a:pt x="2226" y="2870"/>
                    <a:pt x="2173" y="2859"/>
                  </a:cubicBezTo>
                  <a:cubicBezTo>
                    <a:pt x="2152" y="2964"/>
                    <a:pt x="2131" y="3049"/>
                    <a:pt x="2099" y="3196"/>
                  </a:cubicBezTo>
                  <a:cubicBezTo>
                    <a:pt x="1846" y="2785"/>
                    <a:pt x="1561" y="2448"/>
                    <a:pt x="1424" y="2068"/>
                  </a:cubicBezTo>
                  <a:cubicBezTo>
                    <a:pt x="1287" y="1688"/>
                    <a:pt x="1076" y="1361"/>
                    <a:pt x="855" y="1035"/>
                  </a:cubicBezTo>
                  <a:cubicBezTo>
                    <a:pt x="623" y="686"/>
                    <a:pt x="412" y="328"/>
                    <a:pt x="8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4" name="Google Shape;5404;p36"/>
            <p:cNvSpPr/>
            <p:nvPr/>
          </p:nvSpPr>
          <p:spPr>
            <a:xfrm>
              <a:off x="6942225" y="1241000"/>
              <a:ext cx="30875" cy="56725"/>
            </a:xfrm>
            <a:custGeom>
              <a:avLst/>
              <a:gdLst/>
              <a:ahLst/>
              <a:cxnLst/>
              <a:rect l="l" t="t" r="r" b="b"/>
              <a:pathLst>
                <a:path w="1235" h="2269" extrusionOk="0">
                  <a:moveTo>
                    <a:pt x="63" y="1"/>
                  </a:moveTo>
                  <a:cubicBezTo>
                    <a:pt x="32" y="170"/>
                    <a:pt x="0" y="222"/>
                    <a:pt x="11" y="275"/>
                  </a:cubicBezTo>
                  <a:cubicBezTo>
                    <a:pt x="53" y="866"/>
                    <a:pt x="95" y="1456"/>
                    <a:pt x="159" y="2047"/>
                  </a:cubicBezTo>
                  <a:cubicBezTo>
                    <a:pt x="169" y="2120"/>
                    <a:pt x="243" y="2184"/>
                    <a:pt x="306" y="2268"/>
                  </a:cubicBezTo>
                  <a:cubicBezTo>
                    <a:pt x="548" y="2163"/>
                    <a:pt x="759" y="2068"/>
                    <a:pt x="1013" y="1963"/>
                  </a:cubicBezTo>
                  <a:cubicBezTo>
                    <a:pt x="1013" y="1604"/>
                    <a:pt x="1234" y="1267"/>
                    <a:pt x="1139" y="887"/>
                  </a:cubicBezTo>
                  <a:cubicBezTo>
                    <a:pt x="970" y="887"/>
                    <a:pt x="949" y="992"/>
                    <a:pt x="907" y="1098"/>
                  </a:cubicBezTo>
                  <a:cubicBezTo>
                    <a:pt x="876" y="1203"/>
                    <a:pt x="949" y="1372"/>
                    <a:pt x="717" y="1414"/>
                  </a:cubicBezTo>
                  <a:cubicBezTo>
                    <a:pt x="696" y="1267"/>
                    <a:pt x="686" y="1140"/>
                    <a:pt x="654" y="1024"/>
                  </a:cubicBezTo>
                  <a:cubicBezTo>
                    <a:pt x="633" y="939"/>
                    <a:pt x="602" y="813"/>
                    <a:pt x="548" y="802"/>
                  </a:cubicBezTo>
                  <a:cubicBezTo>
                    <a:pt x="295" y="749"/>
                    <a:pt x="295" y="528"/>
                    <a:pt x="232" y="359"/>
                  </a:cubicBezTo>
                  <a:cubicBezTo>
                    <a:pt x="190" y="264"/>
                    <a:pt x="148" y="180"/>
                    <a:pt x="6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5" name="Google Shape;5405;p36"/>
            <p:cNvSpPr/>
            <p:nvPr/>
          </p:nvSpPr>
          <p:spPr>
            <a:xfrm>
              <a:off x="6957500" y="1309650"/>
              <a:ext cx="19825" cy="59000"/>
            </a:xfrm>
            <a:custGeom>
              <a:avLst/>
              <a:gdLst/>
              <a:ahLst/>
              <a:cxnLst/>
              <a:rect l="l" t="t" r="r" b="b"/>
              <a:pathLst>
                <a:path w="793" h="2360" extrusionOk="0">
                  <a:moveTo>
                    <a:pt x="402" y="1453"/>
                  </a:moveTo>
                  <a:cubicBezTo>
                    <a:pt x="412" y="1474"/>
                    <a:pt x="434" y="1495"/>
                    <a:pt x="444" y="1516"/>
                  </a:cubicBezTo>
                  <a:cubicBezTo>
                    <a:pt x="423" y="1526"/>
                    <a:pt x="412" y="1537"/>
                    <a:pt x="391" y="1537"/>
                  </a:cubicBezTo>
                  <a:cubicBezTo>
                    <a:pt x="380" y="1526"/>
                    <a:pt x="359" y="1505"/>
                    <a:pt x="370" y="1495"/>
                  </a:cubicBezTo>
                  <a:cubicBezTo>
                    <a:pt x="370" y="1474"/>
                    <a:pt x="391" y="1463"/>
                    <a:pt x="402" y="1453"/>
                  </a:cubicBezTo>
                  <a:close/>
                  <a:moveTo>
                    <a:pt x="590" y="1"/>
                  </a:moveTo>
                  <a:cubicBezTo>
                    <a:pt x="541" y="1"/>
                    <a:pt x="495" y="16"/>
                    <a:pt x="465" y="49"/>
                  </a:cubicBezTo>
                  <a:cubicBezTo>
                    <a:pt x="402" y="113"/>
                    <a:pt x="338" y="187"/>
                    <a:pt x="317" y="260"/>
                  </a:cubicBezTo>
                  <a:cubicBezTo>
                    <a:pt x="212" y="778"/>
                    <a:pt x="106" y="1284"/>
                    <a:pt x="22" y="1800"/>
                  </a:cubicBezTo>
                  <a:cubicBezTo>
                    <a:pt x="1" y="1948"/>
                    <a:pt x="43" y="2106"/>
                    <a:pt x="64" y="2360"/>
                  </a:cubicBezTo>
                  <a:cubicBezTo>
                    <a:pt x="465" y="2032"/>
                    <a:pt x="739" y="1748"/>
                    <a:pt x="739" y="1305"/>
                  </a:cubicBezTo>
                  <a:cubicBezTo>
                    <a:pt x="739" y="1242"/>
                    <a:pt x="792" y="1178"/>
                    <a:pt x="792" y="1115"/>
                  </a:cubicBezTo>
                  <a:cubicBezTo>
                    <a:pt x="792" y="788"/>
                    <a:pt x="792" y="461"/>
                    <a:pt x="781" y="134"/>
                  </a:cubicBezTo>
                  <a:cubicBezTo>
                    <a:pt x="775" y="52"/>
                    <a:pt x="679" y="1"/>
                    <a:pt x="59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6" name="Google Shape;5406;p36"/>
            <p:cNvSpPr/>
            <p:nvPr/>
          </p:nvSpPr>
          <p:spPr>
            <a:xfrm>
              <a:off x="6991775" y="1339625"/>
              <a:ext cx="32475" cy="63300"/>
            </a:xfrm>
            <a:custGeom>
              <a:avLst/>
              <a:gdLst/>
              <a:ahLst/>
              <a:cxnLst/>
              <a:rect l="l" t="t" r="r" b="b"/>
              <a:pathLst>
                <a:path w="1299" h="2532" extrusionOk="0">
                  <a:moveTo>
                    <a:pt x="1256" y="0"/>
                  </a:moveTo>
                  <a:cubicBezTo>
                    <a:pt x="1182" y="43"/>
                    <a:pt x="1130" y="53"/>
                    <a:pt x="1119" y="85"/>
                  </a:cubicBezTo>
                  <a:cubicBezTo>
                    <a:pt x="760" y="791"/>
                    <a:pt x="391" y="1508"/>
                    <a:pt x="43" y="2215"/>
                  </a:cubicBezTo>
                  <a:cubicBezTo>
                    <a:pt x="4" y="2303"/>
                    <a:pt x="19" y="2409"/>
                    <a:pt x="14" y="2508"/>
                  </a:cubicBezTo>
                  <a:lnTo>
                    <a:pt x="14" y="2508"/>
                  </a:lnTo>
                  <a:cubicBezTo>
                    <a:pt x="118" y="2408"/>
                    <a:pt x="257" y="2326"/>
                    <a:pt x="328" y="2204"/>
                  </a:cubicBezTo>
                  <a:cubicBezTo>
                    <a:pt x="539" y="1867"/>
                    <a:pt x="739" y="1529"/>
                    <a:pt x="908" y="1171"/>
                  </a:cubicBezTo>
                  <a:cubicBezTo>
                    <a:pt x="1055" y="875"/>
                    <a:pt x="1161" y="559"/>
                    <a:pt x="1277" y="243"/>
                  </a:cubicBezTo>
                  <a:cubicBezTo>
                    <a:pt x="1298" y="179"/>
                    <a:pt x="1266" y="95"/>
                    <a:pt x="1256" y="0"/>
                  </a:cubicBezTo>
                  <a:close/>
                  <a:moveTo>
                    <a:pt x="14" y="2508"/>
                  </a:moveTo>
                  <a:lnTo>
                    <a:pt x="14" y="2508"/>
                  </a:lnTo>
                  <a:cubicBezTo>
                    <a:pt x="9" y="2512"/>
                    <a:pt x="5" y="2516"/>
                    <a:pt x="1" y="2521"/>
                  </a:cubicBezTo>
                  <a:lnTo>
                    <a:pt x="12" y="2532"/>
                  </a:lnTo>
                  <a:cubicBezTo>
                    <a:pt x="13" y="2524"/>
                    <a:pt x="13" y="2516"/>
                    <a:pt x="14" y="2508"/>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7" name="Google Shape;5407;p36"/>
            <p:cNvSpPr/>
            <p:nvPr/>
          </p:nvSpPr>
          <p:spPr>
            <a:xfrm>
              <a:off x="6909800" y="1340600"/>
              <a:ext cx="19525" cy="47875"/>
            </a:xfrm>
            <a:custGeom>
              <a:avLst/>
              <a:gdLst/>
              <a:ahLst/>
              <a:cxnLst/>
              <a:rect l="l" t="t" r="r" b="b"/>
              <a:pathLst>
                <a:path w="781" h="1915" extrusionOk="0">
                  <a:moveTo>
                    <a:pt x="56" y="1"/>
                  </a:moveTo>
                  <a:cubicBezTo>
                    <a:pt x="42" y="1"/>
                    <a:pt x="27" y="2"/>
                    <a:pt x="10" y="4"/>
                  </a:cubicBezTo>
                  <a:cubicBezTo>
                    <a:pt x="21" y="119"/>
                    <a:pt x="0" y="246"/>
                    <a:pt x="42" y="362"/>
                  </a:cubicBezTo>
                  <a:cubicBezTo>
                    <a:pt x="221" y="879"/>
                    <a:pt x="422" y="1385"/>
                    <a:pt x="622" y="1902"/>
                  </a:cubicBezTo>
                  <a:cubicBezTo>
                    <a:pt x="627" y="1912"/>
                    <a:pt x="645" y="1915"/>
                    <a:pt x="672" y="1915"/>
                  </a:cubicBezTo>
                  <a:cubicBezTo>
                    <a:pt x="700" y="1915"/>
                    <a:pt x="738" y="1912"/>
                    <a:pt x="781" y="1912"/>
                  </a:cubicBezTo>
                  <a:cubicBezTo>
                    <a:pt x="717" y="1290"/>
                    <a:pt x="411" y="742"/>
                    <a:pt x="242" y="161"/>
                  </a:cubicBezTo>
                  <a:cubicBezTo>
                    <a:pt x="223" y="85"/>
                    <a:pt x="187" y="1"/>
                    <a:pt x="5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8" name="Google Shape;5408;p36"/>
            <p:cNvSpPr/>
            <p:nvPr/>
          </p:nvSpPr>
          <p:spPr>
            <a:xfrm>
              <a:off x="7078275" y="1286350"/>
              <a:ext cx="47225" cy="30675"/>
            </a:xfrm>
            <a:custGeom>
              <a:avLst/>
              <a:gdLst/>
              <a:ahLst/>
              <a:cxnLst/>
              <a:rect l="l" t="t" r="r" b="b"/>
              <a:pathLst>
                <a:path w="1889" h="1227" extrusionOk="0">
                  <a:moveTo>
                    <a:pt x="1888" y="1"/>
                  </a:moveTo>
                  <a:lnTo>
                    <a:pt x="1888" y="1"/>
                  </a:lnTo>
                  <a:cubicBezTo>
                    <a:pt x="1762" y="64"/>
                    <a:pt x="1688" y="106"/>
                    <a:pt x="1603" y="138"/>
                  </a:cubicBezTo>
                  <a:cubicBezTo>
                    <a:pt x="1514" y="168"/>
                    <a:pt x="1416" y="197"/>
                    <a:pt x="1317" y="227"/>
                  </a:cubicBezTo>
                  <a:lnTo>
                    <a:pt x="1317" y="227"/>
                  </a:lnTo>
                  <a:cubicBezTo>
                    <a:pt x="1318" y="225"/>
                    <a:pt x="1318" y="224"/>
                    <a:pt x="1319" y="222"/>
                  </a:cubicBezTo>
                  <a:lnTo>
                    <a:pt x="1319" y="222"/>
                  </a:lnTo>
                  <a:lnTo>
                    <a:pt x="1298" y="233"/>
                  </a:lnTo>
                  <a:cubicBezTo>
                    <a:pt x="1304" y="231"/>
                    <a:pt x="1311" y="229"/>
                    <a:pt x="1317" y="227"/>
                  </a:cubicBezTo>
                  <a:lnTo>
                    <a:pt x="1317" y="227"/>
                  </a:lnTo>
                  <a:cubicBezTo>
                    <a:pt x="1242" y="424"/>
                    <a:pt x="1085" y="486"/>
                    <a:pt x="897" y="507"/>
                  </a:cubicBezTo>
                  <a:lnTo>
                    <a:pt x="907" y="486"/>
                  </a:lnTo>
                  <a:lnTo>
                    <a:pt x="907" y="486"/>
                  </a:lnTo>
                  <a:cubicBezTo>
                    <a:pt x="728" y="855"/>
                    <a:pt x="232" y="834"/>
                    <a:pt x="0" y="1171"/>
                  </a:cubicBezTo>
                  <a:cubicBezTo>
                    <a:pt x="73" y="1199"/>
                    <a:pt x="115" y="1226"/>
                    <a:pt x="146" y="1226"/>
                  </a:cubicBezTo>
                  <a:cubicBezTo>
                    <a:pt x="150" y="1226"/>
                    <a:pt x="155" y="1226"/>
                    <a:pt x="159" y="1224"/>
                  </a:cubicBezTo>
                  <a:cubicBezTo>
                    <a:pt x="802" y="1024"/>
                    <a:pt x="1371" y="697"/>
                    <a:pt x="1846" y="212"/>
                  </a:cubicBezTo>
                  <a:cubicBezTo>
                    <a:pt x="1877" y="180"/>
                    <a:pt x="1867" y="106"/>
                    <a:pt x="188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9" name="Google Shape;5409;p36"/>
            <p:cNvSpPr/>
            <p:nvPr/>
          </p:nvSpPr>
          <p:spPr>
            <a:xfrm>
              <a:off x="6799300" y="1294250"/>
              <a:ext cx="45650" cy="22975"/>
            </a:xfrm>
            <a:custGeom>
              <a:avLst/>
              <a:gdLst/>
              <a:ahLst/>
              <a:cxnLst/>
              <a:rect l="l" t="t" r="r" b="b"/>
              <a:pathLst>
                <a:path w="1826" h="919" extrusionOk="0">
                  <a:moveTo>
                    <a:pt x="142" y="0"/>
                  </a:moveTo>
                  <a:cubicBezTo>
                    <a:pt x="98" y="0"/>
                    <a:pt x="52" y="10"/>
                    <a:pt x="1" y="33"/>
                  </a:cubicBezTo>
                  <a:cubicBezTo>
                    <a:pt x="96" y="297"/>
                    <a:pt x="328" y="360"/>
                    <a:pt x="507" y="444"/>
                  </a:cubicBezTo>
                  <a:cubicBezTo>
                    <a:pt x="908" y="634"/>
                    <a:pt x="1266" y="918"/>
                    <a:pt x="1730" y="918"/>
                  </a:cubicBezTo>
                  <a:cubicBezTo>
                    <a:pt x="1762" y="918"/>
                    <a:pt x="1784" y="866"/>
                    <a:pt x="1826" y="834"/>
                  </a:cubicBezTo>
                  <a:cubicBezTo>
                    <a:pt x="1730" y="644"/>
                    <a:pt x="1530" y="665"/>
                    <a:pt x="1383" y="581"/>
                  </a:cubicBezTo>
                  <a:cubicBezTo>
                    <a:pt x="1245" y="508"/>
                    <a:pt x="1098" y="454"/>
                    <a:pt x="961" y="391"/>
                  </a:cubicBezTo>
                  <a:cubicBezTo>
                    <a:pt x="802" y="318"/>
                    <a:pt x="655" y="222"/>
                    <a:pt x="497" y="149"/>
                  </a:cubicBezTo>
                  <a:cubicBezTo>
                    <a:pt x="385" y="93"/>
                    <a:pt x="279" y="0"/>
                    <a:pt x="14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0" name="Google Shape;5410;p36"/>
            <p:cNvSpPr/>
            <p:nvPr/>
          </p:nvSpPr>
          <p:spPr>
            <a:xfrm>
              <a:off x="6870500" y="1283450"/>
              <a:ext cx="36150" cy="39850"/>
            </a:xfrm>
            <a:custGeom>
              <a:avLst/>
              <a:gdLst/>
              <a:ahLst/>
              <a:cxnLst/>
              <a:rect l="l" t="t" r="r" b="b"/>
              <a:pathLst>
                <a:path w="1446" h="1594" extrusionOk="0">
                  <a:moveTo>
                    <a:pt x="0" y="1"/>
                  </a:moveTo>
                  <a:cubicBezTo>
                    <a:pt x="106" y="265"/>
                    <a:pt x="307" y="401"/>
                    <a:pt x="464" y="560"/>
                  </a:cubicBezTo>
                  <a:cubicBezTo>
                    <a:pt x="766" y="882"/>
                    <a:pt x="1099" y="1164"/>
                    <a:pt x="1270" y="1576"/>
                  </a:cubicBezTo>
                  <a:lnTo>
                    <a:pt x="1270" y="1576"/>
                  </a:lnTo>
                  <a:cubicBezTo>
                    <a:pt x="1322" y="1493"/>
                    <a:pt x="1384" y="1402"/>
                    <a:pt x="1446" y="1319"/>
                  </a:cubicBezTo>
                  <a:cubicBezTo>
                    <a:pt x="1097" y="708"/>
                    <a:pt x="549" y="201"/>
                    <a:pt x="0" y="1"/>
                  </a:cubicBezTo>
                  <a:close/>
                  <a:moveTo>
                    <a:pt x="1270" y="1576"/>
                  </a:moveTo>
                  <a:cubicBezTo>
                    <a:pt x="1269" y="1578"/>
                    <a:pt x="1267" y="1580"/>
                    <a:pt x="1266" y="1583"/>
                  </a:cubicBezTo>
                  <a:lnTo>
                    <a:pt x="1277" y="1593"/>
                  </a:lnTo>
                  <a:cubicBezTo>
                    <a:pt x="1275" y="1588"/>
                    <a:pt x="1272" y="1582"/>
                    <a:pt x="1270" y="1576"/>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1" name="Google Shape;5411;p36"/>
            <p:cNvSpPr/>
            <p:nvPr/>
          </p:nvSpPr>
          <p:spPr>
            <a:xfrm>
              <a:off x="6901875" y="1177975"/>
              <a:ext cx="20850" cy="48025"/>
            </a:xfrm>
            <a:custGeom>
              <a:avLst/>
              <a:gdLst/>
              <a:ahLst/>
              <a:cxnLst/>
              <a:rect l="l" t="t" r="r" b="b"/>
              <a:pathLst>
                <a:path w="834" h="1921" extrusionOk="0">
                  <a:moveTo>
                    <a:pt x="53" y="1"/>
                  </a:moveTo>
                  <a:cubicBezTo>
                    <a:pt x="32" y="43"/>
                    <a:pt x="1" y="85"/>
                    <a:pt x="11" y="117"/>
                  </a:cubicBezTo>
                  <a:lnTo>
                    <a:pt x="707" y="1889"/>
                  </a:lnTo>
                  <a:cubicBezTo>
                    <a:pt x="718" y="1910"/>
                    <a:pt x="749" y="1910"/>
                    <a:pt x="770" y="1920"/>
                  </a:cubicBezTo>
                  <a:cubicBezTo>
                    <a:pt x="781" y="1920"/>
                    <a:pt x="802" y="1910"/>
                    <a:pt x="823" y="1910"/>
                  </a:cubicBezTo>
                  <a:cubicBezTo>
                    <a:pt x="834" y="1362"/>
                    <a:pt x="391" y="275"/>
                    <a:pt x="5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2" name="Google Shape;5412;p36"/>
            <p:cNvSpPr/>
            <p:nvPr/>
          </p:nvSpPr>
          <p:spPr>
            <a:xfrm>
              <a:off x="7011300" y="1265275"/>
              <a:ext cx="36400" cy="32975"/>
            </a:xfrm>
            <a:custGeom>
              <a:avLst/>
              <a:gdLst/>
              <a:ahLst/>
              <a:cxnLst/>
              <a:rect l="l" t="t" r="r" b="b"/>
              <a:pathLst>
                <a:path w="1456" h="1319" extrusionOk="0">
                  <a:moveTo>
                    <a:pt x="1456" y="0"/>
                  </a:moveTo>
                  <a:lnTo>
                    <a:pt x="1456" y="0"/>
                  </a:lnTo>
                  <a:cubicBezTo>
                    <a:pt x="1277" y="63"/>
                    <a:pt x="1181" y="63"/>
                    <a:pt x="1139" y="116"/>
                  </a:cubicBezTo>
                  <a:cubicBezTo>
                    <a:pt x="760" y="495"/>
                    <a:pt x="285" y="791"/>
                    <a:pt x="0" y="1318"/>
                  </a:cubicBezTo>
                  <a:cubicBezTo>
                    <a:pt x="370" y="1245"/>
                    <a:pt x="380" y="1245"/>
                    <a:pt x="507" y="1107"/>
                  </a:cubicBezTo>
                  <a:cubicBezTo>
                    <a:pt x="813" y="781"/>
                    <a:pt x="1214" y="538"/>
                    <a:pt x="145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3" name="Google Shape;5413;p36"/>
            <p:cNvSpPr/>
            <p:nvPr/>
          </p:nvSpPr>
          <p:spPr>
            <a:xfrm>
              <a:off x="7002075" y="1189325"/>
              <a:ext cx="12925" cy="45100"/>
            </a:xfrm>
            <a:custGeom>
              <a:avLst/>
              <a:gdLst/>
              <a:ahLst/>
              <a:cxnLst/>
              <a:rect l="l" t="t" r="r" b="b"/>
              <a:pathLst>
                <a:path w="517" h="1804" extrusionOk="0">
                  <a:moveTo>
                    <a:pt x="380" y="1"/>
                  </a:moveTo>
                  <a:lnTo>
                    <a:pt x="380" y="1"/>
                  </a:lnTo>
                  <a:cubicBezTo>
                    <a:pt x="158" y="612"/>
                    <a:pt x="22" y="1161"/>
                    <a:pt x="1" y="1804"/>
                  </a:cubicBezTo>
                  <a:cubicBezTo>
                    <a:pt x="390" y="1298"/>
                    <a:pt x="517" y="676"/>
                    <a:pt x="38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4" name="Google Shape;5414;p36"/>
            <p:cNvSpPr/>
            <p:nvPr/>
          </p:nvSpPr>
          <p:spPr>
            <a:xfrm>
              <a:off x="6925075" y="1347775"/>
              <a:ext cx="19800" cy="37600"/>
            </a:xfrm>
            <a:custGeom>
              <a:avLst/>
              <a:gdLst/>
              <a:ahLst/>
              <a:cxnLst/>
              <a:rect l="l" t="t" r="r" b="b"/>
              <a:pathLst>
                <a:path w="792" h="1504" extrusionOk="0">
                  <a:moveTo>
                    <a:pt x="95" y="1"/>
                  </a:moveTo>
                  <a:cubicBezTo>
                    <a:pt x="64" y="22"/>
                    <a:pt x="32" y="43"/>
                    <a:pt x="1" y="54"/>
                  </a:cubicBezTo>
                  <a:cubicBezTo>
                    <a:pt x="32" y="160"/>
                    <a:pt x="64" y="254"/>
                    <a:pt x="95" y="349"/>
                  </a:cubicBezTo>
                  <a:cubicBezTo>
                    <a:pt x="138" y="455"/>
                    <a:pt x="191" y="549"/>
                    <a:pt x="233" y="655"/>
                  </a:cubicBezTo>
                  <a:cubicBezTo>
                    <a:pt x="285" y="771"/>
                    <a:pt x="338" y="898"/>
                    <a:pt x="391" y="1013"/>
                  </a:cubicBezTo>
                  <a:cubicBezTo>
                    <a:pt x="433" y="1119"/>
                    <a:pt x="475" y="1224"/>
                    <a:pt x="517" y="1320"/>
                  </a:cubicBezTo>
                  <a:cubicBezTo>
                    <a:pt x="555" y="1403"/>
                    <a:pt x="575" y="1504"/>
                    <a:pt x="696" y="1504"/>
                  </a:cubicBezTo>
                  <a:cubicBezTo>
                    <a:pt x="712" y="1504"/>
                    <a:pt x="730" y="1502"/>
                    <a:pt x="749" y="1499"/>
                  </a:cubicBezTo>
                  <a:cubicBezTo>
                    <a:pt x="760" y="1446"/>
                    <a:pt x="791" y="1372"/>
                    <a:pt x="770" y="1320"/>
                  </a:cubicBezTo>
                  <a:cubicBezTo>
                    <a:pt x="602" y="919"/>
                    <a:pt x="423" y="518"/>
                    <a:pt x="243" y="117"/>
                  </a:cubicBezTo>
                  <a:cubicBezTo>
                    <a:pt x="222" y="64"/>
                    <a:pt x="149" y="43"/>
                    <a:pt x="9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5" name="Google Shape;5415;p36"/>
            <p:cNvSpPr/>
            <p:nvPr/>
          </p:nvSpPr>
          <p:spPr>
            <a:xfrm>
              <a:off x="6818300" y="1259475"/>
              <a:ext cx="17175" cy="21250"/>
            </a:xfrm>
            <a:custGeom>
              <a:avLst/>
              <a:gdLst/>
              <a:ahLst/>
              <a:cxnLst/>
              <a:rect l="l" t="t" r="r" b="b"/>
              <a:pathLst>
                <a:path w="687" h="850" extrusionOk="0">
                  <a:moveTo>
                    <a:pt x="74" y="0"/>
                  </a:moveTo>
                  <a:cubicBezTo>
                    <a:pt x="42" y="190"/>
                    <a:pt x="21" y="338"/>
                    <a:pt x="0" y="464"/>
                  </a:cubicBezTo>
                  <a:cubicBezTo>
                    <a:pt x="282" y="761"/>
                    <a:pt x="366" y="849"/>
                    <a:pt x="439" y="849"/>
                  </a:cubicBezTo>
                  <a:cubicBezTo>
                    <a:pt x="469" y="849"/>
                    <a:pt x="498" y="834"/>
                    <a:pt x="538" y="812"/>
                  </a:cubicBezTo>
                  <a:cubicBezTo>
                    <a:pt x="485" y="696"/>
                    <a:pt x="433" y="570"/>
                    <a:pt x="380" y="453"/>
                  </a:cubicBezTo>
                  <a:cubicBezTo>
                    <a:pt x="496" y="390"/>
                    <a:pt x="644" y="495"/>
                    <a:pt x="686" y="295"/>
                  </a:cubicBezTo>
                  <a:cubicBezTo>
                    <a:pt x="559" y="116"/>
                    <a:pt x="380" y="31"/>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6" name="Google Shape;5416;p36"/>
            <p:cNvSpPr/>
            <p:nvPr/>
          </p:nvSpPr>
          <p:spPr>
            <a:xfrm>
              <a:off x="7087750" y="1281350"/>
              <a:ext cx="28700" cy="19625"/>
            </a:xfrm>
            <a:custGeom>
              <a:avLst/>
              <a:gdLst/>
              <a:ahLst/>
              <a:cxnLst/>
              <a:rect l="l" t="t" r="r" b="b"/>
              <a:pathLst>
                <a:path w="1148" h="785" extrusionOk="0">
                  <a:moveTo>
                    <a:pt x="961" y="0"/>
                  </a:moveTo>
                  <a:cubicBezTo>
                    <a:pt x="613" y="190"/>
                    <a:pt x="307" y="433"/>
                    <a:pt x="1" y="717"/>
                  </a:cubicBezTo>
                  <a:cubicBezTo>
                    <a:pt x="67" y="767"/>
                    <a:pt x="126" y="785"/>
                    <a:pt x="181" y="785"/>
                  </a:cubicBezTo>
                  <a:cubicBezTo>
                    <a:pt x="311" y="785"/>
                    <a:pt x="417" y="686"/>
                    <a:pt x="528" y="686"/>
                  </a:cubicBezTo>
                  <a:lnTo>
                    <a:pt x="518" y="707"/>
                  </a:lnTo>
                  <a:cubicBezTo>
                    <a:pt x="609" y="554"/>
                    <a:pt x="740" y="461"/>
                    <a:pt x="919" y="426"/>
                  </a:cubicBezTo>
                  <a:lnTo>
                    <a:pt x="919" y="426"/>
                  </a:lnTo>
                  <a:cubicBezTo>
                    <a:pt x="919" y="428"/>
                    <a:pt x="919" y="431"/>
                    <a:pt x="919" y="433"/>
                  </a:cubicBezTo>
                  <a:lnTo>
                    <a:pt x="940" y="422"/>
                  </a:lnTo>
                  <a:lnTo>
                    <a:pt x="940" y="422"/>
                  </a:lnTo>
                  <a:cubicBezTo>
                    <a:pt x="933" y="423"/>
                    <a:pt x="926" y="424"/>
                    <a:pt x="919" y="426"/>
                  </a:cubicBezTo>
                  <a:lnTo>
                    <a:pt x="919" y="426"/>
                  </a:lnTo>
                  <a:cubicBezTo>
                    <a:pt x="927" y="292"/>
                    <a:pt x="1148" y="197"/>
                    <a:pt x="96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7" name="Google Shape;5417;p36"/>
            <p:cNvSpPr/>
            <p:nvPr/>
          </p:nvSpPr>
          <p:spPr>
            <a:xfrm>
              <a:off x="6915850" y="1178500"/>
              <a:ext cx="12425" cy="24300"/>
            </a:xfrm>
            <a:custGeom>
              <a:avLst/>
              <a:gdLst/>
              <a:ahLst/>
              <a:cxnLst/>
              <a:rect l="l" t="t" r="r" b="b"/>
              <a:pathLst>
                <a:path w="497" h="972" extrusionOk="0">
                  <a:moveTo>
                    <a:pt x="0" y="1"/>
                  </a:moveTo>
                  <a:lnTo>
                    <a:pt x="0" y="1"/>
                  </a:lnTo>
                  <a:cubicBezTo>
                    <a:pt x="85" y="507"/>
                    <a:pt x="169" y="666"/>
                    <a:pt x="496" y="971"/>
                  </a:cubicBezTo>
                  <a:cubicBezTo>
                    <a:pt x="496" y="476"/>
                    <a:pt x="338" y="181"/>
                    <a:pt x="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8" name="Google Shape;5418;p36"/>
            <p:cNvSpPr/>
            <p:nvPr/>
          </p:nvSpPr>
          <p:spPr>
            <a:xfrm>
              <a:off x="6982050" y="1319600"/>
              <a:ext cx="11450" cy="29800"/>
            </a:xfrm>
            <a:custGeom>
              <a:avLst/>
              <a:gdLst/>
              <a:ahLst/>
              <a:cxnLst/>
              <a:rect l="l" t="t" r="r" b="b"/>
              <a:pathLst>
                <a:path w="458" h="1192" extrusionOk="0">
                  <a:moveTo>
                    <a:pt x="347" y="1"/>
                  </a:moveTo>
                  <a:cubicBezTo>
                    <a:pt x="312" y="1"/>
                    <a:pt x="269" y="10"/>
                    <a:pt x="221" y="31"/>
                  </a:cubicBezTo>
                  <a:cubicBezTo>
                    <a:pt x="305" y="401"/>
                    <a:pt x="0" y="748"/>
                    <a:pt x="127" y="1191"/>
                  </a:cubicBezTo>
                  <a:cubicBezTo>
                    <a:pt x="221" y="1149"/>
                    <a:pt x="253" y="1139"/>
                    <a:pt x="253" y="1128"/>
                  </a:cubicBezTo>
                  <a:cubicBezTo>
                    <a:pt x="327" y="790"/>
                    <a:pt x="401" y="453"/>
                    <a:pt x="443" y="105"/>
                  </a:cubicBezTo>
                  <a:cubicBezTo>
                    <a:pt x="457" y="41"/>
                    <a:pt x="419" y="1"/>
                    <a:pt x="34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9" name="Google Shape;5419;p36"/>
            <p:cNvSpPr/>
            <p:nvPr/>
          </p:nvSpPr>
          <p:spPr>
            <a:xfrm>
              <a:off x="6846525" y="1222850"/>
              <a:ext cx="22425" cy="22650"/>
            </a:xfrm>
            <a:custGeom>
              <a:avLst/>
              <a:gdLst/>
              <a:ahLst/>
              <a:cxnLst/>
              <a:rect l="l" t="t" r="r" b="b"/>
              <a:pathLst>
                <a:path w="897" h="906" extrusionOk="0">
                  <a:moveTo>
                    <a:pt x="179" y="0"/>
                  </a:moveTo>
                  <a:cubicBezTo>
                    <a:pt x="136" y="0"/>
                    <a:pt x="77" y="10"/>
                    <a:pt x="0" y="10"/>
                  </a:cubicBezTo>
                  <a:cubicBezTo>
                    <a:pt x="190" y="400"/>
                    <a:pt x="453" y="621"/>
                    <a:pt x="896" y="906"/>
                  </a:cubicBezTo>
                  <a:cubicBezTo>
                    <a:pt x="759" y="389"/>
                    <a:pt x="485" y="210"/>
                    <a:pt x="232" y="10"/>
                  </a:cubicBezTo>
                  <a:cubicBezTo>
                    <a:pt x="218" y="3"/>
                    <a:pt x="200" y="0"/>
                    <a:pt x="17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0" name="Google Shape;5420;p36"/>
            <p:cNvSpPr/>
            <p:nvPr/>
          </p:nvSpPr>
          <p:spPr>
            <a:xfrm>
              <a:off x="7016575" y="1294525"/>
              <a:ext cx="24275" cy="17175"/>
            </a:xfrm>
            <a:custGeom>
              <a:avLst/>
              <a:gdLst/>
              <a:ahLst/>
              <a:cxnLst/>
              <a:rect l="l" t="t" r="r" b="b"/>
              <a:pathLst>
                <a:path w="971" h="687" extrusionOk="0">
                  <a:moveTo>
                    <a:pt x="876" y="0"/>
                  </a:moveTo>
                  <a:cubicBezTo>
                    <a:pt x="359" y="254"/>
                    <a:pt x="243" y="338"/>
                    <a:pt x="0" y="686"/>
                  </a:cubicBezTo>
                  <a:cubicBezTo>
                    <a:pt x="391" y="654"/>
                    <a:pt x="623" y="401"/>
                    <a:pt x="876" y="211"/>
                  </a:cubicBezTo>
                  <a:cubicBezTo>
                    <a:pt x="949" y="159"/>
                    <a:pt x="970" y="75"/>
                    <a:pt x="87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1" name="Google Shape;5421;p36"/>
            <p:cNvSpPr/>
            <p:nvPr/>
          </p:nvSpPr>
          <p:spPr>
            <a:xfrm>
              <a:off x="6992050" y="1190100"/>
              <a:ext cx="10575" cy="26925"/>
            </a:xfrm>
            <a:custGeom>
              <a:avLst/>
              <a:gdLst/>
              <a:ahLst/>
              <a:cxnLst/>
              <a:rect l="l" t="t" r="r" b="b"/>
              <a:pathLst>
                <a:path w="423" h="1077" extrusionOk="0">
                  <a:moveTo>
                    <a:pt x="116" y="1"/>
                  </a:moveTo>
                  <a:cubicBezTo>
                    <a:pt x="85" y="328"/>
                    <a:pt x="43" y="634"/>
                    <a:pt x="1" y="1077"/>
                  </a:cubicBezTo>
                  <a:cubicBezTo>
                    <a:pt x="338" y="718"/>
                    <a:pt x="423" y="371"/>
                    <a:pt x="275" y="43"/>
                  </a:cubicBezTo>
                  <a:cubicBezTo>
                    <a:pt x="264" y="22"/>
                    <a:pt x="191" y="22"/>
                    <a:pt x="11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2" name="Google Shape;5422;p36"/>
            <p:cNvSpPr/>
            <p:nvPr/>
          </p:nvSpPr>
          <p:spPr>
            <a:xfrm>
              <a:off x="6956975" y="1165075"/>
              <a:ext cx="9525" cy="24275"/>
            </a:xfrm>
            <a:custGeom>
              <a:avLst/>
              <a:gdLst/>
              <a:ahLst/>
              <a:cxnLst/>
              <a:rect l="l" t="t" r="r" b="b"/>
              <a:pathLst>
                <a:path w="381" h="971" extrusionOk="0">
                  <a:moveTo>
                    <a:pt x="244" y="0"/>
                  </a:moveTo>
                  <a:cubicBezTo>
                    <a:pt x="1" y="275"/>
                    <a:pt x="75" y="517"/>
                    <a:pt x="75" y="739"/>
                  </a:cubicBezTo>
                  <a:cubicBezTo>
                    <a:pt x="75" y="844"/>
                    <a:pt x="106" y="960"/>
                    <a:pt x="254" y="971"/>
                  </a:cubicBezTo>
                  <a:cubicBezTo>
                    <a:pt x="380" y="580"/>
                    <a:pt x="380" y="580"/>
                    <a:pt x="24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3" name="Google Shape;5423;p36"/>
            <p:cNvSpPr/>
            <p:nvPr/>
          </p:nvSpPr>
          <p:spPr>
            <a:xfrm>
              <a:off x="6987850" y="1272125"/>
              <a:ext cx="12150" cy="19250"/>
            </a:xfrm>
            <a:custGeom>
              <a:avLst/>
              <a:gdLst/>
              <a:ahLst/>
              <a:cxnLst/>
              <a:rect l="l" t="t" r="r" b="b"/>
              <a:pathLst>
                <a:path w="486" h="770" extrusionOk="0">
                  <a:moveTo>
                    <a:pt x="316" y="0"/>
                  </a:moveTo>
                  <a:cubicBezTo>
                    <a:pt x="0" y="190"/>
                    <a:pt x="137" y="507"/>
                    <a:pt x="105" y="770"/>
                  </a:cubicBezTo>
                  <a:cubicBezTo>
                    <a:pt x="232" y="559"/>
                    <a:pt x="485" y="359"/>
                    <a:pt x="31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4" name="Google Shape;5424;p36"/>
            <p:cNvSpPr/>
            <p:nvPr/>
          </p:nvSpPr>
          <p:spPr>
            <a:xfrm>
              <a:off x="6935100" y="1174275"/>
              <a:ext cx="13750" cy="25350"/>
            </a:xfrm>
            <a:custGeom>
              <a:avLst/>
              <a:gdLst/>
              <a:ahLst/>
              <a:cxnLst/>
              <a:rect l="l" t="t" r="r" b="b"/>
              <a:pathLst>
                <a:path w="550" h="1014" extrusionOk="0">
                  <a:moveTo>
                    <a:pt x="128" y="1"/>
                  </a:moveTo>
                  <a:cubicBezTo>
                    <a:pt x="92" y="1"/>
                    <a:pt x="48" y="24"/>
                    <a:pt x="1" y="86"/>
                  </a:cubicBezTo>
                  <a:cubicBezTo>
                    <a:pt x="116" y="339"/>
                    <a:pt x="243" y="613"/>
                    <a:pt x="433" y="1014"/>
                  </a:cubicBezTo>
                  <a:cubicBezTo>
                    <a:pt x="507" y="824"/>
                    <a:pt x="549" y="761"/>
                    <a:pt x="538" y="718"/>
                  </a:cubicBezTo>
                  <a:cubicBezTo>
                    <a:pt x="444" y="497"/>
                    <a:pt x="338" y="286"/>
                    <a:pt x="222" y="75"/>
                  </a:cubicBezTo>
                  <a:cubicBezTo>
                    <a:pt x="205" y="35"/>
                    <a:pt x="172" y="1"/>
                    <a:pt x="12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5" name="Google Shape;5425;p36"/>
            <p:cNvSpPr/>
            <p:nvPr/>
          </p:nvSpPr>
          <p:spPr>
            <a:xfrm>
              <a:off x="6811125" y="1282225"/>
              <a:ext cx="20375" cy="9575"/>
            </a:xfrm>
            <a:custGeom>
              <a:avLst/>
              <a:gdLst/>
              <a:ahLst/>
              <a:cxnLst/>
              <a:rect l="l" t="t" r="r" b="b"/>
              <a:pathLst>
                <a:path w="815" h="383" extrusionOk="0">
                  <a:moveTo>
                    <a:pt x="129" y="1"/>
                  </a:moveTo>
                  <a:cubicBezTo>
                    <a:pt x="68" y="1"/>
                    <a:pt x="0" y="41"/>
                    <a:pt x="34" y="176"/>
                  </a:cubicBezTo>
                  <a:cubicBezTo>
                    <a:pt x="231" y="230"/>
                    <a:pt x="420" y="382"/>
                    <a:pt x="672" y="382"/>
                  </a:cubicBezTo>
                  <a:cubicBezTo>
                    <a:pt x="717" y="382"/>
                    <a:pt x="765" y="377"/>
                    <a:pt x="814" y="366"/>
                  </a:cubicBezTo>
                  <a:cubicBezTo>
                    <a:pt x="772" y="282"/>
                    <a:pt x="762" y="187"/>
                    <a:pt x="720" y="176"/>
                  </a:cubicBezTo>
                  <a:cubicBezTo>
                    <a:pt x="540" y="103"/>
                    <a:pt x="361" y="50"/>
                    <a:pt x="171" y="7"/>
                  </a:cubicBezTo>
                  <a:cubicBezTo>
                    <a:pt x="159" y="3"/>
                    <a:pt x="144" y="1"/>
                    <a:pt x="12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6" name="Google Shape;5426;p36"/>
            <p:cNvSpPr/>
            <p:nvPr/>
          </p:nvSpPr>
          <p:spPr>
            <a:xfrm>
              <a:off x="7024750" y="1312725"/>
              <a:ext cx="17675" cy="10575"/>
            </a:xfrm>
            <a:custGeom>
              <a:avLst/>
              <a:gdLst/>
              <a:ahLst/>
              <a:cxnLst/>
              <a:rect l="l" t="t" r="r" b="b"/>
              <a:pathLst>
                <a:path w="707" h="423" extrusionOk="0">
                  <a:moveTo>
                    <a:pt x="707" y="1"/>
                  </a:moveTo>
                  <a:cubicBezTo>
                    <a:pt x="190" y="64"/>
                    <a:pt x="127" y="106"/>
                    <a:pt x="1" y="422"/>
                  </a:cubicBezTo>
                  <a:cubicBezTo>
                    <a:pt x="306" y="380"/>
                    <a:pt x="528" y="233"/>
                    <a:pt x="70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7" name="Google Shape;5427;p36"/>
            <p:cNvSpPr/>
            <p:nvPr/>
          </p:nvSpPr>
          <p:spPr>
            <a:xfrm>
              <a:off x="6841775" y="1236000"/>
              <a:ext cx="15550" cy="16625"/>
            </a:xfrm>
            <a:custGeom>
              <a:avLst/>
              <a:gdLst/>
              <a:ahLst/>
              <a:cxnLst/>
              <a:rect l="l" t="t" r="r" b="b"/>
              <a:pathLst>
                <a:path w="622" h="665" extrusionOk="0">
                  <a:moveTo>
                    <a:pt x="0" y="0"/>
                  </a:moveTo>
                  <a:lnTo>
                    <a:pt x="0" y="0"/>
                  </a:lnTo>
                  <a:cubicBezTo>
                    <a:pt x="106" y="327"/>
                    <a:pt x="306" y="464"/>
                    <a:pt x="601" y="665"/>
                  </a:cubicBezTo>
                  <a:cubicBezTo>
                    <a:pt x="622" y="295"/>
                    <a:pt x="411" y="190"/>
                    <a:pt x="274" y="63"/>
                  </a:cubicBezTo>
                  <a:cubicBezTo>
                    <a:pt x="221" y="21"/>
                    <a:pt x="127" y="21"/>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8" name="Google Shape;5428;p36"/>
            <p:cNvSpPr/>
            <p:nvPr/>
          </p:nvSpPr>
          <p:spPr>
            <a:xfrm>
              <a:off x="6973325" y="1278450"/>
              <a:ext cx="12425" cy="16900"/>
            </a:xfrm>
            <a:custGeom>
              <a:avLst/>
              <a:gdLst/>
              <a:ahLst/>
              <a:cxnLst/>
              <a:rect l="l" t="t" r="r" b="b"/>
              <a:pathLst>
                <a:path w="497" h="676" extrusionOk="0">
                  <a:moveTo>
                    <a:pt x="307" y="1"/>
                  </a:moveTo>
                  <a:cubicBezTo>
                    <a:pt x="233" y="222"/>
                    <a:pt x="1" y="401"/>
                    <a:pt x="180" y="676"/>
                  </a:cubicBezTo>
                  <a:cubicBezTo>
                    <a:pt x="296" y="475"/>
                    <a:pt x="497" y="296"/>
                    <a:pt x="30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9" name="Google Shape;5429;p36"/>
            <p:cNvSpPr/>
            <p:nvPr/>
          </p:nvSpPr>
          <p:spPr>
            <a:xfrm>
              <a:off x="6955925" y="1413700"/>
              <a:ext cx="7925" cy="14550"/>
            </a:xfrm>
            <a:custGeom>
              <a:avLst/>
              <a:gdLst/>
              <a:ahLst/>
              <a:cxnLst/>
              <a:rect l="l" t="t" r="r" b="b"/>
              <a:pathLst>
                <a:path w="317" h="582" extrusionOk="0">
                  <a:moveTo>
                    <a:pt x="54" y="1"/>
                  </a:moveTo>
                  <a:lnTo>
                    <a:pt x="54" y="1"/>
                  </a:lnTo>
                  <a:cubicBezTo>
                    <a:pt x="0" y="380"/>
                    <a:pt x="11" y="401"/>
                    <a:pt x="317" y="581"/>
                  </a:cubicBezTo>
                  <a:cubicBezTo>
                    <a:pt x="254" y="317"/>
                    <a:pt x="254" y="127"/>
                    <a:pt x="5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0" name="Google Shape;5430;p36"/>
            <p:cNvSpPr/>
            <p:nvPr/>
          </p:nvSpPr>
          <p:spPr>
            <a:xfrm>
              <a:off x="6978900" y="1402625"/>
              <a:ext cx="13175" cy="11900"/>
            </a:xfrm>
            <a:custGeom>
              <a:avLst/>
              <a:gdLst/>
              <a:ahLst/>
              <a:cxnLst/>
              <a:rect l="l" t="t" r="r" b="b"/>
              <a:pathLst>
                <a:path w="527" h="476" extrusionOk="0">
                  <a:moveTo>
                    <a:pt x="516" y="1"/>
                  </a:moveTo>
                  <a:cubicBezTo>
                    <a:pt x="512" y="4"/>
                    <a:pt x="508" y="8"/>
                    <a:pt x="504" y="12"/>
                  </a:cubicBezTo>
                  <a:lnTo>
                    <a:pt x="504" y="12"/>
                  </a:lnTo>
                  <a:cubicBezTo>
                    <a:pt x="512" y="12"/>
                    <a:pt x="519" y="12"/>
                    <a:pt x="527" y="12"/>
                  </a:cubicBezTo>
                  <a:lnTo>
                    <a:pt x="516" y="1"/>
                  </a:lnTo>
                  <a:close/>
                  <a:moveTo>
                    <a:pt x="504" y="12"/>
                  </a:moveTo>
                  <a:lnTo>
                    <a:pt x="504" y="12"/>
                  </a:lnTo>
                  <a:cubicBezTo>
                    <a:pt x="50" y="23"/>
                    <a:pt x="0" y="70"/>
                    <a:pt x="52" y="476"/>
                  </a:cubicBezTo>
                  <a:cubicBezTo>
                    <a:pt x="216" y="301"/>
                    <a:pt x="360" y="156"/>
                    <a:pt x="504" y="12"/>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aphicFrame>
        <p:nvGraphicFramePr>
          <p:cNvPr id="2" name="Table 2">
            <a:extLst>
              <a:ext uri="{FF2B5EF4-FFF2-40B4-BE49-F238E27FC236}">
                <a16:creationId xmlns:a16="http://schemas.microsoft.com/office/drawing/2014/main" id="{B0FFC17E-D9EF-40CD-A26F-D0A66C13D228}"/>
              </a:ext>
            </a:extLst>
          </p:cNvPr>
          <p:cNvGraphicFramePr>
            <a:graphicFrameLocks noGrp="1"/>
          </p:cNvGraphicFramePr>
          <p:nvPr>
            <p:extLst>
              <p:ext uri="{D42A27DB-BD31-4B8C-83A1-F6EECF244321}">
                <p14:modId xmlns:p14="http://schemas.microsoft.com/office/powerpoint/2010/main" val="3023848693"/>
              </p:ext>
            </p:extLst>
          </p:nvPr>
        </p:nvGraphicFramePr>
        <p:xfrm>
          <a:off x="1144132" y="1958402"/>
          <a:ext cx="6994029" cy="2966720"/>
        </p:xfrm>
        <a:graphic>
          <a:graphicData uri="http://schemas.openxmlformats.org/drawingml/2006/table">
            <a:tbl>
              <a:tblPr firstRow="1" bandRow="1">
                <a:tableStyleId>{52BE9C4A-9684-4735-948E-DC805FAD678B}</a:tableStyleId>
              </a:tblPr>
              <a:tblGrid>
                <a:gridCol w="2551568">
                  <a:extLst>
                    <a:ext uri="{9D8B030D-6E8A-4147-A177-3AD203B41FA5}">
                      <a16:colId xmlns:a16="http://schemas.microsoft.com/office/drawing/2014/main" val="1813590730"/>
                    </a:ext>
                  </a:extLst>
                </a:gridCol>
                <a:gridCol w="2270760">
                  <a:extLst>
                    <a:ext uri="{9D8B030D-6E8A-4147-A177-3AD203B41FA5}">
                      <a16:colId xmlns:a16="http://schemas.microsoft.com/office/drawing/2014/main" val="924418078"/>
                    </a:ext>
                  </a:extLst>
                </a:gridCol>
                <a:gridCol w="2171701">
                  <a:extLst>
                    <a:ext uri="{9D8B030D-6E8A-4147-A177-3AD203B41FA5}">
                      <a16:colId xmlns:a16="http://schemas.microsoft.com/office/drawing/2014/main" val="1484639674"/>
                    </a:ext>
                  </a:extLst>
                </a:gridCol>
              </a:tblGrid>
              <a:tr h="370840">
                <a:tc>
                  <a:txBody>
                    <a:bodyPr/>
                    <a:lstStyle/>
                    <a:p>
                      <a:endParaRPr lang="vi-VN" sz="1600" b="1" dirty="0">
                        <a:solidFill>
                          <a:schemeClr val="accent3"/>
                        </a:solidFill>
                        <a:latin typeface="Times New Roman" panose="02020603050405020304" pitchFamily="18" charset="0"/>
                        <a:ea typeface="Cambria" panose="02040503050406030204" pitchFamily="18" charset="0"/>
                        <a:cs typeface="Times New Roman" panose="02020603050405020304" pitchFamily="18" charset="0"/>
                      </a:endParaRPr>
                    </a:p>
                  </a:txBody>
                  <a:tcPr/>
                </a:tc>
                <a:tc>
                  <a:txBody>
                    <a:bodyPr/>
                    <a:lstStyle/>
                    <a:p>
                      <a:pPr algn="ctr">
                        <a:lnSpc>
                          <a:spcPct val="110000"/>
                        </a:lnSpc>
                        <a:spcAft>
                          <a:spcPts val="800"/>
                        </a:spcAft>
                      </a:pPr>
                      <a:r>
                        <a:rPr lang="vi-VN" sz="1600" b="1" dirty="0">
                          <a:solidFill>
                            <a:schemeClr val="accent3"/>
                          </a:solidFill>
                          <a:effectLst/>
                          <a:latin typeface="Times New Roman" panose="02020603050405020304" pitchFamily="18" charset="0"/>
                          <a:ea typeface="Cambria" panose="02040503050406030204" pitchFamily="18" charset="0"/>
                          <a:cs typeface="Times New Roman" panose="02020603050405020304" pitchFamily="18" charset="0"/>
                        </a:rPr>
                        <a:t>Phó từ đứng trước</a:t>
                      </a:r>
                      <a:endParaRPr lang="en-US" sz="1600" b="1" dirty="0">
                        <a:solidFill>
                          <a:schemeClr val="accent3"/>
                        </a:solidFill>
                        <a:effectLst/>
                        <a:latin typeface="Times New Roman" panose="020206030504050203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10000"/>
                        </a:lnSpc>
                        <a:spcAft>
                          <a:spcPts val="800"/>
                        </a:spcAft>
                      </a:pPr>
                      <a:r>
                        <a:rPr lang="vi-VN" sz="1600" b="1" dirty="0">
                          <a:solidFill>
                            <a:schemeClr val="accent3"/>
                          </a:solidFill>
                          <a:effectLst/>
                          <a:latin typeface="Times New Roman" panose="02020603050405020304" pitchFamily="18" charset="0"/>
                          <a:ea typeface="Cambria" panose="02040503050406030204" pitchFamily="18" charset="0"/>
                          <a:cs typeface="Times New Roman" panose="02020603050405020304" pitchFamily="18" charset="0"/>
                        </a:rPr>
                        <a:t>Phó từ đứng sau</a:t>
                      </a:r>
                      <a:endParaRPr lang="en-US" sz="1600" b="1" dirty="0">
                        <a:solidFill>
                          <a:schemeClr val="accent3"/>
                        </a:solidFill>
                        <a:effectLst/>
                        <a:latin typeface="Times New Roman" panose="02020603050405020304" pitchFamily="18" charset="0"/>
                        <a:ea typeface="Cambria" panose="020405030504060302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360269234"/>
                  </a:ext>
                </a:extLst>
              </a:tr>
              <a:tr h="370840">
                <a:tc>
                  <a:txBody>
                    <a:bodyPr/>
                    <a:lstStyle/>
                    <a:p>
                      <a:r>
                        <a:rPr lang="vi-VN" sz="1600" b="1" i="0" u="none" strike="noStrike" cap="none" dirty="0">
                          <a:solidFill>
                            <a:schemeClr val="accent3"/>
                          </a:solidFill>
                          <a:effectLst/>
                          <a:latin typeface="Times New Roman" panose="02020603050405020304" pitchFamily="18" charset="0"/>
                          <a:ea typeface="Cambria" panose="02040503050406030204" pitchFamily="18" charset="0"/>
                          <a:cs typeface="Times New Roman" panose="02020603050405020304" pitchFamily="18" charset="0"/>
                          <a:sym typeface="Arial"/>
                        </a:rPr>
                        <a:t>Chỉ quan hệ thời gian</a:t>
                      </a:r>
                      <a:endParaRPr lang="en-US" sz="1600" b="1" dirty="0">
                        <a:solidFill>
                          <a:schemeClr val="accent3"/>
                        </a:solidFill>
                        <a:latin typeface="Times New Roman" panose="02020603050405020304" pitchFamily="18" charset="0"/>
                        <a:ea typeface="Cambria" panose="02040503050406030204" pitchFamily="18" charset="0"/>
                        <a:cs typeface="Times New Roman" panose="02020603050405020304" pitchFamily="18" charset="0"/>
                      </a:endParaRPr>
                    </a:p>
                  </a:txBody>
                  <a:tcPr/>
                </a:tc>
                <a:tc>
                  <a:txBody>
                    <a:bodyPr/>
                    <a:lstStyle/>
                    <a:p>
                      <a:endParaRPr lang="en-US" sz="1600" b="1" dirty="0">
                        <a:solidFill>
                          <a:schemeClr val="accent3"/>
                        </a:solidFill>
                        <a:latin typeface="Times New Roman" panose="02020603050405020304" pitchFamily="18" charset="0"/>
                        <a:ea typeface="Cambria" panose="02040503050406030204" pitchFamily="18" charset="0"/>
                        <a:cs typeface="Times New Roman" panose="02020603050405020304" pitchFamily="18" charset="0"/>
                      </a:endParaRPr>
                    </a:p>
                  </a:txBody>
                  <a:tcPr/>
                </a:tc>
                <a:tc>
                  <a:txBody>
                    <a:bodyPr/>
                    <a:lstStyle/>
                    <a:p>
                      <a:endParaRPr lang="en-US" sz="1600" b="1" dirty="0">
                        <a:solidFill>
                          <a:schemeClr val="accent3"/>
                        </a:solidFill>
                        <a:latin typeface="Times New Roman" panose="02020603050405020304" pitchFamily="18" charset="0"/>
                        <a:ea typeface="Cambria" panose="02040503050406030204" pitchFamily="18" charset="0"/>
                        <a:cs typeface="Times New Roman" panose="02020603050405020304" pitchFamily="18" charset="0"/>
                      </a:endParaRPr>
                    </a:p>
                  </a:txBody>
                  <a:tcPr/>
                </a:tc>
                <a:extLst>
                  <a:ext uri="{0D108BD9-81ED-4DB2-BD59-A6C34878D82A}">
                    <a16:rowId xmlns:a16="http://schemas.microsoft.com/office/drawing/2014/main" val="910375062"/>
                  </a:ext>
                </a:extLst>
              </a:tr>
              <a:tr h="370840">
                <a:tc>
                  <a:txBody>
                    <a:bodyPr/>
                    <a:lstStyle/>
                    <a:p>
                      <a:r>
                        <a:rPr lang="vi-VN" sz="1600" b="1" dirty="0">
                          <a:solidFill>
                            <a:schemeClr val="accent3"/>
                          </a:solidFill>
                          <a:latin typeface="Times New Roman" panose="02020603050405020304" pitchFamily="18" charset="0"/>
                          <a:ea typeface="Cambria" panose="02040503050406030204" pitchFamily="18" charset="0"/>
                          <a:cs typeface="Times New Roman" panose="02020603050405020304" pitchFamily="18" charset="0"/>
                        </a:rPr>
                        <a:t>Chỉ mức độ</a:t>
                      </a:r>
                    </a:p>
                  </a:txBody>
                  <a:tcPr/>
                </a:tc>
                <a:tc>
                  <a:txBody>
                    <a:bodyPr/>
                    <a:lstStyle/>
                    <a:p>
                      <a:endParaRPr lang="en-US" sz="1600" b="1" dirty="0">
                        <a:solidFill>
                          <a:schemeClr val="accent3"/>
                        </a:solidFill>
                        <a:latin typeface="Times New Roman" panose="02020603050405020304" pitchFamily="18" charset="0"/>
                        <a:ea typeface="Cambria" panose="02040503050406030204" pitchFamily="18" charset="0"/>
                        <a:cs typeface="Times New Roman" panose="02020603050405020304" pitchFamily="18" charset="0"/>
                      </a:endParaRPr>
                    </a:p>
                  </a:txBody>
                  <a:tcPr/>
                </a:tc>
                <a:tc>
                  <a:txBody>
                    <a:bodyPr/>
                    <a:lstStyle/>
                    <a:p>
                      <a:endParaRPr lang="en-US" sz="1600" b="1" dirty="0">
                        <a:solidFill>
                          <a:schemeClr val="accent3"/>
                        </a:solidFill>
                        <a:latin typeface="Times New Roman" panose="02020603050405020304" pitchFamily="18" charset="0"/>
                        <a:ea typeface="Cambria" panose="02040503050406030204" pitchFamily="18" charset="0"/>
                        <a:cs typeface="Times New Roman" panose="02020603050405020304" pitchFamily="18" charset="0"/>
                      </a:endParaRPr>
                    </a:p>
                  </a:txBody>
                  <a:tcPr/>
                </a:tc>
                <a:extLst>
                  <a:ext uri="{0D108BD9-81ED-4DB2-BD59-A6C34878D82A}">
                    <a16:rowId xmlns:a16="http://schemas.microsoft.com/office/drawing/2014/main" val="1464991096"/>
                  </a:ext>
                </a:extLst>
              </a:tr>
              <a:tr h="370840">
                <a:tc>
                  <a:txBody>
                    <a:bodyPr/>
                    <a:lstStyle/>
                    <a:p>
                      <a:r>
                        <a:rPr lang="vi-VN" sz="1600" b="1" dirty="0">
                          <a:solidFill>
                            <a:schemeClr val="accent3"/>
                          </a:solidFill>
                          <a:latin typeface="Times New Roman" panose="02020603050405020304" pitchFamily="18" charset="0"/>
                          <a:ea typeface="Cambria" panose="02040503050406030204" pitchFamily="18" charset="0"/>
                          <a:cs typeface="Times New Roman" panose="02020603050405020304" pitchFamily="18" charset="0"/>
                        </a:rPr>
                        <a:t>Chỉ sự tiếp diễn tương tự</a:t>
                      </a:r>
                    </a:p>
                  </a:txBody>
                  <a:tcPr/>
                </a:tc>
                <a:tc>
                  <a:txBody>
                    <a:bodyPr/>
                    <a:lstStyle/>
                    <a:p>
                      <a:endParaRPr lang="en-US" sz="1600" b="1" dirty="0">
                        <a:solidFill>
                          <a:schemeClr val="accent3"/>
                        </a:solidFill>
                        <a:latin typeface="Times New Roman" panose="02020603050405020304" pitchFamily="18" charset="0"/>
                        <a:ea typeface="Cambria" panose="02040503050406030204" pitchFamily="18" charset="0"/>
                        <a:cs typeface="Times New Roman" panose="02020603050405020304" pitchFamily="18" charset="0"/>
                      </a:endParaRPr>
                    </a:p>
                  </a:txBody>
                  <a:tcPr/>
                </a:tc>
                <a:tc>
                  <a:txBody>
                    <a:bodyPr/>
                    <a:lstStyle/>
                    <a:p>
                      <a:endParaRPr lang="en-US" sz="1600" b="1" dirty="0">
                        <a:solidFill>
                          <a:schemeClr val="accent3"/>
                        </a:solidFill>
                        <a:latin typeface="Times New Roman" panose="02020603050405020304" pitchFamily="18" charset="0"/>
                        <a:ea typeface="Cambria" panose="02040503050406030204" pitchFamily="18" charset="0"/>
                        <a:cs typeface="Times New Roman" panose="02020603050405020304" pitchFamily="18" charset="0"/>
                      </a:endParaRPr>
                    </a:p>
                  </a:txBody>
                  <a:tcPr/>
                </a:tc>
                <a:extLst>
                  <a:ext uri="{0D108BD9-81ED-4DB2-BD59-A6C34878D82A}">
                    <a16:rowId xmlns:a16="http://schemas.microsoft.com/office/drawing/2014/main" val="3281656594"/>
                  </a:ext>
                </a:extLst>
              </a:tr>
              <a:tr h="370840">
                <a:tc>
                  <a:txBody>
                    <a:bodyPr/>
                    <a:lstStyle/>
                    <a:p>
                      <a:r>
                        <a:rPr lang="vi-VN" sz="1600" b="1" dirty="0">
                          <a:solidFill>
                            <a:schemeClr val="accent3"/>
                          </a:solidFill>
                          <a:latin typeface="Times New Roman" panose="02020603050405020304" pitchFamily="18" charset="0"/>
                          <a:ea typeface="Cambria" panose="02040503050406030204" pitchFamily="18" charset="0"/>
                          <a:cs typeface="Times New Roman" panose="02020603050405020304" pitchFamily="18" charset="0"/>
                        </a:rPr>
                        <a:t>Chỉ sự phủ định</a:t>
                      </a:r>
                      <a:endParaRPr lang="en-US" sz="1600" b="1" dirty="0">
                        <a:solidFill>
                          <a:schemeClr val="accent3"/>
                        </a:solidFill>
                        <a:latin typeface="Times New Roman" panose="02020603050405020304" pitchFamily="18" charset="0"/>
                        <a:ea typeface="Cambria" panose="02040503050406030204" pitchFamily="18" charset="0"/>
                        <a:cs typeface="Times New Roman" panose="02020603050405020304" pitchFamily="18" charset="0"/>
                      </a:endParaRPr>
                    </a:p>
                  </a:txBody>
                  <a:tcPr/>
                </a:tc>
                <a:tc>
                  <a:txBody>
                    <a:bodyPr/>
                    <a:lstStyle/>
                    <a:p>
                      <a:endParaRPr lang="en-US" sz="1600" b="1" dirty="0">
                        <a:solidFill>
                          <a:schemeClr val="accent3"/>
                        </a:solidFill>
                        <a:latin typeface="Times New Roman" panose="02020603050405020304" pitchFamily="18" charset="0"/>
                        <a:ea typeface="Cambria" panose="02040503050406030204" pitchFamily="18" charset="0"/>
                        <a:cs typeface="Times New Roman" panose="02020603050405020304" pitchFamily="18" charset="0"/>
                      </a:endParaRPr>
                    </a:p>
                  </a:txBody>
                  <a:tcPr/>
                </a:tc>
                <a:tc>
                  <a:txBody>
                    <a:bodyPr/>
                    <a:lstStyle/>
                    <a:p>
                      <a:endParaRPr lang="en-US" sz="1600" b="1" dirty="0">
                        <a:solidFill>
                          <a:schemeClr val="accent3"/>
                        </a:solidFill>
                        <a:latin typeface="Times New Roman" panose="02020603050405020304" pitchFamily="18" charset="0"/>
                        <a:ea typeface="Cambria" panose="02040503050406030204" pitchFamily="18" charset="0"/>
                        <a:cs typeface="Times New Roman" panose="02020603050405020304" pitchFamily="18" charset="0"/>
                      </a:endParaRPr>
                    </a:p>
                  </a:txBody>
                  <a:tcPr/>
                </a:tc>
                <a:extLst>
                  <a:ext uri="{0D108BD9-81ED-4DB2-BD59-A6C34878D82A}">
                    <a16:rowId xmlns:a16="http://schemas.microsoft.com/office/drawing/2014/main" val="343840137"/>
                  </a:ext>
                </a:extLst>
              </a:tr>
              <a:tr h="370840">
                <a:tc>
                  <a:txBody>
                    <a:bodyPr/>
                    <a:lstStyle/>
                    <a:p>
                      <a:r>
                        <a:rPr lang="vi-VN" sz="1600" b="1" dirty="0">
                          <a:solidFill>
                            <a:schemeClr val="accent3"/>
                          </a:solidFill>
                          <a:latin typeface="Times New Roman" panose="02020603050405020304" pitchFamily="18" charset="0"/>
                          <a:ea typeface="Cambria" panose="02040503050406030204" pitchFamily="18" charset="0"/>
                          <a:cs typeface="Times New Roman" panose="02020603050405020304" pitchFamily="18" charset="0"/>
                        </a:rPr>
                        <a:t>Chỉ sự cầu khiến</a:t>
                      </a:r>
                      <a:endParaRPr lang="en-US" sz="1600" b="1" dirty="0">
                        <a:solidFill>
                          <a:schemeClr val="accent3"/>
                        </a:solidFill>
                        <a:latin typeface="Times New Roman" panose="02020603050405020304" pitchFamily="18" charset="0"/>
                        <a:ea typeface="Cambria" panose="02040503050406030204" pitchFamily="18" charset="0"/>
                        <a:cs typeface="Times New Roman" panose="02020603050405020304" pitchFamily="18" charset="0"/>
                      </a:endParaRPr>
                    </a:p>
                  </a:txBody>
                  <a:tcPr/>
                </a:tc>
                <a:tc>
                  <a:txBody>
                    <a:bodyPr/>
                    <a:lstStyle/>
                    <a:p>
                      <a:endParaRPr lang="en-US" sz="1600" b="1" dirty="0">
                        <a:solidFill>
                          <a:schemeClr val="accent3"/>
                        </a:solidFill>
                        <a:latin typeface="Times New Roman" panose="02020603050405020304" pitchFamily="18" charset="0"/>
                        <a:ea typeface="Cambria" panose="02040503050406030204" pitchFamily="18" charset="0"/>
                        <a:cs typeface="Times New Roman" panose="02020603050405020304" pitchFamily="18" charset="0"/>
                      </a:endParaRPr>
                    </a:p>
                  </a:txBody>
                  <a:tcPr/>
                </a:tc>
                <a:tc>
                  <a:txBody>
                    <a:bodyPr/>
                    <a:lstStyle/>
                    <a:p>
                      <a:endParaRPr lang="en-US" sz="1600" b="1" dirty="0">
                        <a:solidFill>
                          <a:schemeClr val="accent3"/>
                        </a:solidFill>
                        <a:latin typeface="Times New Roman" panose="02020603050405020304" pitchFamily="18" charset="0"/>
                        <a:ea typeface="Cambria" panose="02040503050406030204" pitchFamily="18" charset="0"/>
                        <a:cs typeface="Times New Roman" panose="02020603050405020304" pitchFamily="18" charset="0"/>
                      </a:endParaRPr>
                    </a:p>
                  </a:txBody>
                  <a:tcPr/>
                </a:tc>
                <a:extLst>
                  <a:ext uri="{0D108BD9-81ED-4DB2-BD59-A6C34878D82A}">
                    <a16:rowId xmlns:a16="http://schemas.microsoft.com/office/drawing/2014/main" val="384683199"/>
                  </a:ext>
                </a:extLst>
              </a:tr>
              <a:tr h="370840">
                <a:tc>
                  <a:txBody>
                    <a:bodyPr/>
                    <a:lstStyle/>
                    <a:p>
                      <a:r>
                        <a:rPr lang="vi-VN" sz="1600" b="1" dirty="0">
                          <a:solidFill>
                            <a:schemeClr val="accent3"/>
                          </a:solidFill>
                          <a:latin typeface="Times New Roman" panose="02020603050405020304" pitchFamily="18" charset="0"/>
                          <a:ea typeface="Cambria" panose="02040503050406030204" pitchFamily="18" charset="0"/>
                          <a:cs typeface="Times New Roman" panose="02020603050405020304" pitchFamily="18" charset="0"/>
                        </a:rPr>
                        <a:t>Chỉ kết quả và hướng</a:t>
                      </a:r>
                      <a:endParaRPr lang="en-US" sz="1600" b="1" dirty="0">
                        <a:solidFill>
                          <a:schemeClr val="accent3"/>
                        </a:solidFill>
                        <a:latin typeface="Times New Roman" panose="02020603050405020304" pitchFamily="18" charset="0"/>
                        <a:ea typeface="Cambria" panose="02040503050406030204" pitchFamily="18" charset="0"/>
                        <a:cs typeface="Times New Roman" panose="02020603050405020304" pitchFamily="18" charset="0"/>
                      </a:endParaRPr>
                    </a:p>
                  </a:txBody>
                  <a:tcPr/>
                </a:tc>
                <a:tc>
                  <a:txBody>
                    <a:bodyPr/>
                    <a:lstStyle/>
                    <a:p>
                      <a:endParaRPr lang="en-US" sz="1600" b="1" dirty="0">
                        <a:solidFill>
                          <a:schemeClr val="accent3"/>
                        </a:solidFill>
                        <a:latin typeface="Times New Roman" panose="02020603050405020304" pitchFamily="18" charset="0"/>
                        <a:ea typeface="Cambria" panose="02040503050406030204" pitchFamily="18" charset="0"/>
                        <a:cs typeface="Times New Roman" panose="02020603050405020304" pitchFamily="18" charset="0"/>
                      </a:endParaRPr>
                    </a:p>
                  </a:txBody>
                  <a:tcPr/>
                </a:tc>
                <a:tc>
                  <a:txBody>
                    <a:bodyPr/>
                    <a:lstStyle/>
                    <a:p>
                      <a:endParaRPr lang="en-US" sz="1600" b="1" dirty="0">
                        <a:solidFill>
                          <a:schemeClr val="accent3"/>
                        </a:solidFill>
                        <a:latin typeface="Times New Roman" panose="02020603050405020304" pitchFamily="18" charset="0"/>
                        <a:ea typeface="Cambria" panose="02040503050406030204" pitchFamily="18" charset="0"/>
                        <a:cs typeface="Times New Roman" panose="02020603050405020304" pitchFamily="18" charset="0"/>
                      </a:endParaRPr>
                    </a:p>
                  </a:txBody>
                  <a:tcPr/>
                </a:tc>
                <a:extLst>
                  <a:ext uri="{0D108BD9-81ED-4DB2-BD59-A6C34878D82A}">
                    <a16:rowId xmlns:a16="http://schemas.microsoft.com/office/drawing/2014/main" val="3873890796"/>
                  </a:ext>
                </a:extLst>
              </a:tr>
              <a:tr h="370840">
                <a:tc>
                  <a:txBody>
                    <a:bodyPr/>
                    <a:lstStyle/>
                    <a:p>
                      <a:r>
                        <a:rPr lang="vi-VN" sz="1600" b="1" dirty="0">
                          <a:solidFill>
                            <a:schemeClr val="accent3"/>
                          </a:solidFill>
                          <a:latin typeface="Times New Roman" panose="02020603050405020304" pitchFamily="18" charset="0"/>
                          <a:ea typeface="Cambria" panose="02040503050406030204" pitchFamily="18" charset="0"/>
                          <a:cs typeface="Times New Roman" panose="02020603050405020304" pitchFamily="18" charset="0"/>
                        </a:rPr>
                        <a:t>Chỉ khả năng</a:t>
                      </a:r>
                      <a:endParaRPr lang="en-US" sz="1600" b="1" dirty="0">
                        <a:solidFill>
                          <a:schemeClr val="accent3"/>
                        </a:solidFill>
                        <a:latin typeface="Times New Roman" panose="02020603050405020304" pitchFamily="18" charset="0"/>
                        <a:ea typeface="Cambria" panose="02040503050406030204" pitchFamily="18" charset="0"/>
                        <a:cs typeface="Times New Roman" panose="02020603050405020304" pitchFamily="18" charset="0"/>
                      </a:endParaRPr>
                    </a:p>
                  </a:txBody>
                  <a:tcPr/>
                </a:tc>
                <a:tc>
                  <a:txBody>
                    <a:bodyPr/>
                    <a:lstStyle/>
                    <a:p>
                      <a:endParaRPr lang="en-US" sz="1600" b="1">
                        <a:solidFill>
                          <a:schemeClr val="accent3"/>
                        </a:solidFill>
                        <a:latin typeface="Times New Roman" panose="02020603050405020304" pitchFamily="18" charset="0"/>
                        <a:ea typeface="Cambria" panose="02040503050406030204" pitchFamily="18" charset="0"/>
                        <a:cs typeface="Times New Roman" panose="02020603050405020304" pitchFamily="18" charset="0"/>
                      </a:endParaRPr>
                    </a:p>
                  </a:txBody>
                  <a:tcPr/>
                </a:tc>
                <a:tc>
                  <a:txBody>
                    <a:bodyPr/>
                    <a:lstStyle/>
                    <a:p>
                      <a:endParaRPr lang="en-US" sz="1600" b="1" dirty="0">
                        <a:solidFill>
                          <a:schemeClr val="accent3"/>
                        </a:solidFill>
                        <a:latin typeface="Times New Roman" panose="02020603050405020304" pitchFamily="18" charset="0"/>
                        <a:ea typeface="Cambria" panose="02040503050406030204" pitchFamily="18" charset="0"/>
                        <a:cs typeface="Times New Roman" panose="02020603050405020304" pitchFamily="18" charset="0"/>
                      </a:endParaRPr>
                    </a:p>
                  </a:txBody>
                  <a:tcPr/>
                </a:tc>
                <a:extLst>
                  <a:ext uri="{0D108BD9-81ED-4DB2-BD59-A6C34878D82A}">
                    <a16:rowId xmlns:a16="http://schemas.microsoft.com/office/drawing/2014/main" val="2820584117"/>
                  </a:ext>
                </a:extLst>
              </a:tr>
            </a:tbl>
          </a:graphicData>
        </a:graphic>
      </p:graphicFrame>
      <p:sp>
        <p:nvSpPr>
          <p:cNvPr id="37" name="Google Shape;5398;p36">
            <a:extLst>
              <a:ext uri="{FF2B5EF4-FFF2-40B4-BE49-F238E27FC236}">
                <a16:creationId xmlns:a16="http://schemas.microsoft.com/office/drawing/2014/main" id="{211146DD-05F4-4E95-B0D5-B698E906B3A2}"/>
              </a:ext>
            </a:extLst>
          </p:cNvPr>
          <p:cNvSpPr txBox="1">
            <a:spLocks/>
          </p:cNvSpPr>
          <p:nvPr/>
        </p:nvSpPr>
        <p:spPr>
          <a:xfrm>
            <a:off x="789146" y="1546556"/>
            <a:ext cx="7704000" cy="48094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200"/>
              <a:buFont typeface="Marcellus"/>
              <a:buNone/>
              <a:defRPr sz="3200" b="0" i="0" u="none" strike="noStrike" cap="none">
                <a:solidFill>
                  <a:schemeClr val="dk1"/>
                </a:solidFill>
                <a:latin typeface="Marcellus"/>
                <a:ea typeface="Marcellus"/>
                <a:cs typeface="Marcellus"/>
                <a:sym typeface="Marcellus"/>
              </a:defRPr>
            </a:lvl1pPr>
            <a:lvl2pPr marR="0" lvl="1" algn="l" rtl="0">
              <a:lnSpc>
                <a:spcPct val="100000"/>
              </a:lnSpc>
              <a:spcBef>
                <a:spcPts val="0"/>
              </a:spcBef>
              <a:spcAft>
                <a:spcPts val="0"/>
              </a:spcAft>
              <a:buClr>
                <a:schemeClr val="dk1"/>
              </a:buClr>
              <a:buSzPts val="3200"/>
              <a:buFont typeface="Marcellus"/>
              <a:buNone/>
              <a:defRPr sz="3200" b="0" i="0" u="none" strike="noStrike" cap="none">
                <a:solidFill>
                  <a:schemeClr val="dk1"/>
                </a:solidFill>
                <a:latin typeface="Marcellus"/>
                <a:ea typeface="Marcellus"/>
                <a:cs typeface="Marcellus"/>
                <a:sym typeface="Marcellus"/>
              </a:defRPr>
            </a:lvl2pPr>
            <a:lvl3pPr marR="0" lvl="2" algn="l" rtl="0">
              <a:lnSpc>
                <a:spcPct val="100000"/>
              </a:lnSpc>
              <a:spcBef>
                <a:spcPts val="0"/>
              </a:spcBef>
              <a:spcAft>
                <a:spcPts val="0"/>
              </a:spcAft>
              <a:buClr>
                <a:schemeClr val="dk1"/>
              </a:buClr>
              <a:buSzPts val="3200"/>
              <a:buFont typeface="Marcellus"/>
              <a:buNone/>
              <a:defRPr sz="3200" b="0" i="0" u="none" strike="noStrike" cap="none">
                <a:solidFill>
                  <a:schemeClr val="dk1"/>
                </a:solidFill>
                <a:latin typeface="Marcellus"/>
                <a:ea typeface="Marcellus"/>
                <a:cs typeface="Marcellus"/>
                <a:sym typeface="Marcellus"/>
              </a:defRPr>
            </a:lvl3pPr>
            <a:lvl4pPr marR="0" lvl="3" algn="l" rtl="0">
              <a:lnSpc>
                <a:spcPct val="100000"/>
              </a:lnSpc>
              <a:spcBef>
                <a:spcPts val="0"/>
              </a:spcBef>
              <a:spcAft>
                <a:spcPts val="0"/>
              </a:spcAft>
              <a:buClr>
                <a:schemeClr val="dk1"/>
              </a:buClr>
              <a:buSzPts val="3200"/>
              <a:buFont typeface="Marcellus"/>
              <a:buNone/>
              <a:defRPr sz="3200" b="0" i="0" u="none" strike="noStrike" cap="none">
                <a:solidFill>
                  <a:schemeClr val="dk1"/>
                </a:solidFill>
                <a:latin typeface="Marcellus"/>
                <a:ea typeface="Marcellus"/>
                <a:cs typeface="Marcellus"/>
                <a:sym typeface="Marcellus"/>
              </a:defRPr>
            </a:lvl4pPr>
            <a:lvl5pPr marR="0" lvl="4" algn="l" rtl="0">
              <a:lnSpc>
                <a:spcPct val="100000"/>
              </a:lnSpc>
              <a:spcBef>
                <a:spcPts val="0"/>
              </a:spcBef>
              <a:spcAft>
                <a:spcPts val="0"/>
              </a:spcAft>
              <a:buClr>
                <a:schemeClr val="dk1"/>
              </a:buClr>
              <a:buSzPts val="3200"/>
              <a:buFont typeface="Marcellus"/>
              <a:buNone/>
              <a:defRPr sz="3200" b="0" i="0" u="none" strike="noStrike" cap="none">
                <a:solidFill>
                  <a:schemeClr val="dk1"/>
                </a:solidFill>
                <a:latin typeface="Marcellus"/>
                <a:ea typeface="Marcellus"/>
                <a:cs typeface="Marcellus"/>
                <a:sym typeface="Marcellus"/>
              </a:defRPr>
            </a:lvl5pPr>
            <a:lvl6pPr marR="0" lvl="5" algn="l" rtl="0">
              <a:lnSpc>
                <a:spcPct val="100000"/>
              </a:lnSpc>
              <a:spcBef>
                <a:spcPts val="0"/>
              </a:spcBef>
              <a:spcAft>
                <a:spcPts val="0"/>
              </a:spcAft>
              <a:buClr>
                <a:schemeClr val="dk1"/>
              </a:buClr>
              <a:buSzPts val="3200"/>
              <a:buFont typeface="Marcellus"/>
              <a:buNone/>
              <a:defRPr sz="3200" b="0" i="0" u="none" strike="noStrike" cap="none">
                <a:solidFill>
                  <a:schemeClr val="dk1"/>
                </a:solidFill>
                <a:latin typeface="Marcellus"/>
                <a:ea typeface="Marcellus"/>
                <a:cs typeface="Marcellus"/>
                <a:sym typeface="Marcellus"/>
              </a:defRPr>
            </a:lvl6pPr>
            <a:lvl7pPr marR="0" lvl="6" algn="l" rtl="0">
              <a:lnSpc>
                <a:spcPct val="100000"/>
              </a:lnSpc>
              <a:spcBef>
                <a:spcPts val="0"/>
              </a:spcBef>
              <a:spcAft>
                <a:spcPts val="0"/>
              </a:spcAft>
              <a:buClr>
                <a:schemeClr val="dk1"/>
              </a:buClr>
              <a:buSzPts val="3200"/>
              <a:buFont typeface="Marcellus"/>
              <a:buNone/>
              <a:defRPr sz="3200" b="0" i="0" u="none" strike="noStrike" cap="none">
                <a:solidFill>
                  <a:schemeClr val="dk1"/>
                </a:solidFill>
                <a:latin typeface="Marcellus"/>
                <a:ea typeface="Marcellus"/>
                <a:cs typeface="Marcellus"/>
                <a:sym typeface="Marcellus"/>
              </a:defRPr>
            </a:lvl7pPr>
            <a:lvl8pPr marR="0" lvl="7" algn="l" rtl="0">
              <a:lnSpc>
                <a:spcPct val="100000"/>
              </a:lnSpc>
              <a:spcBef>
                <a:spcPts val="0"/>
              </a:spcBef>
              <a:spcAft>
                <a:spcPts val="0"/>
              </a:spcAft>
              <a:buClr>
                <a:schemeClr val="dk1"/>
              </a:buClr>
              <a:buSzPts val="3200"/>
              <a:buFont typeface="Marcellus"/>
              <a:buNone/>
              <a:defRPr sz="3200" b="0" i="0" u="none" strike="noStrike" cap="none">
                <a:solidFill>
                  <a:schemeClr val="dk1"/>
                </a:solidFill>
                <a:latin typeface="Marcellus"/>
                <a:ea typeface="Marcellus"/>
                <a:cs typeface="Marcellus"/>
                <a:sym typeface="Marcellus"/>
              </a:defRPr>
            </a:lvl8pPr>
            <a:lvl9pPr marR="0" lvl="8" algn="l" rtl="0">
              <a:lnSpc>
                <a:spcPct val="100000"/>
              </a:lnSpc>
              <a:spcBef>
                <a:spcPts val="0"/>
              </a:spcBef>
              <a:spcAft>
                <a:spcPts val="0"/>
              </a:spcAft>
              <a:buClr>
                <a:schemeClr val="dk1"/>
              </a:buClr>
              <a:buSzPts val="3200"/>
              <a:buFont typeface="Marcellus"/>
              <a:buNone/>
              <a:defRPr sz="3200" b="0" i="0" u="none" strike="noStrike" cap="none">
                <a:solidFill>
                  <a:schemeClr val="dk1"/>
                </a:solidFill>
                <a:latin typeface="Marcellus"/>
                <a:ea typeface="Marcellus"/>
                <a:cs typeface="Marcellus"/>
                <a:sym typeface="Marcellus"/>
              </a:defRPr>
            </a:lvl9pPr>
          </a:lstStyle>
          <a:p>
            <a:pPr algn="ctr"/>
            <a:r>
              <a:rPr lang="vi-VN" sz="1800" b="1" dirty="0">
                <a:solidFill>
                  <a:schemeClr val="accent5">
                    <a:lumMod val="75000"/>
                  </a:schemeClr>
                </a:solidFill>
                <a:latin typeface="Times New Roman" panose="02020603050405020304" pitchFamily="18" charset="0"/>
                <a:ea typeface="Cambria" panose="02040503050406030204" pitchFamily="18" charset="0"/>
                <a:cs typeface="Times New Roman" panose="02020603050405020304" pitchFamily="18" charset="0"/>
              </a:rPr>
              <a:t>CÁC LOẠI PHÓ TỪ</a:t>
            </a:r>
          </a:p>
        </p:txBody>
      </p:sp>
      <p:pic>
        <p:nvPicPr>
          <p:cNvPr id="39" name="Picture 9">
            <a:extLst>
              <a:ext uri="{FF2B5EF4-FFF2-40B4-BE49-F238E27FC236}">
                <a16:creationId xmlns:a16="http://schemas.microsoft.com/office/drawing/2014/main" id="{D06FA613-A1DA-44DD-90FC-B205B53F6750}"/>
              </a:ext>
            </a:extLst>
          </p:cNvPr>
          <p:cNvPicPr>
            <a:picLocks noChangeAspect="1" noChangeArrowheads="1" noCrop="1"/>
          </p:cNvPicPr>
          <p:nvPr/>
        </p:nvPicPr>
        <p:blipFill>
          <a:blip r:embed="rId4">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3164" y="82318"/>
            <a:ext cx="1135380" cy="6237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9702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nodeType="clickEffect">
                                  <p:stCondLst>
                                    <p:cond delay="0"/>
                                  </p:stCondLst>
                                  <p:iterate type="lt">
                                    <p:tmPct val="5000"/>
                                  </p:iterate>
                                  <p:childTnLst>
                                    <p:anim calcmode="lin" valueType="num">
                                      <p:cBhvr>
                                        <p:cTn id="6" dur="1000"/>
                                        <p:tgtEl>
                                          <p:spTgt spid="39"/>
                                        </p:tgtEl>
                                        <p:attrNameLst>
                                          <p:attrName>ppt_w</p:attrName>
                                        </p:attrNameLst>
                                      </p:cBhvr>
                                      <p:tavLst>
                                        <p:tav tm="0">
                                          <p:val>
                                            <p:strVal val="ppt_w"/>
                                          </p:val>
                                        </p:tav>
                                        <p:tav tm="100000">
                                          <p:val>
                                            <p:fltVal val="0"/>
                                          </p:val>
                                        </p:tav>
                                      </p:tavLst>
                                    </p:anim>
                                    <p:anim calcmode="lin" valueType="num">
                                      <p:cBhvr>
                                        <p:cTn id="7" dur="1000"/>
                                        <p:tgtEl>
                                          <p:spTgt spid="39"/>
                                        </p:tgtEl>
                                        <p:attrNameLst>
                                          <p:attrName>ppt_h</p:attrName>
                                        </p:attrNameLst>
                                      </p:cBhvr>
                                      <p:tavLst>
                                        <p:tav tm="0">
                                          <p:val>
                                            <p:strVal val="ppt_h"/>
                                          </p:val>
                                        </p:tav>
                                        <p:tav tm="100000">
                                          <p:val>
                                            <p:fltVal val="0"/>
                                          </p:val>
                                        </p:tav>
                                      </p:tavLst>
                                    </p:anim>
                                    <p:anim calcmode="lin" valueType="num">
                                      <p:cBhvr>
                                        <p:cTn id="8" dur="1000"/>
                                        <p:tgtEl>
                                          <p:spTgt spid="39"/>
                                        </p:tgtEl>
                                        <p:attrNameLst>
                                          <p:attrName>style.rotation</p:attrName>
                                        </p:attrNameLst>
                                      </p:cBhvr>
                                      <p:tavLst>
                                        <p:tav tm="0">
                                          <p:val>
                                            <p:fltVal val="0"/>
                                          </p:val>
                                        </p:tav>
                                        <p:tav tm="100000">
                                          <p:val>
                                            <p:fltVal val="90"/>
                                          </p:val>
                                        </p:tav>
                                      </p:tavLst>
                                    </p:anim>
                                    <p:animEffect transition="out" filter="fade">
                                      <p:cBhvr>
                                        <p:cTn id="9" dur="1000"/>
                                        <p:tgtEl>
                                          <p:spTgt spid="39"/>
                                        </p:tgtEl>
                                      </p:cBhvr>
                                    </p:animEffect>
                                    <p:set>
                                      <p:cBhvr>
                                        <p:cTn id="10" dur="1" fill="hold">
                                          <p:stCondLst>
                                            <p:cond delay="999"/>
                                          </p:stCondLst>
                                        </p:cTn>
                                        <p:tgtEl>
                                          <p:spTgt spid="39"/>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3" name="RINGI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396"/>
        <p:cNvGrpSpPr/>
        <p:nvPr/>
      </p:nvGrpSpPr>
      <p:grpSpPr>
        <a:xfrm>
          <a:off x="0" y="0"/>
          <a:ext cx="0" cy="0"/>
          <a:chOff x="0" y="0"/>
          <a:chExt cx="0" cy="0"/>
        </a:xfrm>
      </p:grpSpPr>
      <p:grpSp>
        <p:nvGrpSpPr>
          <p:cNvPr id="5399" name="Google Shape;5399;p36"/>
          <p:cNvGrpSpPr/>
          <p:nvPr/>
        </p:nvGrpSpPr>
        <p:grpSpPr>
          <a:xfrm rot="-5400000">
            <a:off x="7524455" y="3365638"/>
            <a:ext cx="1051667" cy="3458160"/>
            <a:chOff x="6772950" y="1141500"/>
            <a:chExt cx="372575" cy="1225125"/>
          </a:xfrm>
        </p:grpSpPr>
        <p:sp>
          <p:nvSpPr>
            <p:cNvPr id="5400" name="Google Shape;5400;p36"/>
            <p:cNvSpPr/>
            <p:nvPr/>
          </p:nvSpPr>
          <p:spPr>
            <a:xfrm>
              <a:off x="6772950" y="1141500"/>
              <a:ext cx="372575" cy="1225125"/>
            </a:xfrm>
            <a:custGeom>
              <a:avLst/>
              <a:gdLst/>
              <a:ahLst/>
              <a:cxnLst/>
              <a:rect l="l" t="t" r="r" b="b"/>
              <a:pathLst>
                <a:path w="14903" h="49005" extrusionOk="0">
                  <a:moveTo>
                    <a:pt x="5168" y="7261"/>
                  </a:moveTo>
                  <a:cubicBezTo>
                    <a:pt x="5167" y="7262"/>
                    <a:pt x="5166" y="7263"/>
                    <a:pt x="5165" y="7264"/>
                  </a:cubicBezTo>
                  <a:lnTo>
                    <a:pt x="5165" y="7264"/>
                  </a:lnTo>
                  <a:lnTo>
                    <a:pt x="5179" y="7271"/>
                  </a:lnTo>
                  <a:lnTo>
                    <a:pt x="5168" y="7261"/>
                  </a:lnTo>
                  <a:close/>
                  <a:moveTo>
                    <a:pt x="7810" y="1"/>
                  </a:moveTo>
                  <a:cubicBezTo>
                    <a:pt x="7054" y="1"/>
                    <a:pt x="6313" y="88"/>
                    <a:pt x="5611" y="447"/>
                  </a:cubicBezTo>
                  <a:cubicBezTo>
                    <a:pt x="5474" y="522"/>
                    <a:pt x="5327" y="574"/>
                    <a:pt x="5168" y="606"/>
                  </a:cubicBezTo>
                  <a:cubicBezTo>
                    <a:pt x="4863" y="679"/>
                    <a:pt x="4662" y="859"/>
                    <a:pt x="4546" y="1154"/>
                  </a:cubicBezTo>
                  <a:cubicBezTo>
                    <a:pt x="4441" y="1408"/>
                    <a:pt x="4303" y="1618"/>
                    <a:pt x="4029" y="1776"/>
                  </a:cubicBezTo>
                  <a:cubicBezTo>
                    <a:pt x="3866" y="1688"/>
                    <a:pt x="3700" y="1649"/>
                    <a:pt x="3533" y="1649"/>
                  </a:cubicBezTo>
                  <a:cubicBezTo>
                    <a:pt x="3320" y="1649"/>
                    <a:pt x="3107" y="1712"/>
                    <a:pt x="2901" y="1818"/>
                  </a:cubicBezTo>
                  <a:cubicBezTo>
                    <a:pt x="2278" y="2125"/>
                    <a:pt x="1814" y="2641"/>
                    <a:pt x="1329" y="3116"/>
                  </a:cubicBezTo>
                  <a:cubicBezTo>
                    <a:pt x="1287" y="3158"/>
                    <a:pt x="1256" y="3232"/>
                    <a:pt x="1234" y="3285"/>
                  </a:cubicBezTo>
                  <a:cubicBezTo>
                    <a:pt x="1055" y="3864"/>
                    <a:pt x="728" y="4371"/>
                    <a:pt x="443" y="4898"/>
                  </a:cubicBezTo>
                  <a:cubicBezTo>
                    <a:pt x="180" y="5383"/>
                    <a:pt x="0" y="5932"/>
                    <a:pt x="211" y="6491"/>
                  </a:cubicBezTo>
                  <a:cubicBezTo>
                    <a:pt x="485" y="7271"/>
                    <a:pt x="1024" y="7820"/>
                    <a:pt x="1835" y="8020"/>
                  </a:cubicBezTo>
                  <a:cubicBezTo>
                    <a:pt x="2289" y="8125"/>
                    <a:pt x="2753" y="8168"/>
                    <a:pt x="3217" y="8200"/>
                  </a:cubicBezTo>
                  <a:cubicBezTo>
                    <a:pt x="3660" y="8231"/>
                    <a:pt x="4092" y="8294"/>
                    <a:pt x="4546" y="8442"/>
                  </a:cubicBezTo>
                  <a:cubicBezTo>
                    <a:pt x="4577" y="9496"/>
                    <a:pt x="5126" y="10288"/>
                    <a:pt x="5791" y="11026"/>
                  </a:cubicBezTo>
                  <a:cubicBezTo>
                    <a:pt x="6276" y="11553"/>
                    <a:pt x="6719" y="12102"/>
                    <a:pt x="7204" y="12618"/>
                  </a:cubicBezTo>
                  <a:cubicBezTo>
                    <a:pt x="7499" y="12946"/>
                    <a:pt x="7689" y="13314"/>
                    <a:pt x="7741" y="13736"/>
                  </a:cubicBezTo>
                  <a:cubicBezTo>
                    <a:pt x="7879" y="14791"/>
                    <a:pt x="8048" y="15846"/>
                    <a:pt x="8016" y="16911"/>
                  </a:cubicBezTo>
                  <a:cubicBezTo>
                    <a:pt x="7994" y="17512"/>
                    <a:pt x="7973" y="18124"/>
                    <a:pt x="8037" y="18714"/>
                  </a:cubicBezTo>
                  <a:cubicBezTo>
                    <a:pt x="8153" y="19748"/>
                    <a:pt x="8121" y="20792"/>
                    <a:pt x="8163" y="21836"/>
                  </a:cubicBezTo>
                  <a:cubicBezTo>
                    <a:pt x="8184" y="22501"/>
                    <a:pt x="8153" y="23165"/>
                    <a:pt x="8184" y="23830"/>
                  </a:cubicBezTo>
                  <a:cubicBezTo>
                    <a:pt x="8226" y="24610"/>
                    <a:pt x="8195" y="25380"/>
                    <a:pt x="8322" y="26150"/>
                  </a:cubicBezTo>
                  <a:cubicBezTo>
                    <a:pt x="8427" y="26762"/>
                    <a:pt x="8385" y="27395"/>
                    <a:pt x="8501" y="28006"/>
                  </a:cubicBezTo>
                  <a:cubicBezTo>
                    <a:pt x="8733" y="29293"/>
                    <a:pt x="8648" y="30611"/>
                    <a:pt x="8828" y="31909"/>
                  </a:cubicBezTo>
                  <a:cubicBezTo>
                    <a:pt x="8923" y="32563"/>
                    <a:pt x="8923" y="33227"/>
                    <a:pt x="8986" y="33891"/>
                  </a:cubicBezTo>
                  <a:cubicBezTo>
                    <a:pt x="9070" y="34798"/>
                    <a:pt x="9208" y="35694"/>
                    <a:pt x="9229" y="36602"/>
                  </a:cubicBezTo>
                  <a:cubicBezTo>
                    <a:pt x="9229" y="36665"/>
                    <a:pt x="9239" y="36739"/>
                    <a:pt x="9250" y="36802"/>
                  </a:cubicBezTo>
                  <a:cubicBezTo>
                    <a:pt x="9408" y="38047"/>
                    <a:pt x="9355" y="39291"/>
                    <a:pt x="9271" y="40525"/>
                  </a:cubicBezTo>
                  <a:cubicBezTo>
                    <a:pt x="9197" y="41453"/>
                    <a:pt x="9176" y="42381"/>
                    <a:pt x="9250" y="43320"/>
                  </a:cubicBezTo>
                  <a:cubicBezTo>
                    <a:pt x="9260" y="43489"/>
                    <a:pt x="9281" y="43668"/>
                    <a:pt x="9292" y="43848"/>
                  </a:cubicBezTo>
                  <a:cubicBezTo>
                    <a:pt x="9323" y="45334"/>
                    <a:pt x="9366" y="46822"/>
                    <a:pt x="9398" y="48308"/>
                  </a:cubicBezTo>
                  <a:cubicBezTo>
                    <a:pt x="9408" y="48498"/>
                    <a:pt x="9429" y="48688"/>
                    <a:pt x="9440" y="49004"/>
                  </a:cubicBezTo>
                  <a:cubicBezTo>
                    <a:pt x="9566" y="48836"/>
                    <a:pt x="9640" y="48783"/>
                    <a:pt x="9651" y="48709"/>
                  </a:cubicBezTo>
                  <a:cubicBezTo>
                    <a:pt x="9682" y="48519"/>
                    <a:pt x="9693" y="48319"/>
                    <a:pt x="9703" y="48119"/>
                  </a:cubicBezTo>
                  <a:cubicBezTo>
                    <a:pt x="9703" y="47296"/>
                    <a:pt x="9714" y="46473"/>
                    <a:pt x="9714" y="45651"/>
                  </a:cubicBezTo>
                  <a:cubicBezTo>
                    <a:pt x="9714" y="45324"/>
                    <a:pt x="9735" y="44987"/>
                    <a:pt x="9682" y="44659"/>
                  </a:cubicBezTo>
                  <a:cubicBezTo>
                    <a:pt x="9598" y="44037"/>
                    <a:pt x="9587" y="43415"/>
                    <a:pt x="9598" y="42793"/>
                  </a:cubicBezTo>
                  <a:cubicBezTo>
                    <a:pt x="9609" y="41643"/>
                    <a:pt x="9587" y="40483"/>
                    <a:pt x="9630" y="39334"/>
                  </a:cubicBezTo>
                  <a:cubicBezTo>
                    <a:pt x="9682" y="37572"/>
                    <a:pt x="9513" y="35832"/>
                    <a:pt x="9355" y="34091"/>
                  </a:cubicBezTo>
                  <a:cubicBezTo>
                    <a:pt x="9302" y="33606"/>
                    <a:pt x="9271" y="33121"/>
                    <a:pt x="9218" y="32636"/>
                  </a:cubicBezTo>
                  <a:cubicBezTo>
                    <a:pt x="9155" y="31909"/>
                    <a:pt x="9028" y="31180"/>
                    <a:pt x="9028" y="30453"/>
                  </a:cubicBezTo>
                  <a:cubicBezTo>
                    <a:pt x="9018" y="29314"/>
                    <a:pt x="8796" y="28206"/>
                    <a:pt x="8701" y="27078"/>
                  </a:cubicBezTo>
                  <a:cubicBezTo>
                    <a:pt x="8648" y="26424"/>
                    <a:pt x="8543" y="25759"/>
                    <a:pt x="8522" y="25095"/>
                  </a:cubicBezTo>
                  <a:cubicBezTo>
                    <a:pt x="8469" y="23281"/>
                    <a:pt x="8448" y="21456"/>
                    <a:pt x="8416" y="19642"/>
                  </a:cubicBezTo>
                  <a:cubicBezTo>
                    <a:pt x="8406" y="19506"/>
                    <a:pt x="8427" y="19368"/>
                    <a:pt x="8395" y="19242"/>
                  </a:cubicBezTo>
                  <a:cubicBezTo>
                    <a:pt x="8248" y="18578"/>
                    <a:pt x="8280" y="17913"/>
                    <a:pt x="8301" y="17249"/>
                  </a:cubicBezTo>
                  <a:cubicBezTo>
                    <a:pt x="8322" y="16078"/>
                    <a:pt x="8280" y="14896"/>
                    <a:pt x="8058" y="13736"/>
                  </a:cubicBezTo>
                  <a:cubicBezTo>
                    <a:pt x="8027" y="13589"/>
                    <a:pt x="8005" y="13431"/>
                    <a:pt x="8027" y="13283"/>
                  </a:cubicBezTo>
                  <a:cubicBezTo>
                    <a:pt x="8069" y="13061"/>
                    <a:pt x="7994" y="12892"/>
                    <a:pt x="7889" y="12714"/>
                  </a:cubicBezTo>
                  <a:cubicBezTo>
                    <a:pt x="7784" y="12555"/>
                    <a:pt x="7657" y="12386"/>
                    <a:pt x="7530" y="12239"/>
                  </a:cubicBezTo>
                  <a:cubicBezTo>
                    <a:pt x="7056" y="11648"/>
                    <a:pt x="6581" y="11068"/>
                    <a:pt x="6075" y="10499"/>
                  </a:cubicBezTo>
                  <a:cubicBezTo>
                    <a:pt x="5484" y="9824"/>
                    <a:pt x="5031" y="9096"/>
                    <a:pt x="4926" y="8157"/>
                  </a:cubicBezTo>
                  <a:cubicBezTo>
                    <a:pt x="4884" y="7789"/>
                    <a:pt x="4905" y="7516"/>
                    <a:pt x="5165" y="7264"/>
                  </a:cubicBezTo>
                  <a:lnTo>
                    <a:pt x="5165" y="7264"/>
                  </a:lnTo>
                  <a:lnTo>
                    <a:pt x="4483" y="6892"/>
                  </a:lnTo>
                  <a:cubicBezTo>
                    <a:pt x="4280" y="6785"/>
                    <a:pt x="4104" y="6591"/>
                    <a:pt x="3817" y="6591"/>
                  </a:cubicBezTo>
                  <a:cubicBezTo>
                    <a:pt x="3790" y="6591"/>
                    <a:pt x="3762" y="6593"/>
                    <a:pt x="3734" y="6596"/>
                  </a:cubicBezTo>
                  <a:cubicBezTo>
                    <a:pt x="3860" y="6892"/>
                    <a:pt x="4103" y="6965"/>
                    <a:pt x="4293" y="7103"/>
                  </a:cubicBezTo>
                  <a:cubicBezTo>
                    <a:pt x="4567" y="7314"/>
                    <a:pt x="4641" y="7525"/>
                    <a:pt x="4546" y="7862"/>
                  </a:cubicBezTo>
                  <a:cubicBezTo>
                    <a:pt x="4531" y="7945"/>
                    <a:pt x="4429" y="8012"/>
                    <a:pt x="4334" y="8012"/>
                  </a:cubicBezTo>
                  <a:cubicBezTo>
                    <a:pt x="4296" y="8012"/>
                    <a:pt x="4260" y="8002"/>
                    <a:pt x="4230" y="7978"/>
                  </a:cubicBezTo>
                  <a:cubicBezTo>
                    <a:pt x="4155" y="7936"/>
                    <a:pt x="4082" y="7862"/>
                    <a:pt x="4071" y="7788"/>
                  </a:cubicBezTo>
                  <a:cubicBezTo>
                    <a:pt x="4040" y="7535"/>
                    <a:pt x="3871" y="7535"/>
                    <a:pt x="3681" y="7535"/>
                  </a:cubicBezTo>
                  <a:cubicBezTo>
                    <a:pt x="3675" y="7534"/>
                    <a:pt x="3670" y="7534"/>
                    <a:pt x="3664" y="7534"/>
                  </a:cubicBezTo>
                  <a:cubicBezTo>
                    <a:pt x="3441" y="7534"/>
                    <a:pt x="3490" y="7728"/>
                    <a:pt x="3428" y="7862"/>
                  </a:cubicBezTo>
                  <a:cubicBezTo>
                    <a:pt x="3316" y="7862"/>
                    <a:pt x="3198" y="7867"/>
                    <a:pt x="3083" y="7867"/>
                  </a:cubicBezTo>
                  <a:cubicBezTo>
                    <a:pt x="3025" y="7867"/>
                    <a:pt x="2967" y="7865"/>
                    <a:pt x="2911" y="7862"/>
                  </a:cubicBezTo>
                  <a:cubicBezTo>
                    <a:pt x="2690" y="7841"/>
                    <a:pt x="2468" y="7799"/>
                    <a:pt x="2247" y="7778"/>
                  </a:cubicBezTo>
                  <a:cubicBezTo>
                    <a:pt x="928" y="7672"/>
                    <a:pt x="180" y="6491"/>
                    <a:pt x="644" y="5236"/>
                  </a:cubicBezTo>
                  <a:cubicBezTo>
                    <a:pt x="707" y="5078"/>
                    <a:pt x="813" y="4930"/>
                    <a:pt x="886" y="4761"/>
                  </a:cubicBezTo>
                  <a:cubicBezTo>
                    <a:pt x="1076" y="4361"/>
                    <a:pt x="1277" y="3970"/>
                    <a:pt x="1424" y="3548"/>
                  </a:cubicBezTo>
                  <a:cubicBezTo>
                    <a:pt x="1540" y="3243"/>
                    <a:pt x="1688" y="3000"/>
                    <a:pt x="1994" y="2852"/>
                  </a:cubicBezTo>
                  <a:cubicBezTo>
                    <a:pt x="2163" y="2768"/>
                    <a:pt x="2299" y="2610"/>
                    <a:pt x="2447" y="2483"/>
                  </a:cubicBezTo>
                  <a:cubicBezTo>
                    <a:pt x="2500" y="2441"/>
                    <a:pt x="2531" y="2378"/>
                    <a:pt x="2584" y="2336"/>
                  </a:cubicBezTo>
                  <a:cubicBezTo>
                    <a:pt x="2916" y="2104"/>
                    <a:pt x="3186" y="1979"/>
                    <a:pt x="3441" y="1979"/>
                  </a:cubicBezTo>
                  <a:cubicBezTo>
                    <a:pt x="3673" y="1979"/>
                    <a:pt x="3893" y="2082"/>
                    <a:pt x="4134" y="2304"/>
                  </a:cubicBezTo>
                  <a:cubicBezTo>
                    <a:pt x="4387" y="2547"/>
                    <a:pt x="4641" y="2800"/>
                    <a:pt x="4863" y="3084"/>
                  </a:cubicBezTo>
                  <a:cubicBezTo>
                    <a:pt x="5379" y="3749"/>
                    <a:pt x="5822" y="4466"/>
                    <a:pt x="6212" y="5214"/>
                  </a:cubicBezTo>
                  <a:cubicBezTo>
                    <a:pt x="6284" y="5337"/>
                    <a:pt x="6306" y="5510"/>
                    <a:pt x="6548" y="5510"/>
                  </a:cubicBezTo>
                  <a:cubicBezTo>
                    <a:pt x="6556" y="5510"/>
                    <a:pt x="6563" y="5510"/>
                    <a:pt x="6571" y="5510"/>
                  </a:cubicBezTo>
                  <a:cubicBezTo>
                    <a:pt x="6539" y="5373"/>
                    <a:pt x="6529" y="5236"/>
                    <a:pt x="6476" y="5130"/>
                  </a:cubicBezTo>
                  <a:cubicBezTo>
                    <a:pt x="6033" y="4150"/>
                    <a:pt x="5495" y="3232"/>
                    <a:pt x="4778" y="2441"/>
                  </a:cubicBezTo>
                  <a:cubicBezTo>
                    <a:pt x="4673" y="2325"/>
                    <a:pt x="4577" y="2209"/>
                    <a:pt x="4483" y="2093"/>
                  </a:cubicBezTo>
                  <a:cubicBezTo>
                    <a:pt x="4577" y="1882"/>
                    <a:pt x="4662" y="1703"/>
                    <a:pt x="4746" y="1523"/>
                  </a:cubicBezTo>
                  <a:cubicBezTo>
                    <a:pt x="4863" y="1239"/>
                    <a:pt x="5062" y="1049"/>
                    <a:pt x="5358" y="954"/>
                  </a:cubicBezTo>
                  <a:cubicBezTo>
                    <a:pt x="5569" y="890"/>
                    <a:pt x="5780" y="817"/>
                    <a:pt x="5969" y="711"/>
                  </a:cubicBezTo>
                  <a:cubicBezTo>
                    <a:pt x="6644" y="353"/>
                    <a:pt x="7394" y="332"/>
                    <a:pt x="8111" y="332"/>
                  </a:cubicBezTo>
                  <a:cubicBezTo>
                    <a:pt x="9208" y="332"/>
                    <a:pt x="9956" y="996"/>
                    <a:pt x="10494" y="1914"/>
                  </a:cubicBezTo>
                  <a:cubicBezTo>
                    <a:pt x="10579" y="2072"/>
                    <a:pt x="10610" y="2240"/>
                    <a:pt x="10558" y="2420"/>
                  </a:cubicBezTo>
                  <a:cubicBezTo>
                    <a:pt x="10420" y="2957"/>
                    <a:pt x="10305" y="3496"/>
                    <a:pt x="10136" y="4023"/>
                  </a:cubicBezTo>
                  <a:cubicBezTo>
                    <a:pt x="9977" y="4508"/>
                    <a:pt x="9787" y="4982"/>
                    <a:pt x="9440" y="5373"/>
                  </a:cubicBezTo>
                  <a:cubicBezTo>
                    <a:pt x="9366" y="5457"/>
                    <a:pt x="9334" y="5573"/>
                    <a:pt x="9461" y="5647"/>
                  </a:cubicBezTo>
                  <a:cubicBezTo>
                    <a:pt x="9819" y="5394"/>
                    <a:pt x="9872" y="5373"/>
                    <a:pt x="9988" y="5088"/>
                  </a:cubicBezTo>
                  <a:cubicBezTo>
                    <a:pt x="10178" y="4645"/>
                    <a:pt x="10336" y="4181"/>
                    <a:pt x="10505" y="3717"/>
                  </a:cubicBezTo>
                  <a:cubicBezTo>
                    <a:pt x="10610" y="3432"/>
                    <a:pt x="10694" y="3137"/>
                    <a:pt x="10811" y="2842"/>
                  </a:cubicBezTo>
                  <a:cubicBezTo>
                    <a:pt x="10842" y="2768"/>
                    <a:pt x="10916" y="2694"/>
                    <a:pt x="10980" y="2662"/>
                  </a:cubicBezTo>
                  <a:cubicBezTo>
                    <a:pt x="11005" y="2651"/>
                    <a:pt x="11034" y="2647"/>
                    <a:pt x="11064" y="2647"/>
                  </a:cubicBezTo>
                  <a:cubicBezTo>
                    <a:pt x="11121" y="2647"/>
                    <a:pt x="11180" y="2663"/>
                    <a:pt x="11222" y="2683"/>
                  </a:cubicBezTo>
                  <a:cubicBezTo>
                    <a:pt x="11254" y="2694"/>
                    <a:pt x="11264" y="2800"/>
                    <a:pt x="11264" y="2852"/>
                  </a:cubicBezTo>
                  <a:cubicBezTo>
                    <a:pt x="11254" y="2957"/>
                    <a:pt x="11137" y="3053"/>
                    <a:pt x="11317" y="3158"/>
                  </a:cubicBezTo>
                  <a:cubicBezTo>
                    <a:pt x="11465" y="3000"/>
                    <a:pt x="11601" y="2842"/>
                    <a:pt x="11739" y="2694"/>
                  </a:cubicBezTo>
                  <a:cubicBezTo>
                    <a:pt x="11753" y="2694"/>
                    <a:pt x="11767" y="2693"/>
                    <a:pt x="11780" y="2693"/>
                  </a:cubicBezTo>
                  <a:cubicBezTo>
                    <a:pt x="12031" y="2693"/>
                    <a:pt x="12197" y="2790"/>
                    <a:pt x="12297" y="3000"/>
                  </a:cubicBezTo>
                  <a:cubicBezTo>
                    <a:pt x="12255" y="3253"/>
                    <a:pt x="12044" y="3369"/>
                    <a:pt x="11908" y="3538"/>
                  </a:cubicBezTo>
                  <a:cubicBezTo>
                    <a:pt x="11781" y="3696"/>
                    <a:pt x="11559" y="3791"/>
                    <a:pt x="11559" y="4139"/>
                  </a:cubicBezTo>
                  <a:cubicBezTo>
                    <a:pt x="11718" y="4023"/>
                    <a:pt x="11823" y="3960"/>
                    <a:pt x="11918" y="3875"/>
                  </a:cubicBezTo>
                  <a:cubicBezTo>
                    <a:pt x="12087" y="3707"/>
                    <a:pt x="12245" y="3517"/>
                    <a:pt x="12424" y="3358"/>
                  </a:cubicBezTo>
                  <a:cubicBezTo>
                    <a:pt x="12440" y="3343"/>
                    <a:pt x="12474" y="3335"/>
                    <a:pt x="12510" y="3335"/>
                  </a:cubicBezTo>
                  <a:cubicBezTo>
                    <a:pt x="12546" y="3335"/>
                    <a:pt x="12583" y="3343"/>
                    <a:pt x="12604" y="3358"/>
                  </a:cubicBezTo>
                  <a:cubicBezTo>
                    <a:pt x="12635" y="3390"/>
                    <a:pt x="12656" y="3496"/>
                    <a:pt x="12625" y="3527"/>
                  </a:cubicBezTo>
                  <a:cubicBezTo>
                    <a:pt x="12435" y="3738"/>
                    <a:pt x="12234" y="3939"/>
                    <a:pt x="12034" y="4150"/>
                  </a:cubicBezTo>
                  <a:cubicBezTo>
                    <a:pt x="11960" y="4223"/>
                    <a:pt x="11855" y="4297"/>
                    <a:pt x="11971" y="4466"/>
                  </a:cubicBezTo>
                  <a:cubicBezTo>
                    <a:pt x="12340" y="4276"/>
                    <a:pt x="12530" y="3854"/>
                    <a:pt x="12941" y="3675"/>
                  </a:cubicBezTo>
                  <a:cubicBezTo>
                    <a:pt x="13047" y="3759"/>
                    <a:pt x="13162" y="3822"/>
                    <a:pt x="13237" y="3918"/>
                  </a:cubicBezTo>
                  <a:cubicBezTo>
                    <a:pt x="13458" y="4171"/>
                    <a:pt x="13680" y="4424"/>
                    <a:pt x="13869" y="4698"/>
                  </a:cubicBezTo>
                  <a:cubicBezTo>
                    <a:pt x="14048" y="4951"/>
                    <a:pt x="14196" y="5225"/>
                    <a:pt x="14333" y="5500"/>
                  </a:cubicBezTo>
                  <a:cubicBezTo>
                    <a:pt x="14533" y="5879"/>
                    <a:pt x="14544" y="6259"/>
                    <a:pt x="14228" y="6607"/>
                  </a:cubicBezTo>
                  <a:cubicBezTo>
                    <a:pt x="14154" y="6681"/>
                    <a:pt x="14069" y="6775"/>
                    <a:pt x="14186" y="6913"/>
                  </a:cubicBezTo>
                  <a:cubicBezTo>
                    <a:pt x="14481" y="6871"/>
                    <a:pt x="14608" y="6639"/>
                    <a:pt x="14734" y="6417"/>
                  </a:cubicBezTo>
                  <a:cubicBezTo>
                    <a:pt x="14850" y="6217"/>
                    <a:pt x="14903" y="5995"/>
                    <a:pt x="14819" y="5774"/>
                  </a:cubicBezTo>
                  <a:cubicBezTo>
                    <a:pt x="14671" y="5310"/>
                    <a:pt x="14512" y="4846"/>
                    <a:pt x="14165" y="4476"/>
                  </a:cubicBezTo>
                  <a:cubicBezTo>
                    <a:pt x="14017" y="4307"/>
                    <a:pt x="13890" y="4129"/>
                    <a:pt x="13743" y="3960"/>
                  </a:cubicBezTo>
                  <a:cubicBezTo>
                    <a:pt x="13405" y="3548"/>
                    <a:pt x="13078" y="3137"/>
                    <a:pt x="12719" y="2736"/>
                  </a:cubicBezTo>
                  <a:cubicBezTo>
                    <a:pt x="12440" y="2432"/>
                    <a:pt x="12113" y="2236"/>
                    <a:pt x="11717" y="2236"/>
                  </a:cubicBezTo>
                  <a:cubicBezTo>
                    <a:pt x="11619" y="2236"/>
                    <a:pt x="11518" y="2247"/>
                    <a:pt x="11412" y="2272"/>
                  </a:cubicBezTo>
                  <a:cubicBezTo>
                    <a:pt x="11328" y="2292"/>
                    <a:pt x="11244" y="2309"/>
                    <a:pt x="11163" y="2309"/>
                  </a:cubicBezTo>
                  <a:cubicBezTo>
                    <a:pt x="11070" y="2309"/>
                    <a:pt x="10979" y="2287"/>
                    <a:pt x="10895" y="2219"/>
                  </a:cubicBezTo>
                  <a:cubicBezTo>
                    <a:pt x="10874" y="2177"/>
                    <a:pt x="10842" y="2135"/>
                    <a:pt x="10832" y="2104"/>
                  </a:cubicBezTo>
                  <a:cubicBezTo>
                    <a:pt x="10663" y="1323"/>
                    <a:pt x="10104" y="848"/>
                    <a:pt x="9524" y="395"/>
                  </a:cubicBezTo>
                  <a:cubicBezTo>
                    <a:pt x="9208" y="152"/>
                    <a:pt x="8807" y="36"/>
                    <a:pt x="8406" y="15"/>
                  </a:cubicBezTo>
                  <a:cubicBezTo>
                    <a:pt x="8207" y="7"/>
                    <a:pt x="8008" y="1"/>
                    <a:pt x="781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1" name="Google Shape;5401;p36"/>
            <p:cNvSpPr/>
            <p:nvPr/>
          </p:nvSpPr>
          <p:spPr>
            <a:xfrm>
              <a:off x="7000750" y="1748300"/>
              <a:ext cx="31650" cy="609875"/>
            </a:xfrm>
            <a:custGeom>
              <a:avLst/>
              <a:gdLst/>
              <a:ahLst/>
              <a:cxnLst/>
              <a:rect l="l" t="t" r="r" b="b"/>
              <a:pathLst>
                <a:path w="1266" h="24395" extrusionOk="0">
                  <a:moveTo>
                    <a:pt x="232" y="1"/>
                  </a:moveTo>
                  <a:cubicBezTo>
                    <a:pt x="138" y="74"/>
                    <a:pt x="54" y="95"/>
                    <a:pt x="54" y="137"/>
                  </a:cubicBezTo>
                  <a:cubicBezTo>
                    <a:pt x="21" y="264"/>
                    <a:pt x="0" y="412"/>
                    <a:pt x="32" y="538"/>
                  </a:cubicBezTo>
                  <a:cubicBezTo>
                    <a:pt x="222" y="1340"/>
                    <a:pt x="106" y="2162"/>
                    <a:pt x="232" y="2975"/>
                  </a:cubicBezTo>
                  <a:cubicBezTo>
                    <a:pt x="359" y="3766"/>
                    <a:pt x="254" y="4567"/>
                    <a:pt x="359" y="5369"/>
                  </a:cubicBezTo>
                  <a:cubicBezTo>
                    <a:pt x="433" y="5886"/>
                    <a:pt x="401" y="6423"/>
                    <a:pt x="486" y="6951"/>
                  </a:cubicBezTo>
                  <a:cubicBezTo>
                    <a:pt x="570" y="7468"/>
                    <a:pt x="549" y="8005"/>
                    <a:pt x="591" y="8544"/>
                  </a:cubicBezTo>
                  <a:cubicBezTo>
                    <a:pt x="675" y="9651"/>
                    <a:pt x="771" y="10748"/>
                    <a:pt x="729" y="11865"/>
                  </a:cubicBezTo>
                  <a:cubicBezTo>
                    <a:pt x="718" y="12055"/>
                    <a:pt x="750" y="12256"/>
                    <a:pt x="760" y="12456"/>
                  </a:cubicBezTo>
                  <a:cubicBezTo>
                    <a:pt x="781" y="12878"/>
                    <a:pt x="834" y="13300"/>
                    <a:pt x="834" y="13722"/>
                  </a:cubicBezTo>
                  <a:cubicBezTo>
                    <a:pt x="834" y="16116"/>
                    <a:pt x="813" y="18510"/>
                    <a:pt x="802" y="20904"/>
                  </a:cubicBezTo>
                  <a:cubicBezTo>
                    <a:pt x="802" y="21168"/>
                    <a:pt x="844" y="21432"/>
                    <a:pt x="865" y="21695"/>
                  </a:cubicBezTo>
                  <a:cubicBezTo>
                    <a:pt x="886" y="21938"/>
                    <a:pt x="939" y="22180"/>
                    <a:pt x="950" y="22423"/>
                  </a:cubicBezTo>
                  <a:cubicBezTo>
                    <a:pt x="961" y="22950"/>
                    <a:pt x="939" y="23488"/>
                    <a:pt x="950" y="24015"/>
                  </a:cubicBezTo>
                  <a:cubicBezTo>
                    <a:pt x="950" y="24142"/>
                    <a:pt x="907" y="24290"/>
                    <a:pt x="1182" y="24395"/>
                  </a:cubicBezTo>
                  <a:cubicBezTo>
                    <a:pt x="1214" y="23952"/>
                    <a:pt x="1256" y="23562"/>
                    <a:pt x="1266" y="23172"/>
                  </a:cubicBezTo>
                  <a:cubicBezTo>
                    <a:pt x="1266" y="22550"/>
                    <a:pt x="1245" y="21927"/>
                    <a:pt x="1235" y="21315"/>
                  </a:cubicBezTo>
                  <a:cubicBezTo>
                    <a:pt x="1224" y="21073"/>
                    <a:pt x="1245" y="20820"/>
                    <a:pt x="1203" y="20577"/>
                  </a:cubicBezTo>
                  <a:cubicBezTo>
                    <a:pt x="1097" y="20103"/>
                    <a:pt x="1108" y="19607"/>
                    <a:pt x="1108" y="19122"/>
                  </a:cubicBezTo>
                  <a:lnTo>
                    <a:pt x="1139" y="13996"/>
                  </a:lnTo>
                  <a:cubicBezTo>
                    <a:pt x="1139" y="13775"/>
                    <a:pt x="1161" y="13553"/>
                    <a:pt x="1129" y="13332"/>
                  </a:cubicBezTo>
                  <a:cubicBezTo>
                    <a:pt x="971" y="12404"/>
                    <a:pt x="1055" y="11476"/>
                    <a:pt x="1034" y="10548"/>
                  </a:cubicBezTo>
                  <a:cubicBezTo>
                    <a:pt x="1034" y="10252"/>
                    <a:pt x="1013" y="9967"/>
                    <a:pt x="992" y="9683"/>
                  </a:cubicBezTo>
                  <a:cubicBezTo>
                    <a:pt x="971" y="9303"/>
                    <a:pt x="939" y="8933"/>
                    <a:pt x="907" y="8554"/>
                  </a:cubicBezTo>
                  <a:cubicBezTo>
                    <a:pt x="876" y="8174"/>
                    <a:pt x="855" y="7805"/>
                    <a:pt x="823" y="7426"/>
                  </a:cubicBezTo>
                  <a:cubicBezTo>
                    <a:pt x="771" y="6772"/>
                    <a:pt x="633" y="6107"/>
                    <a:pt x="665" y="5443"/>
                  </a:cubicBezTo>
                  <a:cubicBezTo>
                    <a:pt x="675" y="5316"/>
                    <a:pt x="686" y="5169"/>
                    <a:pt x="644" y="5042"/>
                  </a:cubicBezTo>
                  <a:cubicBezTo>
                    <a:pt x="507" y="4588"/>
                    <a:pt x="549" y="4124"/>
                    <a:pt x="539" y="3660"/>
                  </a:cubicBezTo>
                  <a:cubicBezTo>
                    <a:pt x="539" y="3418"/>
                    <a:pt x="570" y="3165"/>
                    <a:pt x="518" y="2933"/>
                  </a:cubicBezTo>
                  <a:cubicBezTo>
                    <a:pt x="412" y="2490"/>
                    <a:pt x="422" y="2047"/>
                    <a:pt x="422" y="1604"/>
                  </a:cubicBezTo>
                  <a:cubicBezTo>
                    <a:pt x="412" y="1077"/>
                    <a:pt x="296" y="570"/>
                    <a:pt x="23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2" name="Google Shape;5402;p36"/>
            <p:cNvSpPr/>
            <p:nvPr/>
          </p:nvSpPr>
          <p:spPr>
            <a:xfrm>
              <a:off x="6974650" y="1323825"/>
              <a:ext cx="136075" cy="412375"/>
            </a:xfrm>
            <a:custGeom>
              <a:avLst/>
              <a:gdLst/>
              <a:ahLst/>
              <a:cxnLst/>
              <a:rect l="l" t="t" r="r" b="b"/>
              <a:pathLst>
                <a:path w="5443" h="16495" extrusionOk="0">
                  <a:moveTo>
                    <a:pt x="5238" y="1"/>
                  </a:moveTo>
                  <a:cubicBezTo>
                    <a:pt x="5214" y="1"/>
                    <a:pt x="5191" y="3"/>
                    <a:pt x="5169" y="10"/>
                  </a:cubicBezTo>
                  <a:cubicBezTo>
                    <a:pt x="4609" y="147"/>
                    <a:pt x="4051" y="284"/>
                    <a:pt x="3491" y="432"/>
                  </a:cubicBezTo>
                  <a:cubicBezTo>
                    <a:pt x="3359" y="471"/>
                    <a:pt x="3231" y="510"/>
                    <a:pt x="3110" y="510"/>
                  </a:cubicBezTo>
                  <a:cubicBezTo>
                    <a:pt x="2970" y="510"/>
                    <a:pt x="2840" y="458"/>
                    <a:pt x="2722" y="295"/>
                  </a:cubicBezTo>
                  <a:cubicBezTo>
                    <a:pt x="2711" y="295"/>
                    <a:pt x="2574" y="347"/>
                    <a:pt x="2521" y="400"/>
                  </a:cubicBezTo>
                  <a:cubicBezTo>
                    <a:pt x="2490" y="443"/>
                    <a:pt x="2521" y="537"/>
                    <a:pt x="2532" y="600"/>
                  </a:cubicBezTo>
                  <a:cubicBezTo>
                    <a:pt x="2616" y="1160"/>
                    <a:pt x="2448" y="1645"/>
                    <a:pt x="2110" y="2088"/>
                  </a:cubicBezTo>
                  <a:cubicBezTo>
                    <a:pt x="1773" y="2531"/>
                    <a:pt x="1414" y="2963"/>
                    <a:pt x="1150" y="3438"/>
                  </a:cubicBezTo>
                  <a:cubicBezTo>
                    <a:pt x="908" y="3870"/>
                    <a:pt x="591" y="4239"/>
                    <a:pt x="327" y="4640"/>
                  </a:cubicBezTo>
                  <a:cubicBezTo>
                    <a:pt x="233" y="4788"/>
                    <a:pt x="116" y="4924"/>
                    <a:pt x="1" y="5083"/>
                  </a:cubicBezTo>
                  <a:cubicBezTo>
                    <a:pt x="74" y="5178"/>
                    <a:pt x="158" y="5252"/>
                    <a:pt x="201" y="5346"/>
                  </a:cubicBezTo>
                  <a:cubicBezTo>
                    <a:pt x="254" y="5452"/>
                    <a:pt x="264" y="5557"/>
                    <a:pt x="285" y="5674"/>
                  </a:cubicBezTo>
                  <a:cubicBezTo>
                    <a:pt x="538" y="7087"/>
                    <a:pt x="644" y="8521"/>
                    <a:pt x="633" y="9966"/>
                  </a:cubicBezTo>
                  <a:cubicBezTo>
                    <a:pt x="623" y="10788"/>
                    <a:pt x="665" y="11611"/>
                    <a:pt x="676" y="12434"/>
                  </a:cubicBezTo>
                  <a:cubicBezTo>
                    <a:pt x="686" y="12518"/>
                    <a:pt x="676" y="12613"/>
                    <a:pt x="697" y="12698"/>
                  </a:cubicBezTo>
                  <a:cubicBezTo>
                    <a:pt x="855" y="13151"/>
                    <a:pt x="791" y="13615"/>
                    <a:pt x="812" y="14079"/>
                  </a:cubicBezTo>
                  <a:cubicBezTo>
                    <a:pt x="844" y="14744"/>
                    <a:pt x="897" y="15408"/>
                    <a:pt x="950" y="16073"/>
                  </a:cubicBezTo>
                  <a:cubicBezTo>
                    <a:pt x="960" y="16231"/>
                    <a:pt x="992" y="16410"/>
                    <a:pt x="1213" y="16495"/>
                  </a:cubicBezTo>
                  <a:cubicBezTo>
                    <a:pt x="1224" y="16410"/>
                    <a:pt x="1255" y="16347"/>
                    <a:pt x="1245" y="16284"/>
                  </a:cubicBezTo>
                  <a:cubicBezTo>
                    <a:pt x="1203" y="15777"/>
                    <a:pt x="1098" y="15271"/>
                    <a:pt x="1108" y="14765"/>
                  </a:cubicBezTo>
                  <a:cubicBezTo>
                    <a:pt x="1108" y="13900"/>
                    <a:pt x="1034" y="13045"/>
                    <a:pt x="971" y="12181"/>
                  </a:cubicBezTo>
                  <a:cubicBezTo>
                    <a:pt x="908" y="11210"/>
                    <a:pt x="908" y="10230"/>
                    <a:pt x="971" y="9260"/>
                  </a:cubicBezTo>
                  <a:cubicBezTo>
                    <a:pt x="981" y="9059"/>
                    <a:pt x="971" y="8859"/>
                    <a:pt x="950" y="8658"/>
                  </a:cubicBezTo>
                  <a:cubicBezTo>
                    <a:pt x="876" y="7973"/>
                    <a:pt x="929" y="7287"/>
                    <a:pt x="760" y="6612"/>
                  </a:cubicBezTo>
                  <a:cubicBezTo>
                    <a:pt x="697" y="6370"/>
                    <a:pt x="676" y="6127"/>
                    <a:pt x="665" y="5885"/>
                  </a:cubicBezTo>
                  <a:cubicBezTo>
                    <a:pt x="655" y="5663"/>
                    <a:pt x="644" y="5442"/>
                    <a:pt x="697" y="5231"/>
                  </a:cubicBezTo>
                  <a:cubicBezTo>
                    <a:pt x="866" y="4514"/>
                    <a:pt x="1087" y="3828"/>
                    <a:pt x="1635" y="3290"/>
                  </a:cubicBezTo>
                  <a:cubicBezTo>
                    <a:pt x="1825" y="3110"/>
                    <a:pt x="1994" y="2889"/>
                    <a:pt x="2152" y="2678"/>
                  </a:cubicBezTo>
                  <a:cubicBezTo>
                    <a:pt x="2521" y="2161"/>
                    <a:pt x="2985" y="1687"/>
                    <a:pt x="2985" y="980"/>
                  </a:cubicBezTo>
                  <a:cubicBezTo>
                    <a:pt x="2985" y="949"/>
                    <a:pt x="3038" y="917"/>
                    <a:pt x="3069" y="886"/>
                  </a:cubicBezTo>
                  <a:cubicBezTo>
                    <a:pt x="4873" y="453"/>
                    <a:pt x="5010" y="410"/>
                    <a:pt x="5443" y="21"/>
                  </a:cubicBezTo>
                  <a:cubicBezTo>
                    <a:pt x="5355" y="13"/>
                    <a:pt x="5293" y="1"/>
                    <a:pt x="523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3" name="Google Shape;5403;p36"/>
            <p:cNvSpPr/>
            <p:nvPr/>
          </p:nvSpPr>
          <p:spPr>
            <a:xfrm>
              <a:off x="6857850" y="1201975"/>
              <a:ext cx="70950" cy="105500"/>
            </a:xfrm>
            <a:custGeom>
              <a:avLst/>
              <a:gdLst/>
              <a:ahLst/>
              <a:cxnLst/>
              <a:rect l="l" t="t" r="r" b="b"/>
              <a:pathLst>
                <a:path w="2838" h="4220" extrusionOk="0">
                  <a:moveTo>
                    <a:pt x="84" y="1"/>
                  </a:moveTo>
                  <a:cubicBezTo>
                    <a:pt x="32" y="85"/>
                    <a:pt x="0" y="106"/>
                    <a:pt x="11" y="128"/>
                  </a:cubicBezTo>
                  <a:cubicBezTo>
                    <a:pt x="21" y="191"/>
                    <a:pt x="21" y="264"/>
                    <a:pt x="53" y="306"/>
                  </a:cubicBezTo>
                  <a:cubicBezTo>
                    <a:pt x="443" y="866"/>
                    <a:pt x="792" y="1445"/>
                    <a:pt x="1087" y="2068"/>
                  </a:cubicBezTo>
                  <a:cubicBezTo>
                    <a:pt x="1434" y="2795"/>
                    <a:pt x="1909" y="3460"/>
                    <a:pt x="2374" y="4220"/>
                  </a:cubicBezTo>
                  <a:cubicBezTo>
                    <a:pt x="2426" y="4093"/>
                    <a:pt x="2468" y="4030"/>
                    <a:pt x="2479" y="3956"/>
                  </a:cubicBezTo>
                  <a:cubicBezTo>
                    <a:pt x="2500" y="3892"/>
                    <a:pt x="2405" y="3798"/>
                    <a:pt x="2521" y="3735"/>
                  </a:cubicBezTo>
                  <a:cubicBezTo>
                    <a:pt x="2560" y="3742"/>
                    <a:pt x="2585" y="3746"/>
                    <a:pt x="2610" y="3746"/>
                  </a:cubicBezTo>
                  <a:cubicBezTo>
                    <a:pt x="2659" y="3746"/>
                    <a:pt x="2704" y="3727"/>
                    <a:pt x="2838" y="3671"/>
                  </a:cubicBezTo>
                  <a:cubicBezTo>
                    <a:pt x="2669" y="3407"/>
                    <a:pt x="2510" y="3144"/>
                    <a:pt x="2331" y="2891"/>
                  </a:cubicBezTo>
                  <a:cubicBezTo>
                    <a:pt x="2310" y="2859"/>
                    <a:pt x="2226" y="2870"/>
                    <a:pt x="2173" y="2859"/>
                  </a:cubicBezTo>
                  <a:cubicBezTo>
                    <a:pt x="2152" y="2964"/>
                    <a:pt x="2131" y="3049"/>
                    <a:pt x="2099" y="3196"/>
                  </a:cubicBezTo>
                  <a:cubicBezTo>
                    <a:pt x="1846" y="2785"/>
                    <a:pt x="1561" y="2448"/>
                    <a:pt x="1424" y="2068"/>
                  </a:cubicBezTo>
                  <a:cubicBezTo>
                    <a:pt x="1287" y="1688"/>
                    <a:pt x="1076" y="1361"/>
                    <a:pt x="855" y="1035"/>
                  </a:cubicBezTo>
                  <a:cubicBezTo>
                    <a:pt x="623" y="686"/>
                    <a:pt x="412" y="328"/>
                    <a:pt x="8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4" name="Google Shape;5404;p36"/>
            <p:cNvSpPr/>
            <p:nvPr/>
          </p:nvSpPr>
          <p:spPr>
            <a:xfrm>
              <a:off x="6942225" y="1241000"/>
              <a:ext cx="30875" cy="56725"/>
            </a:xfrm>
            <a:custGeom>
              <a:avLst/>
              <a:gdLst/>
              <a:ahLst/>
              <a:cxnLst/>
              <a:rect l="l" t="t" r="r" b="b"/>
              <a:pathLst>
                <a:path w="1235" h="2269" extrusionOk="0">
                  <a:moveTo>
                    <a:pt x="63" y="1"/>
                  </a:moveTo>
                  <a:cubicBezTo>
                    <a:pt x="32" y="170"/>
                    <a:pt x="0" y="222"/>
                    <a:pt x="11" y="275"/>
                  </a:cubicBezTo>
                  <a:cubicBezTo>
                    <a:pt x="53" y="866"/>
                    <a:pt x="95" y="1456"/>
                    <a:pt x="159" y="2047"/>
                  </a:cubicBezTo>
                  <a:cubicBezTo>
                    <a:pt x="169" y="2120"/>
                    <a:pt x="243" y="2184"/>
                    <a:pt x="306" y="2268"/>
                  </a:cubicBezTo>
                  <a:cubicBezTo>
                    <a:pt x="548" y="2163"/>
                    <a:pt x="759" y="2068"/>
                    <a:pt x="1013" y="1963"/>
                  </a:cubicBezTo>
                  <a:cubicBezTo>
                    <a:pt x="1013" y="1604"/>
                    <a:pt x="1234" y="1267"/>
                    <a:pt x="1139" y="887"/>
                  </a:cubicBezTo>
                  <a:cubicBezTo>
                    <a:pt x="970" y="887"/>
                    <a:pt x="949" y="992"/>
                    <a:pt x="907" y="1098"/>
                  </a:cubicBezTo>
                  <a:cubicBezTo>
                    <a:pt x="876" y="1203"/>
                    <a:pt x="949" y="1372"/>
                    <a:pt x="717" y="1414"/>
                  </a:cubicBezTo>
                  <a:cubicBezTo>
                    <a:pt x="696" y="1267"/>
                    <a:pt x="686" y="1140"/>
                    <a:pt x="654" y="1024"/>
                  </a:cubicBezTo>
                  <a:cubicBezTo>
                    <a:pt x="633" y="939"/>
                    <a:pt x="602" y="813"/>
                    <a:pt x="548" y="802"/>
                  </a:cubicBezTo>
                  <a:cubicBezTo>
                    <a:pt x="295" y="749"/>
                    <a:pt x="295" y="528"/>
                    <a:pt x="232" y="359"/>
                  </a:cubicBezTo>
                  <a:cubicBezTo>
                    <a:pt x="190" y="264"/>
                    <a:pt x="148" y="180"/>
                    <a:pt x="6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5" name="Google Shape;5405;p36"/>
            <p:cNvSpPr/>
            <p:nvPr/>
          </p:nvSpPr>
          <p:spPr>
            <a:xfrm>
              <a:off x="6957500" y="1309650"/>
              <a:ext cx="19825" cy="59000"/>
            </a:xfrm>
            <a:custGeom>
              <a:avLst/>
              <a:gdLst/>
              <a:ahLst/>
              <a:cxnLst/>
              <a:rect l="l" t="t" r="r" b="b"/>
              <a:pathLst>
                <a:path w="793" h="2360" extrusionOk="0">
                  <a:moveTo>
                    <a:pt x="402" y="1453"/>
                  </a:moveTo>
                  <a:cubicBezTo>
                    <a:pt x="412" y="1474"/>
                    <a:pt x="434" y="1495"/>
                    <a:pt x="444" y="1516"/>
                  </a:cubicBezTo>
                  <a:cubicBezTo>
                    <a:pt x="423" y="1526"/>
                    <a:pt x="412" y="1537"/>
                    <a:pt x="391" y="1537"/>
                  </a:cubicBezTo>
                  <a:cubicBezTo>
                    <a:pt x="380" y="1526"/>
                    <a:pt x="359" y="1505"/>
                    <a:pt x="370" y="1495"/>
                  </a:cubicBezTo>
                  <a:cubicBezTo>
                    <a:pt x="370" y="1474"/>
                    <a:pt x="391" y="1463"/>
                    <a:pt x="402" y="1453"/>
                  </a:cubicBezTo>
                  <a:close/>
                  <a:moveTo>
                    <a:pt x="590" y="1"/>
                  </a:moveTo>
                  <a:cubicBezTo>
                    <a:pt x="541" y="1"/>
                    <a:pt x="495" y="16"/>
                    <a:pt x="465" y="49"/>
                  </a:cubicBezTo>
                  <a:cubicBezTo>
                    <a:pt x="402" y="113"/>
                    <a:pt x="338" y="187"/>
                    <a:pt x="317" y="260"/>
                  </a:cubicBezTo>
                  <a:cubicBezTo>
                    <a:pt x="212" y="778"/>
                    <a:pt x="106" y="1284"/>
                    <a:pt x="22" y="1800"/>
                  </a:cubicBezTo>
                  <a:cubicBezTo>
                    <a:pt x="1" y="1948"/>
                    <a:pt x="43" y="2106"/>
                    <a:pt x="64" y="2360"/>
                  </a:cubicBezTo>
                  <a:cubicBezTo>
                    <a:pt x="465" y="2032"/>
                    <a:pt x="739" y="1748"/>
                    <a:pt x="739" y="1305"/>
                  </a:cubicBezTo>
                  <a:cubicBezTo>
                    <a:pt x="739" y="1242"/>
                    <a:pt x="792" y="1178"/>
                    <a:pt x="792" y="1115"/>
                  </a:cubicBezTo>
                  <a:cubicBezTo>
                    <a:pt x="792" y="788"/>
                    <a:pt x="792" y="461"/>
                    <a:pt x="781" y="134"/>
                  </a:cubicBezTo>
                  <a:cubicBezTo>
                    <a:pt x="775" y="52"/>
                    <a:pt x="679" y="1"/>
                    <a:pt x="59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6" name="Google Shape;5406;p36"/>
            <p:cNvSpPr/>
            <p:nvPr/>
          </p:nvSpPr>
          <p:spPr>
            <a:xfrm>
              <a:off x="6991775" y="1339625"/>
              <a:ext cx="32475" cy="63300"/>
            </a:xfrm>
            <a:custGeom>
              <a:avLst/>
              <a:gdLst/>
              <a:ahLst/>
              <a:cxnLst/>
              <a:rect l="l" t="t" r="r" b="b"/>
              <a:pathLst>
                <a:path w="1299" h="2532" extrusionOk="0">
                  <a:moveTo>
                    <a:pt x="1256" y="0"/>
                  </a:moveTo>
                  <a:cubicBezTo>
                    <a:pt x="1182" y="43"/>
                    <a:pt x="1130" y="53"/>
                    <a:pt x="1119" y="85"/>
                  </a:cubicBezTo>
                  <a:cubicBezTo>
                    <a:pt x="760" y="791"/>
                    <a:pt x="391" y="1508"/>
                    <a:pt x="43" y="2215"/>
                  </a:cubicBezTo>
                  <a:cubicBezTo>
                    <a:pt x="4" y="2303"/>
                    <a:pt x="19" y="2409"/>
                    <a:pt x="14" y="2508"/>
                  </a:cubicBezTo>
                  <a:lnTo>
                    <a:pt x="14" y="2508"/>
                  </a:lnTo>
                  <a:cubicBezTo>
                    <a:pt x="118" y="2408"/>
                    <a:pt x="257" y="2326"/>
                    <a:pt x="328" y="2204"/>
                  </a:cubicBezTo>
                  <a:cubicBezTo>
                    <a:pt x="539" y="1867"/>
                    <a:pt x="739" y="1529"/>
                    <a:pt x="908" y="1171"/>
                  </a:cubicBezTo>
                  <a:cubicBezTo>
                    <a:pt x="1055" y="875"/>
                    <a:pt x="1161" y="559"/>
                    <a:pt x="1277" y="243"/>
                  </a:cubicBezTo>
                  <a:cubicBezTo>
                    <a:pt x="1298" y="179"/>
                    <a:pt x="1266" y="95"/>
                    <a:pt x="1256" y="0"/>
                  </a:cubicBezTo>
                  <a:close/>
                  <a:moveTo>
                    <a:pt x="14" y="2508"/>
                  </a:moveTo>
                  <a:lnTo>
                    <a:pt x="14" y="2508"/>
                  </a:lnTo>
                  <a:cubicBezTo>
                    <a:pt x="9" y="2512"/>
                    <a:pt x="5" y="2516"/>
                    <a:pt x="1" y="2521"/>
                  </a:cubicBezTo>
                  <a:lnTo>
                    <a:pt x="12" y="2532"/>
                  </a:lnTo>
                  <a:cubicBezTo>
                    <a:pt x="13" y="2524"/>
                    <a:pt x="13" y="2516"/>
                    <a:pt x="14" y="2508"/>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7" name="Google Shape;5407;p36"/>
            <p:cNvSpPr/>
            <p:nvPr/>
          </p:nvSpPr>
          <p:spPr>
            <a:xfrm>
              <a:off x="6909800" y="1340600"/>
              <a:ext cx="19525" cy="47875"/>
            </a:xfrm>
            <a:custGeom>
              <a:avLst/>
              <a:gdLst/>
              <a:ahLst/>
              <a:cxnLst/>
              <a:rect l="l" t="t" r="r" b="b"/>
              <a:pathLst>
                <a:path w="781" h="1915" extrusionOk="0">
                  <a:moveTo>
                    <a:pt x="56" y="1"/>
                  </a:moveTo>
                  <a:cubicBezTo>
                    <a:pt x="42" y="1"/>
                    <a:pt x="27" y="2"/>
                    <a:pt x="10" y="4"/>
                  </a:cubicBezTo>
                  <a:cubicBezTo>
                    <a:pt x="21" y="119"/>
                    <a:pt x="0" y="246"/>
                    <a:pt x="42" y="362"/>
                  </a:cubicBezTo>
                  <a:cubicBezTo>
                    <a:pt x="221" y="879"/>
                    <a:pt x="422" y="1385"/>
                    <a:pt x="622" y="1902"/>
                  </a:cubicBezTo>
                  <a:cubicBezTo>
                    <a:pt x="627" y="1912"/>
                    <a:pt x="645" y="1915"/>
                    <a:pt x="672" y="1915"/>
                  </a:cubicBezTo>
                  <a:cubicBezTo>
                    <a:pt x="700" y="1915"/>
                    <a:pt x="738" y="1912"/>
                    <a:pt x="781" y="1912"/>
                  </a:cubicBezTo>
                  <a:cubicBezTo>
                    <a:pt x="717" y="1290"/>
                    <a:pt x="411" y="742"/>
                    <a:pt x="242" y="161"/>
                  </a:cubicBezTo>
                  <a:cubicBezTo>
                    <a:pt x="223" y="85"/>
                    <a:pt x="187" y="1"/>
                    <a:pt x="5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8" name="Google Shape;5408;p36"/>
            <p:cNvSpPr/>
            <p:nvPr/>
          </p:nvSpPr>
          <p:spPr>
            <a:xfrm>
              <a:off x="7078275" y="1286350"/>
              <a:ext cx="47225" cy="30675"/>
            </a:xfrm>
            <a:custGeom>
              <a:avLst/>
              <a:gdLst/>
              <a:ahLst/>
              <a:cxnLst/>
              <a:rect l="l" t="t" r="r" b="b"/>
              <a:pathLst>
                <a:path w="1889" h="1227" extrusionOk="0">
                  <a:moveTo>
                    <a:pt x="1888" y="1"/>
                  </a:moveTo>
                  <a:lnTo>
                    <a:pt x="1888" y="1"/>
                  </a:lnTo>
                  <a:cubicBezTo>
                    <a:pt x="1762" y="64"/>
                    <a:pt x="1688" y="106"/>
                    <a:pt x="1603" y="138"/>
                  </a:cubicBezTo>
                  <a:cubicBezTo>
                    <a:pt x="1514" y="168"/>
                    <a:pt x="1416" y="197"/>
                    <a:pt x="1317" y="227"/>
                  </a:cubicBezTo>
                  <a:lnTo>
                    <a:pt x="1317" y="227"/>
                  </a:lnTo>
                  <a:cubicBezTo>
                    <a:pt x="1318" y="225"/>
                    <a:pt x="1318" y="224"/>
                    <a:pt x="1319" y="222"/>
                  </a:cubicBezTo>
                  <a:lnTo>
                    <a:pt x="1319" y="222"/>
                  </a:lnTo>
                  <a:lnTo>
                    <a:pt x="1298" y="233"/>
                  </a:lnTo>
                  <a:cubicBezTo>
                    <a:pt x="1304" y="231"/>
                    <a:pt x="1311" y="229"/>
                    <a:pt x="1317" y="227"/>
                  </a:cubicBezTo>
                  <a:lnTo>
                    <a:pt x="1317" y="227"/>
                  </a:lnTo>
                  <a:cubicBezTo>
                    <a:pt x="1242" y="424"/>
                    <a:pt x="1085" y="486"/>
                    <a:pt x="897" y="507"/>
                  </a:cubicBezTo>
                  <a:lnTo>
                    <a:pt x="907" y="486"/>
                  </a:lnTo>
                  <a:lnTo>
                    <a:pt x="907" y="486"/>
                  </a:lnTo>
                  <a:cubicBezTo>
                    <a:pt x="728" y="855"/>
                    <a:pt x="232" y="834"/>
                    <a:pt x="0" y="1171"/>
                  </a:cubicBezTo>
                  <a:cubicBezTo>
                    <a:pt x="73" y="1199"/>
                    <a:pt x="115" y="1226"/>
                    <a:pt x="146" y="1226"/>
                  </a:cubicBezTo>
                  <a:cubicBezTo>
                    <a:pt x="150" y="1226"/>
                    <a:pt x="155" y="1226"/>
                    <a:pt x="159" y="1224"/>
                  </a:cubicBezTo>
                  <a:cubicBezTo>
                    <a:pt x="802" y="1024"/>
                    <a:pt x="1371" y="697"/>
                    <a:pt x="1846" y="212"/>
                  </a:cubicBezTo>
                  <a:cubicBezTo>
                    <a:pt x="1877" y="180"/>
                    <a:pt x="1867" y="106"/>
                    <a:pt x="188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9" name="Google Shape;5409;p36"/>
            <p:cNvSpPr/>
            <p:nvPr/>
          </p:nvSpPr>
          <p:spPr>
            <a:xfrm>
              <a:off x="6799300" y="1294250"/>
              <a:ext cx="45650" cy="22975"/>
            </a:xfrm>
            <a:custGeom>
              <a:avLst/>
              <a:gdLst/>
              <a:ahLst/>
              <a:cxnLst/>
              <a:rect l="l" t="t" r="r" b="b"/>
              <a:pathLst>
                <a:path w="1826" h="919" extrusionOk="0">
                  <a:moveTo>
                    <a:pt x="142" y="0"/>
                  </a:moveTo>
                  <a:cubicBezTo>
                    <a:pt x="98" y="0"/>
                    <a:pt x="52" y="10"/>
                    <a:pt x="1" y="33"/>
                  </a:cubicBezTo>
                  <a:cubicBezTo>
                    <a:pt x="96" y="297"/>
                    <a:pt x="328" y="360"/>
                    <a:pt x="507" y="444"/>
                  </a:cubicBezTo>
                  <a:cubicBezTo>
                    <a:pt x="908" y="634"/>
                    <a:pt x="1266" y="918"/>
                    <a:pt x="1730" y="918"/>
                  </a:cubicBezTo>
                  <a:cubicBezTo>
                    <a:pt x="1762" y="918"/>
                    <a:pt x="1784" y="866"/>
                    <a:pt x="1826" y="834"/>
                  </a:cubicBezTo>
                  <a:cubicBezTo>
                    <a:pt x="1730" y="644"/>
                    <a:pt x="1530" y="665"/>
                    <a:pt x="1383" y="581"/>
                  </a:cubicBezTo>
                  <a:cubicBezTo>
                    <a:pt x="1245" y="508"/>
                    <a:pt x="1098" y="454"/>
                    <a:pt x="961" y="391"/>
                  </a:cubicBezTo>
                  <a:cubicBezTo>
                    <a:pt x="802" y="318"/>
                    <a:pt x="655" y="222"/>
                    <a:pt x="497" y="149"/>
                  </a:cubicBezTo>
                  <a:cubicBezTo>
                    <a:pt x="385" y="93"/>
                    <a:pt x="279" y="0"/>
                    <a:pt x="14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0" name="Google Shape;5410;p36"/>
            <p:cNvSpPr/>
            <p:nvPr/>
          </p:nvSpPr>
          <p:spPr>
            <a:xfrm>
              <a:off x="6870500" y="1283450"/>
              <a:ext cx="36150" cy="39850"/>
            </a:xfrm>
            <a:custGeom>
              <a:avLst/>
              <a:gdLst/>
              <a:ahLst/>
              <a:cxnLst/>
              <a:rect l="l" t="t" r="r" b="b"/>
              <a:pathLst>
                <a:path w="1446" h="1594" extrusionOk="0">
                  <a:moveTo>
                    <a:pt x="0" y="1"/>
                  </a:moveTo>
                  <a:cubicBezTo>
                    <a:pt x="106" y="265"/>
                    <a:pt x="307" y="401"/>
                    <a:pt x="464" y="560"/>
                  </a:cubicBezTo>
                  <a:cubicBezTo>
                    <a:pt x="766" y="882"/>
                    <a:pt x="1099" y="1164"/>
                    <a:pt x="1270" y="1576"/>
                  </a:cubicBezTo>
                  <a:lnTo>
                    <a:pt x="1270" y="1576"/>
                  </a:lnTo>
                  <a:cubicBezTo>
                    <a:pt x="1322" y="1493"/>
                    <a:pt x="1384" y="1402"/>
                    <a:pt x="1446" y="1319"/>
                  </a:cubicBezTo>
                  <a:cubicBezTo>
                    <a:pt x="1097" y="708"/>
                    <a:pt x="549" y="201"/>
                    <a:pt x="0" y="1"/>
                  </a:cubicBezTo>
                  <a:close/>
                  <a:moveTo>
                    <a:pt x="1270" y="1576"/>
                  </a:moveTo>
                  <a:cubicBezTo>
                    <a:pt x="1269" y="1578"/>
                    <a:pt x="1267" y="1580"/>
                    <a:pt x="1266" y="1583"/>
                  </a:cubicBezTo>
                  <a:lnTo>
                    <a:pt x="1277" y="1593"/>
                  </a:lnTo>
                  <a:cubicBezTo>
                    <a:pt x="1275" y="1588"/>
                    <a:pt x="1272" y="1582"/>
                    <a:pt x="1270" y="1576"/>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1" name="Google Shape;5411;p36"/>
            <p:cNvSpPr/>
            <p:nvPr/>
          </p:nvSpPr>
          <p:spPr>
            <a:xfrm>
              <a:off x="6901875" y="1177975"/>
              <a:ext cx="20850" cy="48025"/>
            </a:xfrm>
            <a:custGeom>
              <a:avLst/>
              <a:gdLst/>
              <a:ahLst/>
              <a:cxnLst/>
              <a:rect l="l" t="t" r="r" b="b"/>
              <a:pathLst>
                <a:path w="834" h="1921" extrusionOk="0">
                  <a:moveTo>
                    <a:pt x="53" y="1"/>
                  </a:moveTo>
                  <a:cubicBezTo>
                    <a:pt x="32" y="43"/>
                    <a:pt x="1" y="85"/>
                    <a:pt x="11" y="117"/>
                  </a:cubicBezTo>
                  <a:lnTo>
                    <a:pt x="707" y="1889"/>
                  </a:lnTo>
                  <a:cubicBezTo>
                    <a:pt x="718" y="1910"/>
                    <a:pt x="749" y="1910"/>
                    <a:pt x="770" y="1920"/>
                  </a:cubicBezTo>
                  <a:cubicBezTo>
                    <a:pt x="781" y="1920"/>
                    <a:pt x="802" y="1910"/>
                    <a:pt x="823" y="1910"/>
                  </a:cubicBezTo>
                  <a:cubicBezTo>
                    <a:pt x="834" y="1362"/>
                    <a:pt x="391" y="275"/>
                    <a:pt x="5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2" name="Google Shape;5412;p36"/>
            <p:cNvSpPr/>
            <p:nvPr/>
          </p:nvSpPr>
          <p:spPr>
            <a:xfrm>
              <a:off x="7011300" y="1265275"/>
              <a:ext cx="36400" cy="32975"/>
            </a:xfrm>
            <a:custGeom>
              <a:avLst/>
              <a:gdLst/>
              <a:ahLst/>
              <a:cxnLst/>
              <a:rect l="l" t="t" r="r" b="b"/>
              <a:pathLst>
                <a:path w="1456" h="1319" extrusionOk="0">
                  <a:moveTo>
                    <a:pt x="1456" y="0"/>
                  </a:moveTo>
                  <a:lnTo>
                    <a:pt x="1456" y="0"/>
                  </a:lnTo>
                  <a:cubicBezTo>
                    <a:pt x="1277" y="63"/>
                    <a:pt x="1181" y="63"/>
                    <a:pt x="1139" y="116"/>
                  </a:cubicBezTo>
                  <a:cubicBezTo>
                    <a:pt x="760" y="495"/>
                    <a:pt x="285" y="791"/>
                    <a:pt x="0" y="1318"/>
                  </a:cubicBezTo>
                  <a:cubicBezTo>
                    <a:pt x="370" y="1245"/>
                    <a:pt x="380" y="1245"/>
                    <a:pt x="507" y="1107"/>
                  </a:cubicBezTo>
                  <a:cubicBezTo>
                    <a:pt x="813" y="781"/>
                    <a:pt x="1214" y="538"/>
                    <a:pt x="145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3" name="Google Shape;5413;p36"/>
            <p:cNvSpPr/>
            <p:nvPr/>
          </p:nvSpPr>
          <p:spPr>
            <a:xfrm>
              <a:off x="7002075" y="1189325"/>
              <a:ext cx="12925" cy="45100"/>
            </a:xfrm>
            <a:custGeom>
              <a:avLst/>
              <a:gdLst/>
              <a:ahLst/>
              <a:cxnLst/>
              <a:rect l="l" t="t" r="r" b="b"/>
              <a:pathLst>
                <a:path w="517" h="1804" extrusionOk="0">
                  <a:moveTo>
                    <a:pt x="380" y="1"/>
                  </a:moveTo>
                  <a:lnTo>
                    <a:pt x="380" y="1"/>
                  </a:lnTo>
                  <a:cubicBezTo>
                    <a:pt x="158" y="612"/>
                    <a:pt x="22" y="1161"/>
                    <a:pt x="1" y="1804"/>
                  </a:cubicBezTo>
                  <a:cubicBezTo>
                    <a:pt x="390" y="1298"/>
                    <a:pt x="517" y="676"/>
                    <a:pt x="38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4" name="Google Shape;5414;p36"/>
            <p:cNvSpPr/>
            <p:nvPr/>
          </p:nvSpPr>
          <p:spPr>
            <a:xfrm>
              <a:off x="6925075" y="1347775"/>
              <a:ext cx="19800" cy="37600"/>
            </a:xfrm>
            <a:custGeom>
              <a:avLst/>
              <a:gdLst/>
              <a:ahLst/>
              <a:cxnLst/>
              <a:rect l="l" t="t" r="r" b="b"/>
              <a:pathLst>
                <a:path w="792" h="1504" extrusionOk="0">
                  <a:moveTo>
                    <a:pt x="95" y="1"/>
                  </a:moveTo>
                  <a:cubicBezTo>
                    <a:pt x="64" y="22"/>
                    <a:pt x="32" y="43"/>
                    <a:pt x="1" y="54"/>
                  </a:cubicBezTo>
                  <a:cubicBezTo>
                    <a:pt x="32" y="160"/>
                    <a:pt x="64" y="254"/>
                    <a:pt x="95" y="349"/>
                  </a:cubicBezTo>
                  <a:cubicBezTo>
                    <a:pt x="138" y="455"/>
                    <a:pt x="191" y="549"/>
                    <a:pt x="233" y="655"/>
                  </a:cubicBezTo>
                  <a:cubicBezTo>
                    <a:pt x="285" y="771"/>
                    <a:pt x="338" y="898"/>
                    <a:pt x="391" y="1013"/>
                  </a:cubicBezTo>
                  <a:cubicBezTo>
                    <a:pt x="433" y="1119"/>
                    <a:pt x="475" y="1224"/>
                    <a:pt x="517" y="1320"/>
                  </a:cubicBezTo>
                  <a:cubicBezTo>
                    <a:pt x="555" y="1403"/>
                    <a:pt x="575" y="1504"/>
                    <a:pt x="696" y="1504"/>
                  </a:cubicBezTo>
                  <a:cubicBezTo>
                    <a:pt x="712" y="1504"/>
                    <a:pt x="730" y="1502"/>
                    <a:pt x="749" y="1499"/>
                  </a:cubicBezTo>
                  <a:cubicBezTo>
                    <a:pt x="760" y="1446"/>
                    <a:pt x="791" y="1372"/>
                    <a:pt x="770" y="1320"/>
                  </a:cubicBezTo>
                  <a:cubicBezTo>
                    <a:pt x="602" y="919"/>
                    <a:pt x="423" y="518"/>
                    <a:pt x="243" y="117"/>
                  </a:cubicBezTo>
                  <a:cubicBezTo>
                    <a:pt x="222" y="64"/>
                    <a:pt x="149" y="43"/>
                    <a:pt x="9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5" name="Google Shape;5415;p36"/>
            <p:cNvSpPr/>
            <p:nvPr/>
          </p:nvSpPr>
          <p:spPr>
            <a:xfrm>
              <a:off x="6818300" y="1259475"/>
              <a:ext cx="17175" cy="21250"/>
            </a:xfrm>
            <a:custGeom>
              <a:avLst/>
              <a:gdLst/>
              <a:ahLst/>
              <a:cxnLst/>
              <a:rect l="l" t="t" r="r" b="b"/>
              <a:pathLst>
                <a:path w="687" h="850" extrusionOk="0">
                  <a:moveTo>
                    <a:pt x="74" y="0"/>
                  </a:moveTo>
                  <a:cubicBezTo>
                    <a:pt x="42" y="190"/>
                    <a:pt x="21" y="338"/>
                    <a:pt x="0" y="464"/>
                  </a:cubicBezTo>
                  <a:cubicBezTo>
                    <a:pt x="282" y="761"/>
                    <a:pt x="366" y="849"/>
                    <a:pt x="439" y="849"/>
                  </a:cubicBezTo>
                  <a:cubicBezTo>
                    <a:pt x="469" y="849"/>
                    <a:pt x="498" y="834"/>
                    <a:pt x="538" y="812"/>
                  </a:cubicBezTo>
                  <a:cubicBezTo>
                    <a:pt x="485" y="696"/>
                    <a:pt x="433" y="570"/>
                    <a:pt x="380" y="453"/>
                  </a:cubicBezTo>
                  <a:cubicBezTo>
                    <a:pt x="496" y="390"/>
                    <a:pt x="644" y="495"/>
                    <a:pt x="686" y="295"/>
                  </a:cubicBezTo>
                  <a:cubicBezTo>
                    <a:pt x="559" y="116"/>
                    <a:pt x="380" y="31"/>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6" name="Google Shape;5416;p36"/>
            <p:cNvSpPr/>
            <p:nvPr/>
          </p:nvSpPr>
          <p:spPr>
            <a:xfrm>
              <a:off x="7087750" y="1281350"/>
              <a:ext cx="28700" cy="19625"/>
            </a:xfrm>
            <a:custGeom>
              <a:avLst/>
              <a:gdLst/>
              <a:ahLst/>
              <a:cxnLst/>
              <a:rect l="l" t="t" r="r" b="b"/>
              <a:pathLst>
                <a:path w="1148" h="785" extrusionOk="0">
                  <a:moveTo>
                    <a:pt x="961" y="0"/>
                  </a:moveTo>
                  <a:cubicBezTo>
                    <a:pt x="613" y="190"/>
                    <a:pt x="307" y="433"/>
                    <a:pt x="1" y="717"/>
                  </a:cubicBezTo>
                  <a:cubicBezTo>
                    <a:pt x="67" y="767"/>
                    <a:pt x="126" y="785"/>
                    <a:pt x="181" y="785"/>
                  </a:cubicBezTo>
                  <a:cubicBezTo>
                    <a:pt x="311" y="785"/>
                    <a:pt x="417" y="686"/>
                    <a:pt x="528" y="686"/>
                  </a:cubicBezTo>
                  <a:lnTo>
                    <a:pt x="518" y="707"/>
                  </a:lnTo>
                  <a:cubicBezTo>
                    <a:pt x="609" y="554"/>
                    <a:pt x="740" y="461"/>
                    <a:pt x="919" y="426"/>
                  </a:cubicBezTo>
                  <a:lnTo>
                    <a:pt x="919" y="426"/>
                  </a:lnTo>
                  <a:cubicBezTo>
                    <a:pt x="919" y="428"/>
                    <a:pt x="919" y="431"/>
                    <a:pt x="919" y="433"/>
                  </a:cubicBezTo>
                  <a:lnTo>
                    <a:pt x="940" y="422"/>
                  </a:lnTo>
                  <a:lnTo>
                    <a:pt x="940" y="422"/>
                  </a:lnTo>
                  <a:cubicBezTo>
                    <a:pt x="933" y="423"/>
                    <a:pt x="926" y="424"/>
                    <a:pt x="919" y="426"/>
                  </a:cubicBezTo>
                  <a:lnTo>
                    <a:pt x="919" y="426"/>
                  </a:lnTo>
                  <a:cubicBezTo>
                    <a:pt x="927" y="292"/>
                    <a:pt x="1148" y="197"/>
                    <a:pt x="96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7" name="Google Shape;5417;p36"/>
            <p:cNvSpPr/>
            <p:nvPr/>
          </p:nvSpPr>
          <p:spPr>
            <a:xfrm>
              <a:off x="6915850" y="1178500"/>
              <a:ext cx="12425" cy="24300"/>
            </a:xfrm>
            <a:custGeom>
              <a:avLst/>
              <a:gdLst/>
              <a:ahLst/>
              <a:cxnLst/>
              <a:rect l="l" t="t" r="r" b="b"/>
              <a:pathLst>
                <a:path w="497" h="972" extrusionOk="0">
                  <a:moveTo>
                    <a:pt x="0" y="1"/>
                  </a:moveTo>
                  <a:lnTo>
                    <a:pt x="0" y="1"/>
                  </a:lnTo>
                  <a:cubicBezTo>
                    <a:pt x="85" y="507"/>
                    <a:pt x="169" y="666"/>
                    <a:pt x="496" y="971"/>
                  </a:cubicBezTo>
                  <a:cubicBezTo>
                    <a:pt x="496" y="476"/>
                    <a:pt x="338" y="181"/>
                    <a:pt x="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8" name="Google Shape;5418;p36"/>
            <p:cNvSpPr/>
            <p:nvPr/>
          </p:nvSpPr>
          <p:spPr>
            <a:xfrm>
              <a:off x="6982050" y="1319600"/>
              <a:ext cx="11450" cy="29800"/>
            </a:xfrm>
            <a:custGeom>
              <a:avLst/>
              <a:gdLst/>
              <a:ahLst/>
              <a:cxnLst/>
              <a:rect l="l" t="t" r="r" b="b"/>
              <a:pathLst>
                <a:path w="458" h="1192" extrusionOk="0">
                  <a:moveTo>
                    <a:pt x="347" y="1"/>
                  </a:moveTo>
                  <a:cubicBezTo>
                    <a:pt x="312" y="1"/>
                    <a:pt x="269" y="10"/>
                    <a:pt x="221" y="31"/>
                  </a:cubicBezTo>
                  <a:cubicBezTo>
                    <a:pt x="305" y="401"/>
                    <a:pt x="0" y="748"/>
                    <a:pt x="127" y="1191"/>
                  </a:cubicBezTo>
                  <a:cubicBezTo>
                    <a:pt x="221" y="1149"/>
                    <a:pt x="253" y="1139"/>
                    <a:pt x="253" y="1128"/>
                  </a:cubicBezTo>
                  <a:cubicBezTo>
                    <a:pt x="327" y="790"/>
                    <a:pt x="401" y="453"/>
                    <a:pt x="443" y="105"/>
                  </a:cubicBezTo>
                  <a:cubicBezTo>
                    <a:pt x="457" y="41"/>
                    <a:pt x="419" y="1"/>
                    <a:pt x="34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9" name="Google Shape;5419;p36"/>
            <p:cNvSpPr/>
            <p:nvPr/>
          </p:nvSpPr>
          <p:spPr>
            <a:xfrm>
              <a:off x="6846525" y="1222850"/>
              <a:ext cx="22425" cy="22650"/>
            </a:xfrm>
            <a:custGeom>
              <a:avLst/>
              <a:gdLst/>
              <a:ahLst/>
              <a:cxnLst/>
              <a:rect l="l" t="t" r="r" b="b"/>
              <a:pathLst>
                <a:path w="897" h="906" extrusionOk="0">
                  <a:moveTo>
                    <a:pt x="179" y="0"/>
                  </a:moveTo>
                  <a:cubicBezTo>
                    <a:pt x="136" y="0"/>
                    <a:pt x="77" y="10"/>
                    <a:pt x="0" y="10"/>
                  </a:cubicBezTo>
                  <a:cubicBezTo>
                    <a:pt x="190" y="400"/>
                    <a:pt x="453" y="621"/>
                    <a:pt x="896" y="906"/>
                  </a:cubicBezTo>
                  <a:cubicBezTo>
                    <a:pt x="759" y="389"/>
                    <a:pt x="485" y="210"/>
                    <a:pt x="232" y="10"/>
                  </a:cubicBezTo>
                  <a:cubicBezTo>
                    <a:pt x="218" y="3"/>
                    <a:pt x="200" y="0"/>
                    <a:pt x="17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0" name="Google Shape;5420;p36"/>
            <p:cNvSpPr/>
            <p:nvPr/>
          </p:nvSpPr>
          <p:spPr>
            <a:xfrm>
              <a:off x="7016575" y="1294525"/>
              <a:ext cx="24275" cy="17175"/>
            </a:xfrm>
            <a:custGeom>
              <a:avLst/>
              <a:gdLst/>
              <a:ahLst/>
              <a:cxnLst/>
              <a:rect l="l" t="t" r="r" b="b"/>
              <a:pathLst>
                <a:path w="971" h="687" extrusionOk="0">
                  <a:moveTo>
                    <a:pt x="876" y="0"/>
                  </a:moveTo>
                  <a:cubicBezTo>
                    <a:pt x="359" y="254"/>
                    <a:pt x="243" y="338"/>
                    <a:pt x="0" y="686"/>
                  </a:cubicBezTo>
                  <a:cubicBezTo>
                    <a:pt x="391" y="654"/>
                    <a:pt x="623" y="401"/>
                    <a:pt x="876" y="211"/>
                  </a:cubicBezTo>
                  <a:cubicBezTo>
                    <a:pt x="949" y="159"/>
                    <a:pt x="970" y="75"/>
                    <a:pt x="87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1" name="Google Shape;5421;p36"/>
            <p:cNvSpPr/>
            <p:nvPr/>
          </p:nvSpPr>
          <p:spPr>
            <a:xfrm>
              <a:off x="6992050" y="1190100"/>
              <a:ext cx="10575" cy="26925"/>
            </a:xfrm>
            <a:custGeom>
              <a:avLst/>
              <a:gdLst/>
              <a:ahLst/>
              <a:cxnLst/>
              <a:rect l="l" t="t" r="r" b="b"/>
              <a:pathLst>
                <a:path w="423" h="1077" extrusionOk="0">
                  <a:moveTo>
                    <a:pt x="116" y="1"/>
                  </a:moveTo>
                  <a:cubicBezTo>
                    <a:pt x="85" y="328"/>
                    <a:pt x="43" y="634"/>
                    <a:pt x="1" y="1077"/>
                  </a:cubicBezTo>
                  <a:cubicBezTo>
                    <a:pt x="338" y="718"/>
                    <a:pt x="423" y="371"/>
                    <a:pt x="275" y="43"/>
                  </a:cubicBezTo>
                  <a:cubicBezTo>
                    <a:pt x="264" y="22"/>
                    <a:pt x="191" y="22"/>
                    <a:pt x="11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2" name="Google Shape;5422;p36"/>
            <p:cNvSpPr/>
            <p:nvPr/>
          </p:nvSpPr>
          <p:spPr>
            <a:xfrm>
              <a:off x="6956975" y="1165075"/>
              <a:ext cx="9525" cy="24275"/>
            </a:xfrm>
            <a:custGeom>
              <a:avLst/>
              <a:gdLst/>
              <a:ahLst/>
              <a:cxnLst/>
              <a:rect l="l" t="t" r="r" b="b"/>
              <a:pathLst>
                <a:path w="381" h="971" extrusionOk="0">
                  <a:moveTo>
                    <a:pt x="244" y="0"/>
                  </a:moveTo>
                  <a:cubicBezTo>
                    <a:pt x="1" y="275"/>
                    <a:pt x="75" y="517"/>
                    <a:pt x="75" y="739"/>
                  </a:cubicBezTo>
                  <a:cubicBezTo>
                    <a:pt x="75" y="844"/>
                    <a:pt x="106" y="960"/>
                    <a:pt x="254" y="971"/>
                  </a:cubicBezTo>
                  <a:cubicBezTo>
                    <a:pt x="380" y="580"/>
                    <a:pt x="380" y="580"/>
                    <a:pt x="24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3" name="Google Shape;5423;p36"/>
            <p:cNvSpPr/>
            <p:nvPr/>
          </p:nvSpPr>
          <p:spPr>
            <a:xfrm>
              <a:off x="6987850" y="1272125"/>
              <a:ext cx="12150" cy="19250"/>
            </a:xfrm>
            <a:custGeom>
              <a:avLst/>
              <a:gdLst/>
              <a:ahLst/>
              <a:cxnLst/>
              <a:rect l="l" t="t" r="r" b="b"/>
              <a:pathLst>
                <a:path w="486" h="770" extrusionOk="0">
                  <a:moveTo>
                    <a:pt x="316" y="0"/>
                  </a:moveTo>
                  <a:cubicBezTo>
                    <a:pt x="0" y="190"/>
                    <a:pt x="137" y="507"/>
                    <a:pt x="105" y="770"/>
                  </a:cubicBezTo>
                  <a:cubicBezTo>
                    <a:pt x="232" y="559"/>
                    <a:pt x="485" y="359"/>
                    <a:pt x="31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4" name="Google Shape;5424;p36"/>
            <p:cNvSpPr/>
            <p:nvPr/>
          </p:nvSpPr>
          <p:spPr>
            <a:xfrm>
              <a:off x="6935100" y="1174275"/>
              <a:ext cx="13750" cy="25350"/>
            </a:xfrm>
            <a:custGeom>
              <a:avLst/>
              <a:gdLst/>
              <a:ahLst/>
              <a:cxnLst/>
              <a:rect l="l" t="t" r="r" b="b"/>
              <a:pathLst>
                <a:path w="550" h="1014" extrusionOk="0">
                  <a:moveTo>
                    <a:pt x="128" y="1"/>
                  </a:moveTo>
                  <a:cubicBezTo>
                    <a:pt x="92" y="1"/>
                    <a:pt x="48" y="24"/>
                    <a:pt x="1" y="86"/>
                  </a:cubicBezTo>
                  <a:cubicBezTo>
                    <a:pt x="116" y="339"/>
                    <a:pt x="243" y="613"/>
                    <a:pt x="433" y="1014"/>
                  </a:cubicBezTo>
                  <a:cubicBezTo>
                    <a:pt x="507" y="824"/>
                    <a:pt x="549" y="761"/>
                    <a:pt x="538" y="718"/>
                  </a:cubicBezTo>
                  <a:cubicBezTo>
                    <a:pt x="444" y="497"/>
                    <a:pt x="338" y="286"/>
                    <a:pt x="222" y="75"/>
                  </a:cubicBezTo>
                  <a:cubicBezTo>
                    <a:pt x="205" y="35"/>
                    <a:pt x="172" y="1"/>
                    <a:pt x="12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5" name="Google Shape;5425;p36"/>
            <p:cNvSpPr/>
            <p:nvPr/>
          </p:nvSpPr>
          <p:spPr>
            <a:xfrm>
              <a:off x="6811125" y="1282225"/>
              <a:ext cx="20375" cy="9575"/>
            </a:xfrm>
            <a:custGeom>
              <a:avLst/>
              <a:gdLst/>
              <a:ahLst/>
              <a:cxnLst/>
              <a:rect l="l" t="t" r="r" b="b"/>
              <a:pathLst>
                <a:path w="815" h="383" extrusionOk="0">
                  <a:moveTo>
                    <a:pt x="129" y="1"/>
                  </a:moveTo>
                  <a:cubicBezTo>
                    <a:pt x="68" y="1"/>
                    <a:pt x="0" y="41"/>
                    <a:pt x="34" y="176"/>
                  </a:cubicBezTo>
                  <a:cubicBezTo>
                    <a:pt x="231" y="230"/>
                    <a:pt x="420" y="382"/>
                    <a:pt x="672" y="382"/>
                  </a:cubicBezTo>
                  <a:cubicBezTo>
                    <a:pt x="717" y="382"/>
                    <a:pt x="765" y="377"/>
                    <a:pt x="814" y="366"/>
                  </a:cubicBezTo>
                  <a:cubicBezTo>
                    <a:pt x="772" y="282"/>
                    <a:pt x="762" y="187"/>
                    <a:pt x="720" y="176"/>
                  </a:cubicBezTo>
                  <a:cubicBezTo>
                    <a:pt x="540" y="103"/>
                    <a:pt x="361" y="50"/>
                    <a:pt x="171" y="7"/>
                  </a:cubicBezTo>
                  <a:cubicBezTo>
                    <a:pt x="159" y="3"/>
                    <a:pt x="144" y="1"/>
                    <a:pt x="12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6" name="Google Shape;5426;p36"/>
            <p:cNvSpPr/>
            <p:nvPr/>
          </p:nvSpPr>
          <p:spPr>
            <a:xfrm>
              <a:off x="7024750" y="1312725"/>
              <a:ext cx="17675" cy="10575"/>
            </a:xfrm>
            <a:custGeom>
              <a:avLst/>
              <a:gdLst/>
              <a:ahLst/>
              <a:cxnLst/>
              <a:rect l="l" t="t" r="r" b="b"/>
              <a:pathLst>
                <a:path w="707" h="423" extrusionOk="0">
                  <a:moveTo>
                    <a:pt x="707" y="1"/>
                  </a:moveTo>
                  <a:cubicBezTo>
                    <a:pt x="190" y="64"/>
                    <a:pt x="127" y="106"/>
                    <a:pt x="1" y="422"/>
                  </a:cubicBezTo>
                  <a:cubicBezTo>
                    <a:pt x="306" y="380"/>
                    <a:pt x="528" y="233"/>
                    <a:pt x="70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7" name="Google Shape;5427;p36"/>
            <p:cNvSpPr/>
            <p:nvPr/>
          </p:nvSpPr>
          <p:spPr>
            <a:xfrm>
              <a:off x="6841775" y="1236000"/>
              <a:ext cx="15550" cy="16625"/>
            </a:xfrm>
            <a:custGeom>
              <a:avLst/>
              <a:gdLst/>
              <a:ahLst/>
              <a:cxnLst/>
              <a:rect l="l" t="t" r="r" b="b"/>
              <a:pathLst>
                <a:path w="622" h="665" extrusionOk="0">
                  <a:moveTo>
                    <a:pt x="0" y="0"/>
                  </a:moveTo>
                  <a:lnTo>
                    <a:pt x="0" y="0"/>
                  </a:lnTo>
                  <a:cubicBezTo>
                    <a:pt x="106" y="327"/>
                    <a:pt x="306" y="464"/>
                    <a:pt x="601" y="665"/>
                  </a:cubicBezTo>
                  <a:cubicBezTo>
                    <a:pt x="622" y="295"/>
                    <a:pt x="411" y="190"/>
                    <a:pt x="274" y="63"/>
                  </a:cubicBezTo>
                  <a:cubicBezTo>
                    <a:pt x="221" y="21"/>
                    <a:pt x="127" y="21"/>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8" name="Google Shape;5428;p36"/>
            <p:cNvSpPr/>
            <p:nvPr/>
          </p:nvSpPr>
          <p:spPr>
            <a:xfrm>
              <a:off x="6973325" y="1278450"/>
              <a:ext cx="12425" cy="16900"/>
            </a:xfrm>
            <a:custGeom>
              <a:avLst/>
              <a:gdLst/>
              <a:ahLst/>
              <a:cxnLst/>
              <a:rect l="l" t="t" r="r" b="b"/>
              <a:pathLst>
                <a:path w="497" h="676" extrusionOk="0">
                  <a:moveTo>
                    <a:pt x="307" y="1"/>
                  </a:moveTo>
                  <a:cubicBezTo>
                    <a:pt x="233" y="222"/>
                    <a:pt x="1" y="401"/>
                    <a:pt x="180" y="676"/>
                  </a:cubicBezTo>
                  <a:cubicBezTo>
                    <a:pt x="296" y="475"/>
                    <a:pt x="497" y="296"/>
                    <a:pt x="30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9" name="Google Shape;5429;p36"/>
            <p:cNvSpPr/>
            <p:nvPr/>
          </p:nvSpPr>
          <p:spPr>
            <a:xfrm>
              <a:off x="6955925" y="1413700"/>
              <a:ext cx="7925" cy="14550"/>
            </a:xfrm>
            <a:custGeom>
              <a:avLst/>
              <a:gdLst/>
              <a:ahLst/>
              <a:cxnLst/>
              <a:rect l="l" t="t" r="r" b="b"/>
              <a:pathLst>
                <a:path w="317" h="582" extrusionOk="0">
                  <a:moveTo>
                    <a:pt x="54" y="1"/>
                  </a:moveTo>
                  <a:lnTo>
                    <a:pt x="54" y="1"/>
                  </a:lnTo>
                  <a:cubicBezTo>
                    <a:pt x="0" y="380"/>
                    <a:pt x="11" y="401"/>
                    <a:pt x="317" y="581"/>
                  </a:cubicBezTo>
                  <a:cubicBezTo>
                    <a:pt x="254" y="317"/>
                    <a:pt x="254" y="127"/>
                    <a:pt x="5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0" name="Google Shape;5430;p36"/>
            <p:cNvSpPr/>
            <p:nvPr/>
          </p:nvSpPr>
          <p:spPr>
            <a:xfrm>
              <a:off x="6978900" y="1402625"/>
              <a:ext cx="13175" cy="11900"/>
            </a:xfrm>
            <a:custGeom>
              <a:avLst/>
              <a:gdLst/>
              <a:ahLst/>
              <a:cxnLst/>
              <a:rect l="l" t="t" r="r" b="b"/>
              <a:pathLst>
                <a:path w="527" h="476" extrusionOk="0">
                  <a:moveTo>
                    <a:pt x="516" y="1"/>
                  </a:moveTo>
                  <a:cubicBezTo>
                    <a:pt x="512" y="4"/>
                    <a:pt x="508" y="8"/>
                    <a:pt x="504" y="12"/>
                  </a:cubicBezTo>
                  <a:lnTo>
                    <a:pt x="504" y="12"/>
                  </a:lnTo>
                  <a:cubicBezTo>
                    <a:pt x="512" y="12"/>
                    <a:pt x="519" y="12"/>
                    <a:pt x="527" y="12"/>
                  </a:cubicBezTo>
                  <a:lnTo>
                    <a:pt x="516" y="1"/>
                  </a:lnTo>
                  <a:close/>
                  <a:moveTo>
                    <a:pt x="504" y="12"/>
                  </a:moveTo>
                  <a:lnTo>
                    <a:pt x="504" y="12"/>
                  </a:lnTo>
                  <a:cubicBezTo>
                    <a:pt x="50" y="23"/>
                    <a:pt x="0" y="70"/>
                    <a:pt x="52" y="476"/>
                  </a:cubicBezTo>
                  <a:cubicBezTo>
                    <a:pt x="216" y="301"/>
                    <a:pt x="360" y="156"/>
                    <a:pt x="504" y="12"/>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aphicFrame>
        <p:nvGraphicFramePr>
          <p:cNvPr id="2" name="Table 2">
            <a:extLst>
              <a:ext uri="{FF2B5EF4-FFF2-40B4-BE49-F238E27FC236}">
                <a16:creationId xmlns:a16="http://schemas.microsoft.com/office/drawing/2014/main" id="{B0FFC17E-D9EF-40CD-A26F-D0A66C13D228}"/>
              </a:ext>
            </a:extLst>
          </p:cNvPr>
          <p:cNvGraphicFramePr>
            <a:graphicFrameLocks noGrp="1"/>
          </p:cNvGraphicFramePr>
          <p:nvPr>
            <p:extLst>
              <p:ext uri="{D42A27DB-BD31-4B8C-83A1-F6EECF244321}">
                <p14:modId xmlns:p14="http://schemas.microsoft.com/office/powerpoint/2010/main" val="3707175937"/>
              </p:ext>
            </p:extLst>
          </p:nvPr>
        </p:nvGraphicFramePr>
        <p:xfrm>
          <a:off x="720000" y="537577"/>
          <a:ext cx="7704000" cy="4468896"/>
        </p:xfrm>
        <a:graphic>
          <a:graphicData uri="http://schemas.openxmlformats.org/drawingml/2006/table">
            <a:tbl>
              <a:tblPr firstRow="1" bandRow="1">
                <a:tableStyleId>{52BE9C4A-9684-4735-948E-DC805FAD678B}</a:tableStyleId>
              </a:tblPr>
              <a:tblGrid>
                <a:gridCol w="2810580">
                  <a:extLst>
                    <a:ext uri="{9D8B030D-6E8A-4147-A177-3AD203B41FA5}">
                      <a16:colId xmlns:a16="http://schemas.microsoft.com/office/drawing/2014/main" val="1813590730"/>
                    </a:ext>
                  </a:extLst>
                </a:gridCol>
                <a:gridCol w="2501267">
                  <a:extLst>
                    <a:ext uri="{9D8B030D-6E8A-4147-A177-3AD203B41FA5}">
                      <a16:colId xmlns:a16="http://schemas.microsoft.com/office/drawing/2014/main" val="924418078"/>
                    </a:ext>
                  </a:extLst>
                </a:gridCol>
                <a:gridCol w="2392153">
                  <a:extLst>
                    <a:ext uri="{9D8B030D-6E8A-4147-A177-3AD203B41FA5}">
                      <a16:colId xmlns:a16="http://schemas.microsoft.com/office/drawing/2014/main" val="1484639674"/>
                    </a:ext>
                  </a:extLst>
                </a:gridCol>
              </a:tblGrid>
              <a:tr h="558612">
                <a:tc>
                  <a:txBody>
                    <a:bodyPr/>
                    <a:lstStyle/>
                    <a:p>
                      <a:endParaRPr lang="vi-VN" sz="1600" b="1" dirty="0">
                        <a:solidFill>
                          <a:schemeClr val="accent3"/>
                        </a:solidFill>
                        <a:latin typeface="Times New Roman" panose="02020603050405020304" pitchFamily="18" charset="0"/>
                        <a:ea typeface="Cambria" panose="02040503050406030204" pitchFamily="18" charset="0"/>
                        <a:cs typeface="Times New Roman" panose="02020603050405020304" pitchFamily="18" charset="0"/>
                      </a:endParaRPr>
                    </a:p>
                  </a:txBody>
                  <a:tcPr/>
                </a:tc>
                <a:tc>
                  <a:txBody>
                    <a:bodyPr/>
                    <a:lstStyle/>
                    <a:p>
                      <a:pPr algn="ctr">
                        <a:lnSpc>
                          <a:spcPct val="110000"/>
                        </a:lnSpc>
                        <a:spcAft>
                          <a:spcPts val="800"/>
                        </a:spcAft>
                      </a:pPr>
                      <a:r>
                        <a:rPr lang="vi-VN" sz="1600" b="1" dirty="0">
                          <a:solidFill>
                            <a:schemeClr val="accent3"/>
                          </a:solidFill>
                          <a:effectLst/>
                          <a:latin typeface="Times New Roman" panose="02020603050405020304" pitchFamily="18" charset="0"/>
                          <a:ea typeface="Cambria" panose="02040503050406030204" pitchFamily="18" charset="0"/>
                          <a:cs typeface="Times New Roman" panose="02020603050405020304" pitchFamily="18" charset="0"/>
                        </a:rPr>
                        <a:t>Phó từ đứng trước</a:t>
                      </a:r>
                      <a:endParaRPr lang="en-US" sz="1600" b="1" dirty="0">
                        <a:solidFill>
                          <a:schemeClr val="accent3"/>
                        </a:solidFill>
                        <a:effectLst/>
                        <a:latin typeface="Times New Roman" panose="020206030504050203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ctr">
                        <a:lnSpc>
                          <a:spcPct val="110000"/>
                        </a:lnSpc>
                        <a:spcAft>
                          <a:spcPts val="800"/>
                        </a:spcAft>
                      </a:pPr>
                      <a:r>
                        <a:rPr lang="vi-VN" sz="1600" b="1" dirty="0">
                          <a:solidFill>
                            <a:schemeClr val="accent3"/>
                          </a:solidFill>
                          <a:effectLst/>
                          <a:latin typeface="Times New Roman" panose="02020603050405020304" pitchFamily="18" charset="0"/>
                          <a:ea typeface="Cambria" panose="02040503050406030204" pitchFamily="18" charset="0"/>
                          <a:cs typeface="Times New Roman" panose="02020603050405020304" pitchFamily="18" charset="0"/>
                        </a:rPr>
                        <a:t>Phó từ đứng </a:t>
                      </a:r>
                      <a:r>
                        <a:rPr lang="vi-VN" sz="1600" b="1" dirty="0">
                          <a:solidFill>
                            <a:schemeClr val="accent3"/>
                          </a:solidFill>
                          <a:effectLst/>
                          <a:highlight>
                            <a:srgbClr val="C0C0C0"/>
                          </a:highlight>
                          <a:latin typeface="Times New Roman" panose="02020603050405020304" pitchFamily="18" charset="0"/>
                          <a:ea typeface="Cambria" panose="02040503050406030204" pitchFamily="18" charset="0"/>
                          <a:cs typeface="Times New Roman" panose="02020603050405020304" pitchFamily="18" charset="0"/>
                        </a:rPr>
                        <a:t>sau</a:t>
                      </a:r>
                      <a:endParaRPr lang="en-US" sz="1600" b="1" dirty="0">
                        <a:solidFill>
                          <a:schemeClr val="accent3"/>
                        </a:solidFill>
                        <a:effectLst/>
                        <a:highlight>
                          <a:srgbClr val="C0C0C0"/>
                        </a:highlight>
                        <a:latin typeface="Times New Roman" panose="02020603050405020304" pitchFamily="18" charset="0"/>
                        <a:ea typeface="Cambria" panose="020405030504060302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360269234"/>
                  </a:ext>
                </a:extLst>
              </a:tr>
              <a:tr h="558612">
                <a:tc>
                  <a:txBody>
                    <a:bodyPr/>
                    <a:lstStyle/>
                    <a:p>
                      <a:r>
                        <a:rPr lang="vi-VN" sz="1600" b="1" i="0" u="none" strike="noStrike" cap="none" dirty="0">
                          <a:solidFill>
                            <a:schemeClr val="accent3"/>
                          </a:solidFill>
                          <a:effectLst/>
                          <a:latin typeface="Times New Roman" panose="02020603050405020304" pitchFamily="18" charset="0"/>
                          <a:ea typeface="Cambria" panose="02040503050406030204" pitchFamily="18" charset="0"/>
                          <a:cs typeface="Times New Roman" panose="02020603050405020304" pitchFamily="18" charset="0"/>
                          <a:sym typeface="Arial"/>
                        </a:rPr>
                        <a:t>Chỉ quan hệ thời gian</a:t>
                      </a:r>
                      <a:endParaRPr lang="en-US" sz="1600" b="1" dirty="0">
                        <a:solidFill>
                          <a:schemeClr val="accent3"/>
                        </a:solidFill>
                        <a:latin typeface="Times New Roman" panose="02020603050405020304" pitchFamily="18" charset="0"/>
                        <a:ea typeface="Cambria" panose="02040503050406030204" pitchFamily="18" charset="0"/>
                        <a:cs typeface="Times New Roman" panose="02020603050405020304" pitchFamily="18" charset="0"/>
                      </a:endParaRPr>
                    </a:p>
                  </a:txBody>
                  <a:tcPr anchor="ctr"/>
                </a:tc>
                <a:tc>
                  <a:txBody>
                    <a:bodyPr/>
                    <a:lstStyle/>
                    <a:p>
                      <a:endParaRPr lang="en-US" sz="1600" b="1" dirty="0">
                        <a:solidFill>
                          <a:schemeClr val="accent3"/>
                        </a:solidFill>
                        <a:latin typeface="Times New Roman" panose="02020603050405020304" pitchFamily="18" charset="0"/>
                        <a:ea typeface="Cambria" panose="02040503050406030204" pitchFamily="18" charset="0"/>
                        <a:cs typeface="Times New Roman" panose="02020603050405020304" pitchFamily="18" charset="0"/>
                      </a:endParaRPr>
                    </a:p>
                  </a:txBody>
                  <a:tcPr/>
                </a:tc>
                <a:tc>
                  <a:txBody>
                    <a:bodyPr/>
                    <a:lstStyle/>
                    <a:p>
                      <a:endParaRPr lang="en-US" sz="1600" b="1" dirty="0">
                        <a:solidFill>
                          <a:schemeClr val="accent3"/>
                        </a:solidFill>
                        <a:latin typeface="Times New Roman" panose="02020603050405020304" pitchFamily="18" charset="0"/>
                        <a:ea typeface="Cambria" panose="02040503050406030204" pitchFamily="18" charset="0"/>
                        <a:cs typeface="Times New Roman" panose="02020603050405020304" pitchFamily="18" charset="0"/>
                      </a:endParaRPr>
                    </a:p>
                  </a:txBody>
                  <a:tcPr/>
                </a:tc>
                <a:extLst>
                  <a:ext uri="{0D108BD9-81ED-4DB2-BD59-A6C34878D82A}">
                    <a16:rowId xmlns:a16="http://schemas.microsoft.com/office/drawing/2014/main" val="910375062"/>
                  </a:ext>
                </a:extLst>
              </a:tr>
              <a:tr h="558612">
                <a:tc>
                  <a:txBody>
                    <a:bodyPr/>
                    <a:lstStyle/>
                    <a:p>
                      <a:r>
                        <a:rPr lang="vi-VN" sz="1600" b="1" dirty="0">
                          <a:solidFill>
                            <a:schemeClr val="accent3"/>
                          </a:solidFill>
                          <a:latin typeface="Times New Roman" panose="02020603050405020304" pitchFamily="18" charset="0"/>
                          <a:ea typeface="Cambria" panose="02040503050406030204" pitchFamily="18" charset="0"/>
                          <a:cs typeface="Times New Roman" panose="02020603050405020304" pitchFamily="18" charset="0"/>
                        </a:rPr>
                        <a:t>Chỉ mức độ</a:t>
                      </a:r>
                    </a:p>
                  </a:txBody>
                  <a:tcPr anchor="ctr"/>
                </a:tc>
                <a:tc>
                  <a:txBody>
                    <a:bodyPr/>
                    <a:lstStyle/>
                    <a:p>
                      <a:endParaRPr lang="en-US" sz="1600" b="1" dirty="0">
                        <a:solidFill>
                          <a:schemeClr val="accent3"/>
                        </a:solidFill>
                        <a:latin typeface="Times New Roman" panose="02020603050405020304" pitchFamily="18" charset="0"/>
                        <a:ea typeface="Cambria" panose="02040503050406030204" pitchFamily="18" charset="0"/>
                        <a:cs typeface="Times New Roman" panose="02020603050405020304" pitchFamily="18" charset="0"/>
                      </a:endParaRPr>
                    </a:p>
                  </a:txBody>
                  <a:tcPr/>
                </a:tc>
                <a:tc>
                  <a:txBody>
                    <a:bodyPr/>
                    <a:lstStyle/>
                    <a:p>
                      <a:endParaRPr lang="en-US" sz="1600" b="1" dirty="0">
                        <a:solidFill>
                          <a:schemeClr val="accent3"/>
                        </a:solidFill>
                        <a:latin typeface="Times New Roman" panose="02020603050405020304" pitchFamily="18" charset="0"/>
                        <a:ea typeface="Cambria" panose="02040503050406030204" pitchFamily="18" charset="0"/>
                        <a:cs typeface="Times New Roman" panose="02020603050405020304" pitchFamily="18" charset="0"/>
                      </a:endParaRPr>
                    </a:p>
                  </a:txBody>
                  <a:tcPr/>
                </a:tc>
                <a:extLst>
                  <a:ext uri="{0D108BD9-81ED-4DB2-BD59-A6C34878D82A}">
                    <a16:rowId xmlns:a16="http://schemas.microsoft.com/office/drawing/2014/main" val="1464991096"/>
                  </a:ext>
                </a:extLst>
              </a:tr>
              <a:tr h="558612">
                <a:tc>
                  <a:txBody>
                    <a:bodyPr/>
                    <a:lstStyle/>
                    <a:p>
                      <a:r>
                        <a:rPr lang="vi-VN" sz="1600" b="1" dirty="0">
                          <a:solidFill>
                            <a:schemeClr val="accent3"/>
                          </a:solidFill>
                          <a:latin typeface="Times New Roman" panose="02020603050405020304" pitchFamily="18" charset="0"/>
                          <a:ea typeface="Cambria" panose="02040503050406030204" pitchFamily="18" charset="0"/>
                          <a:cs typeface="Times New Roman" panose="02020603050405020304" pitchFamily="18" charset="0"/>
                        </a:rPr>
                        <a:t>Chỉ sự tiếp diễn tương tự</a:t>
                      </a:r>
                    </a:p>
                  </a:txBody>
                  <a:tcPr anchor="ctr"/>
                </a:tc>
                <a:tc>
                  <a:txBody>
                    <a:bodyPr/>
                    <a:lstStyle/>
                    <a:p>
                      <a:endParaRPr lang="en-US" sz="1600" b="1" dirty="0">
                        <a:solidFill>
                          <a:schemeClr val="accent3"/>
                        </a:solidFill>
                        <a:latin typeface="Times New Roman" panose="02020603050405020304" pitchFamily="18" charset="0"/>
                        <a:ea typeface="Cambria" panose="02040503050406030204" pitchFamily="18" charset="0"/>
                        <a:cs typeface="Times New Roman" panose="02020603050405020304" pitchFamily="18" charset="0"/>
                      </a:endParaRPr>
                    </a:p>
                  </a:txBody>
                  <a:tcPr/>
                </a:tc>
                <a:tc>
                  <a:txBody>
                    <a:bodyPr/>
                    <a:lstStyle/>
                    <a:p>
                      <a:endParaRPr lang="en-US" sz="1600" b="1" dirty="0">
                        <a:solidFill>
                          <a:schemeClr val="accent3"/>
                        </a:solidFill>
                        <a:latin typeface="Times New Roman" panose="02020603050405020304" pitchFamily="18" charset="0"/>
                        <a:ea typeface="Cambria" panose="02040503050406030204" pitchFamily="18" charset="0"/>
                        <a:cs typeface="Times New Roman" panose="02020603050405020304" pitchFamily="18" charset="0"/>
                      </a:endParaRPr>
                    </a:p>
                  </a:txBody>
                  <a:tcPr/>
                </a:tc>
                <a:extLst>
                  <a:ext uri="{0D108BD9-81ED-4DB2-BD59-A6C34878D82A}">
                    <a16:rowId xmlns:a16="http://schemas.microsoft.com/office/drawing/2014/main" val="3281656594"/>
                  </a:ext>
                </a:extLst>
              </a:tr>
              <a:tr h="558612">
                <a:tc>
                  <a:txBody>
                    <a:bodyPr/>
                    <a:lstStyle/>
                    <a:p>
                      <a:r>
                        <a:rPr lang="vi-VN" sz="1600" b="1" dirty="0">
                          <a:solidFill>
                            <a:schemeClr val="accent3"/>
                          </a:solidFill>
                          <a:latin typeface="Times New Roman" panose="02020603050405020304" pitchFamily="18" charset="0"/>
                          <a:ea typeface="Cambria" panose="02040503050406030204" pitchFamily="18" charset="0"/>
                          <a:cs typeface="Times New Roman" panose="02020603050405020304" pitchFamily="18" charset="0"/>
                        </a:rPr>
                        <a:t>Chỉ sự phủ định</a:t>
                      </a:r>
                      <a:endParaRPr lang="en-US" sz="1600" b="1" dirty="0">
                        <a:solidFill>
                          <a:schemeClr val="accent3"/>
                        </a:solidFill>
                        <a:latin typeface="Times New Roman" panose="02020603050405020304" pitchFamily="18" charset="0"/>
                        <a:ea typeface="Cambria" panose="02040503050406030204" pitchFamily="18" charset="0"/>
                        <a:cs typeface="Times New Roman" panose="02020603050405020304" pitchFamily="18" charset="0"/>
                      </a:endParaRPr>
                    </a:p>
                  </a:txBody>
                  <a:tcPr anchor="ctr"/>
                </a:tc>
                <a:tc>
                  <a:txBody>
                    <a:bodyPr/>
                    <a:lstStyle/>
                    <a:p>
                      <a:endParaRPr lang="en-US" sz="1600" b="1" dirty="0">
                        <a:solidFill>
                          <a:schemeClr val="accent3"/>
                        </a:solidFill>
                        <a:latin typeface="Times New Roman" panose="02020603050405020304" pitchFamily="18" charset="0"/>
                        <a:ea typeface="Cambria" panose="02040503050406030204" pitchFamily="18" charset="0"/>
                        <a:cs typeface="Times New Roman" panose="02020603050405020304" pitchFamily="18" charset="0"/>
                      </a:endParaRPr>
                    </a:p>
                  </a:txBody>
                  <a:tcPr/>
                </a:tc>
                <a:tc>
                  <a:txBody>
                    <a:bodyPr/>
                    <a:lstStyle/>
                    <a:p>
                      <a:endParaRPr lang="en-US" sz="1600" b="1" dirty="0">
                        <a:solidFill>
                          <a:schemeClr val="accent3"/>
                        </a:solidFill>
                        <a:latin typeface="Times New Roman" panose="02020603050405020304" pitchFamily="18" charset="0"/>
                        <a:ea typeface="Cambria" panose="02040503050406030204" pitchFamily="18" charset="0"/>
                        <a:cs typeface="Times New Roman" panose="02020603050405020304" pitchFamily="18" charset="0"/>
                      </a:endParaRPr>
                    </a:p>
                  </a:txBody>
                  <a:tcPr/>
                </a:tc>
                <a:extLst>
                  <a:ext uri="{0D108BD9-81ED-4DB2-BD59-A6C34878D82A}">
                    <a16:rowId xmlns:a16="http://schemas.microsoft.com/office/drawing/2014/main" val="343840137"/>
                  </a:ext>
                </a:extLst>
              </a:tr>
              <a:tr h="558612">
                <a:tc>
                  <a:txBody>
                    <a:bodyPr/>
                    <a:lstStyle/>
                    <a:p>
                      <a:r>
                        <a:rPr lang="vi-VN" sz="1600" b="1" dirty="0">
                          <a:solidFill>
                            <a:schemeClr val="accent3"/>
                          </a:solidFill>
                          <a:latin typeface="Times New Roman" panose="02020603050405020304" pitchFamily="18" charset="0"/>
                          <a:ea typeface="Cambria" panose="02040503050406030204" pitchFamily="18" charset="0"/>
                          <a:cs typeface="Times New Roman" panose="02020603050405020304" pitchFamily="18" charset="0"/>
                        </a:rPr>
                        <a:t>Chỉ sự cầu khiến</a:t>
                      </a:r>
                      <a:endParaRPr lang="en-US" sz="1600" b="1" dirty="0">
                        <a:solidFill>
                          <a:schemeClr val="accent3"/>
                        </a:solidFill>
                        <a:latin typeface="Times New Roman" panose="02020603050405020304" pitchFamily="18" charset="0"/>
                        <a:ea typeface="Cambria" panose="02040503050406030204" pitchFamily="18" charset="0"/>
                        <a:cs typeface="Times New Roman" panose="02020603050405020304" pitchFamily="18" charset="0"/>
                      </a:endParaRPr>
                    </a:p>
                  </a:txBody>
                  <a:tcPr anchor="ctr"/>
                </a:tc>
                <a:tc>
                  <a:txBody>
                    <a:bodyPr/>
                    <a:lstStyle/>
                    <a:p>
                      <a:endParaRPr lang="en-US" sz="1600" b="1" dirty="0">
                        <a:solidFill>
                          <a:schemeClr val="accent3"/>
                        </a:solidFill>
                        <a:latin typeface="Times New Roman" panose="02020603050405020304" pitchFamily="18" charset="0"/>
                        <a:ea typeface="Cambria" panose="02040503050406030204" pitchFamily="18" charset="0"/>
                        <a:cs typeface="Times New Roman" panose="02020603050405020304" pitchFamily="18" charset="0"/>
                      </a:endParaRPr>
                    </a:p>
                  </a:txBody>
                  <a:tcPr/>
                </a:tc>
                <a:tc>
                  <a:txBody>
                    <a:bodyPr/>
                    <a:lstStyle/>
                    <a:p>
                      <a:endParaRPr lang="en-US" sz="1600" b="1" dirty="0">
                        <a:solidFill>
                          <a:schemeClr val="accent3"/>
                        </a:solidFill>
                        <a:latin typeface="Times New Roman" panose="02020603050405020304" pitchFamily="18" charset="0"/>
                        <a:ea typeface="Cambria" panose="02040503050406030204" pitchFamily="18" charset="0"/>
                        <a:cs typeface="Times New Roman" panose="02020603050405020304" pitchFamily="18" charset="0"/>
                      </a:endParaRPr>
                    </a:p>
                  </a:txBody>
                  <a:tcPr/>
                </a:tc>
                <a:extLst>
                  <a:ext uri="{0D108BD9-81ED-4DB2-BD59-A6C34878D82A}">
                    <a16:rowId xmlns:a16="http://schemas.microsoft.com/office/drawing/2014/main" val="384683199"/>
                  </a:ext>
                </a:extLst>
              </a:tr>
              <a:tr h="558612">
                <a:tc>
                  <a:txBody>
                    <a:bodyPr/>
                    <a:lstStyle/>
                    <a:p>
                      <a:r>
                        <a:rPr lang="vi-VN" sz="1600" b="1" dirty="0">
                          <a:solidFill>
                            <a:schemeClr val="accent3"/>
                          </a:solidFill>
                          <a:latin typeface="Times New Roman" panose="02020603050405020304" pitchFamily="18" charset="0"/>
                          <a:ea typeface="Cambria" panose="02040503050406030204" pitchFamily="18" charset="0"/>
                          <a:cs typeface="Times New Roman" panose="02020603050405020304" pitchFamily="18" charset="0"/>
                        </a:rPr>
                        <a:t>Chỉ kết quả và hướng</a:t>
                      </a:r>
                      <a:endParaRPr lang="en-US" sz="1600" b="1" dirty="0">
                        <a:solidFill>
                          <a:schemeClr val="accent3"/>
                        </a:solidFill>
                        <a:latin typeface="Times New Roman" panose="02020603050405020304" pitchFamily="18" charset="0"/>
                        <a:ea typeface="Cambria" panose="02040503050406030204" pitchFamily="18" charset="0"/>
                        <a:cs typeface="Times New Roman" panose="02020603050405020304" pitchFamily="18" charset="0"/>
                      </a:endParaRPr>
                    </a:p>
                  </a:txBody>
                  <a:tcPr anchor="ctr"/>
                </a:tc>
                <a:tc>
                  <a:txBody>
                    <a:bodyPr/>
                    <a:lstStyle/>
                    <a:p>
                      <a:endParaRPr lang="en-US" sz="1600" b="1" dirty="0">
                        <a:solidFill>
                          <a:schemeClr val="accent3"/>
                        </a:solidFill>
                        <a:latin typeface="Times New Roman" panose="02020603050405020304" pitchFamily="18" charset="0"/>
                        <a:ea typeface="Cambria" panose="02040503050406030204" pitchFamily="18" charset="0"/>
                        <a:cs typeface="Times New Roman" panose="02020603050405020304" pitchFamily="18" charset="0"/>
                      </a:endParaRPr>
                    </a:p>
                  </a:txBody>
                  <a:tcPr/>
                </a:tc>
                <a:tc>
                  <a:txBody>
                    <a:bodyPr/>
                    <a:lstStyle/>
                    <a:p>
                      <a:endParaRPr lang="en-US" sz="1600" b="1" dirty="0">
                        <a:solidFill>
                          <a:schemeClr val="accent3"/>
                        </a:solidFill>
                        <a:latin typeface="Times New Roman" panose="02020603050405020304" pitchFamily="18" charset="0"/>
                        <a:ea typeface="Cambria" panose="02040503050406030204" pitchFamily="18" charset="0"/>
                        <a:cs typeface="Times New Roman" panose="02020603050405020304" pitchFamily="18" charset="0"/>
                      </a:endParaRPr>
                    </a:p>
                  </a:txBody>
                  <a:tcPr/>
                </a:tc>
                <a:extLst>
                  <a:ext uri="{0D108BD9-81ED-4DB2-BD59-A6C34878D82A}">
                    <a16:rowId xmlns:a16="http://schemas.microsoft.com/office/drawing/2014/main" val="3873890796"/>
                  </a:ext>
                </a:extLst>
              </a:tr>
              <a:tr h="558612">
                <a:tc>
                  <a:txBody>
                    <a:bodyPr/>
                    <a:lstStyle/>
                    <a:p>
                      <a:r>
                        <a:rPr lang="vi-VN" sz="1600" b="1" dirty="0">
                          <a:solidFill>
                            <a:schemeClr val="accent3"/>
                          </a:solidFill>
                          <a:latin typeface="Times New Roman" panose="02020603050405020304" pitchFamily="18" charset="0"/>
                          <a:ea typeface="Cambria" panose="02040503050406030204" pitchFamily="18" charset="0"/>
                          <a:cs typeface="Times New Roman" panose="02020603050405020304" pitchFamily="18" charset="0"/>
                        </a:rPr>
                        <a:t>Chỉ khả năng</a:t>
                      </a:r>
                      <a:endParaRPr lang="en-US" sz="1600" b="1" dirty="0">
                        <a:solidFill>
                          <a:schemeClr val="accent3"/>
                        </a:solidFill>
                        <a:latin typeface="Times New Roman" panose="02020603050405020304" pitchFamily="18" charset="0"/>
                        <a:ea typeface="Cambria" panose="02040503050406030204" pitchFamily="18" charset="0"/>
                        <a:cs typeface="Times New Roman" panose="02020603050405020304" pitchFamily="18" charset="0"/>
                      </a:endParaRPr>
                    </a:p>
                  </a:txBody>
                  <a:tcPr anchor="ctr"/>
                </a:tc>
                <a:tc>
                  <a:txBody>
                    <a:bodyPr/>
                    <a:lstStyle/>
                    <a:p>
                      <a:endParaRPr lang="en-US" sz="1600" b="1">
                        <a:solidFill>
                          <a:schemeClr val="accent3"/>
                        </a:solidFill>
                        <a:latin typeface="Times New Roman" panose="02020603050405020304" pitchFamily="18" charset="0"/>
                        <a:ea typeface="Cambria" panose="02040503050406030204" pitchFamily="18" charset="0"/>
                        <a:cs typeface="Times New Roman" panose="02020603050405020304" pitchFamily="18" charset="0"/>
                      </a:endParaRPr>
                    </a:p>
                  </a:txBody>
                  <a:tcPr/>
                </a:tc>
                <a:tc>
                  <a:txBody>
                    <a:bodyPr/>
                    <a:lstStyle/>
                    <a:p>
                      <a:endParaRPr lang="en-US" sz="1600" b="1" dirty="0">
                        <a:solidFill>
                          <a:schemeClr val="accent3"/>
                        </a:solidFill>
                        <a:latin typeface="Times New Roman" panose="02020603050405020304" pitchFamily="18" charset="0"/>
                        <a:ea typeface="Cambria" panose="02040503050406030204" pitchFamily="18" charset="0"/>
                        <a:cs typeface="Times New Roman" panose="02020603050405020304" pitchFamily="18" charset="0"/>
                      </a:endParaRPr>
                    </a:p>
                  </a:txBody>
                  <a:tcPr/>
                </a:tc>
                <a:extLst>
                  <a:ext uri="{0D108BD9-81ED-4DB2-BD59-A6C34878D82A}">
                    <a16:rowId xmlns:a16="http://schemas.microsoft.com/office/drawing/2014/main" val="2820584117"/>
                  </a:ext>
                </a:extLst>
              </a:tr>
            </a:tbl>
          </a:graphicData>
        </a:graphic>
      </p:graphicFrame>
      <p:sp>
        <p:nvSpPr>
          <p:cNvPr id="37" name="Google Shape;5398;p36">
            <a:extLst>
              <a:ext uri="{FF2B5EF4-FFF2-40B4-BE49-F238E27FC236}">
                <a16:creationId xmlns:a16="http://schemas.microsoft.com/office/drawing/2014/main" id="{211146DD-05F4-4E95-B0D5-B698E906B3A2}"/>
              </a:ext>
            </a:extLst>
          </p:cNvPr>
          <p:cNvSpPr txBox="1">
            <a:spLocks/>
          </p:cNvSpPr>
          <p:nvPr/>
        </p:nvSpPr>
        <p:spPr>
          <a:xfrm>
            <a:off x="926306" y="0"/>
            <a:ext cx="7704000" cy="48094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200"/>
              <a:buFont typeface="Marcellus"/>
              <a:buNone/>
              <a:defRPr sz="3200" b="0" i="0" u="none" strike="noStrike" cap="none">
                <a:solidFill>
                  <a:schemeClr val="dk1"/>
                </a:solidFill>
                <a:latin typeface="Marcellus"/>
                <a:ea typeface="Marcellus"/>
                <a:cs typeface="Marcellus"/>
                <a:sym typeface="Marcellus"/>
              </a:defRPr>
            </a:lvl1pPr>
            <a:lvl2pPr marR="0" lvl="1" algn="l" rtl="0">
              <a:lnSpc>
                <a:spcPct val="100000"/>
              </a:lnSpc>
              <a:spcBef>
                <a:spcPts val="0"/>
              </a:spcBef>
              <a:spcAft>
                <a:spcPts val="0"/>
              </a:spcAft>
              <a:buClr>
                <a:schemeClr val="dk1"/>
              </a:buClr>
              <a:buSzPts val="3200"/>
              <a:buFont typeface="Marcellus"/>
              <a:buNone/>
              <a:defRPr sz="3200" b="0" i="0" u="none" strike="noStrike" cap="none">
                <a:solidFill>
                  <a:schemeClr val="dk1"/>
                </a:solidFill>
                <a:latin typeface="Marcellus"/>
                <a:ea typeface="Marcellus"/>
                <a:cs typeface="Marcellus"/>
                <a:sym typeface="Marcellus"/>
              </a:defRPr>
            </a:lvl2pPr>
            <a:lvl3pPr marR="0" lvl="2" algn="l" rtl="0">
              <a:lnSpc>
                <a:spcPct val="100000"/>
              </a:lnSpc>
              <a:spcBef>
                <a:spcPts val="0"/>
              </a:spcBef>
              <a:spcAft>
                <a:spcPts val="0"/>
              </a:spcAft>
              <a:buClr>
                <a:schemeClr val="dk1"/>
              </a:buClr>
              <a:buSzPts val="3200"/>
              <a:buFont typeface="Marcellus"/>
              <a:buNone/>
              <a:defRPr sz="3200" b="0" i="0" u="none" strike="noStrike" cap="none">
                <a:solidFill>
                  <a:schemeClr val="dk1"/>
                </a:solidFill>
                <a:latin typeface="Marcellus"/>
                <a:ea typeface="Marcellus"/>
                <a:cs typeface="Marcellus"/>
                <a:sym typeface="Marcellus"/>
              </a:defRPr>
            </a:lvl3pPr>
            <a:lvl4pPr marR="0" lvl="3" algn="l" rtl="0">
              <a:lnSpc>
                <a:spcPct val="100000"/>
              </a:lnSpc>
              <a:spcBef>
                <a:spcPts val="0"/>
              </a:spcBef>
              <a:spcAft>
                <a:spcPts val="0"/>
              </a:spcAft>
              <a:buClr>
                <a:schemeClr val="dk1"/>
              </a:buClr>
              <a:buSzPts val="3200"/>
              <a:buFont typeface="Marcellus"/>
              <a:buNone/>
              <a:defRPr sz="3200" b="0" i="0" u="none" strike="noStrike" cap="none">
                <a:solidFill>
                  <a:schemeClr val="dk1"/>
                </a:solidFill>
                <a:latin typeface="Marcellus"/>
                <a:ea typeface="Marcellus"/>
                <a:cs typeface="Marcellus"/>
                <a:sym typeface="Marcellus"/>
              </a:defRPr>
            </a:lvl4pPr>
            <a:lvl5pPr marR="0" lvl="4" algn="l" rtl="0">
              <a:lnSpc>
                <a:spcPct val="100000"/>
              </a:lnSpc>
              <a:spcBef>
                <a:spcPts val="0"/>
              </a:spcBef>
              <a:spcAft>
                <a:spcPts val="0"/>
              </a:spcAft>
              <a:buClr>
                <a:schemeClr val="dk1"/>
              </a:buClr>
              <a:buSzPts val="3200"/>
              <a:buFont typeface="Marcellus"/>
              <a:buNone/>
              <a:defRPr sz="3200" b="0" i="0" u="none" strike="noStrike" cap="none">
                <a:solidFill>
                  <a:schemeClr val="dk1"/>
                </a:solidFill>
                <a:latin typeface="Marcellus"/>
                <a:ea typeface="Marcellus"/>
                <a:cs typeface="Marcellus"/>
                <a:sym typeface="Marcellus"/>
              </a:defRPr>
            </a:lvl5pPr>
            <a:lvl6pPr marR="0" lvl="5" algn="l" rtl="0">
              <a:lnSpc>
                <a:spcPct val="100000"/>
              </a:lnSpc>
              <a:spcBef>
                <a:spcPts val="0"/>
              </a:spcBef>
              <a:spcAft>
                <a:spcPts val="0"/>
              </a:spcAft>
              <a:buClr>
                <a:schemeClr val="dk1"/>
              </a:buClr>
              <a:buSzPts val="3200"/>
              <a:buFont typeface="Marcellus"/>
              <a:buNone/>
              <a:defRPr sz="3200" b="0" i="0" u="none" strike="noStrike" cap="none">
                <a:solidFill>
                  <a:schemeClr val="dk1"/>
                </a:solidFill>
                <a:latin typeface="Marcellus"/>
                <a:ea typeface="Marcellus"/>
                <a:cs typeface="Marcellus"/>
                <a:sym typeface="Marcellus"/>
              </a:defRPr>
            </a:lvl6pPr>
            <a:lvl7pPr marR="0" lvl="6" algn="l" rtl="0">
              <a:lnSpc>
                <a:spcPct val="100000"/>
              </a:lnSpc>
              <a:spcBef>
                <a:spcPts val="0"/>
              </a:spcBef>
              <a:spcAft>
                <a:spcPts val="0"/>
              </a:spcAft>
              <a:buClr>
                <a:schemeClr val="dk1"/>
              </a:buClr>
              <a:buSzPts val="3200"/>
              <a:buFont typeface="Marcellus"/>
              <a:buNone/>
              <a:defRPr sz="3200" b="0" i="0" u="none" strike="noStrike" cap="none">
                <a:solidFill>
                  <a:schemeClr val="dk1"/>
                </a:solidFill>
                <a:latin typeface="Marcellus"/>
                <a:ea typeface="Marcellus"/>
                <a:cs typeface="Marcellus"/>
                <a:sym typeface="Marcellus"/>
              </a:defRPr>
            </a:lvl7pPr>
            <a:lvl8pPr marR="0" lvl="7" algn="l" rtl="0">
              <a:lnSpc>
                <a:spcPct val="100000"/>
              </a:lnSpc>
              <a:spcBef>
                <a:spcPts val="0"/>
              </a:spcBef>
              <a:spcAft>
                <a:spcPts val="0"/>
              </a:spcAft>
              <a:buClr>
                <a:schemeClr val="dk1"/>
              </a:buClr>
              <a:buSzPts val="3200"/>
              <a:buFont typeface="Marcellus"/>
              <a:buNone/>
              <a:defRPr sz="3200" b="0" i="0" u="none" strike="noStrike" cap="none">
                <a:solidFill>
                  <a:schemeClr val="dk1"/>
                </a:solidFill>
                <a:latin typeface="Marcellus"/>
                <a:ea typeface="Marcellus"/>
                <a:cs typeface="Marcellus"/>
                <a:sym typeface="Marcellus"/>
              </a:defRPr>
            </a:lvl8pPr>
            <a:lvl9pPr marR="0" lvl="8" algn="l" rtl="0">
              <a:lnSpc>
                <a:spcPct val="100000"/>
              </a:lnSpc>
              <a:spcBef>
                <a:spcPts val="0"/>
              </a:spcBef>
              <a:spcAft>
                <a:spcPts val="0"/>
              </a:spcAft>
              <a:buClr>
                <a:schemeClr val="dk1"/>
              </a:buClr>
              <a:buSzPts val="3200"/>
              <a:buFont typeface="Marcellus"/>
              <a:buNone/>
              <a:defRPr sz="3200" b="0" i="0" u="none" strike="noStrike" cap="none">
                <a:solidFill>
                  <a:schemeClr val="dk1"/>
                </a:solidFill>
                <a:latin typeface="Marcellus"/>
                <a:ea typeface="Marcellus"/>
                <a:cs typeface="Marcellus"/>
                <a:sym typeface="Marcellus"/>
              </a:defRPr>
            </a:lvl9pPr>
          </a:lstStyle>
          <a:p>
            <a:pPr algn="ctr"/>
            <a:r>
              <a:rPr lang="vi-VN" sz="2400" b="1" dirty="0">
                <a:solidFill>
                  <a:schemeClr val="accent5">
                    <a:lumMod val="75000"/>
                  </a:schemeClr>
                </a:solidFill>
                <a:latin typeface="Times New Roman" panose="02020603050405020304" pitchFamily="18" charset="0"/>
                <a:ea typeface="Cambria" panose="02040503050406030204" pitchFamily="18" charset="0"/>
                <a:cs typeface="Times New Roman" panose="02020603050405020304" pitchFamily="18" charset="0"/>
              </a:rPr>
              <a:t>CÁC LOẠI PHÓ TỪ</a:t>
            </a:r>
          </a:p>
        </p:txBody>
      </p:sp>
      <p:sp>
        <p:nvSpPr>
          <p:cNvPr id="7" name="TextBox 6">
            <a:extLst>
              <a:ext uri="{FF2B5EF4-FFF2-40B4-BE49-F238E27FC236}">
                <a16:creationId xmlns:a16="http://schemas.microsoft.com/office/drawing/2014/main" id="{FCAEA5BF-1F43-4B96-B5FB-5D6F1299EC1C}"/>
              </a:ext>
            </a:extLst>
          </p:cNvPr>
          <p:cNvSpPr txBox="1"/>
          <p:nvPr/>
        </p:nvSpPr>
        <p:spPr>
          <a:xfrm>
            <a:off x="3616487" y="1175261"/>
            <a:ext cx="2324100" cy="369332"/>
          </a:xfrm>
          <a:prstGeom prst="rect">
            <a:avLst/>
          </a:prstGeom>
          <a:noFill/>
        </p:spPr>
        <p:txBody>
          <a:bodyPr wrap="square" rtlCol="0">
            <a:spAutoFit/>
          </a:bodyPr>
          <a:lstStyle/>
          <a:p>
            <a:r>
              <a:rPr lang="vi-VN" sz="1800" i="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đã, đang, sắp, sẽ, ...</a:t>
            </a:r>
            <a:endParaRPr lang="en-US" dirty="0">
              <a:latin typeface="Times New Roman" panose="02020603050405020304" pitchFamily="18" charset="0"/>
              <a:cs typeface="Times New Roman" panose="02020603050405020304" pitchFamily="18" charset="0"/>
            </a:endParaRPr>
          </a:p>
        </p:txBody>
      </p:sp>
      <p:sp>
        <p:nvSpPr>
          <p:cNvPr id="44" name="TextBox 43">
            <a:extLst>
              <a:ext uri="{FF2B5EF4-FFF2-40B4-BE49-F238E27FC236}">
                <a16:creationId xmlns:a16="http://schemas.microsoft.com/office/drawing/2014/main" id="{2BB0A631-55AF-4C14-A11F-3ED164606B3D}"/>
              </a:ext>
            </a:extLst>
          </p:cNvPr>
          <p:cNvSpPr txBox="1"/>
          <p:nvPr/>
        </p:nvSpPr>
        <p:spPr>
          <a:xfrm>
            <a:off x="3616487" y="1756537"/>
            <a:ext cx="2324100" cy="369332"/>
          </a:xfrm>
          <a:prstGeom prst="rect">
            <a:avLst/>
          </a:prstGeom>
          <a:noFill/>
        </p:spPr>
        <p:txBody>
          <a:bodyPr wrap="square" rtlCol="0">
            <a:spAutoFit/>
          </a:bodyPr>
          <a:lstStyle/>
          <a:p>
            <a:r>
              <a:rPr lang="vi-VN" sz="1800" i="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rất, thật, hơi, quá, ...</a:t>
            </a:r>
            <a:endParaRPr lang="en-US" dirty="0">
              <a:latin typeface="Times New Roman" panose="02020603050405020304" pitchFamily="18" charset="0"/>
              <a:cs typeface="Times New Roman" panose="02020603050405020304" pitchFamily="18" charset="0"/>
            </a:endParaRPr>
          </a:p>
        </p:txBody>
      </p:sp>
      <p:sp>
        <p:nvSpPr>
          <p:cNvPr id="45" name="TextBox 44">
            <a:extLst>
              <a:ext uri="{FF2B5EF4-FFF2-40B4-BE49-F238E27FC236}">
                <a16:creationId xmlns:a16="http://schemas.microsoft.com/office/drawing/2014/main" id="{3CAFE6F9-D5BF-4FDA-A965-241641F6A441}"/>
              </a:ext>
            </a:extLst>
          </p:cNvPr>
          <p:cNvSpPr txBox="1"/>
          <p:nvPr/>
        </p:nvSpPr>
        <p:spPr>
          <a:xfrm>
            <a:off x="3616487" y="2293459"/>
            <a:ext cx="2324100" cy="369332"/>
          </a:xfrm>
          <a:prstGeom prst="rect">
            <a:avLst/>
          </a:prstGeom>
          <a:noFill/>
        </p:spPr>
        <p:txBody>
          <a:bodyPr wrap="square" rtlCol="0">
            <a:spAutoFit/>
          </a:bodyPr>
          <a:lstStyle/>
          <a:p>
            <a:r>
              <a:rPr lang="vi-VN" sz="1800" i="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cũng, vẫn, đều, còn, ...</a:t>
            </a:r>
            <a:endParaRPr lang="en-US" dirty="0">
              <a:latin typeface="Times New Roman" panose="02020603050405020304" pitchFamily="18" charset="0"/>
              <a:cs typeface="Times New Roman" panose="02020603050405020304" pitchFamily="18" charset="0"/>
            </a:endParaRPr>
          </a:p>
        </p:txBody>
      </p:sp>
      <p:sp>
        <p:nvSpPr>
          <p:cNvPr id="46" name="TextBox 45">
            <a:extLst>
              <a:ext uri="{FF2B5EF4-FFF2-40B4-BE49-F238E27FC236}">
                <a16:creationId xmlns:a16="http://schemas.microsoft.com/office/drawing/2014/main" id="{1E391D75-009E-4A1B-AA5B-FDBE9B4BC826}"/>
              </a:ext>
            </a:extLst>
          </p:cNvPr>
          <p:cNvSpPr txBox="1"/>
          <p:nvPr/>
        </p:nvSpPr>
        <p:spPr>
          <a:xfrm>
            <a:off x="3616487" y="2855069"/>
            <a:ext cx="2324100" cy="369332"/>
          </a:xfrm>
          <a:prstGeom prst="rect">
            <a:avLst/>
          </a:prstGeom>
          <a:noFill/>
        </p:spPr>
        <p:txBody>
          <a:bodyPr wrap="square" rtlCol="0">
            <a:spAutoFit/>
          </a:bodyPr>
          <a:lstStyle/>
          <a:p>
            <a:r>
              <a:rPr lang="vi-VN" sz="1800" i="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không, chưa, chẳng, ...</a:t>
            </a:r>
            <a:endParaRPr lang="en-US" dirty="0">
              <a:latin typeface="Times New Roman" panose="02020603050405020304" pitchFamily="18" charset="0"/>
              <a:cs typeface="Times New Roman" panose="02020603050405020304" pitchFamily="18" charset="0"/>
            </a:endParaRPr>
          </a:p>
        </p:txBody>
      </p:sp>
      <p:sp>
        <p:nvSpPr>
          <p:cNvPr id="47" name="TextBox 46">
            <a:extLst>
              <a:ext uri="{FF2B5EF4-FFF2-40B4-BE49-F238E27FC236}">
                <a16:creationId xmlns:a16="http://schemas.microsoft.com/office/drawing/2014/main" id="{3507990B-B6DF-433A-9138-AFACE2ADAF92}"/>
              </a:ext>
            </a:extLst>
          </p:cNvPr>
          <p:cNvSpPr txBox="1"/>
          <p:nvPr/>
        </p:nvSpPr>
        <p:spPr>
          <a:xfrm>
            <a:off x="3616487" y="3416679"/>
            <a:ext cx="2324100" cy="369332"/>
          </a:xfrm>
          <a:prstGeom prst="rect">
            <a:avLst/>
          </a:prstGeom>
          <a:noFill/>
        </p:spPr>
        <p:txBody>
          <a:bodyPr wrap="square" rtlCol="0">
            <a:spAutoFit/>
          </a:bodyPr>
          <a:lstStyle/>
          <a:p>
            <a:r>
              <a:rPr lang="vi-VN" sz="1800" i="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đừng, hãy, chớ, ...</a:t>
            </a:r>
            <a:endParaRPr lang="en-US" sz="1800" dirty="0">
              <a:latin typeface="Times New Roman" panose="02020603050405020304" pitchFamily="18" charset="0"/>
              <a:cs typeface="Times New Roman" panose="02020603050405020304" pitchFamily="18" charset="0"/>
            </a:endParaRPr>
          </a:p>
        </p:txBody>
      </p:sp>
      <p:sp>
        <p:nvSpPr>
          <p:cNvPr id="48" name="TextBox 47">
            <a:extLst>
              <a:ext uri="{FF2B5EF4-FFF2-40B4-BE49-F238E27FC236}">
                <a16:creationId xmlns:a16="http://schemas.microsoft.com/office/drawing/2014/main" id="{2D4CF9AD-1E19-4A59-8519-0614E1FC2EA6}"/>
              </a:ext>
            </a:extLst>
          </p:cNvPr>
          <p:cNvSpPr txBox="1"/>
          <p:nvPr/>
        </p:nvSpPr>
        <p:spPr>
          <a:xfrm>
            <a:off x="6099900" y="1759893"/>
            <a:ext cx="2324100" cy="369332"/>
          </a:xfrm>
          <a:prstGeom prst="rect">
            <a:avLst/>
          </a:prstGeom>
          <a:noFill/>
        </p:spPr>
        <p:txBody>
          <a:bodyPr wrap="square" rtlCol="0">
            <a:spAutoFit/>
          </a:bodyPr>
          <a:lstStyle/>
          <a:p>
            <a:r>
              <a:rPr lang="vi-VN" sz="1800" i="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lắm</a:t>
            </a:r>
            <a:endParaRPr lang="en-US" dirty="0">
              <a:latin typeface="Times New Roman" panose="02020603050405020304" pitchFamily="18" charset="0"/>
              <a:cs typeface="Times New Roman" panose="02020603050405020304" pitchFamily="18" charset="0"/>
            </a:endParaRPr>
          </a:p>
        </p:txBody>
      </p:sp>
      <p:sp>
        <p:nvSpPr>
          <p:cNvPr id="51" name="TextBox 50">
            <a:extLst>
              <a:ext uri="{FF2B5EF4-FFF2-40B4-BE49-F238E27FC236}">
                <a16:creationId xmlns:a16="http://schemas.microsoft.com/office/drawing/2014/main" id="{A8102E01-EF22-428B-909A-AF330EB44FA9}"/>
              </a:ext>
            </a:extLst>
          </p:cNvPr>
          <p:cNvSpPr txBox="1"/>
          <p:nvPr/>
        </p:nvSpPr>
        <p:spPr>
          <a:xfrm>
            <a:off x="6091318" y="3972183"/>
            <a:ext cx="2324100" cy="369332"/>
          </a:xfrm>
          <a:prstGeom prst="rect">
            <a:avLst/>
          </a:prstGeom>
          <a:noFill/>
        </p:spPr>
        <p:txBody>
          <a:bodyPr wrap="square" rtlCol="0">
            <a:spAutoFit/>
          </a:bodyPr>
          <a:lstStyle/>
          <a:p>
            <a:r>
              <a:rPr lang="vi-VN" sz="1800" i="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vào, ra, rồi</a:t>
            </a:r>
            <a:endParaRPr lang="en-US" dirty="0">
              <a:latin typeface="Times New Roman" panose="02020603050405020304" pitchFamily="18" charset="0"/>
              <a:cs typeface="Times New Roman" panose="02020603050405020304" pitchFamily="18" charset="0"/>
            </a:endParaRPr>
          </a:p>
        </p:txBody>
      </p:sp>
      <p:sp>
        <p:nvSpPr>
          <p:cNvPr id="52" name="TextBox 51">
            <a:extLst>
              <a:ext uri="{FF2B5EF4-FFF2-40B4-BE49-F238E27FC236}">
                <a16:creationId xmlns:a16="http://schemas.microsoft.com/office/drawing/2014/main" id="{5625E0DF-31EE-458A-B0F9-9AA2A9CE9B18}"/>
              </a:ext>
            </a:extLst>
          </p:cNvPr>
          <p:cNvSpPr txBox="1"/>
          <p:nvPr/>
        </p:nvSpPr>
        <p:spPr>
          <a:xfrm>
            <a:off x="6091318" y="4528402"/>
            <a:ext cx="2324100" cy="369332"/>
          </a:xfrm>
          <a:prstGeom prst="rect">
            <a:avLst/>
          </a:prstGeom>
          <a:noFill/>
        </p:spPr>
        <p:txBody>
          <a:bodyPr wrap="square" rtlCol="0">
            <a:spAutoFit/>
          </a:bodyPr>
          <a:lstStyle/>
          <a:p>
            <a:r>
              <a:rPr lang="vi-VN" sz="1800" i="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được, xong</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45097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circle(in)">
                                      <p:cBhvr>
                                        <p:cTn id="12" dur="2000"/>
                                        <p:tgtEl>
                                          <p:spTgt spid="4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circle(in)">
                                      <p:cBhvr>
                                        <p:cTn id="17" dur="2000"/>
                                        <p:tgtEl>
                                          <p:spTgt spid="48"/>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45"/>
                                        </p:tgtEl>
                                        <p:attrNameLst>
                                          <p:attrName>style.visibility</p:attrName>
                                        </p:attrNameLst>
                                      </p:cBhvr>
                                      <p:to>
                                        <p:strVal val="visible"/>
                                      </p:to>
                                    </p:set>
                                    <p:animEffect transition="in" filter="circle(in)">
                                      <p:cBhvr>
                                        <p:cTn id="22" dur="2000"/>
                                        <p:tgtEl>
                                          <p:spTgt spid="45"/>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circle(in)">
                                      <p:cBhvr>
                                        <p:cTn id="27" dur="2000"/>
                                        <p:tgtEl>
                                          <p:spTgt spid="46"/>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circle(in)">
                                      <p:cBhvr>
                                        <p:cTn id="32" dur="2000"/>
                                        <p:tgtEl>
                                          <p:spTgt spid="47"/>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51"/>
                                        </p:tgtEl>
                                        <p:attrNameLst>
                                          <p:attrName>style.visibility</p:attrName>
                                        </p:attrNameLst>
                                      </p:cBhvr>
                                      <p:to>
                                        <p:strVal val="visible"/>
                                      </p:to>
                                    </p:set>
                                    <p:animEffect transition="in" filter="circle(in)">
                                      <p:cBhvr>
                                        <p:cTn id="37" dur="2000"/>
                                        <p:tgtEl>
                                          <p:spTgt spid="51"/>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52"/>
                                        </p:tgtEl>
                                        <p:attrNameLst>
                                          <p:attrName>style.visibility</p:attrName>
                                        </p:attrNameLst>
                                      </p:cBhvr>
                                      <p:to>
                                        <p:strVal val="visible"/>
                                      </p:to>
                                    </p:set>
                                    <p:animEffect transition="in" filter="circle(in)">
                                      <p:cBhvr>
                                        <p:cTn id="42" dur="20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p:bldP spid="45" grpId="0"/>
      <p:bldP spid="46" grpId="0"/>
      <p:bldP spid="47" grpId="0"/>
      <p:bldP spid="48" grpId="0"/>
      <p:bldP spid="51" grpId="0"/>
      <p:bldP spid="5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737"/>
        <p:cNvGrpSpPr/>
        <p:nvPr/>
      </p:nvGrpSpPr>
      <p:grpSpPr>
        <a:xfrm>
          <a:off x="0" y="0"/>
          <a:ext cx="0" cy="0"/>
          <a:chOff x="0" y="0"/>
          <a:chExt cx="0" cy="0"/>
        </a:xfrm>
      </p:grpSpPr>
      <p:sp>
        <p:nvSpPr>
          <p:cNvPr id="5738" name="Google Shape;5738;p57"/>
          <p:cNvSpPr txBox="1">
            <a:spLocks noGrp="1"/>
          </p:cNvSpPr>
          <p:nvPr>
            <p:ph type="title"/>
          </p:nvPr>
        </p:nvSpPr>
        <p:spPr>
          <a:xfrm>
            <a:off x="1855815" y="1307100"/>
            <a:ext cx="5612781" cy="2529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b="1" dirty="0">
                <a:latin typeface="Times New Roman" panose="02020603050405020304" pitchFamily="18" charset="0"/>
                <a:ea typeface="Cambria" panose="02040503050406030204" pitchFamily="18" charset="0"/>
                <a:cs typeface="Times New Roman" panose="02020603050405020304" pitchFamily="18" charset="0"/>
              </a:rPr>
              <a:t>LUYỆN TẬP</a:t>
            </a:r>
            <a:endParaRPr b="1" dirty="0">
              <a:latin typeface="Times New Roman" panose="02020603050405020304" pitchFamily="18" charset="0"/>
              <a:ea typeface="Cambria" panose="02040503050406030204" pitchFamily="18" charset="0"/>
              <a:cs typeface="Times New Roman" panose="02020603050405020304" pitchFamily="18" charset="0"/>
            </a:endParaRPr>
          </a:p>
        </p:txBody>
      </p:sp>
      <p:grpSp>
        <p:nvGrpSpPr>
          <p:cNvPr id="5739" name="Google Shape;5739;p57"/>
          <p:cNvGrpSpPr/>
          <p:nvPr/>
        </p:nvGrpSpPr>
        <p:grpSpPr>
          <a:xfrm>
            <a:off x="290825" y="1453335"/>
            <a:ext cx="1878616" cy="2848216"/>
            <a:chOff x="290825" y="1453335"/>
            <a:chExt cx="1878616" cy="2848216"/>
          </a:xfrm>
        </p:grpSpPr>
        <p:pic>
          <p:nvPicPr>
            <p:cNvPr id="5740" name="Google Shape;5740;p57"/>
            <p:cNvPicPr preferRelativeResize="0"/>
            <p:nvPr/>
          </p:nvPicPr>
          <p:blipFill>
            <a:blip r:embed="rId3">
              <a:alphaModFix/>
            </a:blip>
            <a:stretch>
              <a:fillRect/>
            </a:stretch>
          </p:blipFill>
          <p:spPr>
            <a:xfrm>
              <a:off x="290825" y="1453335"/>
              <a:ext cx="1878616" cy="2848216"/>
            </a:xfrm>
            <a:prstGeom prst="rect">
              <a:avLst/>
            </a:prstGeom>
            <a:noFill/>
            <a:ln>
              <a:noFill/>
            </a:ln>
          </p:spPr>
        </p:pic>
        <p:pic>
          <p:nvPicPr>
            <p:cNvPr id="5741" name="Google Shape;5741;p57"/>
            <p:cNvPicPr preferRelativeResize="0"/>
            <p:nvPr/>
          </p:nvPicPr>
          <p:blipFill>
            <a:blip r:embed="rId4">
              <a:alphaModFix/>
            </a:blip>
            <a:stretch>
              <a:fillRect/>
            </a:stretch>
          </p:blipFill>
          <p:spPr>
            <a:xfrm rot="5400000">
              <a:off x="1057130" y="3130409"/>
              <a:ext cx="346013" cy="875625"/>
            </a:xfrm>
            <a:prstGeom prst="rect">
              <a:avLst/>
            </a:prstGeom>
            <a:noFill/>
            <a:ln>
              <a:noFill/>
            </a:ln>
          </p:spPr>
        </p:pic>
      </p:grpSp>
      <p:grpSp>
        <p:nvGrpSpPr>
          <p:cNvPr id="5742" name="Google Shape;5742;p57"/>
          <p:cNvGrpSpPr/>
          <p:nvPr/>
        </p:nvGrpSpPr>
        <p:grpSpPr>
          <a:xfrm>
            <a:off x="7060098" y="1402625"/>
            <a:ext cx="1996953" cy="3027630"/>
            <a:chOff x="7060098" y="1402625"/>
            <a:chExt cx="1996953" cy="3027630"/>
          </a:xfrm>
        </p:grpSpPr>
        <p:pic>
          <p:nvPicPr>
            <p:cNvPr id="5743" name="Google Shape;5743;p57"/>
            <p:cNvPicPr preferRelativeResize="0"/>
            <p:nvPr/>
          </p:nvPicPr>
          <p:blipFill>
            <a:blip r:embed="rId5">
              <a:alphaModFix/>
            </a:blip>
            <a:stretch>
              <a:fillRect/>
            </a:stretch>
          </p:blipFill>
          <p:spPr>
            <a:xfrm>
              <a:off x="7060098" y="1402625"/>
              <a:ext cx="1996953" cy="3027630"/>
            </a:xfrm>
            <a:prstGeom prst="rect">
              <a:avLst/>
            </a:prstGeom>
            <a:noFill/>
            <a:ln>
              <a:noFill/>
            </a:ln>
          </p:spPr>
        </p:pic>
        <p:pic>
          <p:nvPicPr>
            <p:cNvPr id="5744" name="Google Shape;5744;p57"/>
            <p:cNvPicPr preferRelativeResize="0"/>
            <p:nvPr/>
          </p:nvPicPr>
          <p:blipFill>
            <a:blip r:embed="rId6">
              <a:alphaModFix/>
            </a:blip>
            <a:stretch>
              <a:fillRect/>
            </a:stretch>
          </p:blipFill>
          <p:spPr>
            <a:xfrm rot="5400000">
              <a:off x="7813180" y="3330126"/>
              <a:ext cx="346013" cy="875625"/>
            </a:xfrm>
            <a:prstGeom prst="rect">
              <a:avLst/>
            </a:prstGeom>
            <a:noFill/>
            <a:ln>
              <a:noFill/>
            </a:ln>
          </p:spPr>
        </p:pic>
      </p:grpSp>
    </p:spTree>
    <p:extLst>
      <p:ext uri="{BB962C8B-B14F-4D97-AF65-F5344CB8AC3E}">
        <p14:creationId xmlns:p14="http://schemas.microsoft.com/office/powerpoint/2010/main" val="2509909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500"/>
                                  </p:stCondLst>
                                  <p:childTnLst>
                                    <p:set>
                                      <p:cBhvr>
                                        <p:cTn id="6" dur="1" fill="hold">
                                          <p:stCondLst>
                                            <p:cond delay="0"/>
                                          </p:stCondLst>
                                        </p:cTn>
                                        <p:tgtEl>
                                          <p:spTgt spid="5738"/>
                                        </p:tgtEl>
                                        <p:attrNameLst>
                                          <p:attrName>style.visibility</p:attrName>
                                        </p:attrNameLst>
                                      </p:cBhvr>
                                      <p:to>
                                        <p:strVal val="visible"/>
                                      </p:to>
                                    </p:set>
                                    <p:anim calcmode="lin" valueType="num">
                                      <p:cBhvr>
                                        <p:cTn id="7" dur="1000" fill="hold"/>
                                        <p:tgtEl>
                                          <p:spTgt spid="5738"/>
                                        </p:tgtEl>
                                        <p:attrNameLst>
                                          <p:attrName>ppt_w</p:attrName>
                                        </p:attrNameLst>
                                      </p:cBhvr>
                                      <p:tavLst>
                                        <p:tav tm="0">
                                          <p:val>
                                            <p:fltVal val="0"/>
                                          </p:val>
                                        </p:tav>
                                        <p:tav tm="100000">
                                          <p:val>
                                            <p:strVal val="#ppt_w"/>
                                          </p:val>
                                        </p:tav>
                                      </p:tavLst>
                                    </p:anim>
                                    <p:anim calcmode="lin" valueType="num">
                                      <p:cBhvr>
                                        <p:cTn id="8" dur="1000" fill="hold"/>
                                        <p:tgtEl>
                                          <p:spTgt spid="5738"/>
                                        </p:tgtEl>
                                        <p:attrNameLst>
                                          <p:attrName>ppt_h</p:attrName>
                                        </p:attrNameLst>
                                      </p:cBhvr>
                                      <p:tavLst>
                                        <p:tav tm="0">
                                          <p:val>
                                            <p:fltVal val="0"/>
                                          </p:val>
                                        </p:tav>
                                        <p:tav tm="100000">
                                          <p:val>
                                            <p:strVal val="#ppt_h"/>
                                          </p:val>
                                        </p:tav>
                                      </p:tavLst>
                                    </p:anim>
                                    <p:anim calcmode="lin" valueType="num">
                                      <p:cBhvr>
                                        <p:cTn id="9" dur="1000" fill="hold"/>
                                        <p:tgtEl>
                                          <p:spTgt spid="5738"/>
                                        </p:tgtEl>
                                        <p:attrNameLst>
                                          <p:attrName>style.rotation</p:attrName>
                                        </p:attrNameLst>
                                      </p:cBhvr>
                                      <p:tavLst>
                                        <p:tav tm="0">
                                          <p:val>
                                            <p:fltVal val="90"/>
                                          </p:val>
                                        </p:tav>
                                        <p:tav tm="100000">
                                          <p:val>
                                            <p:fltVal val="0"/>
                                          </p:val>
                                        </p:tav>
                                      </p:tavLst>
                                    </p:anim>
                                    <p:animEffect transition="in" filter="fade">
                                      <p:cBhvr>
                                        <p:cTn id="10" dur="1000"/>
                                        <p:tgtEl>
                                          <p:spTgt spid="57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396"/>
        <p:cNvGrpSpPr/>
        <p:nvPr/>
      </p:nvGrpSpPr>
      <p:grpSpPr>
        <a:xfrm>
          <a:off x="0" y="0"/>
          <a:ext cx="0" cy="0"/>
          <a:chOff x="0" y="0"/>
          <a:chExt cx="0" cy="0"/>
        </a:xfrm>
      </p:grpSpPr>
      <p:grpSp>
        <p:nvGrpSpPr>
          <p:cNvPr id="5399" name="Google Shape;5399;p36"/>
          <p:cNvGrpSpPr/>
          <p:nvPr/>
        </p:nvGrpSpPr>
        <p:grpSpPr>
          <a:xfrm rot="-5400000">
            <a:off x="7524455" y="3365638"/>
            <a:ext cx="1051667" cy="3458160"/>
            <a:chOff x="6772950" y="1141500"/>
            <a:chExt cx="372575" cy="1225125"/>
          </a:xfrm>
        </p:grpSpPr>
        <p:sp>
          <p:nvSpPr>
            <p:cNvPr id="5400" name="Google Shape;5400;p36"/>
            <p:cNvSpPr/>
            <p:nvPr/>
          </p:nvSpPr>
          <p:spPr>
            <a:xfrm>
              <a:off x="6772950" y="1141500"/>
              <a:ext cx="372575" cy="1225125"/>
            </a:xfrm>
            <a:custGeom>
              <a:avLst/>
              <a:gdLst/>
              <a:ahLst/>
              <a:cxnLst/>
              <a:rect l="l" t="t" r="r" b="b"/>
              <a:pathLst>
                <a:path w="14903" h="49005" extrusionOk="0">
                  <a:moveTo>
                    <a:pt x="5168" y="7261"/>
                  </a:moveTo>
                  <a:cubicBezTo>
                    <a:pt x="5167" y="7262"/>
                    <a:pt x="5166" y="7263"/>
                    <a:pt x="5165" y="7264"/>
                  </a:cubicBezTo>
                  <a:lnTo>
                    <a:pt x="5165" y="7264"/>
                  </a:lnTo>
                  <a:lnTo>
                    <a:pt x="5179" y="7271"/>
                  </a:lnTo>
                  <a:lnTo>
                    <a:pt x="5168" y="7261"/>
                  </a:lnTo>
                  <a:close/>
                  <a:moveTo>
                    <a:pt x="7810" y="1"/>
                  </a:moveTo>
                  <a:cubicBezTo>
                    <a:pt x="7054" y="1"/>
                    <a:pt x="6313" y="88"/>
                    <a:pt x="5611" y="447"/>
                  </a:cubicBezTo>
                  <a:cubicBezTo>
                    <a:pt x="5474" y="522"/>
                    <a:pt x="5327" y="574"/>
                    <a:pt x="5168" y="606"/>
                  </a:cubicBezTo>
                  <a:cubicBezTo>
                    <a:pt x="4863" y="679"/>
                    <a:pt x="4662" y="859"/>
                    <a:pt x="4546" y="1154"/>
                  </a:cubicBezTo>
                  <a:cubicBezTo>
                    <a:pt x="4441" y="1408"/>
                    <a:pt x="4303" y="1618"/>
                    <a:pt x="4029" y="1776"/>
                  </a:cubicBezTo>
                  <a:cubicBezTo>
                    <a:pt x="3866" y="1688"/>
                    <a:pt x="3700" y="1649"/>
                    <a:pt x="3533" y="1649"/>
                  </a:cubicBezTo>
                  <a:cubicBezTo>
                    <a:pt x="3320" y="1649"/>
                    <a:pt x="3107" y="1712"/>
                    <a:pt x="2901" y="1818"/>
                  </a:cubicBezTo>
                  <a:cubicBezTo>
                    <a:pt x="2278" y="2125"/>
                    <a:pt x="1814" y="2641"/>
                    <a:pt x="1329" y="3116"/>
                  </a:cubicBezTo>
                  <a:cubicBezTo>
                    <a:pt x="1287" y="3158"/>
                    <a:pt x="1256" y="3232"/>
                    <a:pt x="1234" y="3285"/>
                  </a:cubicBezTo>
                  <a:cubicBezTo>
                    <a:pt x="1055" y="3864"/>
                    <a:pt x="728" y="4371"/>
                    <a:pt x="443" y="4898"/>
                  </a:cubicBezTo>
                  <a:cubicBezTo>
                    <a:pt x="180" y="5383"/>
                    <a:pt x="0" y="5932"/>
                    <a:pt x="211" y="6491"/>
                  </a:cubicBezTo>
                  <a:cubicBezTo>
                    <a:pt x="485" y="7271"/>
                    <a:pt x="1024" y="7820"/>
                    <a:pt x="1835" y="8020"/>
                  </a:cubicBezTo>
                  <a:cubicBezTo>
                    <a:pt x="2289" y="8125"/>
                    <a:pt x="2753" y="8168"/>
                    <a:pt x="3217" y="8200"/>
                  </a:cubicBezTo>
                  <a:cubicBezTo>
                    <a:pt x="3660" y="8231"/>
                    <a:pt x="4092" y="8294"/>
                    <a:pt x="4546" y="8442"/>
                  </a:cubicBezTo>
                  <a:cubicBezTo>
                    <a:pt x="4577" y="9496"/>
                    <a:pt x="5126" y="10288"/>
                    <a:pt x="5791" y="11026"/>
                  </a:cubicBezTo>
                  <a:cubicBezTo>
                    <a:pt x="6276" y="11553"/>
                    <a:pt x="6719" y="12102"/>
                    <a:pt x="7204" y="12618"/>
                  </a:cubicBezTo>
                  <a:cubicBezTo>
                    <a:pt x="7499" y="12946"/>
                    <a:pt x="7689" y="13314"/>
                    <a:pt x="7741" y="13736"/>
                  </a:cubicBezTo>
                  <a:cubicBezTo>
                    <a:pt x="7879" y="14791"/>
                    <a:pt x="8048" y="15846"/>
                    <a:pt x="8016" y="16911"/>
                  </a:cubicBezTo>
                  <a:cubicBezTo>
                    <a:pt x="7994" y="17512"/>
                    <a:pt x="7973" y="18124"/>
                    <a:pt x="8037" y="18714"/>
                  </a:cubicBezTo>
                  <a:cubicBezTo>
                    <a:pt x="8153" y="19748"/>
                    <a:pt x="8121" y="20792"/>
                    <a:pt x="8163" y="21836"/>
                  </a:cubicBezTo>
                  <a:cubicBezTo>
                    <a:pt x="8184" y="22501"/>
                    <a:pt x="8153" y="23165"/>
                    <a:pt x="8184" y="23830"/>
                  </a:cubicBezTo>
                  <a:cubicBezTo>
                    <a:pt x="8226" y="24610"/>
                    <a:pt x="8195" y="25380"/>
                    <a:pt x="8322" y="26150"/>
                  </a:cubicBezTo>
                  <a:cubicBezTo>
                    <a:pt x="8427" y="26762"/>
                    <a:pt x="8385" y="27395"/>
                    <a:pt x="8501" y="28006"/>
                  </a:cubicBezTo>
                  <a:cubicBezTo>
                    <a:pt x="8733" y="29293"/>
                    <a:pt x="8648" y="30611"/>
                    <a:pt x="8828" y="31909"/>
                  </a:cubicBezTo>
                  <a:cubicBezTo>
                    <a:pt x="8923" y="32563"/>
                    <a:pt x="8923" y="33227"/>
                    <a:pt x="8986" y="33891"/>
                  </a:cubicBezTo>
                  <a:cubicBezTo>
                    <a:pt x="9070" y="34798"/>
                    <a:pt x="9208" y="35694"/>
                    <a:pt x="9229" y="36602"/>
                  </a:cubicBezTo>
                  <a:cubicBezTo>
                    <a:pt x="9229" y="36665"/>
                    <a:pt x="9239" y="36739"/>
                    <a:pt x="9250" y="36802"/>
                  </a:cubicBezTo>
                  <a:cubicBezTo>
                    <a:pt x="9408" y="38047"/>
                    <a:pt x="9355" y="39291"/>
                    <a:pt x="9271" y="40525"/>
                  </a:cubicBezTo>
                  <a:cubicBezTo>
                    <a:pt x="9197" y="41453"/>
                    <a:pt x="9176" y="42381"/>
                    <a:pt x="9250" y="43320"/>
                  </a:cubicBezTo>
                  <a:cubicBezTo>
                    <a:pt x="9260" y="43489"/>
                    <a:pt x="9281" y="43668"/>
                    <a:pt x="9292" y="43848"/>
                  </a:cubicBezTo>
                  <a:cubicBezTo>
                    <a:pt x="9323" y="45334"/>
                    <a:pt x="9366" y="46822"/>
                    <a:pt x="9398" y="48308"/>
                  </a:cubicBezTo>
                  <a:cubicBezTo>
                    <a:pt x="9408" y="48498"/>
                    <a:pt x="9429" y="48688"/>
                    <a:pt x="9440" y="49004"/>
                  </a:cubicBezTo>
                  <a:cubicBezTo>
                    <a:pt x="9566" y="48836"/>
                    <a:pt x="9640" y="48783"/>
                    <a:pt x="9651" y="48709"/>
                  </a:cubicBezTo>
                  <a:cubicBezTo>
                    <a:pt x="9682" y="48519"/>
                    <a:pt x="9693" y="48319"/>
                    <a:pt x="9703" y="48119"/>
                  </a:cubicBezTo>
                  <a:cubicBezTo>
                    <a:pt x="9703" y="47296"/>
                    <a:pt x="9714" y="46473"/>
                    <a:pt x="9714" y="45651"/>
                  </a:cubicBezTo>
                  <a:cubicBezTo>
                    <a:pt x="9714" y="45324"/>
                    <a:pt x="9735" y="44987"/>
                    <a:pt x="9682" y="44659"/>
                  </a:cubicBezTo>
                  <a:cubicBezTo>
                    <a:pt x="9598" y="44037"/>
                    <a:pt x="9587" y="43415"/>
                    <a:pt x="9598" y="42793"/>
                  </a:cubicBezTo>
                  <a:cubicBezTo>
                    <a:pt x="9609" y="41643"/>
                    <a:pt x="9587" y="40483"/>
                    <a:pt x="9630" y="39334"/>
                  </a:cubicBezTo>
                  <a:cubicBezTo>
                    <a:pt x="9682" y="37572"/>
                    <a:pt x="9513" y="35832"/>
                    <a:pt x="9355" y="34091"/>
                  </a:cubicBezTo>
                  <a:cubicBezTo>
                    <a:pt x="9302" y="33606"/>
                    <a:pt x="9271" y="33121"/>
                    <a:pt x="9218" y="32636"/>
                  </a:cubicBezTo>
                  <a:cubicBezTo>
                    <a:pt x="9155" y="31909"/>
                    <a:pt x="9028" y="31180"/>
                    <a:pt x="9028" y="30453"/>
                  </a:cubicBezTo>
                  <a:cubicBezTo>
                    <a:pt x="9018" y="29314"/>
                    <a:pt x="8796" y="28206"/>
                    <a:pt x="8701" y="27078"/>
                  </a:cubicBezTo>
                  <a:cubicBezTo>
                    <a:pt x="8648" y="26424"/>
                    <a:pt x="8543" y="25759"/>
                    <a:pt x="8522" y="25095"/>
                  </a:cubicBezTo>
                  <a:cubicBezTo>
                    <a:pt x="8469" y="23281"/>
                    <a:pt x="8448" y="21456"/>
                    <a:pt x="8416" y="19642"/>
                  </a:cubicBezTo>
                  <a:cubicBezTo>
                    <a:pt x="8406" y="19506"/>
                    <a:pt x="8427" y="19368"/>
                    <a:pt x="8395" y="19242"/>
                  </a:cubicBezTo>
                  <a:cubicBezTo>
                    <a:pt x="8248" y="18578"/>
                    <a:pt x="8280" y="17913"/>
                    <a:pt x="8301" y="17249"/>
                  </a:cubicBezTo>
                  <a:cubicBezTo>
                    <a:pt x="8322" y="16078"/>
                    <a:pt x="8280" y="14896"/>
                    <a:pt x="8058" y="13736"/>
                  </a:cubicBezTo>
                  <a:cubicBezTo>
                    <a:pt x="8027" y="13589"/>
                    <a:pt x="8005" y="13431"/>
                    <a:pt x="8027" y="13283"/>
                  </a:cubicBezTo>
                  <a:cubicBezTo>
                    <a:pt x="8069" y="13061"/>
                    <a:pt x="7994" y="12892"/>
                    <a:pt x="7889" y="12714"/>
                  </a:cubicBezTo>
                  <a:cubicBezTo>
                    <a:pt x="7784" y="12555"/>
                    <a:pt x="7657" y="12386"/>
                    <a:pt x="7530" y="12239"/>
                  </a:cubicBezTo>
                  <a:cubicBezTo>
                    <a:pt x="7056" y="11648"/>
                    <a:pt x="6581" y="11068"/>
                    <a:pt x="6075" y="10499"/>
                  </a:cubicBezTo>
                  <a:cubicBezTo>
                    <a:pt x="5484" y="9824"/>
                    <a:pt x="5031" y="9096"/>
                    <a:pt x="4926" y="8157"/>
                  </a:cubicBezTo>
                  <a:cubicBezTo>
                    <a:pt x="4884" y="7789"/>
                    <a:pt x="4905" y="7516"/>
                    <a:pt x="5165" y="7264"/>
                  </a:cubicBezTo>
                  <a:lnTo>
                    <a:pt x="5165" y="7264"/>
                  </a:lnTo>
                  <a:lnTo>
                    <a:pt x="4483" y="6892"/>
                  </a:lnTo>
                  <a:cubicBezTo>
                    <a:pt x="4280" y="6785"/>
                    <a:pt x="4104" y="6591"/>
                    <a:pt x="3817" y="6591"/>
                  </a:cubicBezTo>
                  <a:cubicBezTo>
                    <a:pt x="3790" y="6591"/>
                    <a:pt x="3762" y="6593"/>
                    <a:pt x="3734" y="6596"/>
                  </a:cubicBezTo>
                  <a:cubicBezTo>
                    <a:pt x="3860" y="6892"/>
                    <a:pt x="4103" y="6965"/>
                    <a:pt x="4293" y="7103"/>
                  </a:cubicBezTo>
                  <a:cubicBezTo>
                    <a:pt x="4567" y="7314"/>
                    <a:pt x="4641" y="7525"/>
                    <a:pt x="4546" y="7862"/>
                  </a:cubicBezTo>
                  <a:cubicBezTo>
                    <a:pt x="4531" y="7945"/>
                    <a:pt x="4429" y="8012"/>
                    <a:pt x="4334" y="8012"/>
                  </a:cubicBezTo>
                  <a:cubicBezTo>
                    <a:pt x="4296" y="8012"/>
                    <a:pt x="4260" y="8002"/>
                    <a:pt x="4230" y="7978"/>
                  </a:cubicBezTo>
                  <a:cubicBezTo>
                    <a:pt x="4155" y="7936"/>
                    <a:pt x="4082" y="7862"/>
                    <a:pt x="4071" y="7788"/>
                  </a:cubicBezTo>
                  <a:cubicBezTo>
                    <a:pt x="4040" y="7535"/>
                    <a:pt x="3871" y="7535"/>
                    <a:pt x="3681" y="7535"/>
                  </a:cubicBezTo>
                  <a:cubicBezTo>
                    <a:pt x="3675" y="7534"/>
                    <a:pt x="3670" y="7534"/>
                    <a:pt x="3664" y="7534"/>
                  </a:cubicBezTo>
                  <a:cubicBezTo>
                    <a:pt x="3441" y="7534"/>
                    <a:pt x="3490" y="7728"/>
                    <a:pt x="3428" y="7862"/>
                  </a:cubicBezTo>
                  <a:cubicBezTo>
                    <a:pt x="3316" y="7862"/>
                    <a:pt x="3198" y="7867"/>
                    <a:pt x="3083" y="7867"/>
                  </a:cubicBezTo>
                  <a:cubicBezTo>
                    <a:pt x="3025" y="7867"/>
                    <a:pt x="2967" y="7865"/>
                    <a:pt x="2911" y="7862"/>
                  </a:cubicBezTo>
                  <a:cubicBezTo>
                    <a:pt x="2690" y="7841"/>
                    <a:pt x="2468" y="7799"/>
                    <a:pt x="2247" y="7778"/>
                  </a:cubicBezTo>
                  <a:cubicBezTo>
                    <a:pt x="928" y="7672"/>
                    <a:pt x="180" y="6491"/>
                    <a:pt x="644" y="5236"/>
                  </a:cubicBezTo>
                  <a:cubicBezTo>
                    <a:pt x="707" y="5078"/>
                    <a:pt x="813" y="4930"/>
                    <a:pt x="886" y="4761"/>
                  </a:cubicBezTo>
                  <a:cubicBezTo>
                    <a:pt x="1076" y="4361"/>
                    <a:pt x="1277" y="3970"/>
                    <a:pt x="1424" y="3548"/>
                  </a:cubicBezTo>
                  <a:cubicBezTo>
                    <a:pt x="1540" y="3243"/>
                    <a:pt x="1688" y="3000"/>
                    <a:pt x="1994" y="2852"/>
                  </a:cubicBezTo>
                  <a:cubicBezTo>
                    <a:pt x="2163" y="2768"/>
                    <a:pt x="2299" y="2610"/>
                    <a:pt x="2447" y="2483"/>
                  </a:cubicBezTo>
                  <a:cubicBezTo>
                    <a:pt x="2500" y="2441"/>
                    <a:pt x="2531" y="2378"/>
                    <a:pt x="2584" y="2336"/>
                  </a:cubicBezTo>
                  <a:cubicBezTo>
                    <a:pt x="2916" y="2104"/>
                    <a:pt x="3186" y="1979"/>
                    <a:pt x="3441" y="1979"/>
                  </a:cubicBezTo>
                  <a:cubicBezTo>
                    <a:pt x="3673" y="1979"/>
                    <a:pt x="3893" y="2082"/>
                    <a:pt x="4134" y="2304"/>
                  </a:cubicBezTo>
                  <a:cubicBezTo>
                    <a:pt x="4387" y="2547"/>
                    <a:pt x="4641" y="2800"/>
                    <a:pt x="4863" y="3084"/>
                  </a:cubicBezTo>
                  <a:cubicBezTo>
                    <a:pt x="5379" y="3749"/>
                    <a:pt x="5822" y="4466"/>
                    <a:pt x="6212" y="5214"/>
                  </a:cubicBezTo>
                  <a:cubicBezTo>
                    <a:pt x="6284" y="5337"/>
                    <a:pt x="6306" y="5510"/>
                    <a:pt x="6548" y="5510"/>
                  </a:cubicBezTo>
                  <a:cubicBezTo>
                    <a:pt x="6556" y="5510"/>
                    <a:pt x="6563" y="5510"/>
                    <a:pt x="6571" y="5510"/>
                  </a:cubicBezTo>
                  <a:cubicBezTo>
                    <a:pt x="6539" y="5373"/>
                    <a:pt x="6529" y="5236"/>
                    <a:pt x="6476" y="5130"/>
                  </a:cubicBezTo>
                  <a:cubicBezTo>
                    <a:pt x="6033" y="4150"/>
                    <a:pt x="5495" y="3232"/>
                    <a:pt x="4778" y="2441"/>
                  </a:cubicBezTo>
                  <a:cubicBezTo>
                    <a:pt x="4673" y="2325"/>
                    <a:pt x="4577" y="2209"/>
                    <a:pt x="4483" y="2093"/>
                  </a:cubicBezTo>
                  <a:cubicBezTo>
                    <a:pt x="4577" y="1882"/>
                    <a:pt x="4662" y="1703"/>
                    <a:pt x="4746" y="1523"/>
                  </a:cubicBezTo>
                  <a:cubicBezTo>
                    <a:pt x="4863" y="1239"/>
                    <a:pt x="5062" y="1049"/>
                    <a:pt x="5358" y="954"/>
                  </a:cubicBezTo>
                  <a:cubicBezTo>
                    <a:pt x="5569" y="890"/>
                    <a:pt x="5780" y="817"/>
                    <a:pt x="5969" y="711"/>
                  </a:cubicBezTo>
                  <a:cubicBezTo>
                    <a:pt x="6644" y="353"/>
                    <a:pt x="7394" y="332"/>
                    <a:pt x="8111" y="332"/>
                  </a:cubicBezTo>
                  <a:cubicBezTo>
                    <a:pt x="9208" y="332"/>
                    <a:pt x="9956" y="996"/>
                    <a:pt x="10494" y="1914"/>
                  </a:cubicBezTo>
                  <a:cubicBezTo>
                    <a:pt x="10579" y="2072"/>
                    <a:pt x="10610" y="2240"/>
                    <a:pt x="10558" y="2420"/>
                  </a:cubicBezTo>
                  <a:cubicBezTo>
                    <a:pt x="10420" y="2957"/>
                    <a:pt x="10305" y="3496"/>
                    <a:pt x="10136" y="4023"/>
                  </a:cubicBezTo>
                  <a:cubicBezTo>
                    <a:pt x="9977" y="4508"/>
                    <a:pt x="9787" y="4982"/>
                    <a:pt x="9440" y="5373"/>
                  </a:cubicBezTo>
                  <a:cubicBezTo>
                    <a:pt x="9366" y="5457"/>
                    <a:pt x="9334" y="5573"/>
                    <a:pt x="9461" y="5647"/>
                  </a:cubicBezTo>
                  <a:cubicBezTo>
                    <a:pt x="9819" y="5394"/>
                    <a:pt x="9872" y="5373"/>
                    <a:pt x="9988" y="5088"/>
                  </a:cubicBezTo>
                  <a:cubicBezTo>
                    <a:pt x="10178" y="4645"/>
                    <a:pt x="10336" y="4181"/>
                    <a:pt x="10505" y="3717"/>
                  </a:cubicBezTo>
                  <a:cubicBezTo>
                    <a:pt x="10610" y="3432"/>
                    <a:pt x="10694" y="3137"/>
                    <a:pt x="10811" y="2842"/>
                  </a:cubicBezTo>
                  <a:cubicBezTo>
                    <a:pt x="10842" y="2768"/>
                    <a:pt x="10916" y="2694"/>
                    <a:pt x="10980" y="2662"/>
                  </a:cubicBezTo>
                  <a:cubicBezTo>
                    <a:pt x="11005" y="2651"/>
                    <a:pt x="11034" y="2647"/>
                    <a:pt x="11064" y="2647"/>
                  </a:cubicBezTo>
                  <a:cubicBezTo>
                    <a:pt x="11121" y="2647"/>
                    <a:pt x="11180" y="2663"/>
                    <a:pt x="11222" y="2683"/>
                  </a:cubicBezTo>
                  <a:cubicBezTo>
                    <a:pt x="11254" y="2694"/>
                    <a:pt x="11264" y="2800"/>
                    <a:pt x="11264" y="2852"/>
                  </a:cubicBezTo>
                  <a:cubicBezTo>
                    <a:pt x="11254" y="2957"/>
                    <a:pt x="11137" y="3053"/>
                    <a:pt x="11317" y="3158"/>
                  </a:cubicBezTo>
                  <a:cubicBezTo>
                    <a:pt x="11465" y="3000"/>
                    <a:pt x="11601" y="2842"/>
                    <a:pt x="11739" y="2694"/>
                  </a:cubicBezTo>
                  <a:cubicBezTo>
                    <a:pt x="11753" y="2694"/>
                    <a:pt x="11767" y="2693"/>
                    <a:pt x="11780" y="2693"/>
                  </a:cubicBezTo>
                  <a:cubicBezTo>
                    <a:pt x="12031" y="2693"/>
                    <a:pt x="12197" y="2790"/>
                    <a:pt x="12297" y="3000"/>
                  </a:cubicBezTo>
                  <a:cubicBezTo>
                    <a:pt x="12255" y="3253"/>
                    <a:pt x="12044" y="3369"/>
                    <a:pt x="11908" y="3538"/>
                  </a:cubicBezTo>
                  <a:cubicBezTo>
                    <a:pt x="11781" y="3696"/>
                    <a:pt x="11559" y="3791"/>
                    <a:pt x="11559" y="4139"/>
                  </a:cubicBezTo>
                  <a:cubicBezTo>
                    <a:pt x="11718" y="4023"/>
                    <a:pt x="11823" y="3960"/>
                    <a:pt x="11918" y="3875"/>
                  </a:cubicBezTo>
                  <a:cubicBezTo>
                    <a:pt x="12087" y="3707"/>
                    <a:pt x="12245" y="3517"/>
                    <a:pt x="12424" y="3358"/>
                  </a:cubicBezTo>
                  <a:cubicBezTo>
                    <a:pt x="12440" y="3343"/>
                    <a:pt x="12474" y="3335"/>
                    <a:pt x="12510" y="3335"/>
                  </a:cubicBezTo>
                  <a:cubicBezTo>
                    <a:pt x="12546" y="3335"/>
                    <a:pt x="12583" y="3343"/>
                    <a:pt x="12604" y="3358"/>
                  </a:cubicBezTo>
                  <a:cubicBezTo>
                    <a:pt x="12635" y="3390"/>
                    <a:pt x="12656" y="3496"/>
                    <a:pt x="12625" y="3527"/>
                  </a:cubicBezTo>
                  <a:cubicBezTo>
                    <a:pt x="12435" y="3738"/>
                    <a:pt x="12234" y="3939"/>
                    <a:pt x="12034" y="4150"/>
                  </a:cubicBezTo>
                  <a:cubicBezTo>
                    <a:pt x="11960" y="4223"/>
                    <a:pt x="11855" y="4297"/>
                    <a:pt x="11971" y="4466"/>
                  </a:cubicBezTo>
                  <a:cubicBezTo>
                    <a:pt x="12340" y="4276"/>
                    <a:pt x="12530" y="3854"/>
                    <a:pt x="12941" y="3675"/>
                  </a:cubicBezTo>
                  <a:cubicBezTo>
                    <a:pt x="13047" y="3759"/>
                    <a:pt x="13162" y="3822"/>
                    <a:pt x="13237" y="3918"/>
                  </a:cubicBezTo>
                  <a:cubicBezTo>
                    <a:pt x="13458" y="4171"/>
                    <a:pt x="13680" y="4424"/>
                    <a:pt x="13869" y="4698"/>
                  </a:cubicBezTo>
                  <a:cubicBezTo>
                    <a:pt x="14048" y="4951"/>
                    <a:pt x="14196" y="5225"/>
                    <a:pt x="14333" y="5500"/>
                  </a:cubicBezTo>
                  <a:cubicBezTo>
                    <a:pt x="14533" y="5879"/>
                    <a:pt x="14544" y="6259"/>
                    <a:pt x="14228" y="6607"/>
                  </a:cubicBezTo>
                  <a:cubicBezTo>
                    <a:pt x="14154" y="6681"/>
                    <a:pt x="14069" y="6775"/>
                    <a:pt x="14186" y="6913"/>
                  </a:cubicBezTo>
                  <a:cubicBezTo>
                    <a:pt x="14481" y="6871"/>
                    <a:pt x="14608" y="6639"/>
                    <a:pt x="14734" y="6417"/>
                  </a:cubicBezTo>
                  <a:cubicBezTo>
                    <a:pt x="14850" y="6217"/>
                    <a:pt x="14903" y="5995"/>
                    <a:pt x="14819" y="5774"/>
                  </a:cubicBezTo>
                  <a:cubicBezTo>
                    <a:pt x="14671" y="5310"/>
                    <a:pt x="14512" y="4846"/>
                    <a:pt x="14165" y="4476"/>
                  </a:cubicBezTo>
                  <a:cubicBezTo>
                    <a:pt x="14017" y="4307"/>
                    <a:pt x="13890" y="4129"/>
                    <a:pt x="13743" y="3960"/>
                  </a:cubicBezTo>
                  <a:cubicBezTo>
                    <a:pt x="13405" y="3548"/>
                    <a:pt x="13078" y="3137"/>
                    <a:pt x="12719" y="2736"/>
                  </a:cubicBezTo>
                  <a:cubicBezTo>
                    <a:pt x="12440" y="2432"/>
                    <a:pt x="12113" y="2236"/>
                    <a:pt x="11717" y="2236"/>
                  </a:cubicBezTo>
                  <a:cubicBezTo>
                    <a:pt x="11619" y="2236"/>
                    <a:pt x="11518" y="2247"/>
                    <a:pt x="11412" y="2272"/>
                  </a:cubicBezTo>
                  <a:cubicBezTo>
                    <a:pt x="11328" y="2292"/>
                    <a:pt x="11244" y="2309"/>
                    <a:pt x="11163" y="2309"/>
                  </a:cubicBezTo>
                  <a:cubicBezTo>
                    <a:pt x="11070" y="2309"/>
                    <a:pt x="10979" y="2287"/>
                    <a:pt x="10895" y="2219"/>
                  </a:cubicBezTo>
                  <a:cubicBezTo>
                    <a:pt x="10874" y="2177"/>
                    <a:pt x="10842" y="2135"/>
                    <a:pt x="10832" y="2104"/>
                  </a:cubicBezTo>
                  <a:cubicBezTo>
                    <a:pt x="10663" y="1323"/>
                    <a:pt x="10104" y="848"/>
                    <a:pt x="9524" y="395"/>
                  </a:cubicBezTo>
                  <a:cubicBezTo>
                    <a:pt x="9208" y="152"/>
                    <a:pt x="8807" y="36"/>
                    <a:pt x="8406" y="15"/>
                  </a:cubicBezTo>
                  <a:cubicBezTo>
                    <a:pt x="8207" y="7"/>
                    <a:pt x="8008" y="1"/>
                    <a:pt x="781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1" name="Google Shape;5401;p36"/>
            <p:cNvSpPr/>
            <p:nvPr/>
          </p:nvSpPr>
          <p:spPr>
            <a:xfrm>
              <a:off x="7000750" y="1748300"/>
              <a:ext cx="31650" cy="609875"/>
            </a:xfrm>
            <a:custGeom>
              <a:avLst/>
              <a:gdLst/>
              <a:ahLst/>
              <a:cxnLst/>
              <a:rect l="l" t="t" r="r" b="b"/>
              <a:pathLst>
                <a:path w="1266" h="24395" extrusionOk="0">
                  <a:moveTo>
                    <a:pt x="232" y="1"/>
                  </a:moveTo>
                  <a:cubicBezTo>
                    <a:pt x="138" y="74"/>
                    <a:pt x="54" y="95"/>
                    <a:pt x="54" y="137"/>
                  </a:cubicBezTo>
                  <a:cubicBezTo>
                    <a:pt x="21" y="264"/>
                    <a:pt x="0" y="412"/>
                    <a:pt x="32" y="538"/>
                  </a:cubicBezTo>
                  <a:cubicBezTo>
                    <a:pt x="222" y="1340"/>
                    <a:pt x="106" y="2162"/>
                    <a:pt x="232" y="2975"/>
                  </a:cubicBezTo>
                  <a:cubicBezTo>
                    <a:pt x="359" y="3766"/>
                    <a:pt x="254" y="4567"/>
                    <a:pt x="359" y="5369"/>
                  </a:cubicBezTo>
                  <a:cubicBezTo>
                    <a:pt x="433" y="5886"/>
                    <a:pt x="401" y="6423"/>
                    <a:pt x="486" y="6951"/>
                  </a:cubicBezTo>
                  <a:cubicBezTo>
                    <a:pt x="570" y="7468"/>
                    <a:pt x="549" y="8005"/>
                    <a:pt x="591" y="8544"/>
                  </a:cubicBezTo>
                  <a:cubicBezTo>
                    <a:pt x="675" y="9651"/>
                    <a:pt x="771" y="10748"/>
                    <a:pt x="729" y="11865"/>
                  </a:cubicBezTo>
                  <a:cubicBezTo>
                    <a:pt x="718" y="12055"/>
                    <a:pt x="750" y="12256"/>
                    <a:pt x="760" y="12456"/>
                  </a:cubicBezTo>
                  <a:cubicBezTo>
                    <a:pt x="781" y="12878"/>
                    <a:pt x="834" y="13300"/>
                    <a:pt x="834" y="13722"/>
                  </a:cubicBezTo>
                  <a:cubicBezTo>
                    <a:pt x="834" y="16116"/>
                    <a:pt x="813" y="18510"/>
                    <a:pt x="802" y="20904"/>
                  </a:cubicBezTo>
                  <a:cubicBezTo>
                    <a:pt x="802" y="21168"/>
                    <a:pt x="844" y="21432"/>
                    <a:pt x="865" y="21695"/>
                  </a:cubicBezTo>
                  <a:cubicBezTo>
                    <a:pt x="886" y="21938"/>
                    <a:pt x="939" y="22180"/>
                    <a:pt x="950" y="22423"/>
                  </a:cubicBezTo>
                  <a:cubicBezTo>
                    <a:pt x="961" y="22950"/>
                    <a:pt x="939" y="23488"/>
                    <a:pt x="950" y="24015"/>
                  </a:cubicBezTo>
                  <a:cubicBezTo>
                    <a:pt x="950" y="24142"/>
                    <a:pt x="907" y="24290"/>
                    <a:pt x="1182" y="24395"/>
                  </a:cubicBezTo>
                  <a:cubicBezTo>
                    <a:pt x="1214" y="23952"/>
                    <a:pt x="1256" y="23562"/>
                    <a:pt x="1266" y="23172"/>
                  </a:cubicBezTo>
                  <a:cubicBezTo>
                    <a:pt x="1266" y="22550"/>
                    <a:pt x="1245" y="21927"/>
                    <a:pt x="1235" y="21315"/>
                  </a:cubicBezTo>
                  <a:cubicBezTo>
                    <a:pt x="1224" y="21073"/>
                    <a:pt x="1245" y="20820"/>
                    <a:pt x="1203" y="20577"/>
                  </a:cubicBezTo>
                  <a:cubicBezTo>
                    <a:pt x="1097" y="20103"/>
                    <a:pt x="1108" y="19607"/>
                    <a:pt x="1108" y="19122"/>
                  </a:cubicBezTo>
                  <a:lnTo>
                    <a:pt x="1139" y="13996"/>
                  </a:lnTo>
                  <a:cubicBezTo>
                    <a:pt x="1139" y="13775"/>
                    <a:pt x="1161" y="13553"/>
                    <a:pt x="1129" y="13332"/>
                  </a:cubicBezTo>
                  <a:cubicBezTo>
                    <a:pt x="971" y="12404"/>
                    <a:pt x="1055" y="11476"/>
                    <a:pt x="1034" y="10548"/>
                  </a:cubicBezTo>
                  <a:cubicBezTo>
                    <a:pt x="1034" y="10252"/>
                    <a:pt x="1013" y="9967"/>
                    <a:pt x="992" y="9683"/>
                  </a:cubicBezTo>
                  <a:cubicBezTo>
                    <a:pt x="971" y="9303"/>
                    <a:pt x="939" y="8933"/>
                    <a:pt x="907" y="8554"/>
                  </a:cubicBezTo>
                  <a:cubicBezTo>
                    <a:pt x="876" y="8174"/>
                    <a:pt x="855" y="7805"/>
                    <a:pt x="823" y="7426"/>
                  </a:cubicBezTo>
                  <a:cubicBezTo>
                    <a:pt x="771" y="6772"/>
                    <a:pt x="633" y="6107"/>
                    <a:pt x="665" y="5443"/>
                  </a:cubicBezTo>
                  <a:cubicBezTo>
                    <a:pt x="675" y="5316"/>
                    <a:pt x="686" y="5169"/>
                    <a:pt x="644" y="5042"/>
                  </a:cubicBezTo>
                  <a:cubicBezTo>
                    <a:pt x="507" y="4588"/>
                    <a:pt x="549" y="4124"/>
                    <a:pt x="539" y="3660"/>
                  </a:cubicBezTo>
                  <a:cubicBezTo>
                    <a:pt x="539" y="3418"/>
                    <a:pt x="570" y="3165"/>
                    <a:pt x="518" y="2933"/>
                  </a:cubicBezTo>
                  <a:cubicBezTo>
                    <a:pt x="412" y="2490"/>
                    <a:pt x="422" y="2047"/>
                    <a:pt x="422" y="1604"/>
                  </a:cubicBezTo>
                  <a:cubicBezTo>
                    <a:pt x="412" y="1077"/>
                    <a:pt x="296" y="570"/>
                    <a:pt x="232"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2" name="Google Shape;5402;p36"/>
            <p:cNvSpPr/>
            <p:nvPr/>
          </p:nvSpPr>
          <p:spPr>
            <a:xfrm>
              <a:off x="6974650" y="1323825"/>
              <a:ext cx="136075" cy="412375"/>
            </a:xfrm>
            <a:custGeom>
              <a:avLst/>
              <a:gdLst/>
              <a:ahLst/>
              <a:cxnLst/>
              <a:rect l="l" t="t" r="r" b="b"/>
              <a:pathLst>
                <a:path w="5443" h="16495" extrusionOk="0">
                  <a:moveTo>
                    <a:pt x="5238" y="1"/>
                  </a:moveTo>
                  <a:cubicBezTo>
                    <a:pt x="5214" y="1"/>
                    <a:pt x="5191" y="3"/>
                    <a:pt x="5169" y="10"/>
                  </a:cubicBezTo>
                  <a:cubicBezTo>
                    <a:pt x="4609" y="147"/>
                    <a:pt x="4051" y="284"/>
                    <a:pt x="3491" y="432"/>
                  </a:cubicBezTo>
                  <a:cubicBezTo>
                    <a:pt x="3359" y="471"/>
                    <a:pt x="3231" y="510"/>
                    <a:pt x="3110" y="510"/>
                  </a:cubicBezTo>
                  <a:cubicBezTo>
                    <a:pt x="2970" y="510"/>
                    <a:pt x="2840" y="458"/>
                    <a:pt x="2722" y="295"/>
                  </a:cubicBezTo>
                  <a:cubicBezTo>
                    <a:pt x="2711" y="295"/>
                    <a:pt x="2574" y="347"/>
                    <a:pt x="2521" y="400"/>
                  </a:cubicBezTo>
                  <a:cubicBezTo>
                    <a:pt x="2490" y="443"/>
                    <a:pt x="2521" y="537"/>
                    <a:pt x="2532" y="600"/>
                  </a:cubicBezTo>
                  <a:cubicBezTo>
                    <a:pt x="2616" y="1160"/>
                    <a:pt x="2448" y="1645"/>
                    <a:pt x="2110" y="2088"/>
                  </a:cubicBezTo>
                  <a:cubicBezTo>
                    <a:pt x="1773" y="2531"/>
                    <a:pt x="1414" y="2963"/>
                    <a:pt x="1150" y="3438"/>
                  </a:cubicBezTo>
                  <a:cubicBezTo>
                    <a:pt x="908" y="3870"/>
                    <a:pt x="591" y="4239"/>
                    <a:pt x="327" y="4640"/>
                  </a:cubicBezTo>
                  <a:cubicBezTo>
                    <a:pt x="233" y="4788"/>
                    <a:pt x="116" y="4924"/>
                    <a:pt x="1" y="5083"/>
                  </a:cubicBezTo>
                  <a:cubicBezTo>
                    <a:pt x="74" y="5178"/>
                    <a:pt x="158" y="5252"/>
                    <a:pt x="201" y="5346"/>
                  </a:cubicBezTo>
                  <a:cubicBezTo>
                    <a:pt x="254" y="5452"/>
                    <a:pt x="264" y="5557"/>
                    <a:pt x="285" y="5674"/>
                  </a:cubicBezTo>
                  <a:cubicBezTo>
                    <a:pt x="538" y="7087"/>
                    <a:pt x="644" y="8521"/>
                    <a:pt x="633" y="9966"/>
                  </a:cubicBezTo>
                  <a:cubicBezTo>
                    <a:pt x="623" y="10788"/>
                    <a:pt x="665" y="11611"/>
                    <a:pt x="676" y="12434"/>
                  </a:cubicBezTo>
                  <a:cubicBezTo>
                    <a:pt x="686" y="12518"/>
                    <a:pt x="676" y="12613"/>
                    <a:pt x="697" y="12698"/>
                  </a:cubicBezTo>
                  <a:cubicBezTo>
                    <a:pt x="855" y="13151"/>
                    <a:pt x="791" y="13615"/>
                    <a:pt x="812" y="14079"/>
                  </a:cubicBezTo>
                  <a:cubicBezTo>
                    <a:pt x="844" y="14744"/>
                    <a:pt x="897" y="15408"/>
                    <a:pt x="950" y="16073"/>
                  </a:cubicBezTo>
                  <a:cubicBezTo>
                    <a:pt x="960" y="16231"/>
                    <a:pt x="992" y="16410"/>
                    <a:pt x="1213" y="16495"/>
                  </a:cubicBezTo>
                  <a:cubicBezTo>
                    <a:pt x="1224" y="16410"/>
                    <a:pt x="1255" y="16347"/>
                    <a:pt x="1245" y="16284"/>
                  </a:cubicBezTo>
                  <a:cubicBezTo>
                    <a:pt x="1203" y="15777"/>
                    <a:pt x="1098" y="15271"/>
                    <a:pt x="1108" y="14765"/>
                  </a:cubicBezTo>
                  <a:cubicBezTo>
                    <a:pt x="1108" y="13900"/>
                    <a:pt x="1034" y="13045"/>
                    <a:pt x="971" y="12181"/>
                  </a:cubicBezTo>
                  <a:cubicBezTo>
                    <a:pt x="908" y="11210"/>
                    <a:pt x="908" y="10230"/>
                    <a:pt x="971" y="9260"/>
                  </a:cubicBezTo>
                  <a:cubicBezTo>
                    <a:pt x="981" y="9059"/>
                    <a:pt x="971" y="8859"/>
                    <a:pt x="950" y="8658"/>
                  </a:cubicBezTo>
                  <a:cubicBezTo>
                    <a:pt x="876" y="7973"/>
                    <a:pt x="929" y="7287"/>
                    <a:pt x="760" y="6612"/>
                  </a:cubicBezTo>
                  <a:cubicBezTo>
                    <a:pt x="697" y="6370"/>
                    <a:pt x="676" y="6127"/>
                    <a:pt x="665" y="5885"/>
                  </a:cubicBezTo>
                  <a:cubicBezTo>
                    <a:pt x="655" y="5663"/>
                    <a:pt x="644" y="5442"/>
                    <a:pt x="697" y="5231"/>
                  </a:cubicBezTo>
                  <a:cubicBezTo>
                    <a:pt x="866" y="4514"/>
                    <a:pt x="1087" y="3828"/>
                    <a:pt x="1635" y="3290"/>
                  </a:cubicBezTo>
                  <a:cubicBezTo>
                    <a:pt x="1825" y="3110"/>
                    <a:pt x="1994" y="2889"/>
                    <a:pt x="2152" y="2678"/>
                  </a:cubicBezTo>
                  <a:cubicBezTo>
                    <a:pt x="2521" y="2161"/>
                    <a:pt x="2985" y="1687"/>
                    <a:pt x="2985" y="980"/>
                  </a:cubicBezTo>
                  <a:cubicBezTo>
                    <a:pt x="2985" y="949"/>
                    <a:pt x="3038" y="917"/>
                    <a:pt x="3069" y="886"/>
                  </a:cubicBezTo>
                  <a:cubicBezTo>
                    <a:pt x="4873" y="453"/>
                    <a:pt x="5010" y="410"/>
                    <a:pt x="5443" y="21"/>
                  </a:cubicBezTo>
                  <a:cubicBezTo>
                    <a:pt x="5355" y="13"/>
                    <a:pt x="5293" y="1"/>
                    <a:pt x="523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3" name="Google Shape;5403;p36"/>
            <p:cNvSpPr/>
            <p:nvPr/>
          </p:nvSpPr>
          <p:spPr>
            <a:xfrm>
              <a:off x="6857850" y="1201975"/>
              <a:ext cx="70950" cy="105500"/>
            </a:xfrm>
            <a:custGeom>
              <a:avLst/>
              <a:gdLst/>
              <a:ahLst/>
              <a:cxnLst/>
              <a:rect l="l" t="t" r="r" b="b"/>
              <a:pathLst>
                <a:path w="2838" h="4220" extrusionOk="0">
                  <a:moveTo>
                    <a:pt x="84" y="1"/>
                  </a:moveTo>
                  <a:cubicBezTo>
                    <a:pt x="32" y="85"/>
                    <a:pt x="0" y="106"/>
                    <a:pt x="11" y="128"/>
                  </a:cubicBezTo>
                  <a:cubicBezTo>
                    <a:pt x="21" y="191"/>
                    <a:pt x="21" y="264"/>
                    <a:pt x="53" y="306"/>
                  </a:cubicBezTo>
                  <a:cubicBezTo>
                    <a:pt x="443" y="866"/>
                    <a:pt x="792" y="1445"/>
                    <a:pt x="1087" y="2068"/>
                  </a:cubicBezTo>
                  <a:cubicBezTo>
                    <a:pt x="1434" y="2795"/>
                    <a:pt x="1909" y="3460"/>
                    <a:pt x="2374" y="4220"/>
                  </a:cubicBezTo>
                  <a:cubicBezTo>
                    <a:pt x="2426" y="4093"/>
                    <a:pt x="2468" y="4030"/>
                    <a:pt x="2479" y="3956"/>
                  </a:cubicBezTo>
                  <a:cubicBezTo>
                    <a:pt x="2500" y="3892"/>
                    <a:pt x="2405" y="3798"/>
                    <a:pt x="2521" y="3735"/>
                  </a:cubicBezTo>
                  <a:cubicBezTo>
                    <a:pt x="2560" y="3742"/>
                    <a:pt x="2585" y="3746"/>
                    <a:pt x="2610" y="3746"/>
                  </a:cubicBezTo>
                  <a:cubicBezTo>
                    <a:pt x="2659" y="3746"/>
                    <a:pt x="2704" y="3727"/>
                    <a:pt x="2838" y="3671"/>
                  </a:cubicBezTo>
                  <a:cubicBezTo>
                    <a:pt x="2669" y="3407"/>
                    <a:pt x="2510" y="3144"/>
                    <a:pt x="2331" y="2891"/>
                  </a:cubicBezTo>
                  <a:cubicBezTo>
                    <a:pt x="2310" y="2859"/>
                    <a:pt x="2226" y="2870"/>
                    <a:pt x="2173" y="2859"/>
                  </a:cubicBezTo>
                  <a:cubicBezTo>
                    <a:pt x="2152" y="2964"/>
                    <a:pt x="2131" y="3049"/>
                    <a:pt x="2099" y="3196"/>
                  </a:cubicBezTo>
                  <a:cubicBezTo>
                    <a:pt x="1846" y="2785"/>
                    <a:pt x="1561" y="2448"/>
                    <a:pt x="1424" y="2068"/>
                  </a:cubicBezTo>
                  <a:cubicBezTo>
                    <a:pt x="1287" y="1688"/>
                    <a:pt x="1076" y="1361"/>
                    <a:pt x="855" y="1035"/>
                  </a:cubicBezTo>
                  <a:cubicBezTo>
                    <a:pt x="623" y="686"/>
                    <a:pt x="412" y="328"/>
                    <a:pt x="8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4" name="Google Shape;5404;p36"/>
            <p:cNvSpPr/>
            <p:nvPr/>
          </p:nvSpPr>
          <p:spPr>
            <a:xfrm>
              <a:off x="6942225" y="1241000"/>
              <a:ext cx="30875" cy="56725"/>
            </a:xfrm>
            <a:custGeom>
              <a:avLst/>
              <a:gdLst/>
              <a:ahLst/>
              <a:cxnLst/>
              <a:rect l="l" t="t" r="r" b="b"/>
              <a:pathLst>
                <a:path w="1235" h="2269" extrusionOk="0">
                  <a:moveTo>
                    <a:pt x="63" y="1"/>
                  </a:moveTo>
                  <a:cubicBezTo>
                    <a:pt x="32" y="170"/>
                    <a:pt x="0" y="222"/>
                    <a:pt x="11" y="275"/>
                  </a:cubicBezTo>
                  <a:cubicBezTo>
                    <a:pt x="53" y="866"/>
                    <a:pt x="95" y="1456"/>
                    <a:pt x="159" y="2047"/>
                  </a:cubicBezTo>
                  <a:cubicBezTo>
                    <a:pt x="169" y="2120"/>
                    <a:pt x="243" y="2184"/>
                    <a:pt x="306" y="2268"/>
                  </a:cubicBezTo>
                  <a:cubicBezTo>
                    <a:pt x="548" y="2163"/>
                    <a:pt x="759" y="2068"/>
                    <a:pt x="1013" y="1963"/>
                  </a:cubicBezTo>
                  <a:cubicBezTo>
                    <a:pt x="1013" y="1604"/>
                    <a:pt x="1234" y="1267"/>
                    <a:pt x="1139" y="887"/>
                  </a:cubicBezTo>
                  <a:cubicBezTo>
                    <a:pt x="970" y="887"/>
                    <a:pt x="949" y="992"/>
                    <a:pt x="907" y="1098"/>
                  </a:cubicBezTo>
                  <a:cubicBezTo>
                    <a:pt x="876" y="1203"/>
                    <a:pt x="949" y="1372"/>
                    <a:pt x="717" y="1414"/>
                  </a:cubicBezTo>
                  <a:cubicBezTo>
                    <a:pt x="696" y="1267"/>
                    <a:pt x="686" y="1140"/>
                    <a:pt x="654" y="1024"/>
                  </a:cubicBezTo>
                  <a:cubicBezTo>
                    <a:pt x="633" y="939"/>
                    <a:pt x="602" y="813"/>
                    <a:pt x="548" y="802"/>
                  </a:cubicBezTo>
                  <a:cubicBezTo>
                    <a:pt x="295" y="749"/>
                    <a:pt x="295" y="528"/>
                    <a:pt x="232" y="359"/>
                  </a:cubicBezTo>
                  <a:cubicBezTo>
                    <a:pt x="190" y="264"/>
                    <a:pt x="148" y="180"/>
                    <a:pt x="6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5" name="Google Shape;5405;p36"/>
            <p:cNvSpPr/>
            <p:nvPr/>
          </p:nvSpPr>
          <p:spPr>
            <a:xfrm>
              <a:off x="6957500" y="1309650"/>
              <a:ext cx="19825" cy="59000"/>
            </a:xfrm>
            <a:custGeom>
              <a:avLst/>
              <a:gdLst/>
              <a:ahLst/>
              <a:cxnLst/>
              <a:rect l="l" t="t" r="r" b="b"/>
              <a:pathLst>
                <a:path w="793" h="2360" extrusionOk="0">
                  <a:moveTo>
                    <a:pt x="402" y="1453"/>
                  </a:moveTo>
                  <a:cubicBezTo>
                    <a:pt x="412" y="1474"/>
                    <a:pt x="434" y="1495"/>
                    <a:pt x="444" y="1516"/>
                  </a:cubicBezTo>
                  <a:cubicBezTo>
                    <a:pt x="423" y="1526"/>
                    <a:pt x="412" y="1537"/>
                    <a:pt x="391" y="1537"/>
                  </a:cubicBezTo>
                  <a:cubicBezTo>
                    <a:pt x="380" y="1526"/>
                    <a:pt x="359" y="1505"/>
                    <a:pt x="370" y="1495"/>
                  </a:cubicBezTo>
                  <a:cubicBezTo>
                    <a:pt x="370" y="1474"/>
                    <a:pt x="391" y="1463"/>
                    <a:pt x="402" y="1453"/>
                  </a:cubicBezTo>
                  <a:close/>
                  <a:moveTo>
                    <a:pt x="590" y="1"/>
                  </a:moveTo>
                  <a:cubicBezTo>
                    <a:pt x="541" y="1"/>
                    <a:pt x="495" y="16"/>
                    <a:pt x="465" y="49"/>
                  </a:cubicBezTo>
                  <a:cubicBezTo>
                    <a:pt x="402" y="113"/>
                    <a:pt x="338" y="187"/>
                    <a:pt x="317" y="260"/>
                  </a:cubicBezTo>
                  <a:cubicBezTo>
                    <a:pt x="212" y="778"/>
                    <a:pt x="106" y="1284"/>
                    <a:pt x="22" y="1800"/>
                  </a:cubicBezTo>
                  <a:cubicBezTo>
                    <a:pt x="1" y="1948"/>
                    <a:pt x="43" y="2106"/>
                    <a:pt x="64" y="2360"/>
                  </a:cubicBezTo>
                  <a:cubicBezTo>
                    <a:pt x="465" y="2032"/>
                    <a:pt x="739" y="1748"/>
                    <a:pt x="739" y="1305"/>
                  </a:cubicBezTo>
                  <a:cubicBezTo>
                    <a:pt x="739" y="1242"/>
                    <a:pt x="792" y="1178"/>
                    <a:pt x="792" y="1115"/>
                  </a:cubicBezTo>
                  <a:cubicBezTo>
                    <a:pt x="792" y="788"/>
                    <a:pt x="792" y="461"/>
                    <a:pt x="781" y="134"/>
                  </a:cubicBezTo>
                  <a:cubicBezTo>
                    <a:pt x="775" y="52"/>
                    <a:pt x="679" y="1"/>
                    <a:pt x="59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6" name="Google Shape;5406;p36"/>
            <p:cNvSpPr/>
            <p:nvPr/>
          </p:nvSpPr>
          <p:spPr>
            <a:xfrm>
              <a:off x="6991775" y="1339625"/>
              <a:ext cx="32475" cy="63300"/>
            </a:xfrm>
            <a:custGeom>
              <a:avLst/>
              <a:gdLst/>
              <a:ahLst/>
              <a:cxnLst/>
              <a:rect l="l" t="t" r="r" b="b"/>
              <a:pathLst>
                <a:path w="1299" h="2532" extrusionOk="0">
                  <a:moveTo>
                    <a:pt x="1256" y="0"/>
                  </a:moveTo>
                  <a:cubicBezTo>
                    <a:pt x="1182" y="43"/>
                    <a:pt x="1130" y="53"/>
                    <a:pt x="1119" y="85"/>
                  </a:cubicBezTo>
                  <a:cubicBezTo>
                    <a:pt x="760" y="791"/>
                    <a:pt x="391" y="1508"/>
                    <a:pt x="43" y="2215"/>
                  </a:cubicBezTo>
                  <a:cubicBezTo>
                    <a:pt x="4" y="2303"/>
                    <a:pt x="19" y="2409"/>
                    <a:pt x="14" y="2508"/>
                  </a:cubicBezTo>
                  <a:lnTo>
                    <a:pt x="14" y="2508"/>
                  </a:lnTo>
                  <a:cubicBezTo>
                    <a:pt x="118" y="2408"/>
                    <a:pt x="257" y="2326"/>
                    <a:pt x="328" y="2204"/>
                  </a:cubicBezTo>
                  <a:cubicBezTo>
                    <a:pt x="539" y="1867"/>
                    <a:pt x="739" y="1529"/>
                    <a:pt x="908" y="1171"/>
                  </a:cubicBezTo>
                  <a:cubicBezTo>
                    <a:pt x="1055" y="875"/>
                    <a:pt x="1161" y="559"/>
                    <a:pt x="1277" y="243"/>
                  </a:cubicBezTo>
                  <a:cubicBezTo>
                    <a:pt x="1298" y="179"/>
                    <a:pt x="1266" y="95"/>
                    <a:pt x="1256" y="0"/>
                  </a:cubicBezTo>
                  <a:close/>
                  <a:moveTo>
                    <a:pt x="14" y="2508"/>
                  </a:moveTo>
                  <a:lnTo>
                    <a:pt x="14" y="2508"/>
                  </a:lnTo>
                  <a:cubicBezTo>
                    <a:pt x="9" y="2512"/>
                    <a:pt x="5" y="2516"/>
                    <a:pt x="1" y="2521"/>
                  </a:cubicBezTo>
                  <a:lnTo>
                    <a:pt x="12" y="2532"/>
                  </a:lnTo>
                  <a:cubicBezTo>
                    <a:pt x="13" y="2524"/>
                    <a:pt x="13" y="2516"/>
                    <a:pt x="14" y="2508"/>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7" name="Google Shape;5407;p36"/>
            <p:cNvSpPr/>
            <p:nvPr/>
          </p:nvSpPr>
          <p:spPr>
            <a:xfrm>
              <a:off x="6909800" y="1340600"/>
              <a:ext cx="19525" cy="47875"/>
            </a:xfrm>
            <a:custGeom>
              <a:avLst/>
              <a:gdLst/>
              <a:ahLst/>
              <a:cxnLst/>
              <a:rect l="l" t="t" r="r" b="b"/>
              <a:pathLst>
                <a:path w="781" h="1915" extrusionOk="0">
                  <a:moveTo>
                    <a:pt x="56" y="1"/>
                  </a:moveTo>
                  <a:cubicBezTo>
                    <a:pt x="42" y="1"/>
                    <a:pt x="27" y="2"/>
                    <a:pt x="10" y="4"/>
                  </a:cubicBezTo>
                  <a:cubicBezTo>
                    <a:pt x="21" y="119"/>
                    <a:pt x="0" y="246"/>
                    <a:pt x="42" y="362"/>
                  </a:cubicBezTo>
                  <a:cubicBezTo>
                    <a:pt x="221" y="879"/>
                    <a:pt x="422" y="1385"/>
                    <a:pt x="622" y="1902"/>
                  </a:cubicBezTo>
                  <a:cubicBezTo>
                    <a:pt x="627" y="1912"/>
                    <a:pt x="645" y="1915"/>
                    <a:pt x="672" y="1915"/>
                  </a:cubicBezTo>
                  <a:cubicBezTo>
                    <a:pt x="700" y="1915"/>
                    <a:pt x="738" y="1912"/>
                    <a:pt x="781" y="1912"/>
                  </a:cubicBezTo>
                  <a:cubicBezTo>
                    <a:pt x="717" y="1290"/>
                    <a:pt x="411" y="742"/>
                    <a:pt x="242" y="161"/>
                  </a:cubicBezTo>
                  <a:cubicBezTo>
                    <a:pt x="223" y="85"/>
                    <a:pt x="187" y="1"/>
                    <a:pt x="5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8" name="Google Shape;5408;p36"/>
            <p:cNvSpPr/>
            <p:nvPr/>
          </p:nvSpPr>
          <p:spPr>
            <a:xfrm>
              <a:off x="7078275" y="1286350"/>
              <a:ext cx="47225" cy="30675"/>
            </a:xfrm>
            <a:custGeom>
              <a:avLst/>
              <a:gdLst/>
              <a:ahLst/>
              <a:cxnLst/>
              <a:rect l="l" t="t" r="r" b="b"/>
              <a:pathLst>
                <a:path w="1889" h="1227" extrusionOk="0">
                  <a:moveTo>
                    <a:pt x="1888" y="1"/>
                  </a:moveTo>
                  <a:lnTo>
                    <a:pt x="1888" y="1"/>
                  </a:lnTo>
                  <a:cubicBezTo>
                    <a:pt x="1762" y="64"/>
                    <a:pt x="1688" y="106"/>
                    <a:pt x="1603" y="138"/>
                  </a:cubicBezTo>
                  <a:cubicBezTo>
                    <a:pt x="1514" y="168"/>
                    <a:pt x="1416" y="197"/>
                    <a:pt x="1317" y="227"/>
                  </a:cubicBezTo>
                  <a:lnTo>
                    <a:pt x="1317" y="227"/>
                  </a:lnTo>
                  <a:cubicBezTo>
                    <a:pt x="1318" y="225"/>
                    <a:pt x="1318" y="224"/>
                    <a:pt x="1319" y="222"/>
                  </a:cubicBezTo>
                  <a:lnTo>
                    <a:pt x="1319" y="222"/>
                  </a:lnTo>
                  <a:lnTo>
                    <a:pt x="1298" y="233"/>
                  </a:lnTo>
                  <a:cubicBezTo>
                    <a:pt x="1304" y="231"/>
                    <a:pt x="1311" y="229"/>
                    <a:pt x="1317" y="227"/>
                  </a:cubicBezTo>
                  <a:lnTo>
                    <a:pt x="1317" y="227"/>
                  </a:lnTo>
                  <a:cubicBezTo>
                    <a:pt x="1242" y="424"/>
                    <a:pt x="1085" y="486"/>
                    <a:pt x="897" y="507"/>
                  </a:cubicBezTo>
                  <a:lnTo>
                    <a:pt x="907" y="486"/>
                  </a:lnTo>
                  <a:lnTo>
                    <a:pt x="907" y="486"/>
                  </a:lnTo>
                  <a:cubicBezTo>
                    <a:pt x="728" y="855"/>
                    <a:pt x="232" y="834"/>
                    <a:pt x="0" y="1171"/>
                  </a:cubicBezTo>
                  <a:cubicBezTo>
                    <a:pt x="73" y="1199"/>
                    <a:pt x="115" y="1226"/>
                    <a:pt x="146" y="1226"/>
                  </a:cubicBezTo>
                  <a:cubicBezTo>
                    <a:pt x="150" y="1226"/>
                    <a:pt x="155" y="1226"/>
                    <a:pt x="159" y="1224"/>
                  </a:cubicBezTo>
                  <a:cubicBezTo>
                    <a:pt x="802" y="1024"/>
                    <a:pt x="1371" y="697"/>
                    <a:pt x="1846" y="212"/>
                  </a:cubicBezTo>
                  <a:cubicBezTo>
                    <a:pt x="1877" y="180"/>
                    <a:pt x="1867" y="106"/>
                    <a:pt x="188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9" name="Google Shape;5409;p36"/>
            <p:cNvSpPr/>
            <p:nvPr/>
          </p:nvSpPr>
          <p:spPr>
            <a:xfrm>
              <a:off x="6799300" y="1294250"/>
              <a:ext cx="45650" cy="22975"/>
            </a:xfrm>
            <a:custGeom>
              <a:avLst/>
              <a:gdLst/>
              <a:ahLst/>
              <a:cxnLst/>
              <a:rect l="l" t="t" r="r" b="b"/>
              <a:pathLst>
                <a:path w="1826" h="919" extrusionOk="0">
                  <a:moveTo>
                    <a:pt x="142" y="0"/>
                  </a:moveTo>
                  <a:cubicBezTo>
                    <a:pt x="98" y="0"/>
                    <a:pt x="52" y="10"/>
                    <a:pt x="1" y="33"/>
                  </a:cubicBezTo>
                  <a:cubicBezTo>
                    <a:pt x="96" y="297"/>
                    <a:pt x="328" y="360"/>
                    <a:pt x="507" y="444"/>
                  </a:cubicBezTo>
                  <a:cubicBezTo>
                    <a:pt x="908" y="634"/>
                    <a:pt x="1266" y="918"/>
                    <a:pt x="1730" y="918"/>
                  </a:cubicBezTo>
                  <a:cubicBezTo>
                    <a:pt x="1762" y="918"/>
                    <a:pt x="1784" y="866"/>
                    <a:pt x="1826" y="834"/>
                  </a:cubicBezTo>
                  <a:cubicBezTo>
                    <a:pt x="1730" y="644"/>
                    <a:pt x="1530" y="665"/>
                    <a:pt x="1383" y="581"/>
                  </a:cubicBezTo>
                  <a:cubicBezTo>
                    <a:pt x="1245" y="508"/>
                    <a:pt x="1098" y="454"/>
                    <a:pt x="961" y="391"/>
                  </a:cubicBezTo>
                  <a:cubicBezTo>
                    <a:pt x="802" y="318"/>
                    <a:pt x="655" y="222"/>
                    <a:pt x="497" y="149"/>
                  </a:cubicBezTo>
                  <a:cubicBezTo>
                    <a:pt x="385" y="93"/>
                    <a:pt x="279" y="0"/>
                    <a:pt x="142"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0" name="Google Shape;5410;p36"/>
            <p:cNvSpPr/>
            <p:nvPr/>
          </p:nvSpPr>
          <p:spPr>
            <a:xfrm>
              <a:off x="6870500" y="1283450"/>
              <a:ext cx="36150" cy="39850"/>
            </a:xfrm>
            <a:custGeom>
              <a:avLst/>
              <a:gdLst/>
              <a:ahLst/>
              <a:cxnLst/>
              <a:rect l="l" t="t" r="r" b="b"/>
              <a:pathLst>
                <a:path w="1446" h="1594" extrusionOk="0">
                  <a:moveTo>
                    <a:pt x="0" y="1"/>
                  </a:moveTo>
                  <a:cubicBezTo>
                    <a:pt x="106" y="265"/>
                    <a:pt x="307" y="401"/>
                    <a:pt x="464" y="560"/>
                  </a:cubicBezTo>
                  <a:cubicBezTo>
                    <a:pt x="766" y="882"/>
                    <a:pt x="1099" y="1164"/>
                    <a:pt x="1270" y="1576"/>
                  </a:cubicBezTo>
                  <a:lnTo>
                    <a:pt x="1270" y="1576"/>
                  </a:lnTo>
                  <a:cubicBezTo>
                    <a:pt x="1322" y="1493"/>
                    <a:pt x="1384" y="1402"/>
                    <a:pt x="1446" y="1319"/>
                  </a:cubicBezTo>
                  <a:cubicBezTo>
                    <a:pt x="1097" y="708"/>
                    <a:pt x="549" y="201"/>
                    <a:pt x="0" y="1"/>
                  </a:cubicBezTo>
                  <a:close/>
                  <a:moveTo>
                    <a:pt x="1270" y="1576"/>
                  </a:moveTo>
                  <a:cubicBezTo>
                    <a:pt x="1269" y="1578"/>
                    <a:pt x="1267" y="1580"/>
                    <a:pt x="1266" y="1583"/>
                  </a:cubicBezTo>
                  <a:lnTo>
                    <a:pt x="1277" y="1593"/>
                  </a:lnTo>
                  <a:cubicBezTo>
                    <a:pt x="1275" y="1588"/>
                    <a:pt x="1272" y="1582"/>
                    <a:pt x="1270" y="1576"/>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1" name="Google Shape;5411;p36"/>
            <p:cNvSpPr/>
            <p:nvPr/>
          </p:nvSpPr>
          <p:spPr>
            <a:xfrm>
              <a:off x="6901875" y="1177975"/>
              <a:ext cx="20850" cy="48025"/>
            </a:xfrm>
            <a:custGeom>
              <a:avLst/>
              <a:gdLst/>
              <a:ahLst/>
              <a:cxnLst/>
              <a:rect l="l" t="t" r="r" b="b"/>
              <a:pathLst>
                <a:path w="834" h="1921" extrusionOk="0">
                  <a:moveTo>
                    <a:pt x="53" y="1"/>
                  </a:moveTo>
                  <a:cubicBezTo>
                    <a:pt x="32" y="43"/>
                    <a:pt x="1" y="85"/>
                    <a:pt x="11" y="117"/>
                  </a:cubicBezTo>
                  <a:lnTo>
                    <a:pt x="707" y="1889"/>
                  </a:lnTo>
                  <a:cubicBezTo>
                    <a:pt x="718" y="1910"/>
                    <a:pt x="749" y="1910"/>
                    <a:pt x="770" y="1920"/>
                  </a:cubicBezTo>
                  <a:cubicBezTo>
                    <a:pt x="781" y="1920"/>
                    <a:pt x="802" y="1910"/>
                    <a:pt x="823" y="1910"/>
                  </a:cubicBezTo>
                  <a:cubicBezTo>
                    <a:pt x="834" y="1362"/>
                    <a:pt x="391" y="275"/>
                    <a:pt x="53"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2" name="Google Shape;5412;p36"/>
            <p:cNvSpPr/>
            <p:nvPr/>
          </p:nvSpPr>
          <p:spPr>
            <a:xfrm>
              <a:off x="7011300" y="1265275"/>
              <a:ext cx="36400" cy="32975"/>
            </a:xfrm>
            <a:custGeom>
              <a:avLst/>
              <a:gdLst/>
              <a:ahLst/>
              <a:cxnLst/>
              <a:rect l="l" t="t" r="r" b="b"/>
              <a:pathLst>
                <a:path w="1456" h="1319" extrusionOk="0">
                  <a:moveTo>
                    <a:pt x="1456" y="0"/>
                  </a:moveTo>
                  <a:lnTo>
                    <a:pt x="1456" y="0"/>
                  </a:lnTo>
                  <a:cubicBezTo>
                    <a:pt x="1277" y="63"/>
                    <a:pt x="1181" y="63"/>
                    <a:pt x="1139" y="116"/>
                  </a:cubicBezTo>
                  <a:cubicBezTo>
                    <a:pt x="760" y="495"/>
                    <a:pt x="285" y="791"/>
                    <a:pt x="0" y="1318"/>
                  </a:cubicBezTo>
                  <a:cubicBezTo>
                    <a:pt x="370" y="1245"/>
                    <a:pt x="380" y="1245"/>
                    <a:pt x="507" y="1107"/>
                  </a:cubicBezTo>
                  <a:cubicBezTo>
                    <a:pt x="813" y="781"/>
                    <a:pt x="1214" y="538"/>
                    <a:pt x="145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3" name="Google Shape;5413;p36"/>
            <p:cNvSpPr/>
            <p:nvPr/>
          </p:nvSpPr>
          <p:spPr>
            <a:xfrm>
              <a:off x="7002075" y="1189325"/>
              <a:ext cx="12925" cy="45100"/>
            </a:xfrm>
            <a:custGeom>
              <a:avLst/>
              <a:gdLst/>
              <a:ahLst/>
              <a:cxnLst/>
              <a:rect l="l" t="t" r="r" b="b"/>
              <a:pathLst>
                <a:path w="517" h="1804" extrusionOk="0">
                  <a:moveTo>
                    <a:pt x="380" y="1"/>
                  </a:moveTo>
                  <a:lnTo>
                    <a:pt x="380" y="1"/>
                  </a:lnTo>
                  <a:cubicBezTo>
                    <a:pt x="158" y="612"/>
                    <a:pt x="22" y="1161"/>
                    <a:pt x="1" y="1804"/>
                  </a:cubicBezTo>
                  <a:cubicBezTo>
                    <a:pt x="390" y="1298"/>
                    <a:pt x="517" y="676"/>
                    <a:pt x="38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4" name="Google Shape;5414;p36"/>
            <p:cNvSpPr/>
            <p:nvPr/>
          </p:nvSpPr>
          <p:spPr>
            <a:xfrm>
              <a:off x="6925075" y="1347775"/>
              <a:ext cx="19800" cy="37600"/>
            </a:xfrm>
            <a:custGeom>
              <a:avLst/>
              <a:gdLst/>
              <a:ahLst/>
              <a:cxnLst/>
              <a:rect l="l" t="t" r="r" b="b"/>
              <a:pathLst>
                <a:path w="792" h="1504" extrusionOk="0">
                  <a:moveTo>
                    <a:pt x="95" y="1"/>
                  </a:moveTo>
                  <a:cubicBezTo>
                    <a:pt x="64" y="22"/>
                    <a:pt x="32" y="43"/>
                    <a:pt x="1" y="54"/>
                  </a:cubicBezTo>
                  <a:cubicBezTo>
                    <a:pt x="32" y="160"/>
                    <a:pt x="64" y="254"/>
                    <a:pt x="95" y="349"/>
                  </a:cubicBezTo>
                  <a:cubicBezTo>
                    <a:pt x="138" y="455"/>
                    <a:pt x="191" y="549"/>
                    <a:pt x="233" y="655"/>
                  </a:cubicBezTo>
                  <a:cubicBezTo>
                    <a:pt x="285" y="771"/>
                    <a:pt x="338" y="898"/>
                    <a:pt x="391" y="1013"/>
                  </a:cubicBezTo>
                  <a:cubicBezTo>
                    <a:pt x="433" y="1119"/>
                    <a:pt x="475" y="1224"/>
                    <a:pt x="517" y="1320"/>
                  </a:cubicBezTo>
                  <a:cubicBezTo>
                    <a:pt x="555" y="1403"/>
                    <a:pt x="575" y="1504"/>
                    <a:pt x="696" y="1504"/>
                  </a:cubicBezTo>
                  <a:cubicBezTo>
                    <a:pt x="712" y="1504"/>
                    <a:pt x="730" y="1502"/>
                    <a:pt x="749" y="1499"/>
                  </a:cubicBezTo>
                  <a:cubicBezTo>
                    <a:pt x="760" y="1446"/>
                    <a:pt x="791" y="1372"/>
                    <a:pt x="770" y="1320"/>
                  </a:cubicBezTo>
                  <a:cubicBezTo>
                    <a:pt x="602" y="919"/>
                    <a:pt x="423" y="518"/>
                    <a:pt x="243" y="117"/>
                  </a:cubicBezTo>
                  <a:cubicBezTo>
                    <a:pt x="222" y="64"/>
                    <a:pt x="149" y="43"/>
                    <a:pt x="95"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5" name="Google Shape;5415;p36"/>
            <p:cNvSpPr/>
            <p:nvPr/>
          </p:nvSpPr>
          <p:spPr>
            <a:xfrm>
              <a:off x="6818300" y="1259475"/>
              <a:ext cx="17175" cy="21250"/>
            </a:xfrm>
            <a:custGeom>
              <a:avLst/>
              <a:gdLst/>
              <a:ahLst/>
              <a:cxnLst/>
              <a:rect l="l" t="t" r="r" b="b"/>
              <a:pathLst>
                <a:path w="687" h="850" extrusionOk="0">
                  <a:moveTo>
                    <a:pt x="74" y="0"/>
                  </a:moveTo>
                  <a:cubicBezTo>
                    <a:pt x="42" y="190"/>
                    <a:pt x="21" y="338"/>
                    <a:pt x="0" y="464"/>
                  </a:cubicBezTo>
                  <a:cubicBezTo>
                    <a:pt x="282" y="761"/>
                    <a:pt x="366" y="849"/>
                    <a:pt x="439" y="849"/>
                  </a:cubicBezTo>
                  <a:cubicBezTo>
                    <a:pt x="469" y="849"/>
                    <a:pt x="498" y="834"/>
                    <a:pt x="538" y="812"/>
                  </a:cubicBezTo>
                  <a:cubicBezTo>
                    <a:pt x="485" y="696"/>
                    <a:pt x="433" y="570"/>
                    <a:pt x="380" y="453"/>
                  </a:cubicBezTo>
                  <a:cubicBezTo>
                    <a:pt x="496" y="390"/>
                    <a:pt x="644" y="495"/>
                    <a:pt x="686" y="295"/>
                  </a:cubicBezTo>
                  <a:cubicBezTo>
                    <a:pt x="559" y="116"/>
                    <a:pt x="380" y="31"/>
                    <a:pt x="7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6" name="Google Shape;5416;p36"/>
            <p:cNvSpPr/>
            <p:nvPr/>
          </p:nvSpPr>
          <p:spPr>
            <a:xfrm>
              <a:off x="7087750" y="1281350"/>
              <a:ext cx="28700" cy="19625"/>
            </a:xfrm>
            <a:custGeom>
              <a:avLst/>
              <a:gdLst/>
              <a:ahLst/>
              <a:cxnLst/>
              <a:rect l="l" t="t" r="r" b="b"/>
              <a:pathLst>
                <a:path w="1148" h="785" extrusionOk="0">
                  <a:moveTo>
                    <a:pt x="961" y="0"/>
                  </a:moveTo>
                  <a:cubicBezTo>
                    <a:pt x="613" y="190"/>
                    <a:pt x="307" y="433"/>
                    <a:pt x="1" y="717"/>
                  </a:cubicBezTo>
                  <a:cubicBezTo>
                    <a:pt x="67" y="767"/>
                    <a:pt x="126" y="785"/>
                    <a:pt x="181" y="785"/>
                  </a:cubicBezTo>
                  <a:cubicBezTo>
                    <a:pt x="311" y="785"/>
                    <a:pt x="417" y="686"/>
                    <a:pt x="528" y="686"/>
                  </a:cubicBezTo>
                  <a:lnTo>
                    <a:pt x="518" y="707"/>
                  </a:lnTo>
                  <a:cubicBezTo>
                    <a:pt x="609" y="554"/>
                    <a:pt x="740" y="461"/>
                    <a:pt x="919" y="426"/>
                  </a:cubicBezTo>
                  <a:lnTo>
                    <a:pt x="919" y="426"/>
                  </a:lnTo>
                  <a:cubicBezTo>
                    <a:pt x="919" y="428"/>
                    <a:pt x="919" y="431"/>
                    <a:pt x="919" y="433"/>
                  </a:cubicBezTo>
                  <a:lnTo>
                    <a:pt x="940" y="422"/>
                  </a:lnTo>
                  <a:lnTo>
                    <a:pt x="940" y="422"/>
                  </a:lnTo>
                  <a:cubicBezTo>
                    <a:pt x="933" y="423"/>
                    <a:pt x="926" y="424"/>
                    <a:pt x="919" y="426"/>
                  </a:cubicBezTo>
                  <a:lnTo>
                    <a:pt x="919" y="426"/>
                  </a:lnTo>
                  <a:cubicBezTo>
                    <a:pt x="927" y="292"/>
                    <a:pt x="1148" y="197"/>
                    <a:pt x="961"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7" name="Google Shape;5417;p36"/>
            <p:cNvSpPr/>
            <p:nvPr/>
          </p:nvSpPr>
          <p:spPr>
            <a:xfrm>
              <a:off x="6915850" y="1178500"/>
              <a:ext cx="12425" cy="24300"/>
            </a:xfrm>
            <a:custGeom>
              <a:avLst/>
              <a:gdLst/>
              <a:ahLst/>
              <a:cxnLst/>
              <a:rect l="l" t="t" r="r" b="b"/>
              <a:pathLst>
                <a:path w="497" h="972" extrusionOk="0">
                  <a:moveTo>
                    <a:pt x="0" y="1"/>
                  </a:moveTo>
                  <a:lnTo>
                    <a:pt x="0" y="1"/>
                  </a:lnTo>
                  <a:cubicBezTo>
                    <a:pt x="85" y="507"/>
                    <a:pt x="169" y="666"/>
                    <a:pt x="496" y="971"/>
                  </a:cubicBezTo>
                  <a:cubicBezTo>
                    <a:pt x="496" y="476"/>
                    <a:pt x="338" y="181"/>
                    <a:pt x="0"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8" name="Google Shape;5418;p36"/>
            <p:cNvSpPr/>
            <p:nvPr/>
          </p:nvSpPr>
          <p:spPr>
            <a:xfrm>
              <a:off x="6982050" y="1319600"/>
              <a:ext cx="11450" cy="29800"/>
            </a:xfrm>
            <a:custGeom>
              <a:avLst/>
              <a:gdLst/>
              <a:ahLst/>
              <a:cxnLst/>
              <a:rect l="l" t="t" r="r" b="b"/>
              <a:pathLst>
                <a:path w="458" h="1192" extrusionOk="0">
                  <a:moveTo>
                    <a:pt x="347" y="1"/>
                  </a:moveTo>
                  <a:cubicBezTo>
                    <a:pt x="312" y="1"/>
                    <a:pt x="269" y="10"/>
                    <a:pt x="221" y="31"/>
                  </a:cubicBezTo>
                  <a:cubicBezTo>
                    <a:pt x="305" y="401"/>
                    <a:pt x="0" y="748"/>
                    <a:pt x="127" y="1191"/>
                  </a:cubicBezTo>
                  <a:cubicBezTo>
                    <a:pt x="221" y="1149"/>
                    <a:pt x="253" y="1139"/>
                    <a:pt x="253" y="1128"/>
                  </a:cubicBezTo>
                  <a:cubicBezTo>
                    <a:pt x="327" y="790"/>
                    <a:pt x="401" y="453"/>
                    <a:pt x="443" y="105"/>
                  </a:cubicBezTo>
                  <a:cubicBezTo>
                    <a:pt x="457" y="41"/>
                    <a:pt x="419" y="1"/>
                    <a:pt x="34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9" name="Google Shape;5419;p36"/>
            <p:cNvSpPr/>
            <p:nvPr/>
          </p:nvSpPr>
          <p:spPr>
            <a:xfrm>
              <a:off x="6846525" y="1222850"/>
              <a:ext cx="22425" cy="22650"/>
            </a:xfrm>
            <a:custGeom>
              <a:avLst/>
              <a:gdLst/>
              <a:ahLst/>
              <a:cxnLst/>
              <a:rect l="l" t="t" r="r" b="b"/>
              <a:pathLst>
                <a:path w="897" h="906" extrusionOk="0">
                  <a:moveTo>
                    <a:pt x="179" y="0"/>
                  </a:moveTo>
                  <a:cubicBezTo>
                    <a:pt x="136" y="0"/>
                    <a:pt x="77" y="10"/>
                    <a:pt x="0" y="10"/>
                  </a:cubicBezTo>
                  <a:cubicBezTo>
                    <a:pt x="190" y="400"/>
                    <a:pt x="453" y="621"/>
                    <a:pt x="896" y="906"/>
                  </a:cubicBezTo>
                  <a:cubicBezTo>
                    <a:pt x="759" y="389"/>
                    <a:pt x="485" y="210"/>
                    <a:pt x="232" y="10"/>
                  </a:cubicBezTo>
                  <a:cubicBezTo>
                    <a:pt x="218" y="3"/>
                    <a:pt x="200" y="0"/>
                    <a:pt x="179"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0" name="Google Shape;5420;p36"/>
            <p:cNvSpPr/>
            <p:nvPr/>
          </p:nvSpPr>
          <p:spPr>
            <a:xfrm>
              <a:off x="7016575" y="1294525"/>
              <a:ext cx="24275" cy="17175"/>
            </a:xfrm>
            <a:custGeom>
              <a:avLst/>
              <a:gdLst/>
              <a:ahLst/>
              <a:cxnLst/>
              <a:rect l="l" t="t" r="r" b="b"/>
              <a:pathLst>
                <a:path w="971" h="687" extrusionOk="0">
                  <a:moveTo>
                    <a:pt x="876" y="0"/>
                  </a:moveTo>
                  <a:cubicBezTo>
                    <a:pt x="359" y="254"/>
                    <a:pt x="243" y="338"/>
                    <a:pt x="0" y="686"/>
                  </a:cubicBezTo>
                  <a:cubicBezTo>
                    <a:pt x="391" y="654"/>
                    <a:pt x="623" y="401"/>
                    <a:pt x="876" y="211"/>
                  </a:cubicBezTo>
                  <a:cubicBezTo>
                    <a:pt x="949" y="159"/>
                    <a:pt x="970" y="75"/>
                    <a:pt x="87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1" name="Google Shape;5421;p36"/>
            <p:cNvSpPr/>
            <p:nvPr/>
          </p:nvSpPr>
          <p:spPr>
            <a:xfrm>
              <a:off x="6992050" y="1190100"/>
              <a:ext cx="10575" cy="26925"/>
            </a:xfrm>
            <a:custGeom>
              <a:avLst/>
              <a:gdLst/>
              <a:ahLst/>
              <a:cxnLst/>
              <a:rect l="l" t="t" r="r" b="b"/>
              <a:pathLst>
                <a:path w="423" h="1077" extrusionOk="0">
                  <a:moveTo>
                    <a:pt x="116" y="1"/>
                  </a:moveTo>
                  <a:cubicBezTo>
                    <a:pt x="85" y="328"/>
                    <a:pt x="43" y="634"/>
                    <a:pt x="1" y="1077"/>
                  </a:cubicBezTo>
                  <a:cubicBezTo>
                    <a:pt x="338" y="718"/>
                    <a:pt x="423" y="371"/>
                    <a:pt x="275" y="43"/>
                  </a:cubicBezTo>
                  <a:cubicBezTo>
                    <a:pt x="264" y="22"/>
                    <a:pt x="191" y="22"/>
                    <a:pt x="116"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2" name="Google Shape;5422;p36"/>
            <p:cNvSpPr/>
            <p:nvPr/>
          </p:nvSpPr>
          <p:spPr>
            <a:xfrm>
              <a:off x="6956975" y="1165075"/>
              <a:ext cx="9525" cy="24275"/>
            </a:xfrm>
            <a:custGeom>
              <a:avLst/>
              <a:gdLst/>
              <a:ahLst/>
              <a:cxnLst/>
              <a:rect l="l" t="t" r="r" b="b"/>
              <a:pathLst>
                <a:path w="381" h="971" extrusionOk="0">
                  <a:moveTo>
                    <a:pt x="244" y="0"/>
                  </a:moveTo>
                  <a:cubicBezTo>
                    <a:pt x="1" y="275"/>
                    <a:pt x="75" y="517"/>
                    <a:pt x="75" y="739"/>
                  </a:cubicBezTo>
                  <a:cubicBezTo>
                    <a:pt x="75" y="844"/>
                    <a:pt x="106" y="960"/>
                    <a:pt x="254" y="971"/>
                  </a:cubicBezTo>
                  <a:cubicBezTo>
                    <a:pt x="380" y="580"/>
                    <a:pt x="380" y="580"/>
                    <a:pt x="244"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3" name="Google Shape;5423;p36"/>
            <p:cNvSpPr/>
            <p:nvPr/>
          </p:nvSpPr>
          <p:spPr>
            <a:xfrm>
              <a:off x="6987850" y="1272125"/>
              <a:ext cx="12150" cy="19250"/>
            </a:xfrm>
            <a:custGeom>
              <a:avLst/>
              <a:gdLst/>
              <a:ahLst/>
              <a:cxnLst/>
              <a:rect l="l" t="t" r="r" b="b"/>
              <a:pathLst>
                <a:path w="486" h="770" extrusionOk="0">
                  <a:moveTo>
                    <a:pt x="316" y="0"/>
                  </a:moveTo>
                  <a:cubicBezTo>
                    <a:pt x="0" y="190"/>
                    <a:pt x="137" y="507"/>
                    <a:pt x="105" y="770"/>
                  </a:cubicBezTo>
                  <a:cubicBezTo>
                    <a:pt x="232" y="559"/>
                    <a:pt x="485" y="359"/>
                    <a:pt x="316"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4" name="Google Shape;5424;p36"/>
            <p:cNvSpPr/>
            <p:nvPr/>
          </p:nvSpPr>
          <p:spPr>
            <a:xfrm>
              <a:off x="6935100" y="1174275"/>
              <a:ext cx="13750" cy="25350"/>
            </a:xfrm>
            <a:custGeom>
              <a:avLst/>
              <a:gdLst/>
              <a:ahLst/>
              <a:cxnLst/>
              <a:rect l="l" t="t" r="r" b="b"/>
              <a:pathLst>
                <a:path w="550" h="1014" extrusionOk="0">
                  <a:moveTo>
                    <a:pt x="128" y="1"/>
                  </a:moveTo>
                  <a:cubicBezTo>
                    <a:pt x="92" y="1"/>
                    <a:pt x="48" y="24"/>
                    <a:pt x="1" y="86"/>
                  </a:cubicBezTo>
                  <a:cubicBezTo>
                    <a:pt x="116" y="339"/>
                    <a:pt x="243" y="613"/>
                    <a:pt x="433" y="1014"/>
                  </a:cubicBezTo>
                  <a:cubicBezTo>
                    <a:pt x="507" y="824"/>
                    <a:pt x="549" y="761"/>
                    <a:pt x="538" y="718"/>
                  </a:cubicBezTo>
                  <a:cubicBezTo>
                    <a:pt x="444" y="497"/>
                    <a:pt x="338" y="286"/>
                    <a:pt x="222" y="75"/>
                  </a:cubicBezTo>
                  <a:cubicBezTo>
                    <a:pt x="205" y="35"/>
                    <a:pt x="172" y="1"/>
                    <a:pt x="128"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5" name="Google Shape;5425;p36"/>
            <p:cNvSpPr/>
            <p:nvPr/>
          </p:nvSpPr>
          <p:spPr>
            <a:xfrm>
              <a:off x="6811125" y="1282225"/>
              <a:ext cx="20375" cy="9575"/>
            </a:xfrm>
            <a:custGeom>
              <a:avLst/>
              <a:gdLst/>
              <a:ahLst/>
              <a:cxnLst/>
              <a:rect l="l" t="t" r="r" b="b"/>
              <a:pathLst>
                <a:path w="815" h="383" extrusionOk="0">
                  <a:moveTo>
                    <a:pt x="129" y="1"/>
                  </a:moveTo>
                  <a:cubicBezTo>
                    <a:pt x="68" y="1"/>
                    <a:pt x="0" y="41"/>
                    <a:pt x="34" y="176"/>
                  </a:cubicBezTo>
                  <a:cubicBezTo>
                    <a:pt x="231" y="230"/>
                    <a:pt x="420" y="382"/>
                    <a:pt x="672" y="382"/>
                  </a:cubicBezTo>
                  <a:cubicBezTo>
                    <a:pt x="717" y="382"/>
                    <a:pt x="765" y="377"/>
                    <a:pt x="814" y="366"/>
                  </a:cubicBezTo>
                  <a:cubicBezTo>
                    <a:pt x="772" y="282"/>
                    <a:pt x="762" y="187"/>
                    <a:pt x="720" y="176"/>
                  </a:cubicBezTo>
                  <a:cubicBezTo>
                    <a:pt x="540" y="103"/>
                    <a:pt x="361" y="50"/>
                    <a:pt x="171" y="7"/>
                  </a:cubicBezTo>
                  <a:cubicBezTo>
                    <a:pt x="159" y="3"/>
                    <a:pt x="144" y="1"/>
                    <a:pt x="129"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6" name="Google Shape;5426;p36"/>
            <p:cNvSpPr/>
            <p:nvPr/>
          </p:nvSpPr>
          <p:spPr>
            <a:xfrm>
              <a:off x="7024750" y="1312725"/>
              <a:ext cx="17675" cy="10575"/>
            </a:xfrm>
            <a:custGeom>
              <a:avLst/>
              <a:gdLst/>
              <a:ahLst/>
              <a:cxnLst/>
              <a:rect l="l" t="t" r="r" b="b"/>
              <a:pathLst>
                <a:path w="707" h="423" extrusionOk="0">
                  <a:moveTo>
                    <a:pt x="707" y="1"/>
                  </a:moveTo>
                  <a:cubicBezTo>
                    <a:pt x="190" y="64"/>
                    <a:pt x="127" y="106"/>
                    <a:pt x="1" y="422"/>
                  </a:cubicBezTo>
                  <a:cubicBezTo>
                    <a:pt x="306" y="380"/>
                    <a:pt x="528" y="233"/>
                    <a:pt x="70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7" name="Google Shape;5427;p36"/>
            <p:cNvSpPr/>
            <p:nvPr/>
          </p:nvSpPr>
          <p:spPr>
            <a:xfrm>
              <a:off x="6841775" y="1236000"/>
              <a:ext cx="15550" cy="16625"/>
            </a:xfrm>
            <a:custGeom>
              <a:avLst/>
              <a:gdLst/>
              <a:ahLst/>
              <a:cxnLst/>
              <a:rect l="l" t="t" r="r" b="b"/>
              <a:pathLst>
                <a:path w="622" h="665" extrusionOk="0">
                  <a:moveTo>
                    <a:pt x="0" y="0"/>
                  </a:moveTo>
                  <a:lnTo>
                    <a:pt x="0" y="0"/>
                  </a:lnTo>
                  <a:cubicBezTo>
                    <a:pt x="106" y="327"/>
                    <a:pt x="306" y="464"/>
                    <a:pt x="601" y="665"/>
                  </a:cubicBezTo>
                  <a:cubicBezTo>
                    <a:pt x="622" y="295"/>
                    <a:pt x="411" y="190"/>
                    <a:pt x="274" y="63"/>
                  </a:cubicBezTo>
                  <a:cubicBezTo>
                    <a:pt x="221" y="21"/>
                    <a:pt x="127" y="21"/>
                    <a:pt x="0" y="0"/>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8" name="Google Shape;5428;p36"/>
            <p:cNvSpPr/>
            <p:nvPr/>
          </p:nvSpPr>
          <p:spPr>
            <a:xfrm>
              <a:off x="6973325" y="1278450"/>
              <a:ext cx="12425" cy="16900"/>
            </a:xfrm>
            <a:custGeom>
              <a:avLst/>
              <a:gdLst/>
              <a:ahLst/>
              <a:cxnLst/>
              <a:rect l="l" t="t" r="r" b="b"/>
              <a:pathLst>
                <a:path w="497" h="676" extrusionOk="0">
                  <a:moveTo>
                    <a:pt x="307" y="1"/>
                  </a:moveTo>
                  <a:cubicBezTo>
                    <a:pt x="233" y="222"/>
                    <a:pt x="1" y="401"/>
                    <a:pt x="180" y="676"/>
                  </a:cubicBezTo>
                  <a:cubicBezTo>
                    <a:pt x="296" y="475"/>
                    <a:pt x="497" y="296"/>
                    <a:pt x="307"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9" name="Google Shape;5429;p36"/>
            <p:cNvSpPr/>
            <p:nvPr/>
          </p:nvSpPr>
          <p:spPr>
            <a:xfrm>
              <a:off x="6955925" y="1413700"/>
              <a:ext cx="7925" cy="14550"/>
            </a:xfrm>
            <a:custGeom>
              <a:avLst/>
              <a:gdLst/>
              <a:ahLst/>
              <a:cxnLst/>
              <a:rect l="l" t="t" r="r" b="b"/>
              <a:pathLst>
                <a:path w="317" h="582" extrusionOk="0">
                  <a:moveTo>
                    <a:pt x="54" y="1"/>
                  </a:moveTo>
                  <a:lnTo>
                    <a:pt x="54" y="1"/>
                  </a:lnTo>
                  <a:cubicBezTo>
                    <a:pt x="0" y="380"/>
                    <a:pt x="11" y="401"/>
                    <a:pt x="317" y="581"/>
                  </a:cubicBezTo>
                  <a:cubicBezTo>
                    <a:pt x="254" y="317"/>
                    <a:pt x="254" y="127"/>
                    <a:pt x="54" y="1"/>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0" name="Google Shape;5430;p36"/>
            <p:cNvSpPr/>
            <p:nvPr/>
          </p:nvSpPr>
          <p:spPr>
            <a:xfrm>
              <a:off x="6978900" y="1402625"/>
              <a:ext cx="13175" cy="11900"/>
            </a:xfrm>
            <a:custGeom>
              <a:avLst/>
              <a:gdLst/>
              <a:ahLst/>
              <a:cxnLst/>
              <a:rect l="l" t="t" r="r" b="b"/>
              <a:pathLst>
                <a:path w="527" h="476" extrusionOk="0">
                  <a:moveTo>
                    <a:pt x="516" y="1"/>
                  </a:moveTo>
                  <a:cubicBezTo>
                    <a:pt x="512" y="4"/>
                    <a:pt x="508" y="8"/>
                    <a:pt x="504" y="12"/>
                  </a:cubicBezTo>
                  <a:lnTo>
                    <a:pt x="504" y="12"/>
                  </a:lnTo>
                  <a:cubicBezTo>
                    <a:pt x="512" y="12"/>
                    <a:pt x="519" y="12"/>
                    <a:pt x="527" y="12"/>
                  </a:cubicBezTo>
                  <a:lnTo>
                    <a:pt x="516" y="1"/>
                  </a:lnTo>
                  <a:close/>
                  <a:moveTo>
                    <a:pt x="504" y="12"/>
                  </a:moveTo>
                  <a:lnTo>
                    <a:pt x="504" y="12"/>
                  </a:lnTo>
                  <a:cubicBezTo>
                    <a:pt x="50" y="23"/>
                    <a:pt x="0" y="70"/>
                    <a:pt x="52" y="476"/>
                  </a:cubicBezTo>
                  <a:cubicBezTo>
                    <a:pt x="216" y="301"/>
                    <a:pt x="360" y="156"/>
                    <a:pt x="504" y="12"/>
                  </a:cubicBezTo>
                  <a:close/>
                </a:path>
              </a:pathLst>
            </a:custGeom>
            <a:solidFill>
              <a:srgbClr val="62693A">
                <a:alpha val="22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 name="Google Shape;5447;p37">
            <a:extLst>
              <a:ext uri="{FF2B5EF4-FFF2-40B4-BE49-F238E27FC236}">
                <a16:creationId xmlns:a16="http://schemas.microsoft.com/office/drawing/2014/main" id="{786EB4E4-2C16-4D1E-B40C-2B728B4A8D71}"/>
              </a:ext>
            </a:extLst>
          </p:cNvPr>
          <p:cNvSpPr txBox="1">
            <a:spLocks/>
          </p:cNvSpPr>
          <p:nvPr/>
        </p:nvSpPr>
        <p:spPr>
          <a:xfrm>
            <a:off x="720000" y="70320"/>
            <a:ext cx="7660067" cy="11805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vi-VN" sz="3200" b="1" dirty="0">
                <a:solidFill>
                  <a:schemeClr val="accent5">
                    <a:lumMod val="75000"/>
                  </a:schemeClr>
                </a:solidFill>
                <a:latin typeface="Times New Roman" panose="02020603050405020304" pitchFamily="18" charset="0"/>
                <a:ea typeface="Cambria" panose="02040503050406030204" pitchFamily="18" charset="0"/>
                <a:cs typeface="Times New Roman" panose="02020603050405020304" pitchFamily="18" charset="0"/>
              </a:rPr>
              <a:t>Bài tập 1</a:t>
            </a:r>
          </a:p>
          <a:p>
            <a:pPr algn="ctr"/>
            <a:r>
              <a:rPr lang="vi-VN" sz="20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Tìm phó từ trong những trường hợp sau, cho biết các phó từ ấy </a:t>
            </a:r>
          </a:p>
          <a:p>
            <a:pPr algn="ctr"/>
            <a:r>
              <a:rPr lang="vi-VN" sz="20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bổ sung ý nghĩa cho danh từ, động từ, tính từ nào?</a:t>
            </a:r>
            <a:endParaRPr lang="vi-VN" sz="2000" dirty="0">
              <a:solidFill>
                <a:schemeClr val="tx1"/>
              </a:solidFill>
              <a:latin typeface="Times New Roman" panose="02020603050405020304" pitchFamily="18" charset="0"/>
              <a:cs typeface="Times New Roman" panose="02020603050405020304" pitchFamily="18" charset="0"/>
            </a:endParaRPr>
          </a:p>
          <a:p>
            <a:endParaRPr lang="vi-VN" dirty="0">
              <a:solidFill>
                <a:srgbClr val="7030A0"/>
              </a:solidFill>
              <a:latin typeface="Times New Roman" panose="02020603050405020304" pitchFamily="18" charset="0"/>
              <a:cs typeface="Times New Roman" panose="02020603050405020304" pitchFamily="18" charset="0"/>
            </a:endParaRPr>
          </a:p>
        </p:txBody>
      </p:sp>
      <p:graphicFrame>
        <p:nvGraphicFramePr>
          <p:cNvPr id="7" name="Table 7">
            <a:extLst>
              <a:ext uri="{FF2B5EF4-FFF2-40B4-BE49-F238E27FC236}">
                <a16:creationId xmlns:a16="http://schemas.microsoft.com/office/drawing/2014/main" id="{D14B9442-9D74-4651-9554-9FAE9F6F1CBC}"/>
              </a:ext>
            </a:extLst>
          </p:cNvPr>
          <p:cNvGraphicFramePr>
            <a:graphicFrameLocks noGrp="1"/>
          </p:cNvGraphicFramePr>
          <p:nvPr>
            <p:extLst>
              <p:ext uri="{D42A27DB-BD31-4B8C-83A1-F6EECF244321}">
                <p14:modId xmlns:p14="http://schemas.microsoft.com/office/powerpoint/2010/main" val="4069186655"/>
              </p:ext>
            </p:extLst>
          </p:nvPr>
        </p:nvGraphicFramePr>
        <p:xfrm>
          <a:off x="1150288" y="1759140"/>
          <a:ext cx="6900000" cy="3087126"/>
        </p:xfrm>
        <a:graphic>
          <a:graphicData uri="http://schemas.openxmlformats.org/drawingml/2006/table">
            <a:tbl>
              <a:tblPr firstRow="1" bandRow="1">
                <a:tableStyleId>{52BE9C4A-9684-4735-948E-DC805FAD678B}</a:tableStyleId>
              </a:tblPr>
              <a:tblGrid>
                <a:gridCol w="856743">
                  <a:extLst>
                    <a:ext uri="{9D8B030D-6E8A-4147-A177-3AD203B41FA5}">
                      <a16:colId xmlns:a16="http://schemas.microsoft.com/office/drawing/2014/main" val="4181233400"/>
                    </a:ext>
                  </a:extLst>
                </a:gridCol>
                <a:gridCol w="1573077">
                  <a:extLst>
                    <a:ext uri="{9D8B030D-6E8A-4147-A177-3AD203B41FA5}">
                      <a16:colId xmlns:a16="http://schemas.microsoft.com/office/drawing/2014/main" val="868066482"/>
                    </a:ext>
                  </a:extLst>
                </a:gridCol>
                <a:gridCol w="1728061">
                  <a:extLst>
                    <a:ext uri="{9D8B030D-6E8A-4147-A177-3AD203B41FA5}">
                      <a16:colId xmlns:a16="http://schemas.microsoft.com/office/drawing/2014/main" val="2054819045"/>
                    </a:ext>
                  </a:extLst>
                </a:gridCol>
                <a:gridCol w="2742119">
                  <a:extLst>
                    <a:ext uri="{9D8B030D-6E8A-4147-A177-3AD203B41FA5}">
                      <a16:colId xmlns:a16="http://schemas.microsoft.com/office/drawing/2014/main" val="3038017313"/>
                    </a:ext>
                  </a:extLst>
                </a:gridCol>
              </a:tblGrid>
              <a:tr h="375590">
                <a:tc>
                  <a:txBody>
                    <a:bodyPr/>
                    <a:lstStyle/>
                    <a:p>
                      <a:pPr algn="ctr"/>
                      <a:r>
                        <a:rPr lang="vi-VN" sz="1600" b="1" dirty="0">
                          <a:latin typeface="Times New Roman" panose="02020603050405020304" pitchFamily="18" charset="0"/>
                          <a:ea typeface="Cambria" panose="02040503050406030204" pitchFamily="18" charset="0"/>
                          <a:cs typeface="Times New Roman" panose="02020603050405020304" pitchFamily="18" charset="0"/>
                        </a:rPr>
                        <a:t>Câu</a:t>
                      </a:r>
                      <a:endParaRPr lang="en-US" sz="1600" b="1" dirty="0">
                        <a:latin typeface="Times New Roman" panose="02020603050405020304" pitchFamily="18" charset="0"/>
                        <a:ea typeface="Cambria" panose="02040503050406030204" pitchFamily="18" charset="0"/>
                        <a:cs typeface="Times New Roman" panose="02020603050405020304" pitchFamily="18" charset="0"/>
                      </a:endParaRPr>
                    </a:p>
                  </a:txBody>
                  <a:tcPr anchor="ctr"/>
                </a:tc>
                <a:tc>
                  <a:txBody>
                    <a:bodyPr/>
                    <a:lstStyle/>
                    <a:p>
                      <a:pPr algn="ctr"/>
                      <a:r>
                        <a:rPr lang="vi-VN" sz="1600" b="1" dirty="0">
                          <a:latin typeface="Times New Roman" panose="02020603050405020304" pitchFamily="18" charset="0"/>
                          <a:ea typeface="Cambria" panose="02040503050406030204" pitchFamily="18" charset="0"/>
                          <a:cs typeface="Times New Roman" panose="02020603050405020304" pitchFamily="18" charset="0"/>
                        </a:rPr>
                        <a:t>Phó từ</a:t>
                      </a:r>
                      <a:endParaRPr lang="en-US" sz="1600" b="1" dirty="0">
                        <a:latin typeface="Times New Roman" panose="02020603050405020304" pitchFamily="18" charset="0"/>
                        <a:ea typeface="Cambria" panose="02040503050406030204" pitchFamily="18" charset="0"/>
                        <a:cs typeface="Times New Roman" panose="02020603050405020304"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vi-VN" sz="1600" b="1" dirty="0">
                          <a:latin typeface="Times New Roman" panose="02020603050405020304" pitchFamily="18" charset="0"/>
                          <a:ea typeface="Cambria" panose="02040503050406030204" pitchFamily="18" charset="0"/>
                          <a:cs typeface="Times New Roman" panose="02020603050405020304" pitchFamily="18" charset="0"/>
                        </a:rPr>
                        <a:t>Bổ sung cho DT/ĐT/TT</a:t>
                      </a:r>
                      <a:endParaRPr lang="en-US" sz="1600" b="1" dirty="0">
                        <a:latin typeface="Times New Roman" panose="02020603050405020304" pitchFamily="18" charset="0"/>
                        <a:ea typeface="Cambria" panose="02040503050406030204" pitchFamily="18" charset="0"/>
                        <a:cs typeface="Times New Roman" panose="02020603050405020304" pitchFamily="18" charset="0"/>
                      </a:endParaRPr>
                    </a:p>
                  </a:txBody>
                  <a:tcPr anchor="ctr"/>
                </a:tc>
                <a:tc>
                  <a:txBody>
                    <a:bodyPr/>
                    <a:lstStyle/>
                    <a:p>
                      <a:pPr algn="ctr"/>
                      <a:r>
                        <a:rPr lang="vi-VN" sz="1600" b="1" dirty="0">
                          <a:latin typeface="Times New Roman" panose="02020603050405020304" pitchFamily="18" charset="0"/>
                          <a:ea typeface="Cambria" panose="02040503050406030204" pitchFamily="18" charset="0"/>
                          <a:cs typeface="Times New Roman" panose="02020603050405020304" pitchFamily="18" charset="0"/>
                        </a:rPr>
                        <a:t>Ý nghĩa bổ sung</a:t>
                      </a:r>
                    </a:p>
                  </a:txBody>
                  <a:tcPr anchor="ctr"/>
                </a:tc>
                <a:extLst>
                  <a:ext uri="{0D108BD9-81ED-4DB2-BD59-A6C34878D82A}">
                    <a16:rowId xmlns:a16="http://schemas.microsoft.com/office/drawing/2014/main" val="370128500"/>
                  </a:ext>
                </a:extLst>
              </a:tr>
              <a:tr h="418001">
                <a:tc>
                  <a:txBody>
                    <a:bodyPr/>
                    <a:lstStyle/>
                    <a:p>
                      <a:pPr algn="ctr"/>
                      <a:r>
                        <a:rPr lang="vi-VN" dirty="0">
                          <a:latin typeface="Times New Roman" panose="02020603050405020304" pitchFamily="18" charset="0"/>
                          <a:ea typeface="Cambria" panose="02040503050406030204" pitchFamily="18" charset="0"/>
                          <a:cs typeface="Times New Roman" panose="02020603050405020304" pitchFamily="18" charset="0"/>
                        </a:rPr>
                        <a:t>a</a:t>
                      </a:r>
                      <a:endParaRPr lang="en-US" dirty="0">
                        <a:latin typeface="Times New Roman" panose="02020603050405020304" pitchFamily="18" charset="0"/>
                        <a:ea typeface="Cambria" panose="02040503050406030204" pitchFamily="18" charset="0"/>
                        <a:cs typeface="Times New Roman" panose="02020603050405020304" pitchFamily="18" charset="0"/>
                      </a:endParaRPr>
                    </a:p>
                  </a:txBody>
                  <a:tcPr anchor="ctr"/>
                </a:tc>
                <a:tc>
                  <a:txBody>
                    <a:bodyPr/>
                    <a:lstStyle/>
                    <a:p>
                      <a:endParaRPr lang="en-US">
                        <a:latin typeface="Times New Roman" panose="02020603050405020304" pitchFamily="18" charset="0"/>
                        <a:ea typeface="Cambria" panose="02040503050406030204" pitchFamily="18" charset="0"/>
                        <a:cs typeface="Times New Roman" panose="02020603050405020304" pitchFamily="18" charset="0"/>
                      </a:endParaRPr>
                    </a:p>
                  </a:txBody>
                  <a:tcPr/>
                </a:tc>
                <a:tc>
                  <a:txBody>
                    <a:bodyPr/>
                    <a:lstStyle/>
                    <a:p>
                      <a:endParaRPr lang="en-US" dirty="0">
                        <a:latin typeface="Times New Roman" panose="02020603050405020304" pitchFamily="18" charset="0"/>
                        <a:ea typeface="Cambria" panose="02040503050406030204" pitchFamily="18" charset="0"/>
                        <a:cs typeface="Times New Roman" panose="02020603050405020304" pitchFamily="18" charset="0"/>
                      </a:endParaRPr>
                    </a:p>
                  </a:txBody>
                  <a:tcPr/>
                </a:tc>
                <a:tc>
                  <a:txBody>
                    <a:bodyPr/>
                    <a:lstStyle/>
                    <a:p>
                      <a:endParaRPr lang="en-US">
                        <a:latin typeface="Times New Roman" panose="02020603050405020304" pitchFamily="18" charset="0"/>
                        <a:ea typeface="Cambria" panose="02040503050406030204" pitchFamily="18" charset="0"/>
                        <a:cs typeface="Times New Roman" panose="02020603050405020304" pitchFamily="18" charset="0"/>
                      </a:endParaRPr>
                    </a:p>
                  </a:txBody>
                  <a:tcPr/>
                </a:tc>
                <a:extLst>
                  <a:ext uri="{0D108BD9-81ED-4DB2-BD59-A6C34878D82A}">
                    <a16:rowId xmlns:a16="http://schemas.microsoft.com/office/drawing/2014/main" val="1974169531"/>
                  </a:ext>
                </a:extLst>
              </a:tr>
              <a:tr h="418001">
                <a:tc>
                  <a:txBody>
                    <a:bodyPr/>
                    <a:lstStyle/>
                    <a:p>
                      <a:pPr algn="ctr"/>
                      <a:r>
                        <a:rPr lang="vi-VN" dirty="0">
                          <a:latin typeface="Times New Roman" panose="02020603050405020304" pitchFamily="18" charset="0"/>
                          <a:ea typeface="Cambria" panose="02040503050406030204" pitchFamily="18" charset="0"/>
                          <a:cs typeface="Times New Roman" panose="02020603050405020304" pitchFamily="18" charset="0"/>
                        </a:rPr>
                        <a:t>b</a:t>
                      </a:r>
                      <a:endParaRPr lang="en-US" dirty="0">
                        <a:latin typeface="Times New Roman" panose="02020603050405020304" pitchFamily="18" charset="0"/>
                        <a:ea typeface="Cambria" panose="02040503050406030204" pitchFamily="18" charset="0"/>
                        <a:cs typeface="Times New Roman" panose="02020603050405020304" pitchFamily="18" charset="0"/>
                      </a:endParaRPr>
                    </a:p>
                  </a:txBody>
                  <a:tcPr anchor="ctr"/>
                </a:tc>
                <a:tc>
                  <a:txBody>
                    <a:bodyPr/>
                    <a:lstStyle/>
                    <a:p>
                      <a:endParaRPr lang="en-US" dirty="0">
                        <a:latin typeface="Times New Roman" panose="02020603050405020304" pitchFamily="18" charset="0"/>
                        <a:ea typeface="Cambria" panose="02040503050406030204" pitchFamily="18" charset="0"/>
                        <a:cs typeface="Times New Roman" panose="02020603050405020304" pitchFamily="18" charset="0"/>
                      </a:endParaRPr>
                    </a:p>
                  </a:txBody>
                  <a:tcPr/>
                </a:tc>
                <a:tc>
                  <a:txBody>
                    <a:bodyPr/>
                    <a:lstStyle/>
                    <a:p>
                      <a:endParaRPr lang="en-US">
                        <a:latin typeface="Times New Roman" panose="02020603050405020304" pitchFamily="18" charset="0"/>
                        <a:ea typeface="Cambria" panose="02040503050406030204" pitchFamily="18" charset="0"/>
                        <a:cs typeface="Times New Roman" panose="02020603050405020304" pitchFamily="18" charset="0"/>
                      </a:endParaRPr>
                    </a:p>
                  </a:txBody>
                  <a:tcPr/>
                </a:tc>
                <a:tc>
                  <a:txBody>
                    <a:bodyPr/>
                    <a:lstStyle/>
                    <a:p>
                      <a:endParaRPr lang="en-US">
                        <a:latin typeface="Times New Roman" panose="02020603050405020304" pitchFamily="18" charset="0"/>
                        <a:ea typeface="Cambria" panose="02040503050406030204" pitchFamily="18" charset="0"/>
                        <a:cs typeface="Times New Roman" panose="02020603050405020304" pitchFamily="18" charset="0"/>
                      </a:endParaRPr>
                    </a:p>
                  </a:txBody>
                  <a:tcPr/>
                </a:tc>
                <a:extLst>
                  <a:ext uri="{0D108BD9-81ED-4DB2-BD59-A6C34878D82A}">
                    <a16:rowId xmlns:a16="http://schemas.microsoft.com/office/drawing/2014/main" val="4092826841"/>
                  </a:ext>
                </a:extLst>
              </a:tr>
              <a:tr h="418001">
                <a:tc>
                  <a:txBody>
                    <a:bodyPr/>
                    <a:lstStyle/>
                    <a:p>
                      <a:pPr algn="ctr"/>
                      <a:r>
                        <a:rPr lang="vi-VN" dirty="0">
                          <a:latin typeface="Times New Roman" panose="02020603050405020304" pitchFamily="18" charset="0"/>
                          <a:ea typeface="Cambria" panose="02040503050406030204" pitchFamily="18" charset="0"/>
                          <a:cs typeface="Times New Roman" panose="02020603050405020304" pitchFamily="18" charset="0"/>
                        </a:rPr>
                        <a:t>c</a:t>
                      </a:r>
                      <a:endParaRPr lang="en-US" dirty="0">
                        <a:latin typeface="Times New Roman" panose="02020603050405020304" pitchFamily="18" charset="0"/>
                        <a:ea typeface="Cambria" panose="02040503050406030204" pitchFamily="18" charset="0"/>
                        <a:cs typeface="Times New Roman" panose="02020603050405020304" pitchFamily="18" charset="0"/>
                      </a:endParaRPr>
                    </a:p>
                  </a:txBody>
                  <a:tcPr anchor="ctr"/>
                </a:tc>
                <a:tc>
                  <a:txBody>
                    <a:bodyPr/>
                    <a:lstStyle/>
                    <a:p>
                      <a:endParaRPr lang="en-US">
                        <a:latin typeface="Times New Roman" panose="02020603050405020304" pitchFamily="18" charset="0"/>
                        <a:ea typeface="Cambria" panose="02040503050406030204" pitchFamily="18" charset="0"/>
                        <a:cs typeface="Times New Roman" panose="02020603050405020304" pitchFamily="18" charset="0"/>
                      </a:endParaRPr>
                    </a:p>
                  </a:txBody>
                  <a:tcPr/>
                </a:tc>
                <a:tc>
                  <a:txBody>
                    <a:bodyPr/>
                    <a:lstStyle/>
                    <a:p>
                      <a:endParaRPr lang="en-US">
                        <a:latin typeface="Times New Roman" panose="02020603050405020304" pitchFamily="18" charset="0"/>
                        <a:ea typeface="Cambria" panose="02040503050406030204" pitchFamily="18" charset="0"/>
                        <a:cs typeface="Times New Roman" panose="02020603050405020304" pitchFamily="18" charset="0"/>
                      </a:endParaRPr>
                    </a:p>
                  </a:txBody>
                  <a:tcPr/>
                </a:tc>
                <a:tc>
                  <a:txBody>
                    <a:bodyPr/>
                    <a:lstStyle/>
                    <a:p>
                      <a:endParaRPr lang="en-US" dirty="0">
                        <a:latin typeface="Times New Roman" panose="02020603050405020304" pitchFamily="18" charset="0"/>
                        <a:ea typeface="Cambria" panose="02040503050406030204" pitchFamily="18" charset="0"/>
                        <a:cs typeface="Times New Roman" panose="02020603050405020304" pitchFamily="18" charset="0"/>
                      </a:endParaRPr>
                    </a:p>
                  </a:txBody>
                  <a:tcPr/>
                </a:tc>
                <a:extLst>
                  <a:ext uri="{0D108BD9-81ED-4DB2-BD59-A6C34878D82A}">
                    <a16:rowId xmlns:a16="http://schemas.microsoft.com/office/drawing/2014/main" val="491084650"/>
                  </a:ext>
                </a:extLst>
              </a:tr>
              <a:tr h="418001">
                <a:tc>
                  <a:txBody>
                    <a:bodyPr/>
                    <a:lstStyle/>
                    <a:p>
                      <a:pPr algn="ctr"/>
                      <a:r>
                        <a:rPr lang="vi-VN" dirty="0">
                          <a:latin typeface="Times New Roman" panose="02020603050405020304" pitchFamily="18" charset="0"/>
                          <a:ea typeface="Cambria" panose="02040503050406030204" pitchFamily="18" charset="0"/>
                          <a:cs typeface="Times New Roman" panose="02020603050405020304" pitchFamily="18" charset="0"/>
                        </a:rPr>
                        <a:t>d</a:t>
                      </a:r>
                      <a:endParaRPr lang="en-US" dirty="0">
                        <a:latin typeface="Times New Roman" panose="02020603050405020304" pitchFamily="18" charset="0"/>
                        <a:ea typeface="Cambria" panose="02040503050406030204" pitchFamily="18" charset="0"/>
                        <a:cs typeface="Times New Roman" panose="02020603050405020304" pitchFamily="18" charset="0"/>
                      </a:endParaRPr>
                    </a:p>
                  </a:txBody>
                  <a:tcPr anchor="ctr"/>
                </a:tc>
                <a:tc>
                  <a:txBody>
                    <a:bodyPr/>
                    <a:lstStyle/>
                    <a:p>
                      <a:endParaRPr lang="en-US">
                        <a:latin typeface="Times New Roman" panose="02020603050405020304" pitchFamily="18" charset="0"/>
                        <a:ea typeface="Cambria" panose="02040503050406030204" pitchFamily="18" charset="0"/>
                        <a:cs typeface="Times New Roman" panose="02020603050405020304" pitchFamily="18" charset="0"/>
                      </a:endParaRPr>
                    </a:p>
                  </a:txBody>
                  <a:tcPr/>
                </a:tc>
                <a:tc>
                  <a:txBody>
                    <a:bodyPr/>
                    <a:lstStyle/>
                    <a:p>
                      <a:endParaRPr lang="en-US">
                        <a:latin typeface="Times New Roman" panose="02020603050405020304" pitchFamily="18" charset="0"/>
                        <a:ea typeface="Cambria" panose="02040503050406030204" pitchFamily="18" charset="0"/>
                        <a:cs typeface="Times New Roman" panose="02020603050405020304" pitchFamily="18" charset="0"/>
                      </a:endParaRPr>
                    </a:p>
                  </a:txBody>
                  <a:tcPr/>
                </a:tc>
                <a:tc>
                  <a:txBody>
                    <a:bodyPr/>
                    <a:lstStyle/>
                    <a:p>
                      <a:endParaRPr lang="en-US">
                        <a:latin typeface="Times New Roman" panose="02020603050405020304" pitchFamily="18" charset="0"/>
                        <a:ea typeface="Cambria" panose="02040503050406030204" pitchFamily="18" charset="0"/>
                        <a:cs typeface="Times New Roman" panose="02020603050405020304" pitchFamily="18" charset="0"/>
                      </a:endParaRPr>
                    </a:p>
                  </a:txBody>
                  <a:tcPr/>
                </a:tc>
                <a:extLst>
                  <a:ext uri="{0D108BD9-81ED-4DB2-BD59-A6C34878D82A}">
                    <a16:rowId xmlns:a16="http://schemas.microsoft.com/office/drawing/2014/main" val="1666370787"/>
                  </a:ext>
                </a:extLst>
              </a:tr>
              <a:tr h="418001">
                <a:tc>
                  <a:txBody>
                    <a:bodyPr/>
                    <a:lstStyle/>
                    <a:p>
                      <a:pPr algn="ctr"/>
                      <a:r>
                        <a:rPr lang="vi-VN" dirty="0">
                          <a:latin typeface="Times New Roman" panose="02020603050405020304" pitchFamily="18" charset="0"/>
                          <a:ea typeface="Cambria" panose="02040503050406030204" pitchFamily="18" charset="0"/>
                          <a:cs typeface="Times New Roman" panose="02020603050405020304" pitchFamily="18" charset="0"/>
                        </a:rPr>
                        <a:t>đ</a:t>
                      </a:r>
                      <a:endParaRPr lang="en-US" dirty="0">
                        <a:latin typeface="Times New Roman" panose="02020603050405020304" pitchFamily="18" charset="0"/>
                        <a:ea typeface="Cambria" panose="02040503050406030204" pitchFamily="18" charset="0"/>
                        <a:cs typeface="Times New Roman" panose="02020603050405020304" pitchFamily="18" charset="0"/>
                      </a:endParaRPr>
                    </a:p>
                  </a:txBody>
                  <a:tcPr anchor="ctr"/>
                </a:tc>
                <a:tc>
                  <a:txBody>
                    <a:bodyPr/>
                    <a:lstStyle/>
                    <a:p>
                      <a:endParaRPr lang="en-US">
                        <a:latin typeface="Times New Roman" panose="02020603050405020304" pitchFamily="18" charset="0"/>
                        <a:ea typeface="Cambria" panose="02040503050406030204" pitchFamily="18" charset="0"/>
                        <a:cs typeface="Times New Roman" panose="02020603050405020304" pitchFamily="18" charset="0"/>
                      </a:endParaRPr>
                    </a:p>
                  </a:txBody>
                  <a:tcPr/>
                </a:tc>
                <a:tc>
                  <a:txBody>
                    <a:bodyPr/>
                    <a:lstStyle/>
                    <a:p>
                      <a:endParaRPr lang="en-US">
                        <a:latin typeface="Times New Roman" panose="02020603050405020304" pitchFamily="18" charset="0"/>
                        <a:ea typeface="Cambria" panose="02040503050406030204" pitchFamily="18" charset="0"/>
                        <a:cs typeface="Times New Roman" panose="02020603050405020304" pitchFamily="18" charset="0"/>
                      </a:endParaRPr>
                    </a:p>
                  </a:txBody>
                  <a:tcPr/>
                </a:tc>
                <a:tc>
                  <a:txBody>
                    <a:bodyPr/>
                    <a:lstStyle/>
                    <a:p>
                      <a:endParaRPr lang="en-US">
                        <a:latin typeface="Times New Roman" panose="02020603050405020304" pitchFamily="18" charset="0"/>
                        <a:ea typeface="Cambria" panose="02040503050406030204" pitchFamily="18" charset="0"/>
                        <a:cs typeface="Times New Roman" panose="02020603050405020304" pitchFamily="18" charset="0"/>
                      </a:endParaRPr>
                    </a:p>
                  </a:txBody>
                  <a:tcPr/>
                </a:tc>
                <a:extLst>
                  <a:ext uri="{0D108BD9-81ED-4DB2-BD59-A6C34878D82A}">
                    <a16:rowId xmlns:a16="http://schemas.microsoft.com/office/drawing/2014/main" val="3551300521"/>
                  </a:ext>
                </a:extLst>
              </a:tr>
              <a:tr h="418001">
                <a:tc>
                  <a:txBody>
                    <a:bodyPr/>
                    <a:lstStyle/>
                    <a:p>
                      <a:pPr algn="ctr"/>
                      <a:r>
                        <a:rPr lang="vi-VN" dirty="0">
                          <a:latin typeface="Times New Roman" panose="02020603050405020304" pitchFamily="18" charset="0"/>
                          <a:ea typeface="Cambria" panose="02040503050406030204" pitchFamily="18" charset="0"/>
                          <a:cs typeface="Times New Roman" panose="02020603050405020304" pitchFamily="18" charset="0"/>
                        </a:rPr>
                        <a:t>e</a:t>
                      </a:r>
                      <a:endParaRPr lang="en-US" dirty="0">
                        <a:latin typeface="Times New Roman" panose="02020603050405020304" pitchFamily="18" charset="0"/>
                        <a:ea typeface="Cambria" panose="02040503050406030204" pitchFamily="18" charset="0"/>
                        <a:cs typeface="Times New Roman" panose="02020603050405020304" pitchFamily="18" charset="0"/>
                      </a:endParaRPr>
                    </a:p>
                  </a:txBody>
                  <a:tcPr anchor="ctr"/>
                </a:tc>
                <a:tc>
                  <a:txBody>
                    <a:bodyPr/>
                    <a:lstStyle/>
                    <a:p>
                      <a:endParaRPr lang="en-US">
                        <a:latin typeface="Times New Roman" panose="02020603050405020304" pitchFamily="18" charset="0"/>
                        <a:ea typeface="Cambria" panose="02040503050406030204" pitchFamily="18" charset="0"/>
                        <a:cs typeface="Times New Roman" panose="02020603050405020304" pitchFamily="18" charset="0"/>
                      </a:endParaRPr>
                    </a:p>
                  </a:txBody>
                  <a:tcPr/>
                </a:tc>
                <a:tc>
                  <a:txBody>
                    <a:bodyPr/>
                    <a:lstStyle/>
                    <a:p>
                      <a:endParaRPr lang="en-US">
                        <a:latin typeface="Times New Roman" panose="02020603050405020304" pitchFamily="18" charset="0"/>
                        <a:ea typeface="Cambria" panose="02040503050406030204" pitchFamily="18" charset="0"/>
                        <a:cs typeface="Times New Roman" panose="02020603050405020304" pitchFamily="18" charset="0"/>
                      </a:endParaRPr>
                    </a:p>
                  </a:txBody>
                  <a:tcPr/>
                </a:tc>
                <a:tc>
                  <a:txBody>
                    <a:bodyPr/>
                    <a:lstStyle/>
                    <a:p>
                      <a:endParaRPr lang="en-US" dirty="0">
                        <a:latin typeface="Times New Roman" panose="02020603050405020304" pitchFamily="18" charset="0"/>
                        <a:ea typeface="Cambria" panose="02040503050406030204" pitchFamily="18" charset="0"/>
                        <a:cs typeface="Times New Roman" panose="02020603050405020304" pitchFamily="18" charset="0"/>
                      </a:endParaRPr>
                    </a:p>
                  </a:txBody>
                  <a:tcPr/>
                </a:tc>
                <a:extLst>
                  <a:ext uri="{0D108BD9-81ED-4DB2-BD59-A6C34878D82A}">
                    <a16:rowId xmlns:a16="http://schemas.microsoft.com/office/drawing/2014/main" val="1043839646"/>
                  </a:ext>
                </a:extLst>
              </a:tr>
            </a:tbl>
          </a:graphicData>
        </a:graphic>
      </p:graphicFrame>
      <p:sp>
        <p:nvSpPr>
          <p:cNvPr id="45" name="Google Shape;5398;p36">
            <a:extLst>
              <a:ext uri="{FF2B5EF4-FFF2-40B4-BE49-F238E27FC236}">
                <a16:creationId xmlns:a16="http://schemas.microsoft.com/office/drawing/2014/main" id="{87E55B2F-207B-4542-9FC5-31185F29A63F}"/>
              </a:ext>
            </a:extLst>
          </p:cNvPr>
          <p:cNvSpPr txBox="1">
            <a:spLocks noGrp="1"/>
          </p:cNvSpPr>
          <p:nvPr>
            <p:ph type="title"/>
          </p:nvPr>
        </p:nvSpPr>
        <p:spPr>
          <a:xfrm>
            <a:off x="720000" y="1240305"/>
            <a:ext cx="7704000" cy="480941"/>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PHIẾU HỌC TẬP</a:t>
            </a:r>
            <a:endParaRPr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34346414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621"/>
        <p:cNvGrpSpPr/>
        <p:nvPr/>
      </p:nvGrpSpPr>
      <p:grpSpPr>
        <a:xfrm>
          <a:off x="0" y="0"/>
          <a:ext cx="0" cy="0"/>
          <a:chOff x="0" y="0"/>
          <a:chExt cx="0" cy="0"/>
        </a:xfrm>
      </p:grpSpPr>
      <p:grpSp>
        <p:nvGrpSpPr>
          <p:cNvPr id="5631" name="Google Shape;5631;p51"/>
          <p:cNvGrpSpPr/>
          <p:nvPr/>
        </p:nvGrpSpPr>
        <p:grpSpPr>
          <a:xfrm rot="20078117">
            <a:off x="6634852" y="260453"/>
            <a:ext cx="3365599" cy="3625958"/>
            <a:chOff x="797775" y="-968163"/>
            <a:chExt cx="3365599" cy="3625958"/>
          </a:xfrm>
        </p:grpSpPr>
        <p:pic>
          <p:nvPicPr>
            <p:cNvPr id="5632" name="Google Shape;5632;p51"/>
            <p:cNvPicPr preferRelativeResize="0"/>
            <p:nvPr/>
          </p:nvPicPr>
          <p:blipFill>
            <a:blip r:embed="rId3">
              <a:alphaModFix/>
            </a:blip>
            <a:stretch>
              <a:fillRect/>
            </a:stretch>
          </p:blipFill>
          <p:spPr>
            <a:xfrm rot="2082636">
              <a:off x="1482098" y="-668999"/>
              <a:ext cx="1996952" cy="3027630"/>
            </a:xfrm>
            <a:prstGeom prst="rect">
              <a:avLst/>
            </a:prstGeom>
            <a:noFill/>
            <a:ln>
              <a:noFill/>
            </a:ln>
          </p:spPr>
        </p:pic>
        <p:pic>
          <p:nvPicPr>
            <p:cNvPr id="5633" name="Google Shape;5633;p51"/>
            <p:cNvPicPr preferRelativeResize="0"/>
            <p:nvPr/>
          </p:nvPicPr>
          <p:blipFill>
            <a:blip r:embed="rId4">
              <a:alphaModFix/>
            </a:blip>
            <a:stretch>
              <a:fillRect/>
            </a:stretch>
          </p:blipFill>
          <p:spPr>
            <a:xfrm rot="7516291">
              <a:off x="1858229" y="981226"/>
              <a:ext cx="346013" cy="875626"/>
            </a:xfrm>
            <a:prstGeom prst="rect">
              <a:avLst/>
            </a:prstGeom>
            <a:noFill/>
            <a:ln>
              <a:noFill/>
            </a:ln>
          </p:spPr>
        </p:pic>
      </p:grpSp>
      <p:grpSp>
        <p:nvGrpSpPr>
          <p:cNvPr id="5634" name="Google Shape;5634;p51"/>
          <p:cNvGrpSpPr/>
          <p:nvPr/>
        </p:nvGrpSpPr>
        <p:grpSpPr>
          <a:xfrm>
            <a:off x="-795228" y="2633744"/>
            <a:ext cx="2890971" cy="3370922"/>
            <a:chOff x="551449" y="2606406"/>
            <a:chExt cx="2890971" cy="3370922"/>
          </a:xfrm>
        </p:grpSpPr>
        <p:pic>
          <p:nvPicPr>
            <p:cNvPr id="5635" name="Google Shape;5635;p51"/>
            <p:cNvPicPr preferRelativeResize="0"/>
            <p:nvPr/>
          </p:nvPicPr>
          <p:blipFill>
            <a:blip r:embed="rId5">
              <a:alphaModFix/>
            </a:blip>
            <a:stretch>
              <a:fillRect/>
            </a:stretch>
          </p:blipFill>
          <p:spPr>
            <a:xfrm rot="-1470694">
              <a:off x="1057626" y="2867759"/>
              <a:ext cx="1878616" cy="2848216"/>
            </a:xfrm>
            <a:prstGeom prst="rect">
              <a:avLst/>
            </a:prstGeom>
            <a:noFill/>
            <a:ln>
              <a:noFill/>
            </a:ln>
          </p:spPr>
        </p:pic>
        <p:pic>
          <p:nvPicPr>
            <p:cNvPr id="5636" name="Google Shape;5636;p51"/>
            <p:cNvPicPr preferRelativeResize="0"/>
            <p:nvPr/>
          </p:nvPicPr>
          <p:blipFill>
            <a:blip r:embed="rId6">
              <a:alphaModFix/>
            </a:blip>
            <a:stretch>
              <a:fillRect/>
            </a:stretch>
          </p:blipFill>
          <p:spPr>
            <a:xfrm rot="3966898">
              <a:off x="2068280" y="4501143"/>
              <a:ext cx="346013" cy="875626"/>
            </a:xfrm>
            <a:prstGeom prst="rect">
              <a:avLst/>
            </a:prstGeom>
            <a:noFill/>
            <a:ln>
              <a:noFill/>
            </a:ln>
          </p:spPr>
        </p:pic>
      </p:grpSp>
      <p:sp>
        <p:nvSpPr>
          <p:cNvPr id="23" name="Google Shape;5447;p37">
            <a:extLst>
              <a:ext uri="{FF2B5EF4-FFF2-40B4-BE49-F238E27FC236}">
                <a16:creationId xmlns:a16="http://schemas.microsoft.com/office/drawing/2014/main" id="{D4E198AC-3DB0-4096-862F-4491E6A9F66B}"/>
              </a:ext>
            </a:extLst>
          </p:cNvPr>
          <p:cNvSpPr txBox="1">
            <a:spLocks/>
          </p:cNvSpPr>
          <p:nvPr/>
        </p:nvSpPr>
        <p:spPr>
          <a:xfrm>
            <a:off x="112333" y="54133"/>
            <a:ext cx="8768196" cy="1002096"/>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vi-VN" sz="2400" b="1" dirty="0">
                <a:solidFill>
                  <a:srgbClr val="7030A0"/>
                </a:solidFill>
                <a:latin typeface="Cambria" panose="02040503050406030204" pitchFamily="18" charset="0"/>
                <a:ea typeface="Cambria" panose="02040503050406030204" pitchFamily="18" charset="0"/>
              </a:rPr>
              <a:t>Bài tập 1</a:t>
            </a:r>
          </a:p>
          <a:p>
            <a:pPr algn="ctr"/>
            <a:r>
              <a:rPr lang="vi-VN" sz="1600" dirty="0">
                <a:solidFill>
                  <a:schemeClr val="tx1"/>
                </a:solidFill>
                <a:latin typeface="Cambria" panose="02040503050406030204" pitchFamily="18" charset="0"/>
                <a:ea typeface="Cambria" panose="02040503050406030204" pitchFamily="18" charset="0"/>
              </a:rPr>
              <a:t>Tìm phó từ trong những trường hợp sau, cho biết các phó từ ấy bổ sung ý nghĩa cho </a:t>
            </a:r>
          </a:p>
          <a:p>
            <a:pPr algn="ctr"/>
            <a:r>
              <a:rPr lang="vi-VN" sz="1600" dirty="0">
                <a:solidFill>
                  <a:schemeClr val="tx1"/>
                </a:solidFill>
                <a:latin typeface="Cambria" panose="02040503050406030204" pitchFamily="18" charset="0"/>
                <a:ea typeface="Cambria" panose="02040503050406030204" pitchFamily="18" charset="0"/>
              </a:rPr>
              <a:t>danh từ, động từ, tính từ nào?</a:t>
            </a:r>
            <a:endParaRPr lang="vi-VN" sz="1600" dirty="0">
              <a:solidFill>
                <a:schemeClr val="tx1"/>
              </a:solidFill>
            </a:endParaRPr>
          </a:p>
          <a:p>
            <a:endParaRPr lang="vi-VN" dirty="0">
              <a:solidFill>
                <a:srgbClr val="7030A0"/>
              </a:solidFill>
            </a:endParaRPr>
          </a:p>
        </p:txBody>
      </p:sp>
      <p:graphicFrame>
        <p:nvGraphicFramePr>
          <p:cNvPr id="24" name="Table 7">
            <a:extLst>
              <a:ext uri="{FF2B5EF4-FFF2-40B4-BE49-F238E27FC236}">
                <a16:creationId xmlns:a16="http://schemas.microsoft.com/office/drawing/2014/main" id="{19269EE8-7FC0-4255-987F-BA5B75369F81}"/>
              </a:ext>
            </a:extLst>
          </p:cNvPr>
          <p:cNvGraphicFramePr>
            <a:graphicFrameLocks noGrp="1"/>
          </p:cNvGraphicFramePr>
          <p:nvPr>
            <p:extLst>
              <p:ext uri="{D42A27DB-BD31-4B8C-83A1-F6EECF244321}">
                <p14:modId xmlns:p14="http://schemas.microsoft.com/office/powerpoint/2010/main" val="2691337617"/>
              </p:ext>
            </p:extLst>
          </p:nvPr>
        </p:nvGraphicFramePr>
        <p:xfrm>
          <a:off x="379709" y="1540299"/>
          <a:ext cx="8392333" cy="2892216"/>
        </p:xfrm>
        <a:graphic>
          <a:graphicData uri="http://schemas.openxmlformats.org/drawingml/2006/table">
            <a:tbl>
              <a:tblPr firstRow="1" bandRow="1">
                <a:tableStyleId>{52BE9C4A-9684-4735-948E-DC805FAD678B}</a:tableStyleId>
              </a:tblPr>
              <a:tblGrid>
                <a:gridCol w="915529">
                  <a:extLst>
                    <a:ext uri="{9D8B030D-6E8A-4147-A177-3AD203B41FA5}">
                      <a16:colId xmlns:a16="http://schemas.microsoft.com/office/drawing/2014/main" val="4181233400"/>
                    </a:ext>
                  </a:extLst>
                </a:gridCol>
                <a:gridCol w="1946233">
                  <a:extLst>
                    <a:ext uri="{9D8B030D-6E8A-4147-A177-3AD203B41FA5}">
                      <a16:colId xmlns:a16="http://schemas.microsoft.com/office/drawing/2014/main" val="868066482"/>
                    </a:ext>
                  </a:extLst>
                </a:gridCol>
                <a:gridCol w="2137982">
                  <a:extLst>
                    <a:ext uri="{9D8B030D-6E8A-4147-A177-3AD203B41FA5}">
                      <a16:colId xmlns:a16="http://schemas.microsoft.com/office/drawing/2014/main" val="2054819045"/>
                    </a:ext>
                  </a:extLst>
                </a:gridCol>
                <a:gridCol w="3392589">
                  <a:extLst>
                    <a:ext uri="{9D8B030D-6E8A-4147-A177-3AD203B41FA5}">
                      <a16:colId xmlns:a16="http://schemas.microsoft.com/office/drawing/2014/main" val="3038017313"/>
                    </a:ext>
                  </a:extLst>
                </a:gridCol>
              </a:tblGrid>
              <a:tr h="436042">
                <a:tc>
                  <a:txBody>
                    <a:bodyPr/>
                    <a:lstStyle/>
                    <a:p>
                      <a:pPr algn="ctr"/>
                      <a:r>
                        <a:rPr lang="vi-VN" sz="1800" b="1" dirty="0">
                          <a:latin typeface="Times New Roman" panose="02020603050405020304" pitchFamily="18" charset="0"/>
                          <a:ea typeface="Cambria" panose="02040503050406030204" pitchFamily="18" charset="0"/>
                          <a:cs typeface="Times New Roman" panose="02020603050405020304" pitchFamily="18" charset="0"/>
                        </a:rPr>
                        <a:t>Câu</a:t>
                      </a:r>
                      <a:endParaRPr lang="en-US" sz="1800" b="1" dirty="0">
                        <a:latin typeface="Times New Roman" panose="02020603050405020304" pitchFamily="18" charset="0"/>
                        <a:ea typeface="Cambria" panose="02040503050406030204" pitchFamily="18" charset="0"/>
                        <a:cs typeface="Times New Roman" panose="02020603050405020304" pitchFamily="18" charset="0"/>
                      </a:endParaRPr>
                    </a:p>
                  </a:txBody>
                  <a:tcPr anchor="ctr"/>
                </a:tc>
                <a:tc>
                  <a:txBody>
                    <a:bodyPr/>
                    <a:lstStyle/>
                    <a:p>
                      <a:pPr algn="ctr"/>
                      <a:r>
                        <a:rPr lang="vi-VN" sz="1800" b="1" dirty="0">
                          <a:latin typeface="Times New Roman" panose="02020603050405020304" pitchFamily="18" charset="0"/>
                          <a:ea typeface="Cambria" panose="02040503050406030204" pitchFamily="18" charset="0"/>
                          <a:cs typeface="Times New Roman" panose="02020603050405020304" pitchFamily="18" charset="0"/>
                        </a:rPr>
                        <a:t>Phó từ</a:t>
                      </a:r>
                      <a:endParaRPr lang="en-US" sz="1800" b="1" dirty="0">
                        <a:latin typeface="Times New Roman" panose="02020603050405020304" pitchFamily="18" charset="0"/>
                        <a:ea typeface="Cambria" panose="02040503050406030204" pitchFamily="18" charset="0"/>
                        <a:cs typeface="Times New Roman" panose="02020603050405020304" pitchFamily="18" charset="0"/>
                      </a:endParaRPr>
                    </a:p>
                  </a:txBody>
                  <a:tcPr anchor="ctr"/>
                </a:tc>
                <a:tc>
                  <a:txBody>
                    <a:bodyPr/>
                    <a:lstStyle/>
                    <a:p>
                      <a:pPr algn="ctr"/>
                      <a:r>
                        <a:rPr lang="vi-VN" sz="1800" b="1" dirty="0">
                          <a:latin typeface="Times New Roman" panose="02020603050405020304" pitchFamily="18" charset="0"/>
                          <a:ea typeface="Cambria" panose="02040503050406030204" pitchFamily="18" charset="0"/>
                          <a:cs typeface="Times New Roman" panose="02020603050405020304" pitchFamily="18" charset="0"/>
                        </a:rPr>
                        <a:t>Bổ sung cho DT/ĐT/TT</a:t>
                      </a:r>
                      <a:endParaRPr lang="en-US" sz="1800" b="1" dirty="0">
                        <a:latin typeface="Times New Roman" panose="02020603050405020304" pitchFamily="18" charset="0"/>
                        <a:ea typeface="Cambria" panose="02040503050406030204" pitchFamily="18" charset="0"/>
                        <a:cs typeface="Times New Roman" panose="02020603050405020304" pitchFamily="18" charset="0"/>
                      </a:endParaRPr>
                    </a:p>
                  </a:txBody>
                  <a:tcPr anchor="ctr"/>
                </a:tc>
                <a:tc>
                  <a:txBody>
                    <a:bodyPr/>
                    <a:lstStyle/>
                    <a:p>
                      <a:pPr algn="ctr"/>
                      <a:r>
                        <a:rPr lang="vi-VN" sz="1800" b="1" dirty="0">
                          <a:latin typeface="Times New Roman" panose="02020603050405020304" pitchFamily="18" charset="0"/>
                          <a:ea typeface="Cambria" panose="02040503050406030204" pitchFamily="18" charset="0"/>
                          <a:cs typeface="Times New Roman" panose="02020603050405020304" pitchFamily="18" charset="0"/>
                        </a:rPr>
                        <a:t>Ý nghĩa bổ sung</a:t>
                      </a:r>
                    </a:p>
                  </a:txBody>
                  <a:tcPr anchor="ctr"/>
                </a:tc>
                <a:extLst>
                  <a:ext uri="{0D108BD9-81ED-4DB2-BD59-A6C34878D82A}">
                    <a16:rowId xmlns:a16="http://schemas.microsoft.com/office/drawing/2014/main" val="370128500"/>
                  </a:ext>
                </a:extLst>
              </a:tr>
              <a:tr h="485279">
                <a:tc>
                  <a:txBody>
                    <a:bodyPr/>
                    <a:lstStyle/>
                    <a:p>
                      <a:pPr algn="ctr"/>
                      <a:r>
                        <a:rPr lang="vi-VN" sz="1800" dirty="0">
                          <a:latin typeface="Times New Roman" panose="02020603050405020304" pitchFamily="18" charset="0"/>
                          <a:ea typeface="Cambria" panose="02040503050406030204" pitchFamily="18" charset="0"/>
                          <a:cs typeface="Times New Roman" panose="02020603050405020304" pitchFamily="18" charset="0"/>
                        </a:rPr>
                        <a:t>a</a:t>
                      </a:r>
                      <a:endParaRPr lang="en-US" sz="1800" dirty="0">
                        <a:latin typeface="Times New Roman" panose="02020603050405020304" pitchFamily="18" charset="0"/>
                        <a:ea typeface="Cambria" panose="02040503050406030204" pitchFamily="18" charset="0"/>
                        <a:cs typeface="Times New Roman" panose="02020603050405020304" pitchFamily="18" charset="0"/>
                      </a:endParaRPr>
                    </a:p>
                  </a:txBody>
                  <a:tcPr/>
                </a:tc>
                <a:tc>
                  <a:txBody>
                    <a:bodyPr/>
                    <a:lstStyle/>
                    <a:p>
                      <a:endParaRPr lang="en-US" sz="1600" dirty="0">
                        <a:latin typeface="Times New Roman" panose="02020603050405020304" pitchFamily="18" charset="0"/>
                        <a:ea typeface="Cambria" panose="02040503050406030204" pitchFamily="18" charset="0"/>
                        <a:cs typeface="Times New Roman" panose="02020603050405020304" pitchFamily="18" charset="0"/>
                      </a:endParaRPr>
                    </a:p>
                  </a:txBody>
                  <a:tcPr/>
                </a:tc>
                <a:tc>
                  <a:txBody>
                    <a:bodyPr/>
                    <a:lstStyle/>
                    <a:p>
                      <a:endParaRPr lang="en-US" sz="1600" dirty="0">
                        <a:latin typeface="Times New Roman" panose="02020603050405020304" pitchFamily="18" charset="0"/>
                        <a:ea typeface="Cambria" panose="02040503050406030204" pitchFamily="18" charset="0"/>
                        <a:cs typeface="Times New Roman" panose="02020603050405020304" pitchFamily="18" charset="0"/>
                      </a:endParaRPr>
                    </a:p>
                  </a:txBody>
                  <a:tcPr/>
                </a:tc>
                <a:tc>
                  <a:txBody>
                    <a:bodyPr/>
                    <a:lstStyle/>
                    <a:p>
                      <a:endParaRPr lang="en-US" sz="1600" dirty="0">
                        <a:latin typeface="Times New Roman" panose="02020603050405020304" pitchFamily="18" charset="0"/>
                        <a:ea typeface="Cambria" panose="02040503050406030204" pitchFamily="18" charset="0"/>
                        <a:cs typeface="Times New Roman" panose="02020603050405020304" pitchFamily="18" charset="0"/>
                      </a:endParaRPr>
                    </a:p>
                  </a:txBody>
                  <a:tcPr/>
                </a:tc>
                <a:extLst>
                  <a:ext uri="{0D108BD9-81ED-4DB2-BD59-A6C34878D82A}">
                    <a16:rowId xmlns:a16="http://schemas.microsoft.com/office/drawing/2014/main" val="1974169531"/>
                  </a:ext>
                </a:extLst>
              </a:tr>
              <a:tr h="485279">
                <a:tc>
                  <a:txBody>
                    <a:bodyPr/>
                    <a:lstStyle/>
                    <a:p>
                      <a:pPr algn="ctr"/>
                      <a:r>
                        <a:rPr lang="vi-VN" sz="1800" dirty="0">
                          <a:latin typeface="Times New Roman" panose="02020603050405020304" pitchFamily="18" charset="0"/>
                          <a:ea typeface="Cambria" panose="02040503050406030204" pitchFamily="18" charset="0"/>
                          <a:cs typeface="Times New Roman" panose="02020603050405020304" pitchFamily="18" charset="0"/>
                        </a:rPr>
                        <a:t>b</a:t>
                      </a:r>
                      <a:endParaRPr lang="en-US" sz="1800" dirty="0">
                        <a:latin typeface="Times New Roman" panose="02020603050405020304" pitchFamily="18" charset="0"/>
                        <a:ea typeface="Cambria" panose="02040503050406030204" pitchFamily="18" charset="0"/>
                        <a:cs typeface="Times New Roman" panose="02020603050405020304" pitchFamily="18" charset="0"/>
                      </a:endParaRPr>
                    </a:p>
                  </a:txBody>
                  <a:tcPr/>
                </a:tc>
                <a:tc>
                  <a:txBody>
                    <a:bodyPr/>
                    <a:lstStyle/>
                    <a:p>
                      <a:endParaRPr lang="en-US" sz="1600" dirty="0">
                        <a:latin typeface="Times New Roman" panose="02020603050405020304" pitchFamily="18" charset="0"/>
                        <a:ea typeface="Cambria" panose="02040503050406030204" pitchFamily="18" charset="0"/>
                        <a:cs typeface="Times New Roman" panose="02020603050405020304" pitchFamily="18" charset="0"/>
                      </a:endParaRPr>
                    </a:p>
                  </a:txBody>
                  <a:tcPr/>
                </a:tc>
                <a:tc>
                  <a:txBody>
                    <a:bodyPr/>
                    <a:lstStyle/>
                    <a:p>
                      <a:endParaRPr lang="en-US" sz="1600">
                        <a:latin typeface="Times New Roman" panose="02020603050405020304" pitchFamily="18" charset="0"/>
                        <a:ea typeface="Cambria" panose="02040503050406030204" pitchFamily="18" charset="0"/>
                        <a:cs typeface="Times New Roman" panose="02020603050405020304" pitchFamily="18" charset="0"/>
                      </a:endParaRPr>
                    </a:p>
                  </a:txBody>
                  <a:tcPr/>
                </a:tc>
                <a:tc>
                  <a:txBody>
                    <a:bodyPr/>
                    <a:lstStyle/>
                    <a:p>
                      <a:endParaRPr lang="en-US" sz="1600" dirty="0">
                        <a:latin typeface="Times New Roman" panose="02020603050405020304" pitchFamily="18" charset="0"/>
                        <a:ea typeface="Cambria" panose="02040503050406030204" pitchFamily="18" charset="0"/>
                        <a:cs typeface="Times New Roman" panose="02020603050405020304" pitchFamily="18" charset="0"/>
                      </a:endParaRPr>
                    </a:p>
                  </a:txBody>
                  <a:tcPr/>
                </a:tc>
                <a:extLst>
                  <a:ext uri="{0D108BD9-81ED-4DB2-BD59-A6C34878D82A}">
                    <a16:rowId xmlns:a16="http://schemas.microsoft.com/office/drawing/2014/main" val="4092826841"/>
                  </a:ext>
                </a:extLst>
              </a:tr>
              <a:tr h="1281578">
                <a:tc>
                  <a:txBody>
                    <a:bodyPr/>
                    <a:lstStyle/>
                    <a:p>
                      <a:pPr algn="ctr"/>
                      <a:r>
                        <a:rPr lang="vi-VN" sz="1800" dirty="0">
                          <a:latin typeface="Times New Roman" panose="02020603050405020304" pitchFamily="18" charset="0"/>
                          <a:ea typeface="Cambria" panose="02040503050406030204" pitchFamily="18" charset="0"/>
                          <a:cs typeface="Times New Roman" panose="02020603050405020304" pitchFamily="18" charset="0"/>
                        </a:rPr>
                        <a:t>c</a:t>
                      </a:r>
                      <a:endParaRPr lang="en-US" sz="1800" dirty="0">
                        <a:latin typeface="Times New Roman" panose="02020603050405020304" pitchFamily="18" charset="0"/>
                        <a:ea typeface="Cambria" panose="02040503050406030204" pitchFamily="18" charset="0"/>
                        <a:cs typeface="Times New Roman" panose="02020603050405020304" pitchFamily="18" charset="0"/>
                      </a:endParaRPr>
                    </a:p>
                  </a:txBody>
                  <a:tcPr/>
                </a:tc>
                <a:tc>
                  <a:txBody>
                    <a:bodyPr/>
                    <a:lstStyle/>
                    <a:p>
                      <a:endParaRPr lang="en-US" sz="1600" dirty="0">
                        <a:latin typeface="Times New Roman" panose="02020603050405020304" pitchFamily="18" charset="0"/>
                        <a:ea typeface="Cambria" panose="02040503050406030204" pitchFamily="18" charset="0"/>
                        <a:cs typeface="Times New Roman" panose="02020603050405020304" pitchFamily="18" charset="0"/>
                      </a:endParaRPr>
                    </a:p>
                  </a:txBody>
                  <a:tcPr/>
                </a:tc>
                <a:tc>
                  <a:txBody>
                    <a:bodyPr/>
                    <a:lstStyle/>
                    <a:p>
                      <a:endParaRPr lang="en-US" sz="1600" dirty="0">
                        <a:latin typeface="Times New Roman" panose="02020603050405020304" pitchFamily="18" charset="0"/>
                        <a:ea typeface="Cambria" panose="02040503050406030204" pitchFamily="18" charset="0"/>
                        <a:cs typeface="Times New Roman" panose="02020603050405020304" pitchFamily="18" charset="0"/>
                      </a:endParaRPr>
                    </a:p>
                  </a:txBody>
                  <a:tcPr/>
                </a:tc>
                <a:tc>
                  <a:txBody>
                    <a:bodyPr/>
                    <a:lstStyle/>
                    <a:p>
                      <a:endParaRPr lang="en-US" sz="1600" dirty="0">
                        <a:latin typeface="Times New Roman" panose="02020603050405020304" pitchFamily="18" charset="0"/>
                        <a:ea typeface="Cambria" panose="02040503050406030204" pitchFamily="18" charset="0"/>
                        <a:cs typeface="Times New Roman" panose="02020603050405020304" pitchFamily="18" charset="0"/>
                      </a:endParaRPr>
                    </a:p>
                  </a:txBody>
                  <a:tcPr/>
                </a:tc>
                <a:extLst>
                  <a:ext uri="{0D108BD9-81ED-4DB2-BD59-A6C34878D82A}">
                    <a16:rowId xmlns:a16="http://schemas.microsoft.com/office/drawing/2014/main" val="491084650"/>
                  </a:ext>
                </a:extLst>
              </a:tr>
            </a:tbl>
          </a:graphicData>
        </a:graphic>
      </p:graphicFrame>
      <p:sp>
        <p:nvSpPr>
          <p:cNvPr id="25" name="Google Shape;5398;p36">
            <a:extLst>
              <a:ext uri="{FF2B5EF4-FFF2-40B4-BE49-F238E27FC236}">
                <a16:creationId xmlns:a16="http://schemas.microsoft.com/office/drawing/2014/main" id="{C9FC57ED-E265-4A0A-B839-A772ED301160}"/>
              </a:ext>
            </a:extLst>
          </p:cNvPr>
          <p:cNvSpPr txBox="1">
            <a:spLocks noGrp="1"/>
          </p:cNvSpPr>
          <p:nvPr>
            <p:ph type="title"/>
          </p:nvPr>
        </p:nvSpPr>
        <p:spPr>
          <a:xfrm>
            <a:off x="720000" y="1031465"/>
            <a:ext cx="7704000" cy="480941"/>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sz="2400" b="1" dirty="0">
                <a:solidFill>
                  <a:srgbClr val="FF0000"/>
                </a:solidFill>
                <a:latin typeface="Cambria" panose="02040503050406030204" pitchFamily="18" charset="0"/>
                <a:ea typeface="Cambria" panose="02040503050406030204" pitchFamily="18" charset="0"/>
              </a:rPr>
              <a:t>PHIẾU HỌC TẬP</a:t>
            </a:r>
            <a:endParaRPr sz="2400" b="1" dirty="0">
              <a:solidFill>
                <a:srgbClr val="FF0000"/>
              </a:solidFill>
              <a:latin typeface="Cambria" panose="02040503050406030204" pitchFamily="18" charset="0"/>
              <a:ea typeface="Cambria" panose="02040503050406030204" pitchFamily="18" charset="0"/>
            </a:endParaRPr>
          </a:p>
        </p:txBody>
      </p:sp>
      <p:sp>
        <p:nvSpPr>
          <p:cNvPr id="26" name="TextBox 25">
            <a:extLst>
              <a:ext uri="{FF2B5EF4-FFF2-40B4-BE49-F238E27FC236}">
                <a16:creationId xmlns:a16="http://schemas.microsoft.com/office/drawing/2014/main" id="{E9FB9A32-C659-470F-9DB1-71D7C950376E}"/>
              </a:ext>
            </a:extLst>
          </p:cNvPr>
          <p:cNvSpPr txBox="1"/>
          <p:nvPr/>
        </p:nvSpPr>
        <p:spPr>
          <a:xfrm>
            <a:off x="1340950" y="2244160"/>
            <a:ext cx="1840335" cy="369332"/>
          </a:xfrm>
          <a:prstGeom prst="rect">
            <a:avLst/>
          </a:prstGeom>
          <a:noFill/>
        </p:spPr>
        <p:txBody>
          <a:bodyPr wrap="square" rtlCol="0">
            <a:spAutoFit/>
          </a:bodyPr>
          <a:lstStyle/>
          <a:p>
            <a:r>
              <a:rPr lang="vi-VN" sz="1800" i="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chưa</a:t>
            </a:r>
            <a:endParaRPr lang="en-US" dirty="0">
              <a:latin typeface="Times New Roman" panose="02020603050405020304" pitchFamily="18" charset="0"/>
              <a:cs typeface="Times New Roman" panose="02020603050405020304" pitchFamily="18" charset="0"/>
            </a:endParaRPr>
          </a:p>
        </p:txBody>
      </p:sp>
      <p:sp>
        <p:nvSpPr>
          <p:cNvPr id="27" name="TextBox 26">
            <a:extLst>
              <a:ext uri="{FF2B5EF4-FFF2-40B4-BE49-F238E27FC236}">
                <a16:creationId xmlns:a16="http://schemas.microsoft.com/office/drawing/2014/main" id="{5BC04927-617D-42B0-901F-193DD20C2C14}"/>
              </a:ext>
            </a:extLst>
          </p:cNvPr>
          <p:cNvSpPr txBox="1"/>
          <p:nvPr/>
        </p:nvSpPr>
        <p:spPr>
          <a:xfrm>
            <a:off x="3287177" y="2264411"/>
            <a:ext cx="2015917" cy="369332"/>
          </a:xfrm>
          <a:prstGeom prst="rect">
            <a:avLst/>
          </a:prstGeom>
          <a:noFill/>
        </p:spPr>
        <p:txBody>
          <a:bodyPr wrap="square" rtlCol="0">
            <a:spAutoFit/>
          </a:bodyPr>
          <a:lstStyle/>
          <a:p>
            <a:r>
              <a:rPr lang="vi-VN" sz="1800" i="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gieo</a:t>
            </a:r>
            <a:endParaRPr lang="en-US" dirty="0">
              <a:latin typeface="Times New Roman" panose="02020603050405020304" pitchFamily="18" charset="0"/>
              <a:cs typeface="Times New Roman" panose="02020603050405020304" pitchFamily="18" charset="0"/>
            </a:endParaRPr>
          </a:p>
        </p:txBody>
      </p:sp>
      <p:sp>
        <p:nvSpPr>
          <p:cNvPr id="28" name="TextBox 27">
            <a:extLst>
              <a:ext uri="{FF2B5EF4-FFF2-40B4-BE49-F238E27FC236}">
                <a16:creationId xmlns:a16="http://schemas.microsoft.com/office/drawing/2014/main" id="{3731C291-046F-4C77-998A-C1901B22B0F9}"/>
              </a:ext>
            </a:extLst>
          </p:cNvPr>
          <p:cNvSpPr txBox="1"/>
          <p:nvPr/>
        </p:nvSpPr>
        <p:spPr>
          <a:xfrm>
            <a:off x="5408986" y="2272829"/>
            <a:ext cx="2324100" cy="369332"/>
          </a:xfrm>
          <a:prstGeom prst="rect">
            <a:avLst/>
          </a:prstGeom>
          <a:noFill/>
        </p:spPr>
        <p:txBody>
          <a:bodyPr wrap="square" rtlCol="0">
            <a:spAutoFit/>
          </a:bodyPr>
          <a:lstStyle/>
          <a:p>
            <a:r>
              <a:rPr lang="vi-VN" sz="1800" i="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phủ định</a:t>
            </a:r>
            <a:endParaRPr lang="en-US" dirty="0">
              <a:latin typeface="Times New Roman" panose="02020603050405020304" pitchFamily="18" charset="0"/>
              <a:cs typeface="Times New Roman" panose="02020603050405020304" pitchFamily="18" charset="0"/>
            </a:endParaRPr>
          </a:p>
        </p:txBody>
      </p:sp>
      <p:sp>
        <p:nvSpPr>
          <p:cNvPr id="29" name="TextBox 28">
            <a:extLst>
              <a:ext uri="{FF2B5EF4-FFF2-40B4-BE49-F238E27FC236}">
                <a16:creationId xmlns:a16="http://schemas.microsoft.com/office/drawing/2014/main" id="{3C1AAB77-8601-4406-BC29-7FDF3983F863}"/>
              </a:ext>
            </a:extLst>
          </p:cNvPr>
          <p:cNvSpPr txBox="1"/>
          <p:nvPr/>
        </p:nvSpPr>
        <p:spPr>
          <a:xfrm>
            <a:off x="1377781" y="2729771"/>
            <a:ext cx="1840335" cy="369332"/>
          </a:xfrm>
          <a:prstGeom prst="rect">
            <a:avLst/>
          </a:prstGeom>
          <a:noFill/>
        </p:spPr>
        <p:txBody>
          <a:bodyPr wrap="square" rtlCol="0">
            <a:spAutoFit/>
          </a:bodyPr>
          <a:lstStyle/>
          <a:p>
            <a:r>
              <a:rPr lang="vi-VN" sz="1800" i="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đã</a:t>
            </a:r>
            <a:endParaRPr lang="en-US" dirty="0">
              <a:latin typeface="Times New Roman" panose="02020603050405020304" pitchFamily="18" charset="0"/>
              <a:cs typeface="Times New Roman" panose="02020603050405020304" pitchFamily="18" charset="0"/>
            </a:endParaRPr>
          </a:p>
        </p:txBody>
      </p:sp>
      <p:sp>
        <p:nvSpPr>
          <p:cNvPr id="30" name="TextBox 29">
            <a:extLst>
              <a:ext uri="{FF2B5EF4-FFF2-40B4-BE49-F238E27FC236}">
                <a16:creationId xmlns:a16="http://schemas.microsoft.com/office/drawing/2014/main" id="{A7B582C5-64CE-4286-8C85-1680C9D3F8E2}"/>
              </a:ext>
            </a:extLst>
          </p:cNvPr>
          <p:cNvSpPr txBox="1"/>
          <p:nvPr/>
        </p:nvSpPr>
        <p:spPr>
          <a:xfrm>
            <a:off x="3324008" y="2750022"/>
            <a:ext cx="2015917" cy="369332"/>
          </a:xfrm>
          <a:prstGeom prst="rect">
            <a:avLst/>
          </a:prstGeom>
          <a:noFill/>
        </p:spPr>
        <p:txBody>
          <a:bodyPr wrap="square" rtlCol="0">
            <a:spAutoFit/>
          </a:bodyPr>
          <a:lstStyle/>
          <a:p>
            <a:r>
              <a:rPr lang="vi-VN" sz="1800" i="1" dirty="0">
                <a:latin typeface="Times New Roman" panose="02020603050405020304" pitchFamily="18" charset="0"/>
                <a:ea typeface="Arial" panose="020B0604020202020204" pitchFamily="34" charset="0"/>
                <a:cs typeface="Times New Roman" panose="02020603050405020304" pitchFamily="18" charset="0"/>
              </a:rPr>
              <a:t>t</a:t>
            </a:r>
            <a:r>
              <a:rPr lang="vi-VN" sz="1800" i="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hì thầm</a:t>
            </a:r>
            <a:endParaRPr lang="en-US" dirty="0">
              <a:latin typeface="Times New Roman" panose="02020603050405020304" pitchFamily="18" charset="0"/>
              <a:cs typeface="Times New Roman" panose="02020603050405020304" pitchFamily="18" charset="0"/>
            </a:endParaRPr>
          </a:p>
        </p:txBody>
      </p:sp>
      <p:sp>
        <p:nvSpPr>
          <p:cNvPr id="31" name="TextBox 30">
            <a:extLst>
              <a:ext uri="{FF2B5EF4-FFF2-40B4-BE49-F238E27FC236}">
                <a16:creationId xmlns:a16="http://schemas.microsoft.com/office/drawing/2014/main" id="{FEA4D365-3D39-47E5-BB93-3D75B346A5CF}"/>
              </a:ext>
            </a:extLst>
          </p:cNvPr>
          <p:cNvSpPr txBox="1"/>
          <p:nvPr/>
        </p:nvSpPr>
        <p:spPr>
          <a:xfrm>
            <a:off x="5445817" y="2758440"/>
            <a:ext cx="2324100" cy="369332"/>
          </a:xfrm>
          <a:prstGeom prst="rect">
            <a:avLst/>
          </a:prstGeom>
          <a:noFill/>
        </p:spPr>
        <p:txBody>
          <a:bodyPr wrap="square" rtlCol="0">
            <a:spAutoFit/>
          </a:bodyPr>
          <a:lstStyle/>
          <a:p>
            <a:r>
              <a:rPr lang="vi-VN" sz="1800" i="1" dirty="0">
                <a:latin typeface="Times New Roman" panose="02020603050405020304" pitchFamily="18" charset="0"/>
                <a:ea typeface="Arial" panose="020B0604020202020204" pitchFamily="34" charset="0"/>
                <a:cs typeface="Times New Roman" panose="02020603050405020304" pitchFamily="18" charset="0"/>
              </a:rPr>
              <a:t>t</a:t>
            </a:r>
            <a:r>
              <a:rPr lang="vi-VN" sz="1800" i="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hời gian</a:t>
            </a:r>
            <a:endParaRPr lang="en-US" dirty="0">
              <a:latin typeface="Times New Roman" panose="02020603050405020304" pitchFamily="18" charset="0"/>
              <a:cs typeface="Times New Roman" panose="02020603050405020304" pitchFamily="18" charset="0"/>
            </a:endParaRPr>
          </a:p>
        </p:txBody>
      </p:sp>
      <p:sp>
        <p:nvSpPr>
          <p:cNvPr id="32" name="TextBox 31">
            <a:extLst>
              <a:ext uri="{FF2B5EF4-FFF2-40B4-BE49-F238E27FC236}">
                <a16:creationId xmlns:a16="http://schemas.microsoft.com/office/drawing/2014/main" id="{06C93D7C-5A9A-4528-BC74-A01038B3CF03}"/>
              </a:ext>
            </a:extLst>
          </p:cNvPr>
          <p:cNvSpPr txBox="1"/>
          <p:nvPr/>
        </p:nvSpPr>
        <p:spPr>
          <a:xfrm>
            <a:off x="1377781" y="3175718"/>
            <a:ext cx="1840335" cy="923330"/>
          </a:xfrm>
          <a:prstGeom prst="rect">
            <a:avLst/>
          </a:prstGeom>
          <a:noFill/>
        </p:spPr>
        <p:txBody>
          <a:bodyPr wrap="square" rtlCol="0">
            <a:spAutoFit/>
          </a:bodyPr>
          <a:lstStyle/>
          <a:p>
            <a:r>
              <a:rPr lang="vi-VN" sz="1800" dirty="0">
                <a:latin typeface="Times New Roman" panose="02020603050405020304" pitchFamily="18" charset="0"/>
                <a:ea typeface="Cambria" panose="02040503050406030204" pitchFamily="18" charset="0"/>
                <a:cs typeface="Times New Roman" panose="02020603050405020304" pitchFamily="18" charset="0"/>
              </a:rPr>
              <a:t>- vẫn</a:t>
            </a:r>
            <a:br>
              <a:rPr lang="vi-VN" sz="1800" dirty="0">
                <a:latin typeface="Times New Roman" panose="02020603050405020304" pitchFamily="18" charset="0"/>
                <a:ea typeface="Cambria" panose="02040503050406030204" pitchFamily="18" charset="0"/>
                <a:cs typeface="Times New Roman" panose="02020603050405020304" pitchFamily="18" charset="0"/>
              </a:rPr>
            </a:br>
            <a:r>
              <a:rPr lang="vi-VN" sz="1800" dirty="0">
                <a:latin typeface="Times New Roman" panose="02020603050405020304" pitchFamily="18" charset="0"/>
                <a:ea typeface="Cambria" panose="02040503050406030204" pitchFamily="18" charset="0"/>
                <a:cs typeface="Times New Roman" panose="02020603050405020304" pitchFamily="18" charset="0"/>
              </a:rPr>
              <a:t>- đã</a:t>
            </a:r>
          </a:p>
          <a:p>
            <a:r>
              <a:rPr lang="vi-VN" sz="1800" dirty="0">
                <a:latin typeface="Times New Roman" panose="02020603050405020304" pitchFamily="18" charset="0"/>
                <a:ea typeface="Cambria" panose="02040503050406030204" pitchFamily="18" charset="0"/>
                <a:cs typeface="Times New Roman" panose="02020603050405020304" pitchFamily="18" charset="0"/>
              </a:rPr>
              <a:t>- cũng</a:t>
            </a:r>
            <a:endParaRPr lang="en-US" sz="1800" dirty="0">
              <a:latin typeface="Times New Roman" panose="02020603050405020304" pitchFamily="18" charset="0"/>
              <a:ea typeface="Cambria" panose="02040503050406030204" pitchFamily="18" charset="0"/>
              <a:cs typeface="Times New Roman" panose="02020603050405020304" pitchFamily="18" charset="0"/>
            </a:endParaRPr>
          </a:p>
        </p:txBody>
      </p:sp>
      <p:sp>
        <p:nvSpPr>
          <p:cNvPr id="33" name="TextBox 32">
            <a:extLst>
              <a:ext uri="{FF2B5EF4-FFF2-40B4-BE49-F238E27FC236}">
                <a16:creationId xmlns:a16="http://schemas.microsoft.com/office/drawing/2014/main" id="{E9182660-3975-490A-8E4F-7CF2A15D8547}"/>
              </a:ext>
            </a:extLst>
          </p:cNvPr>
          <p:cNvSpPr txBox="1"/>
          <p:nvPr/>
        </p:nvSpPr>
        <p:spPr>
          <a:xfrm>
            <a:off x="3324008" y="3195969"/>
            <a:ext cx="2015917" cy="923330"/>
          </a:xfrm>
          <a:prstGeom prst="rect">
            <a:avLst/>
          </a:prstGeom>
          <a:noFill/>
        </p:spPr>
        <p:txBody>
          <a:bodyPr wrap="square" rtlCol="0">
            <a:spAutoFit/>
          </a:bodyPr>
          <a:lstStyle/>
          <a:p>
            <a:r>
              <a:rPr lang="vi-VN" sz="1800" i="1" dirty="0">
                <a:latin typeface="Times New Roman" panose="02020603050405020304" pitchFamily="18" charset="0"/>
                <a:ea typeface="Arial" panose="020B0604020202020204" pitchFamily="34" charset="0"/>
                <a:cs typeface="Times New Roman" panose="02020603050405020304" pitchFamily="18" charset="0"/>
              </a:rPr>
              <a:t>- còn</a:t>
            </a:r>
          </a:p>
          <a:p>
            <a:r>
              <a:rPr lang="vi-VN" sz="1800" i="1" dirty="0">
                <a:latin typeface="Times New Roman" panose="02020603050405020304" pitchFamily="18" charset="0"/>
                <a:cs typeface="Times New Roman" panose="02020603050405020304" pitchFamily="18" charset="0"/>
              </a:rPr>
              <a:t>- vơi</a:t>
            </a:r>
          </a:p>
          <a:p>
            <a:r>
              <a:rPr lang="vi-VN" sz="1800" i="1" dirty="0">
                <a:latin typeface="Times New Roman" panose="02020603050405020304" pitchFamily="18" charset="0"/>
                <a:cs typeface="Times New Roman" panose="02020603050405020304" pitchFamily="18" charset="0"/>
              </a:rPr>
              <a:t>- bớt</a:t>
            </a:r>
            <a:endParaRPr lang="en-US" dirty="0">
              <a:latin typeface="Times New Roman" panose="02020603050405020304" pitchFamily="18" charset="0"/>
              <a:cs typeface="Times New Roman" panose="02020603050405020304" pitchFamily="18" charset="0"/>
            </a:endParaRPr>
          </a:p>
        </p:txBody>
      </p:sp>
      <p:sp>
        <p:nvSpPr>
          <p:cNvPr id="34" name="TextBox 33">
            <a:extLst>
              <a:ext uri="{FF2B5EF4-FFF2-40B4-BE49-F238E27FC236}">
                <a16:creationId xmlns:a16="http://schemas.microsoft.com/office/drawing/2014/main" id="{A59CB0A2-0F52-4778-A3EC-94BEF5BD916D}"/>
              </a:ext>
            </a:extLst>
          </p:cNvPr>
          <p:cNvSpPr txBox="1"/>
          <p:nvPr/>
        </p:nvSpPr>
        <p:spPr>
          <a:xfrm>
            <a:off x="5408986" y="3185915"/>
            <a:ext cx="3318475" cy="1200329"/>
          </a:xfrm>
          <a:prstGeom prst="rect">
            <a:avLst/>
          </a:prstGeom>
          <a:noFill/>
        </p:spPr>
        <p:txBody>
          <a:bodyPr wrap="square" rtlCol="0">
            <a:spAutoFit/>
          </a:bodyPr>
          <a:lstStyle/>
          <a:p>
            <a:r>
              <a:rPr lang="vi-VN" sz="1800" i="1" dirty="0">
                <a:latin typeface="Times New Roman" panose="02020603050405020304" pitchFamily="18" charset="0"/>
                <a:ea typeface="Arial" panose="020B0604020202020204" pitchFamily="34" charset="0"/>
                <a:cs typeface="Times New Roman" panose="02020603050405020304" pitchFamily="18" charset="0"/>
              </a:rPr>
              <a:t>- chỉ sự tiếp diễn tương tự</a:t>
            </a:r>
          </a:p>
          <a:p>
            <a:r>
              <a:rPr lang="vi-VN" sz="1800" i="1" dirty="0">
                <a:latin typeface="Times New Roman" panose="02020603050405020304" pitchFamily="18" charset="0"/>
                <a:ea typeface="Arial" panose="020B0604020202020204" pitchFamily="34" charset="0"/>
                <a:cs typeface="Times New Roman" panose="02020603050405020304" pitchFamily="18" charset="0"/>
              </a:rPr>
              <a:t>- t</a:t>
            </a:r>
            <a:r>
              <a:rPr lang="vi-VN" sz="1800" i="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hời gian</a:t>
            </a:r>
          </a:p>
          <a:p>
            <a:r>
              <a:rPr lang="vi-VN" sz="1800" i="1" dirty="0">
                <a:latin typeface="Times New Roman" panose="02020603050405020304" pitchFamily="18" charset="0"/>
                <a:cs typeface="Times New Roman" panose="02020603050405020304" pitchFamily="18" charset="0"/>
              </a:rPr>
              <a:t>- khẳng định về một sự giống nhau của hiện tượng, trạng thái.</a:t>
            </a:r>
            <a:endParaRPr lang="en-US"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circle(in)">
                                      <p:cBhvr>
                                        <p:cTn id="7" dur="20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circle(in)">
                                      <p:cBhvr>
                                        <p:cTn id="12" dur="20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circle(in)">
                                      <p:cBhvr>
                                        <p:cTn id="17" dur="20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circle(in)">
                                      <p:cBhvr>
                                        <p:cTn id="22" dur="2000"/>
                                        <p:tgtEl>
                                          <p:spTgt spid="29"/>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circle(in)">
                                      <p:cBhvr>
                                        <p:cTn id="27" dur="2000"/>
                                        <p:tgtEl>
                                          <p:spTgt spid="30"/>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circle(in)">
                                      <p:cBhvr>
                                        <p:cTn id="32" dur="2000"/>
                                        <p:tgtEl>
                                          <p:spTgt spid="31"/>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circle(in)">
                                      <p:cBhvr>
                                        <p:cTn id="37" dur="2000"/>
                                        <p:tgtEl>
                                          <p:spTgt spid="32"/>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circle(in)">
                                      <p:cBhvr>
                                        <p:cTn id="42" dur="2000"/>
                                        <p:tgtEl>
                                          <p:spTgt spid="33"/>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circle(in)">
                                      <p:cBhvr>
                                        <p:cTn id="47" dur="2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P spid="29" grpId="0"/>
      <p:bldP spid="30" grpId="0"/>
      <p:bldP spid="31" grpId="0"/>
      <p:bldP spid="32" grpId="0"/>
      <p:bldP spid="33" grpId="0"/>
      <p:bldP spid="3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621"/>
        <p:cNvGrpSpPr/>
        <p:nvPr/>
      </p:nvGrpSpPr>
      <p:grpSpPr>
        <a:xfrm>
          <a:off x="0" y="0"/>
          <a:ext cx="0" cy="0"/>
          <a:chOff x="0" y="0"/>
          <a:chExt cx="0" cy="0"/>
        </a:xfrm>
      </p:grpSpPr>
      <p:grpSp>
        <p:nvGrpSpPr>
          <p:cNvPr id="5631" name="Google Shape;5631;p51"/>
          <p:cNvGrpSpPr/>
          <p:nvPr/>
        </p:nvGrpSpPr>
        <p:grpSpPr>
          <a:xfrm rot="20078117">
            <a:off x="6634852" y="260453"/>
            <a:ext cx="3365599" cy="3625958"/>
            <a:chOff x="797775" y="-968163"/>
            <a:chExt cx="3365599" cy="3625958"/>
          </a:xfrm>
        </p:grpSpPr>
        <p:pic>
          <p:nvPicPr>
            <p:cNvPr id="5632" name="Google Shape;5632;p51"/>
            <p:cNvPicPr preferRelativeResize="0"/>
            <p:nvPr/>
          </p:nvPicPr>
          <p:blipFill>
            <a:blip r:embed="rId3">
              <a:alphaModFix/>
            </a:blip>
            <a:stretch>
              <a:fillRect/>
            </a:stretch>
          </p:blipFill>
          <p:spPr>
            <a:xfrm rot="2082636">
              <a:off x="1482098" y="-668999"/>
              <a:ext cx="1996952" cy="3027630"/>
            </a:xfrm>
            <a:prstGeom prst="rect">
              <a:avLst/>
            </a:prstGeom>
            <a:noFill/>
            <a:ln>
              <a:noFill/>
            </a:ln>
          </p:spPr>
        </p:pic>
        <p:pic>
          <p:nvPicPr>
            <p:cNvPr id="5633" name="Google Shape;5633;p51"/>
            <p:cNvPicPr preferRelativeResize="0"/>
            <p:nvPr/>
          </p:nvPicPr>
          <p:blipFill>
            <a:blip r:embed="rId4">
              <a:alphaModFix/>
            </a:blip>
            <a:stretch>
              <a:fillRect/>
            </a:stretch>
          </p:blipFill>
          <p:spPr>
            <a:xfrm rot="7516291">
              <a:off x="1858229" y="981226"/>
              <a:ext cx="346013" cy="875626"/>
            </a:xfrm>
            <a:prstGeom prst="rect">
              <a:avLst/>
            </a:prstGeom>
            <a:noFill/>
            <a:ln>
              <a:noFill/>
            </a:ln>
          </p:spPr>
        </p:pic>
      </p:grpSp>
      <p:grpSp>
        <p:nvGrpSpPr>
          <p:cNvPr id="5634" name="Google Shape;5634;p51"/>
          <p:cNvGrpSpPr/>
          <p:nvPr/>
        </p:nvGrpSpPr>
        <p:grpSpPr>
          <a:xfrm>
            <a:off x="-795228" y="2633744"/>
            <a:ext cx="2890971" cy="3370922"/>
            <a:chOff x="551449" y="2606406"/>
            <a:chExt cx="2890971" cy="3370922"/>
          </a:xfrm>
        </p:grpSpPr>
        <p:pic>
          <p:nvPicPr>
            <p:cNvPr id="5635" name="Google Shape;5635;p51"/>
            <p:cNvPicPr preferRelativeResize="0"/>
            <p:nvPr/>
          </p:nvPicPr>
          <p:blipFill>
            <a:blip r:embed="rId5">
              <a:alphaModFix/>
            </a:blip>
            <a:stretch>
              <a:fillRect/>
            </a:stretch>
          </p:blipFill>
          <p:spPr>
            <a:xfrm rot="-1470694">
              <a:off x="1057626" y="2867759"/>
              <a:ext cx="1878616" cy="2848216"/>
            </a:xfrm>
            <a:prstGeom prst="rect">
              <a:avLst/>
            </a:prstGeom>
            <a:noFill/>
            <a:ln>
              <a:noFill/>
            </a:ln>
          </p:spPr>
        </p:pic>
        <p:pic>
          <p:nvPicPr>
            <p:cNvPr id="5636" name="Google Shape;5636;p51"/>
            <p:cNvPicPr preferRelativeResize="0"/>
            <p:nvPr/>
          </p:nvPicPr>
          <p:blipFill>
            <a:blip r:embed="rId6">
              <a:alphaModFix/>
            </a:blip>
            <a:stretch>
              <a:fillRect/>
            </a:stretch>
          </p:blipFill>
          <p:spPr>
            <a:xfrm rot="3966898">
              <a:off x="2068280" y="4501143"/>
              <a:ext cx="346013" cy="875626"/>
            </a:xfrm>
            <a:prstGeom prst="rect">
              <a:avLst/>
            </a:prstGeom>
            <a:noFill/>
            <a:ln>
              <a:noFill/>
            </a:ln>
          </p:spPr>
        </p:pic>
      </p:grpSp>
      <p:graphicFrame>
        <p:nvGraphicFramePr>
          <p:cNvPr id="24" name="Table 7">
            <a:extLst>
              <a:ext uri="{FF2B5EF4-FFF2-40B4-BE49-F238E27FC236}">
                <a16:creationId xmlns:a16="http://schemas.microsoft.com/office/drawing/2014/main" id="{19269EE8-7FC0-4255-987F-BA5B75369F81}"/>
              </a:ext>
            </a:extLst>
          </p:cNvPr>
          <p:cNvGraphicFramePr>
            <a:graphicFrameLocks noGrp="1"/>
          </p:cNvGraphicFramePr>
          <p:nvPr>
            <p:extLst>
              <p:ext uri="{D42A27DB-BD31-4B8C-83A1-F6EECF244321}">
                <p14:modId xmlns:p14="http://schemas.microsoft.com/office/powerpoint/2010/main" val="1635374175"/>
              </p:ext>
            </p:extLst>
          </p:nvPr>
        </p:nvGraphicFramePr>
        <p:xfrm>
          <a:off x="397409" y="591111"/>
          <a:ext cx="8349181" cy="4267608"/>
        </p:xfrm>
        <a:graphic>
          <a:graphicData uri="http://schemas.openxmlformats.org/drawingml/2006/table">
            <a:tbl>
              <a:tblPr firstRow="1" bandRow="1">
                <a:tableStyleId>{52BE9C4A-9684-4735-948E-DC805FAD678B}</a:tableStyleId>
              </a:tblPr>
              <a:tblGrid>
                <a:gridCol w="910822">
                  <a:extLst>
                    <a:ext uri="{9D8B030D-6E8A-4147-A177-3AD203B41FA5}">
                      <a16:colId xmlns:a16="http://schemas.microsoft.com/office/drawing/2014/main" val="4181233400"/>
                    </a:ext>
                  </a:extLst>
                </a:gridCol>
                <a:gridCol w="1658105">
                  <a:extLst>
                    <a:ext uri="{9D8B030D-6E8A-4147-A177-3AD203B41FA5}">
                      <a16:colId xmlns:a16="http://schemas.microsoft.com/office/drawing/2014/main" val="868066482"/>
                    </a:ext>
                  </a:extLst>
                </a:gridCol>
                <a:gridCol w="2405109">
                  <a:extLst>
                    <a:ext uri="{9D8B030D-6E8A-4147-A177-3AD203B41FA5}">
                      <a16:colId xmlns:a16="http://schemas.microsoft.com/office/drawing/2014/main" val="2054819045"/>
                    </a:ext>
                  </a:extLst>
                </a:gridCol>
                <a:gridCol w="3375145">
                  <a:extLst>
                    <a:ext uri="{9D8B030D-6E8A-4147-A177-3AD203B41FA5}">
                      <a16:colId xmlns:a16="http://schemas.microsoft.com/office/drawing/2014/main" val="3038017313"/>
                    </a:ext>
                  </a:extLst>
                </a:gridCol>
              </a:tblGrid>
              <a:tr h="630744">
                <a:tc>
                  <a:txBody>
                    <a:bodyPr/>
                    <a:lstStyle/>
                    <a:p>
                      <a:pPr algn="ctr"/>
                      <a:r>
                        <a:rPr lang="vi-VN" sz="1800" b="1" dirty="0">
                          <a:latin typeface="Times New Roman" panose="02020603050405020304" pitchFamily="18" charset="0"/>
                          <a:ea typeface="Cambria" panose="02040503050406030204" pitchFamily="18" charset="0"/>
                          <a:cs typeface="Times New Roman" panose="02020603050405020304" pitchFamily="18" charset="0"/>
                        </a:rPr>
                        <a:t>Câu</a:t>
                      </a:r>
                      <a:endParaRPr lang="en-US" sz="1800" b="1" dirty="0">
                        <a:latin typeface="Times New Roman" panose="02020603050405020304" pitchFamily="18" charset="0"/>
                        <a:ea typeface="Cambria" panose="02040503050406030204" pitchFamily="18" charset="0"/>
                        <a:cs typeface="Times New Roman" panose="02020603050405020304" pitchFamily="18" charset="0"/>
                      </a:endParaRPr>
                    </a:p>
                  </a:txBody>
                  <a:tcPr anchor="ctr">
                    <a:noFill/>
                  </a:tcPr>
                </a:tc>
                <a:tc>
                  <a:txBody>
                    <a:bodyPr/>
                    <a:lstStyle/>
                    <a:p>
                      <a:pPr algn="ctr"/>
                      <a:r>
                        <a:rPr lang="vi-VN" sz="1800" b="1" dirty="0">
                          <a:latin typeface="Times New Roman" panose="02020603050405020304" pitchFamily="18" charset="0"/>
                          <a:ea typeface="Cambria" panose="02040503050406030204" pitchFamily="18" charset="0"/>
                          <a:cs typeface="Times New Roman" panose="02020603050405020304" pitchFamily="18" charset="0"/>
                        </a:rPr>
                        <a:t>Phó từ</a:t>
                      </a:r>
                      <a:endParaRPr lang="en-US" sz="1800" b="1" dirty="0">
                        <a:latin typeface="Times New Roman" panose="02020603050405020304" pitchFamily="18" charset="0"/>
                        <a:ea typeface="Cambria" panose="02040503050406030204" pitchFamily="18" charset="0"/>
                        <a:cs typeface="Times New Roman" panose="02020603050405020304" pitchFamily="18" charset="0"/>
                      </a:endParaRPr>
                    </a:p>
                  </a:txBody>
                  <a:tcPr anchor="ctr">
                    <a:noFill/>
                  </a:tcPr>
                </a:tc>
                <a:tc>
                  <a:txBody>
                    <a:bodyPr/>
                    <a:lstStyle/>
                    <a:p>
                      <a:pPr algn="ctr"/>
                      <a:r>
                        <a:rPr lang="vi-VN" sz="1800" b="1" dirty="0">
                          <a:latin typeface="Times New Roman" panose="02020603050405020304" pitchFamily="18" charset="0"/>
                          <a:ea typeface="Cambria" panose="02040503050406030204" pitchFamily="18" charset="0"/>
                          <a:cs typeface="Times New Roman" panose="02020603050405020304" pitchFamily="18" charset="0"/>
                        </a:rPr>
                        <a:t>Bổ sung cho DT/ĐT/TT</a:t>
                      </a:r>
                      <a:endParaRPr lang="en-US" sz="1800" b="1" dirty="0">
                        <a:latin typeface="Times New Roman" panose="02020603050405020304" pitchFamily="18" charset="0"/>
                        <a:ea typeface="Cambria" panose="02040503050406030204" pitchFamily="18" charset="0"/>
                        <a:cs typeface="Times New Roman" panose="02020603050405020304" pitchFamily="18" charset="0"/>
                      </a:endParaRPr>
                    </a:p>
                  </a:txBody>
                  <a:tcPr anchor="ctr">
                    <a:noFill/>
                  </a:tcPr>
                </a:tc>
                <a:tc>
                  <a:txBody>
                    <a:bodyPr/>
                    <a:lstStyle/>
                    <a:p>
                      <a:pPr algn="ctr"/>
                      <a:r>
                        <a:rPr lang="vi-VN" sz="1800" b="1" dirty="0">
                          <a:latin typeface="Times New Roman" panose="02020603050405020304" pitchFamily="18" charset="0"/>
                          <a:ea typeface="Cambria" panose="02040503050406030204" pitchFamily="18" charset="0"/>
                          <a:cs typeface="Times New Roman" panose="02020603050405020304" pitchFamily="18" charset="0"/>
                        </a:rPr>
                        <a:t>Ý nghĩa bổ sung</a:t>
                      </a:r>
                    </a:p>
                  </a:txBody>
                  <a:tcPr anchor="ctr">
                    <a:noFill/>
                  </a:tcPr>
                </a:tc>
                <a:extLst>
                  <a:ext uri="{0D108BD9-81ED-4DB2-BD59-A6C34878D82A}">
                    <a16:rowId xmlns:a16="http://schemas.microsoft.com/office/drawing/2014/main" val="370128500"/>
                  </a:ext>
                </a:extLst>
              </a:tr>
              <a:tr h="1481012">
                <a:tc>
                  <a:txBody>
                    <a:bodyPr/>
                    <a:lstStyle/>
                    <a:p>
                      <a:pPr algn="ctr"/>
                      <a:r>
                        <a:rPr lang="vi-VN" sz="1800" dirty="0">
                          <a:latin typeface="Times New Roman" panose="02020603050405020304" pitchFamily="18" charset="0"/>
                          <a:ea typeface="Cambria" panose="02040503050406030204" pitchFamily="18" charset="0"/>
                          <a:cs typeface="Times New Roman" panose="02020603050405020304" pitchFamily="18" charset="0"/>
                        </a:rPr>
                        <a:t>d</a:t>
                      </a:r>
                      <a:endParaRPr lang="en-US" sz="1800" dirty="0">
                        <a:latin typeface="Times New Roman" panose="02020603050405020304" pitchFamily="18" charset="0"/>
                        <a:ea typeface="Cambria" panose="02040503050406030204" pitchFamily="18" charset="0"/>
                        <a:cs typeface="Times New Roman" panose="02020603050405020304" pitchFamily="18" charset="0"/>
                      </a:endParaRPr>
                    </a:p>
                  </a:txBody>
                  <a:tcPr anchor="ctr"/>
                </a:tc>
                <a:tc>
                  <a:txBody>
                    <a:bodyPr/>
                    <a:lstStyle/>
                    <a:p>
                      <a:endParaRPr lang="en-US" sz="1600" dirty="0">
                        <a:latin typeface="Times New Roman" panose="02020603050405020304" pitchFamily="18" charset="0"/>
                        <a:ea typeface="Cambria" panose="02040503050406030204" pitchFamily="18" charset="0"/>
                        <a:cs typeface="Times New Roman" panose="02020603050405020304" pitchFamily="18" charset="0"/>
                      </a:endParaRPr>
                    </a:p>
                  </a:txBody>
                  <a:tcPr/>
                </a:tc>
                <a:tc>
                  <a:txBody>
                    <a:bodyPr/>
                    <a:lstStyle/>
                    <a:p>
                      <a:endParaRPr lang="en-US" sz="1600" dirty="0">
                        <a:latin typeface="Times New Roman" panose="02020603050405020304" pitchFamily="18" charset="0"/>
                        <a:ea typeface="Cambria" panose="02040503050406030204" pitchFamily="18" charset="0"/>
                        <a:cs typeface="Times New Roman" panose="02020603050405020304" pitchFamily="18" charset="0"/>
                      </a:endParaRPr>
                    </a:p>
                  </a:txBody>
                  <a:tcPr/>
                </a:tc>
                <a:tc>
                  <a:txBody>
                    <a:bodyPr/>
                    <a:lstStyle/>
                    <a:p>
                      <a:endParaRPr lang="en-US" sz="1600" dirty="0">
                        <a:latin typeface="Times New Roman" panose="02020603050405020304" pitchFamily="18" charset="0"/>
                        <a:ea typeface="Cambria" panose="02040503050406030204" pitchFamily="18" charset="0"/>
                        <a:cs typeface="Times New Roman" panose="02020603050405020304" pitchFamily="18" charset="0"/>
                      </a:endParaRPr>
                    </a:p>
                  </a:txBody>
                  <a:tcPr/>
                </a:tc>
                <a:extLst>
                  <a:ext uri="{0D108BD9-81ED-4DB2-BD59-A6C34878D82A}">
                    <a16:rowId xmlns:a16="http://schemas.microsoft.com/office/drawing/2014/main" val="1974169531"/>
                  </a:ext>
                </a:extLst>
              </a:tr>
              <a:tr h="1193370">
                <a:tc>
                  <a:txBody>
                    <a:bodyPr/>
                    <a:lstStyle/>
                    <a:p>
                      <a:pPr algn="ctr"/>
                      <a:r>
                        <a:rPr lang="vi-VN" sz="1800" dirty="0">
                          <a:latin typeface="Times New Roman" panose="02020603050405020304" pitchFamily="18" charset="0"/>
                          <a:ea typeface="Cambria" panose="02040503050406030204" pitchFamily="18" charset="0"/>
                          <a:cs typeface="Times New Roman" panose="02020603050405020304" pitchFamily="18" charset="0"/>
                        </a:rPr>
                        <a:t>đ</a:t>
                      </a:r>
                      <a:endParaRPr lang="en-US" sz="1800" dirty="0">
                        <a:latin typeface="Times New Roman" panose="02020603050405020304" pitchFamily="18" charset="0"/>
                        <a:ea typeface="Cambria" panose="02040503050406030204" pitchFamily="18" charset="0"/>
                        <a:cs typeface="Times New Roman" panose="02020603050405020304" pitchFamily="18" charset="0"/>
                      </a:endParaRPr>
                    </a:p>
                  </a:txBody>
                  <a:tcPr anchor="ctr"/>
                </a:tc>
                <a:tc>
                  <a:txBody>
                    <a:bodyPr/>
                    <a:lstStyle/>
                    <a:p>
                      <a:endParaRPr lang="en-US" sz="1600" dirty="0">
                        <a:latin typeface="Times New Roman" panose="02020603050405020304" pitchFamily="18" charset="0"/>
                        <a:ea typeface="Cambria" panose="02040503050406030204" pitchFamily="18" charset="0"/>
                        <a:cs typeface="Times New Roman" panose="02020603050405020304" pitchFamily="18" charset="0"/>
                      </a:endParaRPr>
                    </a:p>
                  </a:txBody>
                  <a:tcPr/>
                </a:tc>
                <a:tc>
                  <a:txBody>
                    <a:bodyPr/>
                    <a:lstStyle/>
                    <a:p>
                      <a:endParaRPr lang="en-US" sz="1600">
                        <a:latin typeface="Times New Roman" panose="02020603050405020304" pitchFamily="18" charset="0"/>
                        <a:ea typeface="Cambria" panose="02040503050406030204" pitchFamily="18" charset="0"/>
                        <a:cs typeface="Times New Roman" panose="02020603050405020304" pitchFamily="18" charset="0"/>
                      </a:endParaRPr>
                    </a:p>
                  </a:txBody>
                  <a:tcPr/>
                </a:tc>
                <a:tc>
                  <a:txBody>
                    <a:bodyPr/>
                    <a:lstStyle/>
                    <a:p>
                      <a:endParaRPr lang="en-US" sz="1600" dirty="0">
                        <a:latin typeface="Times New Roman" panose="02020603050405020304" pitchFamily="18" charset="0"/>
                        <a:ea typeface="Cambria" panose="02040503050406030204" pitchFamily="18" charset="0"/>
                        <a:cs typeface="Times New Roman" panose="02020603050405020304" pitchFamily="18" charset="0"/>
                      </a:endParaRPr>
                    </a:p>
                  </a:txBody>
                  <a:tcPr/>
                </a:tc>
                <a:extLst>
                  <a:ext uri="{0D108BD9-81ED-4DB2-BD59-A6C34878D82A}">
                    <a16:rowId xmlns:a16="http://schemas.microsoft.com/office/drawing/2014/main" val="4092826841"/>
                  </a:ext>
                </a:extLst>
              </a:tr>
              <a:tr h="953146">
                <a:tc>
                  <a:txBody>
                    <a:bodyPr/>
                    <a:lstStyle/>
                    <a:p>
                      <a:pPr algn="ctr"/>
                      <a:r>
                        <a:rPr lang="vi-VN" sz="1800" dirty="0">
                          <a:latin typeface="Times New Roman" panose="02020603050405020304" pitchFamily="18" charset="0"/>
                          <a:ea typeface="Cambria" panose="02040503050406030204" pitchFamily="18" charset="0"/>
                          <a:cs typeface="Times New Roman" panose="02020603050405020304" pitchFamily="18" charset="0"/>
                        </a:rPr>
                        <a:t>e</a:t>
                      </a:r>
                      <a:endParaRPr lang="en-US" sz="1800" dirty="0">
                        <a:latin typeface="Times New Roman" panose="02020603050405020304" pitchFamily="18" charset="0"/>
                        <a:ea typeface="Cambria" panose="02040503050406030204" pitchFamily="18" charset="0"/>
                        <a:cs typeface="Times New Roman" panose="02020603050405020304" pitchFamily="18" charset="0"/>
                      </a:endParaRPr>
                    </a:p>
                  </a:txBody>
                  <a:tcPr anchor="ctr"/>
                </a:tc>
                <a:tc>
                  <a:txBody>
                    <a:bodyPr/>
                    <a:lstStyle/>
                    <a:p>
                      <a:endParaRPr lang="en-US" sz="1600" dirty="0">
                        <a:latin typeface="Times New Roman" panose="02020603050405020304" pitchFamily="18" charset="0"/>
                        <a:ea typeface="Cambria" panose="02040503050406030204" pitchFamily="18" charset="0"/>
                        <a:cs typeface="Times New Roman" panose="02020603050405020304" pitchFamily="18" charset="0"/>
                      </a:endParaRPr>
                    </a:p>
                  </a:txBody>
                  <a:tcPr/>
                </a:tc>
                <a:tc>
                  <a:txBody>
                    <a:bodyPr/>
                    <a:lstStyle/>
                    <a:p>
                      <a:endParaRPr lang="en-US" sz="1600" dirty="0">
                        <a:latin typeface="Times New Roman" panose="02020603050405020304" pitchFamily="18" charset="0"/>
                        <a:ea typeface="Cambria" panose="02040503050406030204" pitchFamily="18" charset="0"/>
                        <a:cs typeface="Times New Roman" panose="02020603050405020304" pitchFamily="18" charset="0"/>
                      </a:endParaRPr>
                    </a:p>
                  </a:txBody>
                  <a:tcPr/>
                </a:tc>
                <a:tc>
                  <a:txBody>
                    <a:bodyPr/>
                    <a:lstStyle/>
                    <a:p>
                      <a:endParaRPr lang="en-US" sz="1600" dirty="0">
                        <a:latin typeface="Times New Roman" panose="02020603050405020304" pitchFamily="18" charset="0"/>
                        <a:ea typeface="Cambria" panose="02040503050406030204" pitchFamily="18" charset="0"/>
                        <a:cs typeface="Times New Roman" panose="02020603050405020304" pitchFamily="18" charset="0"/>
                      </a:endParaRPr>
                    </a:p>
                  </a:txBody>
                  <a:tcPr/>
                </a:tc>
                <a:extLst>
                  <a:ext uri="{0D108BD9-81ED-4DB2-BD59-A6C34878D82A}">
                    <a16:rowId xmlns:a16="http://schemas.microsoft.com/office/drawing/2014/main" val="491084650"/>
                  </a:ext>
                </a:extLst>
              </a:tr>
            </a:tbl>
          </a:graphicData>
        </a:graphic>
      </p:graphicFrame>
      <p:sp>
        <p:nvSpPr>
          <p:cNvPr id="25" name="Google Shape;5398;p36">
            <a:extLst>
              <a:ext uri="{FF2B5EF4-FFF2-40B4-BE49-F238E27FC236}">
                <a16:creationId xmlns:a16="http://schemas.microsoft.com/office/drawing/2014/main" id="{C9FC57ED-E265-4A0A-B839-A772ED301160}"/>
              </a:ext>
            </a:extLst>
          </p:cNvPr>
          <p:cNvSpPr txBox="1">
            <a:spLocks noGrp="1"/>
          </p:cNvSpPr>
          <p:nvPr>
            <p:ph type="title"/>
          </p:nvPr>
        </p:nvSpPr>
        <p:spPr>
          <a:xfrm>
            <a:off x="613651" y="52587"/>
            <a:ext cx="7704000" cy="480941"/>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PHIẾU HỌC TẬP</a:t>
            </a:r>
            <a:endParaRPr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id="{E9FB9A32-C659-470F-9DB1-71D7C950376E}"/>
              </a:ext>
            </a:extLst>
          </p:cNvPr>
          <p:cNvSpPr txBox="1"/>
          <p:nvPr/>
        </p:nvSpPr>
        <p:spPr>
          <a:xfrm>
            <a:off x="1409455" y="1212926"/>
            <a:ext cx="1840335" cy="1477328"/>
          </a:xfrm>
          <a:prstGeom prst="rect">
            <a:avLst/>
          </a:prstGeom>
          <a:noFill/>
        </p:spPr>
        <p:txBody>
          <a:bodyPr wrap="square" rtlCol="0">
            <a:spAutoFit/>
          </a:bodyPr>
          <a:lstStyle/>
          <a:p>
            <a:r>
              <a:rPr lang="vi-VN" sz="1800" i="1" dirty="0">
                <a:latin typeface="Times New Roman" panose="02020603050405020304" pitchFamily="18" charset="0"/>
                <a:cs typeface="Times New Roman" panose="02020603050405020304" pitchFamily="18" charset="0"/>
              </a:rPr>
              <a:t>- hay</a:t>
            </a:r>
          </a:p>
          <a:p>
            <a:r>
              <a:rPr lang="vi-VN" sz="1800" i="1" dirty="0">
                <a:latin typeface="Times New Roman" panose="02020603050405020304" pitchFamily="18" charset="0"/>
                <a:cs typeface="Times New Roman" panose="02020603050405020304" pitchFamily="18" charset="0"/>
              </a:rPr>
              <a:t>- được</a:t>
            </a:r>
          </a:p>
          <a:p>
            <a:r>
              <a:rPr lang="vi-VN" sz="1800" i="1" dirty="0">
                <a:latin typeface="Times New Roman" panose="02020603050405020304" pitchFamily="18" charset="0"/>
                <a:cs typeface="Times New Roman" panose="02020603050405020304" pitchFamily="18" charset="0"/>
              </a:rPr>
              <a:t>- lắm</a:t>
            </a:r>
          </a:p>
          <a:p>
            <a:r>
              <a:rPr lang="vi-VN" sz="1800" i="1" dirty="0">
                <a:latin typeface="Times New Roman" panose="02020603050405020304" pitchFamily="18" charset="0"/>
                <a:cs typeface="Times New Roman" panose="02020603050405020304" pitchFamily="18" charset="0"/>
              </a:rPr>
              <a:t>- những</a:t>
            </a:r>
          </a:p>
          <a:p>
            <a:r>
              <a:rPr lang="vi-VN" sz="1800" i="1" dirty="0">
                <a:latin typeface="Times New Roman" panose="02020603050405020304" pitchFamily="18" charset="0"/>
                <a:cs typeface="Times New Roman" panose="02020603050405020304" pitchFamily="18" charset="0"/>
              </a:rPr>
              <a:t>- một</a:t>
            </a:r>
            <a:endParaRPr lang="en-US" dirty="0">
              <a:latin typeface="Times New Roman" panose="02020603050405020304" pitchFamily="18" charset="0"/>
              <a:cs typeface="Times New Roman" panose="02020603050405020304" pitchFamily="18" charset="0"/>
            </a:endParaRPr>
          </a:p>
        </p:txBody>
      </p:sp>
      <p:sp>
        <p:nvSpPr>
          <p:cNvPr id="27" name="TextBox 26">
            <a:extLst>
              <a:ext uri="{FF2B5EF4-FFF2-40B4-BE49-F238E27FC236}">
                <a16:creationId xmlns:a16="http://schemas.microsoft.com/office/drawing/2014/main" id="{5BC04927-617D-42B0-901F-193DD20C2C14}"/>
              </a:ext>
            </a:extLst>
          </p:cNvPr>
          <p:cNvSpPr txBox="1"/>
          <p:nvPr/>
        </p:nvSpPr>
        <p:spPr>
          <a:xfrm>
            <a:off x="2994257" y="1212926"/>
            <a:ext cx="2402238" cy="1477328"/>
          </a:xfrm>
          <a:prstGeom prst="rect">
            <a:avLst/>
          </a:prstGeom>
          <a:noFill/>
        </p:spPr>
        <p:txBody>
          <a:bodyPr wrap="square" rtlCol="0">
            <a:spAutoFit/>
          </a:bodyPr>
          <a:lstStyle/>
          <a:p>
            <a:r>
              <a:rPr lang="vi-VN" sz="1800" i="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nhắm</a:t>
            </a:r>
          </a:p>
          <a:p>
            <a:r>
              <a:rPr lang="vi-VN" sz="1800" i="1" dirty="0">
                <a:latin typeface="Times New Roman" panose="02020603050405020304" pitchFamily="18" charset="0"/>
                <a:cs typeface="Times New Roman" panose="02020603050405020304" pitchFamily="18" charset="0"/>
              </a:rPr>
              <a:t>- đoán</a:t>
            </a:r>
          </a:p>
          <a:p>
            <a:r>
              <a:rPr lang="vi-VN" sz="1800" i="1" dirty="0">
                <a:latin typeface="Times New Roman" panose="02020603050405020304" pitchFamily="18" charset="0"/>
                <a:cs typeface="Times New Roman" panose="02020603050405020304" pitchFamily="18" charset="0"/>
              </a:rPr>
              <a:t>- tiến bộ</a:t>
            </a:r>
          </a:p>
          <a:p>
            <a:r>
              <a:rPr lang="vi-VN" sz="1800" i="1" dirty="0">
                <a:latin typeface="Times New Roman" panose="02020603050405020304" pitchFamily="18" charset="0"/>
                <a:cs typeface="Times New Roman" panose="02020603050405020304" pitchFamily="18" charset="0"/>
              </a:rPr>
              <a:t>- buổi chiều, bông hoa</a:t>
            </a:r>
          </a:p>
          <a:p>
            <a:r>
              <a:rPr lang="vi-VN" sz="1800" i="1" dirty="0">
                <a:latin typeface="Times New Roman" panose="02020603050405020304" pitchFamily="18" charset="0"/>
                <a:cs typeface="Times New Roman" panose="02020603050405020304" pitchFamily="18" charset="0"/>
              </a:rPr>
              <a:t>- hôm</a:t>
            </a:r>
            <a:endParaRPr lang="en-US" dirty="0">
              <a:latin typeface="Times New Roman" panose="02020603050405020304" pitchFamily="18" charset="0"/>
              <a:cs typeface="Times New Roman" panose="02020603050405020304" pitchFamily="18" charset="0"/>
            </a:endParaRPr>
          </a:p>
        </p:txBody>
      </p:sp>
      <p:sp>
        <p:nvSpPr>
          <p:cNvPr id="28" name="TextBox 27">
            <a:extLst>
              <a:ext uri="{FF2B5EF4-FFF2-40B4-BE49-F238E27FC236}">
                <a16:creationId xmlns:a16="http://schemas.microsoft.com/office/drawing/2014/main" id="{3731C291-046F-4C77-998A-C1901B22B0F9}"/>
              </a:ext>
            </a:extLst>
          </p:cNvPr>
          <p:cNvSpPr txBox="1"/>
          <p:nvPr/>
        </p:nvSpPr>
        <p:spPr>
          <a:xfrm>
            <a:off x="5483537" y="1212926"/>
            <a:ext cx="2324100" cy="1477328"/>
          </a:xfrm>
          <a:prstGeom prst="rect">
            <a:avLst/>
          </a:prstGeom>
          <a:noFill/>
        </p:spPr>
        <p:txBody>
          <a:bodyPr wrap="square" rtlCol="0">
            <a:spAutoFit/>
          </a:bodyPr>
          <a:lstStyle/>
          <a:p>
            <a:r>
              <a:rPr lang="vi-VN" sz="1800" i="1" dirty="0">
                <a:latin typeface="Times New Roman" panose="02020603050405020304" pitchFamily="18" charset="0"/>
                <a:ea typeface="Arial" panose="020B0604020202020204" pitchFamily="34" charset="0"/>
                <a:cs typeface="Times New Roman" panose="02020603050405020304" pitchFamily="18" charset="0"/>
              </a:rPr>
              <a:t>- thường xuyên</a:t>
            </a:r>
          </a:p>
          <a:p>
            <a:r>
              <a:rPr lang="vi-VN" sz="1800" i="1" dirty="0">
                <a:latin typeface="Times New Roman" panose="02020603050405020304" pitchFamily="18" charset="0"/>
                <a:cs typeface="Times New Roman" panose="02020603050405020304" pitchFamily="18" charset="0"/>
              </a:rPr>
              <a:t>- kết quả </a:t>
            </a:r>
          </a:p>
          <a:p>
            <a:r>
              <a:rPr lang="vi-VN" sz="1800" i="1" dirty="0">
                <a:latin typeface="Times New Roman" panose="02020603050405020304" pitchFamily="18" charset="0"/>
                <a:cs typeface="Times New Roman" panose="02020603050405020304" pitchFamily="18" charset="0"/>
              </a:rPr>
              <a:t>- mức độ </a:t>
            </a:r>
          </a:p>
          <a:p>
            <a:r>
              <a:rPr lang="vi-VN" sz="1800" i="1" dirty="0">
                <a:latin typeface="Times New Roman" panose="02020603050405020304" pitchFamily="18" charset="0"/>
                <a:cs typeface="Times New Roman" panose="02020603050405020304" pitchFamily="18" charset="0"/>
              </a:rPr>
              <a:t>- số lượng</a:t>
            </a:r>
          </a:p>
          <a:p>
            <a:r>
              <a:rPr lang="vi-VN" sz="1800" i="1" dirty="0">
                <a:latin typeface="Times New Roman" panose="02020603050405020304" pitchFamily="18" charset="0"/>
                <a:cs typeface="Times New Roman" panose="02020603050405020304" pitchFamily="18" charset="0"/>
              </a:rPr>
              <a:t>- số lượng</a:t>
            </a:r>
            <a:endParaRPr lang="en-US" sz="1800" dirty="0">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D2C1C41D-6C53-4223-BB84-8879506F3203}"/>
              </a:ext>
            </a:extLst>
          </p:cNvPr>
          <p:cNvSpPr txBox="1"/>
          <p:nvPr/>
        </p:nvSpPr>
        <p:spPr>
          <a:xfrm>
            <a:off x="1409455" y="2689731"/>
            <a:ext cx="1840335" cy="1200329"/>
          </a:xfrm>
          <a:prstGeom prst="rect">
            <a:avLst/>
          </a:prstGeom>
          <a:noFill/>
        </p:spPr>
        <p:txBody>
          <a:bodyPr wrap="square" rtlCol="0">
            <a:spAutoFit/>
          </a:bodyPr>
          <a:lstStyle/>
          <a:p>
            <a:r>
              <a:rPr lang="vi-VN" sz="1800" i="1" dirty="0">
                <a:latin typeface="Times New Roman" panose="02020603050405020304" pitchFamily="18" charset="0"/>
                <a:cs typeface="Times New Roman" panose="02020603050405020304" pitchFamily="18" charset="0"/>
              </a:rPr>
              <a:t>- vẫn</a:t>
            </a:r>
          </a:p>
          <a:p>
            <a:r>
              <a:rPr lang="vi-VN" sz="1800" i="1" dirty="0">
                <a:latin typeface="Times New Roman" panose="02020603050405020304" pitchFamily="18" charset="0"/>
                <a:cs typeface="Times New Roman" panose="02020603050405020304" pitchFamily="18" charset="0"/>
              </a:rPr>
              <a:t>- những</a:t>
            </a:r>
          </a:p>
          <a:p>
            <a:r>
              <a:rPr lang="vi-VN" sz="1800" i="1" dirty="0">
                <a:latin typeface="Times New Roman" panose="02020603050405020304" pitchFamily="18" charset="0"/>
                <a:cs typeface="Times New Roman" panose="02020603050405020304" pitchFamily="18" charset="0"/>
              </a:rPr>
              <a:t>- chỉ</a:t>
            </a:r>
          </a:p>
          <a:p>
            <a:r>
              <a:rPr lang="vi-VN" sz="1800" i="1" dirty="0">
                <a:latin typeface="Times New Roman" panose="02020603050405020304" pitchFamily="18" charset="0"/>
                <a:cs typeface="Times New Roman" panose="02020603050405020304" pitchFamily="18" charset="0"/>
              </a:rPr>
              <a:t>- lại</a:t>
            </a:r>
          </a:p>
        </p:txBody>
      </p:sp>
      <p:sp>
        <p:nvSpPr>
          <p:cNvPr id="22" name="TextBox 21">
            <a:extLst>
              <a:ext uri="{FF2B5EF4-FFF2-40B4-BE49-F238E27FC236}">
                <a16:creationId xmlns:a16="http://schemas.microsoft.com/office/drawing/2014/main" id="{923F071F-FDAA-496C-A31F-D0EC80627F65}"/>
              </a:ext>
            </a:extLst>
          </p:cNvPr>
          <p:cNvSpPr txBox="1"/>
          <p:nvPr/>
        </p:nvSpPr>
        <p:spPr>
          <a:xfrm>
            <a:off x="2994257" y="2689731"/>
            <a:ext cx="2402238" cy="1200329"/>
          </a:xfrm>
          <a:prstGeom prst="rect">
            <a:avLst/>
          </a:prstGeom>
          <a:noFill/>
        </p:spPr>
        <p:txBody>
          <a:bodyPr wrap="square" rtlCol="0">
            <a:spAutoFit/>
          </a:bodyPr>
          <a:lstStyle/>
          <a:p>
            <a:r>
              <a:rPr lang="vi-VN" sz="1800" i="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giúp</a:t>
            </a:r>
          </a:p>
          <a:p>
            <a:r>
              <a:rPr lang="vi-VN" sz="1800" i="1" dirty="0">
                <a:latin typeface="Times New Roman" panose="02020603050405020304" pitchFamily="18" charset="0"/>
                <a:cs typeface="Times New Roman" panose="02020603050405020304" pitchFamily="18" charset="0"/>
              </a:rPr>
              <a:t>- từ lúc</a:t>
            </a:r>
          </a:p>
          <a:p>
            <a:r>
              <a:rPr lang="vi-VN" sz="1800" i="1" dirty="0">
                <a:latin typeface="Times New Roman" panose="02020603050405020304" pitchFamily="18" charset="0"/>
                <a:cs typeface="Times New Roman" panose="02020603050405020304" pitchFamily="18" charset="0"/>
              </a:rPr>
              <a:t>- khuây khỏa</a:t>
            </a:r>
          </a:p>
          <a:p>
            <a:r>
              <a:rPr lang="vi-VN" sz="1800" i="1" dirty="0">
                <a:latin typeface="Times New Roman" panose="02020603050405020304" pitchFamily="18" charset="0"/>
                <a:cs typeface="Times New Roman" panose="02020603050405020304" pitchFamily="18" charset="0"/>
              </a:rPr>
              <a:t>- đứng</a:t>
            </a:r>
          </a:p>
        </p:txBody>
      </p:sp>
      <p:sp>
        <p:nvSpPr>
          <p:cNvPr id="35" name="TextBox 34">
            <a:extLst>
              <a:ext uri="{FF2B5EF4-FFF2-40B4-BE49-F238E27FC236}">
                <a16:creationId xmlns:a16="http://schemas.microsoft.com/office/drawing/2014/main" id="{2956DFE8-15E0-4F6C-B76E-0C95E5368BC0}"/>
              </a:ext>
            </a:extLst>
          </p:cNvPr>
          <p:cNvSpPr txBox="1"/>
          <p:nvPr/>
        </p:nvSpPr>
        <p:spPr>
          <a:xfrm>
            <a:off x="5483537" y="2689731"/>
            <a:ext cx="2324100" cy="1200329"/>
          </a:xfrm>
          <a:prstGeom prst="rect">
            <a:avLst/>
          </a:prstGeom>
          <a:noFill/>
        </p:spPr>
        <p:txBody>
          <a:bodyPr wrap="square" rtlCol="0">
            <a:spAutoFit/>
          </a:bodyPr>
          <a:lstStyle/>
          <a:p>
            <a:r>
              <a:rPr lang="vi-VN" sz="1800" i="1" dirty="0">
                <a:latin typeface="Times New Roman" panose="02020603050405020304" pitchFamily="18" charset="0"/>
                <a:ea typeface="Arial" panose="020B0604020202020204" pitchFamily="34" charset="0"/>
                <a:cs typeface="Times New Roman" panose="02020603050405020304" pitchFamily="18" charset="0"/>
              </a:rPr>
              <a:t>- tiếp diễn tương tự</a:t>
            </a:r>
          </a:p>
          <a:p>
            <a:r>
              <a:rPr lang="vi-VN" sz="1800" i="1" dirty="0">
                <a:latin typeface="Times New Roman" panose="02020603050405020304" pitchFamily="18" charset="0"/>
                <a:cs typeface="Times New Roman" panose="02020603050405020304" pitchFamily="18" charset="0"/>
              </a:rPr>
              <a:t>- số lượng</a:t>
            </a:r>
          </a:p>
          <a:p>
            <a:r>
              <a:rPr lang="vi-VN" sz="1800" i="1" dirty="0">
                <a:latin typeface="Times New Roman" panose="02020603050405020304" pitchFamily="18" charset="0"/>
                <a:cs typeface="Times New Roman" panose="02020603050405020304" pitchFamily="18" charset="0"/>
              </a:rPr>
              <a:t>- giới hạn phạm vi</a:t>
            </a:r>
          </a:p>
          <a:p>
            <a:r>
              <a:rPr lang="vi-VN" sz="1800" i="1" dirty="0">
                <a:latin typeface="Times New Roman" panose="02020603050405020304" pitchFamily="18" charset="0"/>
                <a:cs typeface="Times New Roman" panose="02020603050405020304" pitchFamily="18" charset="0"/>
              </a:rPr>
              <a:t>- </a:t>
            </a:r>
            <a:r>
              <a:rPr lang="vi-VN" sz="1800" i="1" dirty="0">
                <a:latin typeface="Times New Roman" panose="02020603050405020304" pitchFamily="18" charset="0"/>
                <a:ea typeface="Arial" panose="020B0604020202020204" pitchFamily="34" charset="0"/>
                <a:cs typeface="Times New Roman" panose="02020603050405020304" pitchFamily="18" charset="0"/>
              </a:rPr>
              <a:t>tiếp diễn tương tự</a:t>
            </a:r>
            <a:endParaRPr lang="vi-VN" sz="1800" i="1" dirty="0">
              <a:latin typeface="Times New Roman" panose="02020603050405020304" pitchFamily="18" charset="0"/>
              <a:cs typeface="Times New Roman" panose="02020603050405020304" pitchFamily="18" charset="0"/>
            </a:endParaRPr>
          </a:p>
        </p:txBody>
      </p:sp>
      <p:sp>
        <p:nvSpPr>
          <p:cNvPr id="36" name="TextBox 35">
            <a:extLst>
              <a:ext uri="{FF2B5EF4-FFF2-40B4-BE49-F238E27FC236}">
                <a16:creationId xmlns:a16="http://schemas.microsoft.com/office/drawing/2014/main" id="{43B0B7A7-0D5B-4A7E-AD7F-DC5C59EA96BC}"/>
              </a:ext>
            </a:extLst>
          </p:cNvPr>
          <p:cNvSpPr txBox="1"/>
          <p:nvPr/>
        </p:nvSpPr>
        <p:spPr>
          <a:xfrm>
            <a:off x="1391810" y="3907211"/>
            <a:ext cx="1840335" cy="646331"/>
          </a:xfrm>
          <a:prstGeom prst="rect">
            <a:avLst/>
          </a:prstGeom>
          <a:noFill/>
        </p:spPr>
        <p:txBody>
          <a:bodyPr wrap="square" rtlCol="0">
            <a:spAutoFit/>
          </a:bodyPr>
          <a:lstStyle/>
          <a:p>
            <a:r>
              <a:rPr lang="vi-VN" sz="1800" i="1" dirty="0">
                <a:latin typeface="Times New Roman" panose="02020603050405020304" pitchFamily="18" charset="0"/>
                <a:cs typeface="Times New Roman" panose="02020603050405020304" pitchFamily="18" charset="0"/>
              </a:rPr>
              <a:t>- mọi</a:t>
            </a:r>
          </a:p>
          <a:p>
            <a:r>
              <a:rPr lang="vi-VN" sz="1800" i="1" dirty="0">
                <a:latin typeface="Times New Roman" panose="02020603050405020304" pitchFamily="18" charset="0"/>
                <a:cs typeface="Times New Roman" panose="02020603050405020304" pitchFamily="18" charset="0"/>
              </a:rPr>
              <a:t>- đều</a:t>
            </a:r>
          </a:p>
        </p:txBody>
      </p:sp>
      <p:sp>
        <p:nvSpPr>
          <p:cNvPr id="37" name="TextBox 36">
            <a:extLst>
              <a:ext uri="{FF2B5EF4-FFF2-40B4-BE49-F238E27FC236}">
                <a16:creationId xmlns:a16="http://schemas.microsoft.com/office/drawing/2014/main" id="{965B3C1B-5CD2-4B70-BC0A-D48D165DC025}"/>
              </a:ext>
            </a:extLst>
          </p:cNvPr>
          <p:cNvSpPr txBox="1"/>
          <p:nvPr/>
        </p:nvSpPr>
        <p:spPr>
          <a:xfrm>
            <a:off x="2994257" y="3907211"/>
            <a:ext cx="2402238" cy="646331"/>
          </a:xfrm>
          <a:prstGeom prst="rect">
            <a:avLst/>
          </a:prstGeom>
          <a:noFill/>
        </p:spPr>
        <p:txBody>
          <a:bodyPr wrap="square" rtlCol="0">
            <a:spAutoFit/>
          </a:bodyPr>
          <a:lstStyle/>
          <a:p>
            <a:r>
              <a:rPr lang="vi-VN" sz="1800" i="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tiếng</a:t>
            </a:r>
          </a:p>
          <a:p>
            <a:r>
              <a:rPr lang="vi-VN" sz="1800" i="1" dirty="0">
                <a:latin typeface="Times New Roman" panose="02020603050405020304" pitchFamily="18" charset="0"/>
                <a:cs typeface="Times New Roman" panose="02020603050405020304" pitchFamily="18" charset="0"/>
              </a:rPr>
              <a:t>- vô ích</a:t>
            </a:r>
          </a:p>
        </p:txBody>
      </p:sp>
      <p:sp>
        <p:nvSpPr>
          <p:cNvPr id="38" name="TextBox 37">
            <a:extLst>
              <a:ext uri="{FF2B5EF4-FFF2-40B4-BE49-F238E27FC236}">
                <a16:creationId xmlns:a16="http://schemas.microsoft.com/office/drawing/2014/main" id="{60849916-A6A8-4521-98B4-F5A32EF82400}"/>
              </a:ext>
            </a:extLst>
          </p:cNvPr>
          <p:cNvSpPr txBox="1"/>
          <p:nvPr/>
        </p:nvSpPr>
        <p:spPr>
          <a:xfrm>
            <a:off x="5465892" y="3907211"/>
            <a:ext cx="3253868" cy="923330"/>
          </a:xfrm>
          <a:prstGeom prst="rect">
            <a:avLst/>
          </a:prstGeom>
          <a:noFill/>
        </p:spPr>
        <p:txBody>
          <a:bodyPr wrap="square" rtlCol="0">
            <a:spAutoFit/>
          </a:bodyPr>
          <a:lstStyle/>
          <a:p>
            <a:r>
              <a:rPr lang="vi-VN" sz="1800" i="1" dirty="0">
                <a:latin typeface="Times New Roman" panose="02020603050405020304" pitchFamily="18" charset="0"/>
                <a:ea typeface="Arial" panose="020B0604020202020204" pitchFamily="34" charset="0"/>
                <a:cs typeface="Times New Roman" panose="02020603050405020304" pitchFamily="18" charset="0"/>
              </a:rPr>
              <a:t>- </a:t>
            </a:r>
            <a:r>
              <a:rPr lang="vi-VN" sz="1800" i="1" dirty="0">
                <a:latin typeface="Times New Roman" panose="02020603050405020304" pitchFamily="18" charset="0"/>
                <a:cs typeface="Times New Roman" panose="02020603050405020304" pitchFamily="18" charset="0"/>
              </a:rPr>
              <a:t>số lượng</a:t>
            </a:r>
            <a:endParaRPr lang="vi-VN" sz="1800" i="1" dirty="0">
              <a:latin typeface="Times New Roman" panose="02020603050405020304" pitchFamily="18" charset="0"/>
              <a:ea typeface="Arial" panose="020B0604020202020204" pitchFamily="34" charset="0"/>
              <a:cs typeface="Times New Roman" panose="02020603050405020304" pitchFamily="18" charset="0"/>
            </a:endParaRPr>
          </a:p>
          <a:p>
            <a:r>
              <a:rPr lang="vi-VN" sz="1800" i="1" dirty="0">
                <a:latin typeface="Times New Roman" panose="02020603050405020304" pitchFamily="18" charset="0"/>
                <a:cs typeface="Times New Roman" panose="02020603050405020304" pitchFamily="18" charset="0"/>
              </a:rPr>
              <a:t>- sự đồng nhất về tính chất của nhiều đối tượng</a:t>
            </a:r>
          </a:p>
        </p:txBody>
      </p:sp>
    </p:spTree>
    <p:extLst>
      <p:ext uri="{BB962C8B-B14F-4D97-AF65-F5344CB8AC3E}">
        <p14:creationId xmlns:p14="http://schemas.microsoft.com/office/powerpoint/2010/main" val="2361018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circle(in)">
                                      <p:cBhvr>
                                        <p:cTn id="7" dur="20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circle(in)">
                                      <p:cBhvr>
                                        <p:cTn id="12" dur="20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circle(in)">
                                      <p:cBhvr>
                                        <p:cTn id="17" dur="20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circle(in)">
                                      <p:cBhvr>
                                        <p:cTn id="22" dur="20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circle(in)">
                                      <p:cBhvr>
                                        <p:cTn id="27" dur="20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circle(in)">
                                      <p:cBhvr>
                                        <p:cTn id="32" dur="2000"/>
                                        <p:tgtEl>
                                          <p:spTgt spid="35"/>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circle(in)">
                                      <p:cBhvr>
                                        <p:cTn id="37" dur="2000"/>
                                        <p:tgtEl>
                                          <p:spTgt spid="36"/>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circle(in)">
                                      <p:cBhvr>
                                        <p:cTn id="42" dur="2000"/>
                                        <p:tgtEl>
                                          <p:spTgt spid="37"/>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circle(in)">
                                      <p:cBhvr>
                                        <p:cTn id="47" dur="2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P spid="21" grpId="0"/>
      <p:bldP spid="22" grpId="0"/>
      <p:bldP spid="35" grpId="0"/>
      <p:bldP spid="36" grpId="0"/>
      <p:bldP spid="37" grpId="0"/>
      <p:bldP spid="3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434"/>
        <p:cNvGrpSpPr/>
        <p:nvPr/>
      </p:nvGrpSpPr>
      <p:grpSpPr>
        <a:xfrm>
          <a:off x="0" y="0"/>
          <a:ext cx="0" cy="0"/>
          <a:chOff x="0" y="0"/>
          <a:chExt cx="0" cy="0"/>
        </a:xfrm>
      </p:grpSpPr>
      <p:sp>
        <p:nvSpPr>
          <p:cNvPr id="5436" name="Google Shape;5436;p37"/>
          <p:cNvSpPr txBox="1">
            <a:spLocks noGrp="1"/>
          </p:cNvSpPr>
          <p:nvPr>
            <p:ph type="title" idx="2"/>
          </p:nvPr>
        </p:nvSpPr>
        <p:spPr>
          <a:xfrm>
            <a:off x="3318554" y="1354708"/>
            <a:ext cx="1393800" cy="593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dirty="0">
                <a:latin typeface="+mj-lt"/>
              </a:rPr>
              <a:t>a.</a:t>
            </a:r>
            <a:endParaRPr dirty="0">
              <a:latin typeface="+mj-lt"/>
            </a:endParaRPr>
          </a:p>
        </p:txBody>
      </p:sp>
      <p:sp>
        <p:nvSpPr>
          <p:cNvPr id="5439" name="Google Shape;5439;p37"/>
          <p:cNvSpPr txBox="1">
            <a:spLocks noGrp="1"/>
          </p:cNvSpPr>
          <p:nvPr>
            <p:ph type="title" idx="4"/>
          </p:nvPr>
        </p:nvSpPr>
        <p:spPr>
          <a:xfrm>
            <a:off x="6522998" y="2001727"/>
            <a:ext cx="1393800" cy="593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dirty="0">
                <a:latin typeface="Times New Roman" panose="02020603050405020304" pitchFamily="18" charset="0"/>
                <a:cs typeface="Times New Roman" panose="02020603050405020304" pitchFamily="18" charset="0"/>
              </a:rPr>
              <a:t>b.</a:t>
            </a:r>
            <a:endParaRPr dirty="0">
              <a:latin typeface="Times New Roman" panose="02020603050405020304" pitchFamily="18" charset="0"/>
              <a:cs typeface="Times New Roman" panose="02020603050405020304" pitchFamily="18" charset="0"/>
            </a:endParaRPr>
          </a:p>
        </p:txBody>
      </p:sp>
      <p:sp>
        <p:nvSpPr>
          <p:cNvPr id="5440" name="Google Shape;5440;p37"/>
          <p:cNvSpPr txBox="1">
            <a:spLocks noGrp="1"/>
          </p:cNvSpPr>
          <p:nvPr>
            <p:ph type="subTitle" idx="5"/>
          </p:nvPr>
        </p:nvSpPr>
        <p:spPr>
          <a:xfrm>
            <a:off x="5753513" y="3002275"/>
            <a:ext cx="2932771" cy="484800"/>
          </a:xfrm>
          <a:prstGeom prst="rect">
            <a:avLst/>
          </a:prstGeom>
        </p:spPr>
        <p:txBody>
          <a:bodyPr spcFirstLastPara="1" wrap="square" lIns="91425" tIns="91425" rIns="91425" bIns="91425" anchor="ctr" anchorCtr="0">
            <a:noAutofit/>
          </a:bodyPr>
          <a:lstStyle/>
          <a:p>
            <a:pPr>
              <a:lnSpc>
                <a:spcPct val="110000"/>
              </a:lnSpc>
              <a:spcAft>
                <a:spcPts val="800"/>
              </a:spcAft>
            </a:pPr>
            <a:r>
              <a:rPr lang="es-MX" sz="1800"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Phó</a:t>
            </a:r>
            <a:r>
              <a:rPr lang="vi-VN" sz="18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từ </a:t>
            </a:r>
            <a:r>
              <a:rPr lang="vi-VN" sz="1800" b="1"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đã</a:t>
            </a:r>
            <a:r>
              <a:rPr lang="vi-VN" sz="18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bổ sung ý nghĩa cho từ </a:t>
            </a:r>
            <a:r>
              <a:rPr lang="vi-VN" sz="1800" b="1"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về </a:t>
            </a:r>
            <a:r>
              <a:rPr lang="vi-VN" sz="18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chỉ </a:t>
            </a:r>
            <a:r>
              <a:rPr lang="vi-VN" sz="1800" i="1"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thời gian</a:t>
            </a:r>
            <a:r>
              <a:rPr lang="vi-VN" sz="18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a:t>
            </a:r>
            <a:endParaRPr lang="en-US" sz="1800" dirty="0">
              <a:effectLst/>
              <a:latin typeface="Times New Roman" panose="02020603050405020304" pitchFamily="18" charset="0"/>
              <a:ea typeface="Cambria" panose="02040503050406030204" pitchFamily="18" charset="0"/>
              <a:cs typeface="Times New Roman" panose="02020603050405020304" pitchFamily="18" charset="0"/>
            </a:endParaRPr>
          </a:p>
          <a:p>
            <a:pPr>
              <a:lnSpc>
                <a:spcPct val="110000"/>
              </a:lnSpc>
              <a:spcAft>
                <a:spcPts val="800"/>
              </a:spcAft>
            </a:pPr>
            <a:endParaRPr lang="en-US" sz="1800" dirty="0">
              <a:effectLst/>
              <a:latin typeface="Times New Roman" panose="02020603050405020304" pitchFamily="18" charset="0"/>
              <a:ea typeface="Cambria" panose="02040503050406030204" pitchFamily="18" charset="0"/>
              <a:cs typeface="Times New Roman" panose="02020603050405020304" pitchFamily="18" charset="0"/>
            </a:endParaRPr>
          </a:p>
        </p:txBody>
      </p:sp>
      <p:sp>
        <p:nvSpPr>
          <p:cNvPr id="5442" name="Google Shape;5442;p37"/>
          <p:cNvSpPr txBox="1">
            <a:spLocks noGrp="1"/>
          </p:cNvSpPr>
          <p:nvPr>
            <p:ph type="title" idx="7"/>
          </p:nvPr>
        </p:nvSpPr>
        <p:spPr>
          <a:xfrm>
            <a:off x="3023222" y="2643707"/>
            <a:ext cx="1393800" cy="593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dirty="0">
                <a:latin typeface="Times New Roman" panose="02020603050405020304" pitchFamily="18" charset="0"/>
                <a:cs typeface="Times New Roman" panose="02020603050405020304" pitchFamily="18" charset="0"/>
              </a:rPr>
              <a:t>d.</a:t>
            </a:r>
            <a:endParaRPr dirty="0">
              <a:latin typeface="Times New Roman" panose="02020603050405020304" pitchFamily="18" charset="0"/>
              <a:cs typeface="Times New Roman" panose="02020603050405020304" pitchFamily="18" charset="0"/>
            </a:endParaRPr>
          </a:p>
        </p:txBody>
      </p:sp>
      <p:sp>
        <p:nvSpPr>
          <p:cNvPr id="5443" name="Google Shape;5443;p37"/>
          <p:cNvSpPr txBox="1">
            <a:spLocks noGrp="1"/>
          </p:cNvSpPr>
          <p:nvPr>
            <p:ph type="subTitle" idx="8"/>
          </p:nvPr>
        </p:nvSpPr>
        <p:spPr>
          <a:xfrm>
            <a:off x="2364139" y="3793633"/>
            <a:ext cx="3017928" cy="484800"/>
          </a:xfrm>
          <a:prstGeom prst="rect">
            <a:avLst/>
          </a:prstGeom>
        </p:spPr>
        <p:txBody>
          <a:bodyPr spcFirstLastPara="1" wrap="square" lIns="91425" tIns="91425" rIns="91425" bIns="91425" anchor="ctr" anchorCtr="0">
            <a:noAutofit/>
          </a:bodyPr>
          <a:lstStyle/>
          <a:p>
            <a:pPr marL="0" indent="0" algn="just">
              <a:lnSpc>
                <a:spcPct val="110000"/>
              </a:lnSpc>
              <a:spcAft>
                <a:spcPts val="800"/>
              </a:spcAft>
            </a:pPr>
            <a:r>
              <a:rPr lang="vi-VN" sz="18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s-MX" sz="1800"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Phó</a:t>
            </a:r>
            <a:r>
              <a:rPr lang="vi-VN" sz="18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từ </a:t>
            </a:r>
            <a:r>
              <a:rPr lang="vi-VN" sz="1800" b="1"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quá</a:t>
            </a:r>
            <a:r>
              <a:rPr lang="vi-VN" sz="18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bổ sung ý nghĩa cho từ </a:t>
            </a:r>
            <a:r>
              <a:rPr lang="vi-VN" sz="1800" b="1"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quen </a:t>
            </a:r>
            <a:r>
              <a:rPr lang="vi-VN" sz="18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để chỉ </a:t>
            </a:r>
            <a:r>
              <a:rPr lang="vi-VN" sz="1800" i="1"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mức độ</a:t>
            </a:r>
            <a:r>
              <a:rPr lang="vi-VN" sz="18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a:t>
            </a:r>
            <a:endParaRPr lang="vi-VN" sz="1800" dirty="0">
              <a:latin typeface="Times New Roman" panose="02020603050405020304" pitchFamily="18" charset="0"/>
              <a:ea typeface="Cambria" panose="02040503050406030204" pitchFamily="18" charset="0"/>
              <a:cs typeface="Times New Roman" panose="02020603050405020304" pitchFamily="18" charset="0"/>
            </a:endParaRPr>
          </a:p>
          <a:p>
            <a:pPr marL="0" indent="0" algn="just">
              <a:lnSpc>
                <a:spcPct val="110000"/>
              </a:lnSpc>
              <a:spcAft>
                <a:spcPts val="800"/>
              </a:spcAft>
            </a:pPr>
            <a:r>
              <a:rPr lang="vi-VN" sz="18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s-MX" sz="1800"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Phó</a:t>
            </a:r>
            <a:r>
              <a:rPr lang="vi-VN" sz="18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từ </a:t>
            </a:r>
            <a:r>
              <a:rPr lang="vi-VN" sz="1800" b="1"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được</a:t>
            </a:r>
            <a:r>
              <a:rPr lang="vi-VN" sz="18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bổ sung ý nghĩa cho từ </a:t>
            </a:r>
            <a:r>
              <a:rPr lang="vi-VN" sz="1800" b="1"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xa rời </a:t>
            </a:r>
            <a:r>
              <a:rPr lang="vi-VN" sz="18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để chỉ </a:t>
            </a:r>
            <a:r>
              <a:rPr lang="vi-VN" sz="1800" i="1"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kết quả</a:t>
            </a:r>
            <a:r>
              <a:rPr lang="vi-VN" sz="18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endParaRPr lang="en-US" sz="1800" dirty="0">
              <a:effectLst/>
              <a:latin typeface="Times New Roman" panose="02020603050405020304" pitchFamily="18" charset="0"/>
              <a:ea typeface="Cambria" panose="02040503050406030204" pitchFamily="18" charset="0"/>
              <a:cs typeface="Times New Roman" panose="02020603050405020304" pitchFamily="18" charset="0"/>
            </a:endParaRPr>
          </a:p>
        </p:txBody>
      </p:sp>
      <p:sp>
        <p:nvSpPr>
          <p:cNvPr id="5445" name="Google Shape;5445;p37"/>
          <p:cNvSpPr txBox="1">
            <a:spLocks noGrp="1"/>
          </p:cNvSpPr>
          <p:nvPr>
            <p:ph type="title" idx="13"/>
          </p:nvPr>
        </p:nvSpPr>
        <p:spPr>
          <a:xfrm>
            <a:off x="6875023" y="3416009"/>
            <a:ext cx="1393800" cy="593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dirty="0">
                <a:latin typeface="Times New Roman" panose="02020603050405020304" pitchFamily="18" charset="0"/>
                <a:cs typeface="Times New Roman" panose="02020603050405020304" pitchFamily="18" charset="0"/>
              </a:rPr>
              <a:t>c.</a:t>
            </a:r>
            <a:endParaRPr dirty="0">
              <a:latin typeface="Times New Roman" panose="02020603050405020304" pitchFamily="18" charset="0"/>
              <a:cs typeface="Times New Roman" panose="02020603050405020304" pitchFamily="18" charset="0"/>
            </a:endParaRPr>
          </a:p>
        </p:txBody>
      </p:sp>
      <p:sp>
        <p:nvSpPr>
          <p:cNvPr id="5447" name="Google Shape;5447;p37"/>
          <p:cNvSpPr txBox="1">
            <a:spLocks noGrp="1"/>
          </p:cNvSpPr>
          <p:nvPr>
            <p:ph type="title" idx="15"/>
          </p:nvPr>
        </p:nvSpPr>
        <p:spPr>
          <a:xfrm>
            <a:off x="430648" y="-44614"/>
            <a:ext cx="8282703" cy="1180500"/>
          </a:xfrm>
          <a:prstGeom prst="rect">
            <a:avLst/>
          </a:prstGeom>
        </p:spPr>
        <p:txBody>
          <a:bodyPr spcFirstLastPara="1" wrap="square" lIns="91425" tIns="91425" rIns="91425" bIns="91425" anchor="t" anchorCtr="0">
            <a:noAutofit/>
          </a:bodyPr>
          <a:lstStyle/>
          <a:p>
            <a:pPr algn="ctr"/>
            <a:r>
              <a:rPr lang="vi-VN" sz="3200" b="1" dirty="0">
                <a:solidFill>
                  <a:schemeClr val="accent3">
                    <a:lumMod val="75000"/>
                  </a:schemeClr>
                </a:solidFill>
                <a:latin typeface="Times New Roman" panose="02020603050405020304" pitchFamily="18" charset="0"/>
                <a:ea typeface="Cambria" panose="02040503050406030204" pitchFamily="18" charset="0"/>
                <a:cs typeface="Times New Roman" panose="02020603050405020304" pitchFamily="18" charset="0"/>
              </a:rPr>
              <a:t>Bài tập 2</a:t>
            </a:r>
            <a:br>
              <a:rPr lang="vi-VN" sz="3200" b="1" dirty="0">
                <a:solidFill>
                  <a:schemeClr val="accent3">
                    <a:lumMod val="75000"/>
                  </a:schemeClr>
                </a:solidFill>
                <a:latin typeface="Times New Roman" panose="02020603050405020304" pitchFamily="18" charset="0"/>
                <a:ea typeface="Cambria" panose="02040503050406030204" pitchFamily="18" charset="0"/>
                <a:cs typeface="Times New Roman" panose="02020603050405020304" pitchFamily="18" charset="0"/>
              </a:rPr>
            </a:br>
            <a:r>
              <a:rPr lang="vi-VN" sz="20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Trong những trường hợp sau, phó từ được in đậm bổ sung ý nghĩa cho động từ hoặc tính từ nào? Xác định ý nghĩa bổ sung trong từng trường hợp.</a:t>
            </a:r>
            <a:br>
              <a:rPr lang="vi-VN" sz="1400" dirty="0">
                <a:solidFill>
                  <a:schemeClr val="tx1"/>
                </a:solidFill>
                <a:latin typeface="Times New Roman" panose="02020603050405020304" pitchFamily="18" charset="0"/>
                <a:cs typeface="Times New Roman" panose="02020603050405020304" pitchFamily="18" charset="0"/>
              </a:rPr>
            </a:br>
            <a:endParaRPr dirty="0">
              <a:solidFill>
                <a:schemeClr val="accent3">
                  <a:lumMod val="75000"/>
                </a:schemeClr>
              </a:solidFill>
              <a:latin typeface="Times New Roman" panose="02020603050405020304" pitchFamily="18" charset="0"/>
              <a:cs typeface="Times New Roman" panose="02020603050405020304" pitchFamily="18" charset="0"/>
            </a:endParaRPr>
          </a:p>
        </p:txBody>
      </p:sp>
      <p:cxnSp>
        <p:nvCxnSpPr>
          <p:cNvPr id="5448" name="Google Shape;5448;p37"/>
          <p:cNvCxnSpPr/>
          <p:nvPr/>
        </p:nvCxnSpPr>
        <p:spPr>
          <a:xfrm>
            <a:off x="3138984" y="2598262"/>
            <a:ext cx="1794600" cy="0"/>
          </a:xfrm>
          <a:prstGeom prst="straightConnector1">
            <a:avLst/>
          </a:prstGeom>
          <a:noFill/>
          <a:ln w="19050" cap="flat" cmpd="sng">
            <a:solidFill>
              <a:schemeClr val="accent2"/>
            </a:solidFill>
            <a:prstDash val="solid"/>
            <a:round/>
            <a:headEnd type="oval" w="med" len="med"/>
            <a:tailEnd type="oval" w="med" len="med"/>
          </a:ln>
        </p:spPr>
      </p:cxnSp>
      <p:cxnSp>
        <p:nvCxnSpPr>
          <p:cNvPr id="5449" name="Google Shape;5449;p37"/>
          <p:cNvCxnSpPr/>
          <p:nvPr/>
        </p:nvCxnSpPr>
        <p:spPr>
          <a:xfrm>
            <a:off x="6148205" y="3506808"/>
            <a:ext cx="1794600" cy="0"/>
          </a:xfrm>
          <a:prstGeom prst="straightConnector1">
            <a:avLst/>
          </a:prstGeom>
          <a:noFill/>
          <a:ln w="19050" cap="flat" cmpd="sng">
            <a:solidFill>
              <a:schemeClr val="accent2"/>
            </a:solidFill>
            <a:prstDash val="solid"/>
            <a:round/>
            <a:headEnd type="oval" w="med" len="med"/>
            <a:tailEnd type="oval" w="med" len="med"/>
          </a:ln>
        </p:spPr>
      </p:cxnSp>
      <p:grpSp>
        <p:nvGrpSpPr>
          <p:cNvPr id="5450" name="Google Shape;5450;p37"/>
          <p:cNvGrpSpPr/>
          <p:nvPr/>
        </p:nvGrpSpPr>
        <p:grpSpPr>
          <a:xfrm>
            <a:off x="519206" y="627988"/>
            <a:ext cx="2932773" cy="3535995"/>
            <a:chOff x="636214" y="1100943"/>
            <a:chExt cx="2932773" cy="3535995"/>
          </a:xfrm>
        </p:grpSpPr>
        <p:pic>
          <p:nvPicPr>
            <p:cNvPr id="5451" name="Google Shape;5451;p37"/>
            <p:cNvPicPr preferRelativeResize="0"/>
            <p:nvPr/>
          </p:nvPicPr>
          <p:blipFill>
            <a:blip r:embed="rId3">
              <a:alphaModFix/>
            </a:blip>
            <a:stretch>
              <a:fillRect/>
            </a:stretch>
          </p:blipFill>
          <p:spPr>
            <a:xfrm rot="9566805">
              <a:off x="1104124" y="1355126"/>
              <a:ext cx="1996952" cy="3027629"/>
            </a:xfrm>
            <a:prstGeom prst="rect">
              <a:avLst/>
            </a:prstGeom>
            <a:noFill/>
            <a:ln>
              <a:noFill/>
            </a:ln>
          </p:spPr>
        </p:pic>
        <p:pic>
          <p:nvPicPr>
            <p:cNvPr id="5452" name="Google Shape;5452;p37"/>
            <p:cNvPicPr preferRelativeResize="0"/>
            <p:nvPr/>
          </p:nvPicPr>
          <p:blipFill>
            <a:blip r:embed="rId4">
              <a:alphaModFix/>
            </a:blip>
            <a:stretch>
              <a:fillRect/>
            </a:stretch>
          </p:blipFill>
          <p:spPr>
            <a:xfrm rot="5400000">
              <a:off x="2101112" y="1660814"/>
              <a:ext cx="345250" cy="873724"/>
            </a:xfrm>
            <a:prstGeom prst="rect">
              <a:avLst/>
            </a:prstGeom>
            <a:noFill/>
            <a:ln>
              <a:noFill/>
            </a:ln>
          </p:spPr>
        </p:pic>
      </p:grpSp>
      <p:grpSp>
        <p:nvGrpSpPr>
          <p:cNvPr id="5453" name="Google Shape;5453;p37"/>
          <p:cNvGrpSpPr/>
          <p:nvPr/>
        </p:nvGrpSpPr>
        <p:grpSpPr>
          <a:xfrm>
            <a:off x="-171589" y="2133283"/>
            <a:ext cx="1996953" cy="3027630"/>
            <a:chOff x="-50277" y="1824750"/>
            <a:chExt cx="1996953" cy="3027630"/>
          </a:xfrm>
        </p:grpSpPr>
        <p:pic>
          <p:nvPicPr>
            <p:cNvPr id="5454" name="Google Shape;5454;p37"/>
            <p:cNvPicPr preferRelativeResize="0"/>
            <p:nvPr/>
          </p:nvPicPr>
          <p:blipFill>
            <a:blip r:embed="rId5">
              <a:alphaModFix/>
            </a:blip>
            <a:stretch>
              <a:fillRect/>
            </a:stretch>
          </p:blipFill>
          <p:spPr>
            <a:xfrm>
              <a:off x="-50277" y="1824750"/>
              <a:ext cx="1996953" cy="3027630"/>
            </a:xfrm>
            <a:prstGeom prst="rect">
              <a:avLst/>
            </a:prstGeom>
            <a:noFill/>
            <a:ln>
              <a:noFill/>
            </a:ln>
          </p:spPr>
        </p:pic>
        <p:pic>
          <p:nvPicPr>
            <p:cNvPr id="5455" name="Google Shape;5455;p37"/>
            <p:cNvPicPr preferRelativeResize="0"/>
            <p:nvPr/>
          </p:nvPicPr>
          <p:blipFill>
            <a:blip r:embed="rId6">
              <a:alphaModFix/>
            </a:blip>
            <a:stretch>
              <a:fillRect/>
            </a:stretch>
          </p:blipFill>
          <p:spPr>
            <a:xfrm rot="5400000">
              <a:off x="775186" y="3819550"/>
              <a:ext cx="346025" cy="875625"/>
            </a:xfrm>
            <a:prstGeom prst="rect">
              <a:avLst/>
            </a:prstGeom>
            <a:noFill/>
            <a:ln>
              <a:noFill/>
            </a:ln>
          </p:spPr>
        </p:pic>
      </p:grpSp>
      <p:sp>
        <p:nvSpPr>
          <p:cNvPr id="3" name="Subtitle 2">
            <a:extLst>
              <a:ext uri="{FF2B5EF4-FFF2-40B4-BE49-F238E27FC236}">
                <a16:creationId xmlns:a16="http://schemas.microsoft.com/office/drawing/2014/main" id="{735130CF-762A-4FD2-A69F-C71785BD7DD9}"/>
              </a:ext>
            </a:extLst>
          </p:cNvPr>
          <p:cNvSpPr>
            <a:spLocks noGrp="1"/>
          </p:cNvSpPr>
          <p:nvPr>
            <p:ph type="subTitle" idx="1"/>
          </p:nvPr>
        </p:nvSpPr>
        <p:spPr>
          <a:xfrm>
            <a:off x="2621003" y="1983971"/>
            <a:ext cx="2845919" cy="484800"/>
          </a:xfrm>
        </p:spPr>
        <p:txBody>
          <a:bodyPr/>
          <a:lstStyle/>
          <a:p>
            <a:pPr marL="0" indent="0">
              <a:lnSpc>
                <a:spcPct val="110000"/>
              </a:lnSpc>
              <a:spcAft>
                <a:spcPts val="800"/>
              </a:spcAft>
            </a:pPr>
            <a:r>
              <a:rPr lang="es-MX" sz="1800"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Phó</a:t>
            </a:r>
            <a:r>
              <a:rPr lang="vi-VN" sz="18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từ </a:t>
            </a:r>
            <a:r>
              <a:rPr lang="vi-VN" sz="1800" b="1"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sẽ</a:t>
            </a:r>
            <a:r>
              <a:rPr lang="vi-VN" sz="18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bổ sung ý nghĩa cho từ </a:t>
            </a:r>
            <a:r>
              <a:rPr lang="vi-VN" sz="1800" b="1"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lớn</a:t>
            </a:r>
            <a:r>
              <a:rPr lang="vi-VN" sz="18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về </a:t>
            </a:r>
            <a:r>
              <a:rPr lang="vi-VN" sz="1800" i="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thời gian.</a:t>
            </a:r>
            <a:endParaRPr lang="en-US" sz="1800" i="1" dirty="0">
              <a:effectLst/>
              <a:latin typeface="Times New Roman" panose="02020603050405020304" pitchFamily="18" charset="0"/>
              <a:ea typeface="Cambria" panose="02040503050406030204" pitchFamily="18" charset="0"/>
              <a:cs typeface="Times New Roman" panose="02020603050405020304" pitchFamily="18" charset="0"/>
            </a:endParaRPr>
          </a:p>
        </p:txBody>
      </p:sp>
      <p:sp>
        <p:nvSpPr>
          <p:cNvPr id="5" name="Subtitle 4">
            <a:extLst>
              <a:ext uri="{FF2B5EF4-FFF2-40B4-BE49-F238E27FC236}">
                <a16:creationId xmlns:a16="http://schemas.microsoft.com/office/drawing/2014/main" id="{DB842710-F6AC-427C-B989-20D43B1799C2}"/>
              </a:ext>
            </a:extLst>
          </p:cNvPr>
          <p:cNvSpPr>
            <a:spLocks noGrp="1"/>
          </p:cNvSpPr>
          <p:nvPr>
            <p:ph type="subTitle" idx="14"/>
          </p:nvPr>
        </p:nvSpPr>
        <p:spPr>
          <a:xfrm>
            <a:off x="5829695" y="4156675"/>
            <a:ext cx="3123269" cy="484800"/>
          </a:xfrm>
        </p:spPr>
        <p:txBody>
          <a:bodyPr/>
          <a:lstStyle/>
          <a:p>
            <a:pPr marL="0" indent="0" algn="just"/>
            <a:r>
              <a:rPr lang="es-MX" sz="1800"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Phó</a:t>
            </a:r>
            <a:r>
              <a:rPr lang="vi-VN" sz="18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từ </a:t>
            </a:r>
            <a:r>
              <a:rPr lang="vi-VN" sz="1800" b="1"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cũng</a:t>
            </a:r>
            <a:r>
              <a:rPr lang="vi-VN" sz="18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bổ sung ý nghĩa cho từ </a:t>
            </a:r>
            <a:r>
              <a:rPr lang="vi-VN" sz="1800" b="1"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cho </a:t>
            </a:r>
            <a:r>
              <a:rPr lang="vi-VN" sz="18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để</a:t>
            </a:r>
            <a:r>
              <a:rPr lang="vi-VN" sz="1800" b="1"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vi-VN" sz="18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chỉ</a:t>
            </a:r>
            <a:r>
              <a:rPr lang="vi-VN" sz="1800" i="1"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sự tiếp diễn tương tự của hoạt động</a:t>
            </a:r>
            <a:r>
              <a:rPr lang="vi-VN" sz="1800" i="1" dirty="0">
                <a:latin typeface="Times New Roman" panose="02020603050405020304" pitchFamily="18" charset="0"/>
                <a:cs typeface="Times New Roman" panose="02020603050405020304" pitchFamily="18" charset="0"/>
              </a:rPr>
              <a:t>.</a:t>
            </a:r>
            <a:endParaRPr lang="en-US" sz="1800" i="1" dirty="0">
              <a:latin typeface="Times New Roman" panose="02020603050405020304" pitchFamily="18" charset="0"/>
              <a:ea typeface="Cambria" panose="02040503050406030204" pitchFamily="18" charset="0"/>
              <a:cs typeface="Times New Roman" panose="02020603050405020304" pitchFamily="18" charset="0"/>
            </a:endParaRPr>
          </a:p>
        </p:txBody>
      </p:sp>
      <p:sp>
        <p:nvSpPr>
          <p:cNvPr id="19" name="Google Shape;5447;p37">
            <a:extLst>
              <a:ext uri="{FF2B5EF4-FFF2-40B4-BE49-F238E27FC236}">
                <a16:creationId xmlns:a16="http://schemas.microsoft.com/office/drawing/2014/main" id="{E4B2C466-F49D-444D-9E52-0224409B48F6}"/>
              </a:ext>
            </a:extLst>
          </p:cNvPr>
          <p:cNvSpPr txBox="1">
            <a:spLocks/>
          </p:cNvSpPr>
          <p:nvPr/>
        </p:nvSpPr>
        <p:spPr>
          <a:xfrm>
            <a:off x="2100883" y="153880"/>
            <a:ext cx="7043117" cy="11805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vi-VN" sz="1050" dirty="0">
              <a:solidFill>
                <a:schemeClr val="tx1"/>
              </a:solidFill>
            </a:endParaRPr>
          </a:p>
        </p:txBody>
      </p:sp>
    </p:spTree>
    <p:extLst>
      <p:ext uri="{BB962C8B-B14F-4D97-AF65-F5344CB8AC3E}">
        <p14:creationId xmlns:p14="http://schemas.microsoft.com/office/powerpoint/2010/main" val="22399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436"/>
                                        </p:tgtEl>
                                        <p:attrNameLst>
                                          <p:attrName>style.visibility</p:attrName>
                                        </p:attrNameLst>
                                      </p:cBhvr>
                                      <p:to>
                                        <p:strVal val="visible"/>
                                      </p:to>
                                    </p:set>
                                    <p:animEffect transition="in" filter="fade">
                                      <p:cBhvr>
                                        <p:cTn id="10" dur="500"/>
                                        <p:tgtEl>
                                          <p:spTgt spid="543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439"/>
                                        </p:tgtEl>
                                        <p:attrNameLst>
                                          <p:attrName>style.visibility</p:attrName>
                                        </p:attrNameLst>
                                      </p:cBhvr>
                                      <p:to>
                                        <p:strVal val="visible"/>
                                      </p:to>
                                    </p:set>
                                    <p:animEffect transition="in" filter="fade">
                                      <p:cBhvr>
                                        <p:cTn id="15" dur="500"/>
                                        <p:tgtEl>
                                          <p:spTgt spid="543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440">
                                            <p:txEl>
                                              <p:pRg st="0" end="0"/>
                                            </p:txEl>
                                          </p:spTgt>
                                        </p:tgtEl>
                                        <p:attrNameLst>
                                          <p:attrName>style.visibility</p:attrName>
                                        </p:attrNameLst>
                                      </p:cBhvr>
                                      <p:to>
                                        <p:strVal val="visible"/>
                                      </p:to>
                                    </p:set>
                                    <p:animEffect transition="in" filter="fade">
                                      <p:cBhvr>
                                        <p:cTn id="18" dur="500"/>
                                        <p:tgtEl>
                                          <p:spTgt spid="5440">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5449"/>
                                        </p:tgtEl>
                                        <p:attrNameLst>
                                          <p:attrName>style.visibility</p:attrName>
                                        </p:attrNameLst>
                                      </p:cBhvr>
                                      <p:to>
                                        <p:strVal val="visible"/>
                                      </p:to>
                                    </p:set>
                                    <p:animEffect transition="in" filter="fade">
                                      <p:cBhvr>
                                        <p:cTn id="23" dur="500"/>
                                        <p:tgtEl>
                                          <p:spTgt spid="544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445"/>
                                        </p:tgtEl>
                                        <p:attrNameLst>
                                          <p:attrName>style.visibility</p:attrName>
                                        </p:attrNameLst>
                                      </p:cBhvr>
                                      <p:to>
                                        <p:strVal val="visible"/>
                                      </p:to>
                                    </p:set>
                                    <p:animEffect transition="in" filter="fade">
                                      <p:cBhvr>
                                        <p:cTn id="26" dur="500"/>
                                        <p:tgtEl>
                                          <p:spTgt spid="5445"/>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5">
                                            <p:txEl>
                                              <p:pRg st="0" end="0"/>
                                            </p:txEl>
                                          </p:spTgt>
                                        </p:tgtEl>
                                        <p:attrNameLst>
                                          <p:attrName>style.visibility</p:attrName>
                                        </p:attrNameLst>
                                      </p:cBhvr>
                                      <p:to>
                                        <p:strVal val="visible"/>
                                      </p:to>
                                    </p:set>
                                    <p:animEffect transition="in" filter="fade">
                                      <p:cBhvr>
                                        <p:cTn id="29" dur="500"/>
                                        <p:tgtEl>
                                          <p:spTgt spid="5">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5448"/>
                                        </p:tgtEl>
                                        <p:attrNameLst>
                                          <p:attrName>style.visibility</p:attrName>
                                        </p:attrNameLst>
                                      </p:cBhvr>
                                      <p:to>
                                        <p:strVal val="visible"/>
                                      </p:to>
                                    </p:set>
                                    <p:animEffect transition="in" filter="fade">
                                      <p:cBhvr>
                                        <p:cTn id="34" dur="500"/>
                                        <p:tgtEl>
                                          <p:spTgt spid="5448"/>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5442"/>
                                        </p:tgtEl>
                                        <p:attrNameLst>
                                          <p:attrName>style.visibility</p:attrName>
                                        </p:attrNameLst>
                                      </p:cBhvr>
                                      <p:to>
                                        <p:strVal val="visible"/>
                                      </p:to>
                                    </p:set>
                                    <p:animEffect transition="in" filter="fade">
                                      <p:cBhvr>
                                        <p:cTn id="37" dur="500"/>
                                        <p:tgtEl>
                                          <p:spTgt spid="5442"/>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5443">
                                            <p:txEl>
                                              <p:pRg st="0" end="0"/>
                                            </p:txEl>
                                          </p:spTgt>
                                        </p:tgtEl>
                                        <p:attrNameLst>
                                          <p:attrName>style.visibility</p:attrName>
                                        </p:attrNameLst>
                                      </p:cBhvr>
                                      <p:to>
                                        <p:strVal val="visible"/>
                                      </p:to>
                                    </p:set>
                                    <p:animEffect transition="in" filter="fade">
                                      <p:cBhvr>
                                        <p:cTn id="40" dur="500"/>
                                        <p:tgtEl>
                                          <p:spTgt spid="5443">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5443">
                                            <p:txEl>
                                              <p:pRg st="1" end="1"/>
                                            </p:txEl>
                                          </p:spTgt>
                                        </p:tgtEl>
                                        <p:attrNameLst>
                                          <p:attrName>style.visibility</p:attrName>
                                        </p:attrNameLst>
                                      </p:cBhvr>
                                      <p:to>
                                        <p:strVal val="visible"/>
                                      </p:to>
                                    </p:set>
                                    <p:animEffect transition="in" filter="fade">
                                      <p:cBhvr>
                                        <p:cTn id="45" dur="500"/>
                                        <p:tgtEl>
                                          <p:spTgt spid="544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36" grpId="0"/>
      <p:bldP spid="5439" grpId="0"/>
      <p:bldP spid="5440" grpId="0" build="p"/>
      <p:bldP spid="5442" grpId="0"/>
      <p:bldP spid="5443" grpId="0" build="p"/>
      <p:bldP spid="5445" grpId="0"/>
      <p:bldP spid="3" grpId="0" build="p"/>
      <p:bldP spid="5"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FA91E11-6F11-4B0F-B837-858CA459189D}"/>
              </a:ext>
            </a:extLst>
          </p:cNvPr>
          <p:cNvSpPr/>
          <p:nvPr/>
        </p:nvSpPr>
        <p:spPr>
          <a:xfrm>
            <a:off x="714138" y="2069006"/>
            <a:ext cx="7843122" cy="400110"/>
          </a:xfrm>
          <a:prstGeom prst="rect">
            <a:avLst/>
          </a:prstGeom>
        </p:spPr>
        <p:txBody>
          <a:bodyPr wrap="square">
            <a:spAutoFit/>
          </a:bodyPr>
          <a:lstStyle/>
          <a:p>
            <a:pPr marL="342900" indent="-342900" algn="just" defTabSz="685663">
              <a:buClr>
                <a:srgbClr val="0070C0"/>
              </a:buClr>
              <a:buFont typeface="Wingdings" panose="05000000000000000000" pitchFamily="2" charset="2"/>
              <a:buChar char="v"/>
            </a:pPr>
            <a:r>
              <a:rPr lang="vi-VN" sz="2000"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Gợi ý: HS sẽ mở rộng câu, nhận xét dựa trên ý nghĩa của phó từ.</a:t>
            </a:r>
          </a:p>
        </p:txBody>
      </p:sp>
      <p:sp>
        <p:nvSpPr>
          <p:cNvPr id="5" name="Google Shape;5447;p37">
            <a:extLst>
              <a:ext uri="{FF2B5EF4-FFF2-40B4-BE49-F238E27FC236}">
                <a16:creationId xmlns:a16="http://schemas.microsoft.com/office/drawing/2014/main" id="{C66FAB41-C2DE-4EF5-AA22-F8E6D19BC3CC}"/>
              </a:ext>
            </a:extLst>
          </p:cNvPr>
          <p:cNvSpPr txBox="1">
            <a:spLocks/>
          </p:cNvSpPr>
          <p:nvPr/>
        </p:nvSpPr>
        <p:spPr>
          <a:xfrm>
            <a:off x="490419" y="716491"/>
            <a:ext cx="8163162" cy="11805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vi-VN" sz="3200" b="1" dirty="0">
                <a:solidFill>
                  <a:schemeClr val="accent3">
                    <a:lumMod val="75000"/>
                  </a:schemeClr>
                </a:solidFill>
                <a:latin typeface="Times New Roman" panose="02020603050405020304" pitchFamily="18" charset="0"/>
                <a:ea typeface="Cambria" panose="02040503050406030204" pitchFamily="18" charset="0"/>
                <a:cs typeface="Times New Roman" panose="02020603050405020304" pitchFamily="18" charset="0"/>
              </a:rPr>
              <a:t>Bài tập 3</a:t>
            </a:r>
            <a:br>
              <a:rPr lang="vi-VN" sz="3200" b="1" dirty="0">
                <a:solidFill>
                  <a:schemeClr val="accent3">
                    <a:lumMod val="75000"/>
                  </a:schemeClr>
                </a:solidFill>
                <a:latin typeface="Times New Roman" panose="02020603050405020304" pitchFamily="18" charset="0"/>
                <a:ea typeface="Cambria" panose="02040503050406030204" pitchFamily="18" charset="0"/>
                <a:cs typeface="Times New Roman" panose="02020603050405020304" pitchFamily="18" charset="0"/>
              </a:rPr>
            </a:br>
            <a:r>
              <a:rPr lang="vi-VN" sz="20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Dùng ít nhất 2 phó từ để mở rộng câu cho mỗi trường hợp sau. Nhận xét sự khác nhau về nghĩa của các câu mở rộng trong từng trường hợp.</a:t>
            </a:r>
            <a:endParaRPr lang="vi-VN" sz="2000" dirty="0">
              <a:solidFill>
                <a:schemeClr val="tx1"/>
              </a:solidFill>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530AA7E6-E3D7-4C3E-95F0-B2DE4FA2A111}"/>
              </a:ext>
            </a:extLst>
          </p:cNvPr>
          <p:cNvSpPr/>
          <p:nvPr/>
        </p:nvSpPr>
        <p:spPr>
          <a:xfrm>
            <a:off x="1087518" y="2841186"/>
            <a:ext cx="7843122" cy="1015663"/>
          </a:xfrm>
          <a:prstGeom prst="rect">
            <a:avLst/>
          </a:prstGeom>
        </p:spPr>
        <p:txBody>
          <a:bodyPr wrap="square">
            <a:spAutoFit/>
          </a:bodyPr>
          <a:lstStyle/>
          <a:p>
            <a:pPr algn="just" defTabSz="685663"/>
            <a:r>
              <a:rPr lang="vi-VN" sz="2000"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a. Trời tối.</a:t>
            </a:r>
          </a:p>
          <a:p>
            <a:pPr marL="342900" indent="-342900" algn="just" defTabSz="685663">
              <a:buFont typeface="Wingdings 3" panose="05040102010807070707" pitchFamily="18" charset="2"/>
              <a:buChar char="&quot;"/>
            </a:pPr>
            <a:r>
              <a:rPr lang="vi-VN" sz="2000"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Trời đã tối </a:t>
            </a:r>
            <a:r>
              <a:rPr lang="vi-VN" sz="2000" i="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(chỉ thời gian)</a:t>
            </a:r>
          </a:p>
          <a:p>
            <a:pPr marL="342900" indent="-342900" algn="just" defTabSz="685663">
              <a:buFont typeface="Wingdings 3" panose="05040102010807070707" pitchFamily="18" charset="2"/>
              <a:buChar char="&quot;"/>
            </a:pPr>
            <a:r>
              <a:rPr lang="vi-VN" sz="2000"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Trời tối quá! </a:t>
            </a:r>
            <a:r>
              <a:rPr lang="vi-VN" sz="2000" i="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(chỉ mức độ)</a:t>
            </a:r>
          </a:p>
        </p:txBody>
      </p:sp>
      <p:sp>
        <p:nvSpPr>
          <p:cNvPr id="11" name="Rectangle 10">
            <a:extLst>
              <a:ext uri="{FF2B5EF4-FFF2-40B4-BE49-F238E27FC236}">
                <a16:creationId xmlns:a16="http://schemas.microsoft.com/office/drawing/2014/main" id="{AD249DEE-AE97-4D05-AF7A-003270553A47}"/>
              </a:ext>
            </a:extLst>
          </p:cNvPr>
          <p:cNvSpPr/>
          <p:nvPr/>
        </p:nvSpPr>
        <p:spPr>
          <a:xfrm>
            <a:off x="1087518" y="3856849"/>
            <a:ext cx="7843122" cy="1015663"/>
          </a:xfrm>
          <a:prstGeom prst="rect">
            <a:avLst/>
          </a:prstGeom>
        </p:spPr>
        <p:txBody>
          <a:bodyPr wrap="square">
            <a:spAutoFit/>
          </a:bodyPr>
          <a:lstStyle/>
          <a:p>
            <a:pPr algn="just" defTabSz="685663"/>
            <a:r>
              <a:rPr lang="vi-VN" sz="2000"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b. Bọn trẻ đá bóng ngoài sân.</a:t>
            </a:r>
          </a:p>
          <a:p>
            <a:pPr marL="342900" indent="-342900" algn="just" defTabSz="685663">
              <a:buFont typeface="Wingdings 3" panose="05040102010807070707" pitchFamily="18" charset="2"/>
              <a:buChar char="&quot;"/>
            </a:pPr>
            <a:r>
              <a:rPr lang="vi-VN" sz="2000"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Bọn trẻ đang đá bóng ngoài sân. </a:t>
            </a:r>
            <a:r>
              <a:rPr lang="vi-VN" sz="2000" i="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(chỉ thời gian)</a:t>
            </a:r>
          </a:p>
          <a:p>
            <a:pPr marL="342900" indent="-342900" algn="just" defTabSz="685663">
              <a:buFont typeface="Wingdings 3" panose="05040102010807070707" pitchFamily="18" charset="2"/>
              <a:buChar char="&quot;"/>
            </a:pPr>
            <a:r>
              <a:rPr lang="vi-VN" sz="2000"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Bọn trẻ không đá bóng ngoài sân. </a:t>
            </a:r>
            <a:r>
              <a:rPr lang="vi-VN" sz="2000" i="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(chỉ sự phủ định)</a:t>
            </a:r>
            <a:endParaRPr lang="en-US" sz="2000" i="1" dirty="0">
              <a:solidFill>
                <a:schemeClr val="tx1"/>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30C4977F-C85C-41EA-8C60-94411194C01E}"/>
              </a:ext>
            </a:extLst>
          </p:cNvPr>
          <p:cNvSpPr/>
          <p:nvPr/>
        </p:nvSpPr>
        <p:spPr>
          <a:xfrm>
            <a:off x="714138" y="2441076"/>
            <a:ext cx="7843122" cy="400110"/>
          </a:xfrm>
          <a:prstGeom prst="rect">
            <a:avLst/>
          </a:prstGeom>
        </p:spPr>
        <p:txBody>
          <a:bodyPr wrap="square">
            <a:spAutoFit/>
          </a:bodyPr>
          <a:lstStyle/>
          <a:p>
            <a:pPr marL="342900" indent="-342900" algn="just" defTabSz="685663">
              <a:buClr>
                <a:srgbClr val="0070C0"/>
              </a:buClr>
              <a:buFont typeface="Wingdings" panose="05000000000000000000" pitchFamily="2" charset="2"/>
              <a:buChar char="v"/>
            </a:pPr>
            <a:r>
              <a:rPr lang="vi-VN" sz="2000"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Ví dụ:</a:t>
            </a:r>
          </a:p>
        </p:txBody>
      </p:sp>
    </p:spTree>
    <p:extLst>
      <p:ext uri="{BB962C8B-B14F-4D97-AF65-F5344CB8AC3E}">
        <p14:creationId xmlns:p14="http://schemas.microsoft.com/office/powerpoint/2010/main" val="154490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11"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737"/>
        <p:cNvGrpSpPr/>
        <p:nvPr/>
      </p:nvGrpSpPr>
      <p:grpSpPr>
        <a:xfrm>
          <a:off x="0" y="0"/>
          <a:ext cx="0" cy="0"/>
          <a:chOff x="0" y="0"/>
          <a:chExt cx="0" cy="0"/>
        </a:xfrm>
      </p:grpSpPr>
      <p:sp>
        <p:nvSpPr>
          <p:cNvPr id="5738" name="Google Shape;5738;p57"/>
          <p:cNvSpPr txBox="1">
            <a:spLocks noGrp="1"/>
          </p:cNvSpPr>
          <p:nvPr>
            <p:ph type="title"/>
          </p:nvPr>
        </p:nvSpPr>
        <p:spPr>
          <a:xfrm>
            <a:off x="1855815" y="1307100"/>
            <a:ext cx="5612781" cy="2529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sz="6600" b="1" dirty="0">
                <a:latin typeface="+mj-lt"/>
                <a:ea typeface="Cambria" panose="02040503050406030204" pitchFamily="18" charset="0"/>
              </a:rPr>
              <a:t>KHỞI ĐỘNG</a:t>
            </a:r>
            <a:endParaRPr sz="6600" b="1" dirty="0">
              <a:latin typeface="+mj-lt"/>
              <a:ea typeface="Cambria" panose="02040503050406030204" pitchFamily="18" charset="0"/>
            </a:endParaRPr>
          </a:p>
        </p:txBody>
      </p:sp>
      <p:grpSp>
        <p:nvGrpSpPr>
          <p:cNvPr id="5739" name="Google Shape;5739;p57"/>
          <p:cNvGrpSpPr/>
          <p:nvPr/>
        </p:nvGrpSpPr>
        <p:grpSpPr>
          <a:xfrm>
            <a:off x="290825" y="1453335"/>
            <a:ext cx="1878616" cy="2848216"/>
            <a:chOff x="290825" y="1453335"/>
            <a:chExt cx="1878616" cy="2848216"/>
          </a:xfrm>
        </p:grpSpPr>
        <p:pic>
          <p:nvPicPr>
            <p:cNvPr id="5740" name="Google Shape;5740;p57"/>
            <p:cNvPicPr preferRelativeResize="0"/>
            <p:nvPr/>
          </p:nvPicPr>
          <p:blipFill>
            <a:blip r:embed="rId3">
              <a:alphaModFix/>
            </a:blip>
            <a:stretch>
              <a:fillRect/>
            </a:stretch>
          </p:blipFill>
          <p:spPr>
            <a:xfrm>
              <a:off x="290825" y="1453335"/>
              <a:ext cx="1878616" cy="2848216"/>
            </a:xfrm>
            <a:prstGeom prst="rect">
              <a:avLst/>
            </a:prstGeom>
            <a:noFill/>
            <a:ln>
              <a:noFill/>
            </a:ln>
          </p:spPr>
        </p:pic>
        <p:pic>
          <p:nvPicPr>
            <p:cNvPr id="5741" name="Google Shape;5741;p57"/>
            <p:cNvPicPr preferRelativeResize="0"/>
            <p:nvPr/>
          </p:nvPicPr>
          <p:blipFill>
            <a:blip r:embed="rId4">
              <a:alphaModFix/>
            </a:blip>
            <a:stretch>
              <a:fillRect/>
            </a:stretch>
          </p:blipFill>
          <p:spPr>
            <a:xfrm rot="5400000">
              <a:off x="1057130" y="3130409"/>
              <a:ext cx="346013" cy="875625"/>
            </a:xfrm>
            <a:prstGeom prst="rect">
              <a:avLst/>
            </a:prstGeom>
            <a:noFill/>
            <a:ln>
              <a:noFill/>
            </a:ln>
          </p:spPr>
        </p:pic>
      </p:grpSp>
      <p:grpSp>
        <p:nvGrpSpPr>
          <p:cNvPr id="5742" name="Google Shape;5742;p57"/>
          <p:cNvGrpSpPr/>
          <p:nvPr/>
        </p:nvGrpSpPr>
        <p:grpSpPr>
          <a:xfrm>
            <a:off x="7060098" y="1402625"/>
            <a:ext cx="1996953" cy="3027630"/>
            <a:chOff x="7060098" y="1402625"/>
            <a:chExt cx="1996953" cy="3027630"/>
          </a:xfrm>
        </p:grpSpPr>
        <p:pic>
          <p:nvPicPr>
            <p:cNvPr id="5743" name="Google Shape;5743;p57"/>
            <p:cNvPicPr preferRelativeResize="0"/>
            <p:nvPr/>
          </p:nvPicPr>
          <p:blipFill>
            <a:blip r:embed="rId5">
              <a:alphaModFix/>
            </a:blip>
            <a:stretch>
              <a:fillRect/>
            </a:stretch>
          </p:blipFill>
          <p:spPr>
            <a:xfrm>
              <a:off x="7060098" y="1402625"/>
              <a:ext cx="1996953" cy="3027630"/>
            </a:xfrm>
            <a:prstGeom prst="rect">
              <a:avLst/>
            </a:prstGeom>
            <a:noFill/>
            <a:ln>
              <a:noFill/>
            </a:ln>
          </p:spPr>
        </p:pic>
        <p:pic>
          <p:nvPicPr>
            <p:cNvPr id="5744" name="Google Shape;5744;p57"/>
            <p:cNvPicPr preferRelativeResize="0"/>
            <p:nvPr/>
          </p:nvPicPr>
          <p:blipFill>
            <a:blip r:embed="rId6">
              <a:alphaModFix/>
            </a:blip>
            <a:stretch>
              <a:fillRect/>
            </a:stretch>
          </p:blipFill>
          <p:spPr>
            <a:xfrm rot="5400000">
              <a:off x="7813180" y="3330126"/>
              <a:ext cx="346013" cy="875625"/>
            </a:xfrm>
            <a:prstGeom prst="rect">
              <a:avLst/>
            </a:prstGeom>
            <a:noFill/>
            <a:ln>
              <a:noFill/>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500"/>
                                  </p:stCondLst>
                                  <p:childTnLst>
                                    <p:set>
                                      <p:cBhvr>
                                        <p:cTn id="6" dur="1" fill="hold">
                                          <p:stCondLst>
                                            <p:cond delay="0"/>
                                          </p:stCondLst>
                                        </p:cTn>
                                        <p:tgtEl>
                                          <p:spTgt spid="5738"/>
                                        </p:tgtEl>
                                        <p:attrNameLst>
                                          <p:attrName>style.visibility</p:attrName>
                                        </p:attrNameLst>
                                      </p:cBhvr>
                                      <p:to>
                                        <p:strVal val="visible"/>
                                      </p:to>
                                    </p:set>
                                    <p:anim calcmode="lin" valueType="num">
                                      <p:cBhvr>
                                        <p:cTn id="7" dur="1000" fill="hold"/>
                                        <p:tgtEl>
                                          <p:spTgt spid="5738"/>
                                        </p:tgtEl>
                                        <p:attrNameLst>
                                          <p:attrName>ppt_w</p:attrName>
                                        </p:attrNameLst>
                                      </p:cBhvr>
                                      <p:tavLst>
                                        <p:tav tm="0">
                                          <p:val>
                                            <p:fltVal val="0"/>
                                          </p:val>
                                        </p:tav>
                                        <p:tav tm="100000">
                                          <p:val>
                                            <p:strVal val="#ppt_w"/>
                                          </p:val>
                                        </p:tav>
                                      </p:tavLst>
                                    </p:anim>
                                    <p:anim calcmode="lin" valueType="num">
                                      <p:cBhvr>
                                        <p:cTn id="8" dur="1000" fill="hold"/>
                                        <p:tgtEl>
                                          <p:spTgt spid="5738"/>
                                        </p:tgtEl>
                                        <p:attrNameLst>
                                          <p:attrName>ppt_h</p:attrName>
                                        </p:attrNameLst>
                                      </p:cBhvr>
                                      <p:tavLst>
                                        <p:tav tm="0">
                                          <p:val>
                                            <p:fltVal val="0"/>
                                          </p:val>
                                        </p:tav>
                                        <p:tav tm="100000">
                                          <p:val>
                                            <p:strVal val="#ppt_h"/>
                                          </p:val>
                                        </p:tav>
                                      </p:tavLst>
                                    </p:anim>
                                    <p:anim calcmode="lin" valueType="num">
                                      <p:cBhvr>
                                        <p:cTn id="9" dur="1000" fill="hold"/>
                                        <p:tgtEl>
                                          <p:spTgt spid="5738"/>
                                        </p:tgtEl>
                                        <p:attrNameLst>
                                          <p:attrName>style.rotation</p:attrName>
                                        </p:attrNameLst>
                                      </p:cBhvr>
                                      <p:tavLst>
                                        <p:tav tm="0">
                                          <p:val>
                                            <p:fltVal val="90"/>
                                          </p:val>
                                        </p:tav>
                                        <p:tav tm="100000">
                                          <p:val>
                                            <p:fltVal val="0"/>
                                          </p:val>
                                        </p:tav>
                                      </p:tavLst>
                                    </p:anim>
                                    <p:animEffect transition="in" filter="fade">
                                      <p:cBhvr>
                                        <p:cTn id="10" dur="1000"/>
                                        <p:tgtEl>
                                          <p:spTgt spid="57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492"/>
        <p:cNvGrpSpPr/>
        <p:nvPr/>
      </p:nvGrpSpPr>
      <p:grpSpPr>
        <a:xfrm>
          <a:off x="0" y="0"/>
          <a:ext cx="0" cy="0"/>
          <a:chOff x="0" y="0"/>
          <a:chExt cx="0" cy="0"/>
        </a:xfrm>
      </p:grpSpPr>
      <p:sp>
        <p:nvSpPr>
          <p:cNvPr id="5493" name="Google Shape;5493;p41"/>
          <p:cNvSpPr/>
          <p:nvPr/>
        </p:nvSpPr>
        <p:spPr>
          <a:xfrm>
            <a:off x="904913" y="1642820"/>
            <a:ext cx="7276800" cy="2926065"/>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494" name="Google Shape;5494;p41"/>
          <p:cNvSpPr txBox="1">
            <a:spLocks noGrp="1"/>
          </p:cNvSpPr>
          <p:nvPr>
            <p:ph type="title"/>
          </p:nvPr>
        </p:nvSpPr>
        <p:spPr>
          <a:xfrm>
            <a:off x="139485" y="471839"/>
            <a:ext cx="8834034" cy="669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sz="3200" b="1" dirty="0">
                <a:solidFill>
                  <a:schemeClr val="accent5">
                    <a:lumMod val="75000"/>
                  </a:schemeClr>
                </a:solidFill>
                <a:latin typeface="Times New Roman" panose="02020603050405020304" pitchFamily="18" charset="0"/>
                <a:ea typeface="Cambria" panose="02040503050406030204" pitchFamily="18" charset="0"/>
                <a:cs typeface="Times New Roman" panose="02020603050405020304" pitchFamily="18" charset="0"/>
              </a:rPr>
              <a:t>Bài tập 4</a:t>
            </a:r>
            <a:br>
              <a:rPr lang="vi-VN" sz="3200" b="1" dirty="0">
                <a:solidFill>
                  <a:schemeClr val="accent5">
                    <a:lumMod val="75000"/>
                  </a:schemeClr>
                </a:solidFill>
                <a:latin typeface="Times New Roman" panose="02020603050405020304" pitchFamily="18" charset="0"/>
                <a:ea typeface="Cambria" panose="02040503050406030204" pitchFamily="18" charset="0"/>
                <a:cs typeface="Times New Roman" panose="02020603050405020304" pitchFamily="18" charset="0"/>
              </a:rPr>
            </a:br>
            <a:r>
              <a:rPr lang="vi-VN"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Chỉ ra và nêu tác dụng của biện pháp tu từ được sử dụng trong đoạn thơ.</a:t>
            </a:r>
            <a:endParaRPr sz="32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5495" name="Google Shape;5495;p41"/>
          <p:cNvSpPr txBox="1">
            <a:spLocks noGrp="1"/>
          </p:cNvSpPr>
          <p:nvPr>
            <p:ph type="subTitle" idx="1"/>
          </p:nvPr>
        </p:nvSpPr>
        <p:spPr>
          <a:xfrm>
            <a:off x="1133871" y="2978692"/>
            <a:ext cx="6610027" cy="285757"/>
          </a:xfrm>
          <a:prstGeom prst="rect">
            <a:avLst/>
          </a:prstGeom>
        </p:spPr>
        <p:txBody>
          <a:bodyPr spcFirstLastPara="1" wrap="square" lIns="91425" tIns="91425" rIns="91425" bIns="91425" anchor="ctr" anchorCtr="0">
            <a:noAutofit/>
          </a:bodyPr>
          <a:lstStyle/>
          <a:p>
            <a:pPr indent="-457200" algn="just">
              <a:lnSpc>
                <a:spcPct val="110000"/>
              </a:lnSpc>
              <a:spcAft>
                <a:spcPts val="800"/>
              </a:spcAft>
            </a:pPr>
            <a:r>
              <a:rPr lang="vi-VN" sz="1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Có 2 biện pháp tu từ được sử dụng trong đoạn thơ:</a:t>
            </a:r>
          </a:p>
          <a:p>
            <a:pPr indent="-457200" algn="just">
              <a:lnSpc>
                <a:spcPct val="110000"/>
              </a:lnSpc>
              <a:spcAft>
                <a:spcPts val="800"/>
              </a:spcAft>
              <a:buFontTx/>
              <a:buChar char="-"/>
            </a:pPr>
            <a:r>
              <a:rPr lang="vi-VN" sz="1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Biện pháp tu nhân hóa </a:t>
            </a:r>
            <a:r>
              <a:rPr lang="vi-VN" sz="1800" i="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(thì thầm). </a:t>
            </a:r>
            <a:r>
              <a:rPr lang="vi-VN" sz="1800" b="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Tác dụng:</a:t>
            </a:r>
            <a:r>
              <a:rPr lang="vi-VN" sz="1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Làm cho hình ảnh hạt mầm hiện lên sinh động, đồng thời thể hiện trong cảm nhận của tác giả hạt mầm giống như một con người.</a:t>
            </a:r>
          </a:p>
          <a:p>
            <a:pPr indent="-457200" algn="just">
              <a:lnSpc>
                <a:spcPct val="110000"/>
              </a:lnSpc>
              <a:spcAft>
                <a:spcPts val="800"/>
              </a:spcAft>
              <a:buFontTx/>
              <a:buChar char="-"/>
            </a:pPr>
            <a:r>
              <a:rPr lang="vi-VN" sz="18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Biện pháp tu từ ẩn dụ </a:t>
            </a:r>
            <a:r>
              <a:rPr lang="vi-VN" sz="1800" i="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(giọt sữa). </a:t>
            </a:r>
            <a:r>
              <a:rPr lang="vi-VN" sz="1800" b="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Tác dụng: </a:t>
            </a:r>
            <a:r>
              <a:rPr lang="vi-VN" sz="18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góp phần khắc họa sinh động hình ảnh hạt mầm mới nhú có hình dáng và màu sắc trắng đục như giọt sữa đồng thời thể hiện tình cảm yêu thương, trìu mến của tác giả danh cho hạt mầm.</a:t>
            </a:r>
            <a:endParaRPr lang="vi-VN" sz="1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p:txBody>
      </p:sp>
      <p:grpSp>
        <p:nvGrpSpPr>
          <p:cNvPr id="5496" name="Google Shape;5496;p41"/>
          <p:cNvGrpSpPr/>
          <p:nvPr/>
        </p:nvGrpSpPr>
        <p:grpSpPr>
          <a:xfrm>
            <a:off x="7242405" y="1912614"/>
            <a:ext cx="1878616" cy="2848216"/>
            <a:chOff x="7077725" y="912622"/>
            <a:chExt cx="1878616" cy="2848216"/>
          </a:xfrm>
        </p:grpSpPr>
        <p:pic>
          <p:nvPicPr>
            <p:cNvPr id="5497" name="Google Shape;5497;p41"/>
            <p:cNvPicPr preferRelativeResize="0"/>
            <p:nvPr/>
          </p:nvPicPr>
          <p:blipFill>
            <a:blip r:embed="rId3">
              <a:alphaModFix/>
            </a:blip>
            <a:stretch>
              <a:fillRect/>
            </a:stretch>
          </p:blipFill>
          <p:spPr>
            <a:xfrm flipH="1">
              <a:off x="7077725" y="912622"/>
              <a:ext cx="1878616" cy="2848216"/>
            </a:xfrm>
            <a:prstGeom prst="rect">
              <a:avLst/>
            </a:prstGeom>
            <a:noFill/>
            <a:ln>
              <a:noFill/>
            </a:ln>
          </p:spPr>
        </p:pic>
        <p:pic>
          <p:nvPicPr>
            <p:cNvPr id="5498" name="Google Shape;5498;p41"/>
            <p:cNvPicPr preferRelativeResize="0"/>
            <p:nvPr/>
          </p:nvPicPr>
          <p:blipFill>
            <a:blip r:embed="rId4">
              <a:alphaModFix/>
            </a:blip>
            <a:stretch>
              <a:fillRect/>
            </a:stretch>
          </p:blipFill>
          <p:spPr>
            <a:xfrm rot="-5400000" flipH="1">
              <a:off x="7844024" y="2498234"/>
              <a:ext cx="346013" cy="875625"/>
            </a:xfrm>
            <a:prstGeom prst="rect">
              <a:avLst/>
            </a:prstGeom>
            <a:noFill/>
            <a:ln>
              <a:noFill/>
            </a:ln>
          </p:spPr>
        </p:pic>
      </p:grpSp>
      <p:grpSp>
        <p:nvGrpSpPr>
          <p:cNvPr id="5499" name="Google Shape;5499;p41"/>
          <p:cNvGrpSpPr/>
          <p:nvPr/>
        </p:nvGrpSpPr>
        <p:grpSpPr>
          <a:xfrm>
            <a:off x="-267767" y="2166576"/>
            <a:ext cx="2940553" cy="3538923"/>
            <a:chOff x="-292614" y="567292"/>
            <a:chExt cx="2940553" cy="3538923"/>
          </a:xfrm>
        </p:grpSpPr>
        <p:pic>
          <p:nvPicPr>
            <p:cNvPr id="5500" name="Google Shape;5500;p41"/>
            <p:cNvPicPr preferRelativeResize="0"/>
            <p:nvPr/>
          </p:nvPicPr>
          <p:blipFill>
            <a:blip r:embed="rId5">
              <a:alphaModFix/>
            </a:blip>
            <a:stretch>
              <a:fillRect/>
            </a:stretch>
          </p:blipFill>
          <p:spPr>
            <a:xfrm rot="-1245762">
              <a:off x="179186" y="822937"/>
              <a:ext cx="1996952" cy="3027631"/>
            </a:xfrm>
            <a:prstGeom prst="rect">
              <a:avLst/>
            </a:prstGeom>
            <a:noFill/>
            <a:ln>
              <a:noFill/>
            </a:ln>
          </p:spPr>
        </p:pic>
        <p:pic>
          <p:nvPicPr>
            <p:cNvPr id="5501" name="Google Shape;5501;p41"/>
            <p:cNvPicPr preferRelativeResize="0"/>
            <p:nvPr/>
          </p:nvPicPr>
          <p:blipFill>
            <a:blip r:embed="rId4">
              <a:alphaModFix/>
            </a:blip>
            <a:stretch>
              <a:fillRect/>
            </a:stretch>
          </p:blipFill>
          <p:spPr>
            <a:xfrm rot="-5400000" flipH="1">
              <a:off x="946704" y="2498234"/>
              <a:ext cx="346013" cy="875625"/>
            </a:xfrm>
            <a:prstGeom prst="rect">
              <a:avLst/>
            </a:prstGeom>
            <a:noFill/>
            <a:ln>
              <a:noFill/>
            </a:ln>
          </p:spPr>
        </p:pic>
      </p:grpSp>
    </p:spTree>
    <p:extLst>
      <p:ext uri="{BB962C8B-B14F-4D97-AF65-F5344CB8AC3E}">
        <p14:creationId xmlns:p14="http://schemas.microsoft.com/office/powerpoint/2010/main" val="1405701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493"/>
                                        </p:tgtEl>
                                        <p:attrNameLst>
                                          <p:attrName>style.visibility</p:attrName>
                                        </p:attrNameLst>
                                      </p:cBhvr>
                                      <p:to>
                                        <p:strVal val="visible"/>
                                      </p:to>
                                    </p:set>
                                    <p:animEffect transition="in" filter="fade">
                                      <p:cBhvr>
                                        <p:cTn id="7" dur="500"/>
                                        <p:tgtEl>
                                          <p:spTgt spid="549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495">
                                            <p:txEl>
                                              <p:pRg st="0" end="0"/>
                                            </p:txEl>
                                          </p:spTgt>
                                        </p:tgtEl>
                                        <p:attrNameLst>
                                          <p:attrName>style.visibility</p:attrName>
                                        </p:attrNameLst>
                                      </p:cBhvr>
                                      <p:to>
                                        <p:strVal val="visible"/>
                                      </p:to>
                                    </p:set>
                                    <p:animEffect transition="in" filter="fade">
                                      <p:cBhvr>
                                        <p:cTn id="12" dur="500"/>
                                        <p:tgtEl>
                                          <p:spTgt spid="5495">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495">
                                            <p:txEl>
                                              <p:pRg st="1" end="1"/>
                                            </p:txEl>
                                          </p:spTgt>
                                        </p:tgtEl>
                                        <p:attrNameLst>
                                          <p:attrName>style.visibility</p:attrName>
                                        </p:attrNameLst>
                                      </p:cBhvr>
                                      <p:to>
                                        <p:strVal val="visible"/>
                                      </p:to>
                                    </p:set>
                                    <p:animEffect transition="in" filter="fade">
                                      <p:cBhvr>
                                        <p:cTn id="15" dur="500"/>
                                        <p:tgtEl>
                                          <p:spTgt spid="5495">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495">
                                            <p:txEl>
                                              <p:pRg st="2" end="2"/>
                                            </p:txEl>
                                          </p:spTgt>
                                        </p:tgtEl>
                                        <p:attrNameLst>
                                          <p:attrName>style.visibility</p:attrName>
                                        </p:attrNameLst>
                                      </p:cBhvr>
                                      <p:to>
                                        <p:strVal val="visible"/>
                                      </p:to>
                                    </p:set>
                                    <p:animEffect transition="in" filter="fade">
                                      <p:cBhvr>
                                        <p:cTn id="18" dur="500"/>
                                        <p:tgtEl>
                                          <p:spTgt spid="5495">
                                            <p:txEl>
                                              <p:pRg st="2" end="2"/>
                                            </p:txEl>
                                          </p:spTgt>
                                        </p:tgtEl>
                                      </p:cBhvr>
                                    </p:animEffect>
                                  </p:childTnLst>
                                </p:cTn>
                              </p:par>
                            </p:childTnLst>
                          </p:cTn>
                        </p:par>
                        <p:par>
                          <p:cTn id="19" fill="hold">
                            <p:stCondLst>
                              <p:cond delay="500"/>
                            </p:stCondLst>
                            <p:childTnLst>
                              <p:par>
                                <p:cTn id="20" presetID="2" presetClass="entr" presetSubtype="4" fill="hold" nodeType="afterEffect">
                                  <p:stCondLst>
                                    <p:cond delay="0"/>
                                  </p:stCondLst>
                                  <p:childTnLst>
                                    <p:set>
                                      <p:cBhvr>
                                        <p:cTn id="21" dur="1" fill="hold">
                                          <p:stCondLst>
                                            <p:cond delay="0"/>
                                          </p:stCondLst>
                                        </p:cTn>
                                        <p:tgtEl>
                                          <p:spTgt spid="5499"/>
                                        </p:tgtEl>
                                        <p:attrNameLst>
                                          <p:attrName>style.visibility</p:attrName>
                                        </p:attrNameLst>
                                      </p:cBhvr>
                                      <p:to>
                                        <p:strVal val="visible"/>
                                      </p:to>
                                    </p:set>
                                    <p:anim calcmode="lin" valueType="num">
                                      <p:cBhvr additive="base">
                                        <p:cTn id="22" dur="500" fill="hold"/>
                                        <p:tgtEl>
                                          <p:spTgt spid="5499"/>
                                        </p:tgtEl>
                                        <p:attrNameLst>
                                          <p:attrName>ppt_x</p:attrName>
                                        </p:attrNameLst>
                                      </p:cBhvr>
                                      <p:tavLst>
                                        <p:tav tm="0">
                                          <p:val>
                                            <p:strVal val="#ppt_x"/>
                                          </p:val>
                                        </p:tav>
                                        <p:tav tm="100000">
                                          <p:val>
                                            <p:strVal val="#ppt_x"/>
                                          </p:val>
                                        </p:tav>
                                      </p:tavLst>
                                    </p:anim>
                                    <p:anim calcmode="lin" valueType="num">
                                      <p:cBhvr additive="base">
                                        <p:cTn id="23" dur="500" fill="hold"/>
                                        <p:tgtEl>
                                          <p:spTgt spid="5499"/>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5496"/>
                                        </p:tgtEl>
                                        <p:attrNameLst>
                                          <p:attrName>style.visibility</p:attrName>
                                        </p:attrNameLst>
                                      </p:cBhvr>
                                      <p:to>
                                        <p:strVal val="visible"/>
                                      </p:to>
                                    </p:set>
                                    <p:anim calcmode="lin" valueType="num">
                                      <p:cBhvr additive="base">
                                        <p:cTn id="26" dur="500" fill="hold"/>
                                        <p:tgtEl>
                                          <p:spTgt spid="5496"/>
                                        </p:tgtEl>
                                        <p:attrNameLst>
                                          <p:attrName>ppt_x</p:attrName>
                                        </p:attrNameLst>
                                      </p:cBhvr>
                                      <p:tavLst>
                                        <p:tav tm="0">
                                          <p:val>
                                            <p:strVal val="#ppt_x"/>
                                          </p:val>
                                        </p:tav>
                                        <p:tav tm="100000">
                                          <p:val>
                                            <p:strVal val="#ppt_x"/>
                                          </p:val>
                                        </p:tav>
                                      </p:tavLst>
                                    </p:anim>
                                    <p:anim calcmode="lin" valueType="num">
                                      <p:cBhvr additive="base">
                                        <p:cTn id="27" dur="500" fill="hold"/>
                                        <p:tgtEl>
                                          <p:spTgt spid="549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93" grpId="0" animBg="1"/>
      <p:bldP spid="5495"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479"/>
        <p:cNvGrpSpPr/>
        <p:nvPr/>
      </p:nvGrpSpPr>
      <p:grpSpPr>
        <a:xfrm>
          <a:off x="0" y="0"/>
          <a:ext cx="0" cy="0"/>
          <a:chOff x="0" y="0"/>
          <a:chExt cx="0" cy="0"/>
        </a:xfrm>
      </p:grpSpPr>
      <p:sp>
        <p:nvSpPr>
          <p:cNvPr id="5480" name="Google Shape;5480;p40"/>
          <p:cNvSpPr txBox="1">
            <a:spLocks noGrp="1"/>
          </p:cNvSpPr>
          <p:nvPr>
            <p:ph type="title"/>
          </p:nvPr>
        </p:nvSpPr>
        <p:spPr>
          <a:xfrm>
            <a:off x="924859" y="1638704"/>
            <a:ext cx="2021700" cy="52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Phả</a:t>
            </a:r>
            <a:endParaRPr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5481" name="Google Shape;5481;p40"/>
          <p:cNvSpPr txBox="1">
            <a:spLocks noGrp="1"/>
          </p:cNvSpPr>
          <p:nvPr>
            <p:ph type="subTitle" idx="1"/>
          </p:nvPr>
        </p:nvSpPr>
        <p:spPr>
          <a:xfrm>
            <a:off x="696286" y="2166404"/>
            <a:ext cx="2393337" cy="10674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vi-VN" sz="1800" dirty="0">
                <a:effectLst/>
                <a:latin typeface="Times New Roman" panose="02020603050405020304" pitchFamily="18" charset="0"/>
                <a:ea typeface="Cambria" panose="02040503050406030204" pitchFamily="18" charset="0"/>
                <a:cs typeface="Times New Roman" panose="02020603050405020304" pitchFamily="18" charset="0"/>
              </a:rPr>
              <a:t>(hơi, khí) bốc mạnh và toả ra thành luồng.</a:t>
            </a:r>
            <a:endParaRPr sz="1800" dirty="0">
              <a:latin typeface="Times New Roman" panose="02020603050405020304" pitchFamily="18" charset="0"/>
              <a:ea typeface="Cambria" panose="02040503050406030204" pitchFamily="18" charset="0"/>
              <a:cs typeface="Times New Roman" panose="02020603050405020304" pitchFamily="18" charset="0"/>
            </a:endParaRPr>
          </a:p>
        </p:txBody>
      </p:sp>
      <p:sp>
        <p:nvSpPr>
          <p:cNvPr id="5482" name="Google Shape;5482;p40"/>
          <p:cNvSpPr txBox="1">
            <a:spLocks noGrp="1"/>
          </p:cNvSpPr>
          <p:nvPr>
            <p:ph type="title" idx="2"/>
          </p:nvPr>
        </p:nvSpPr>
        <p:spPr>
          <a:xfrm>
            <a:off x="3545850" y="1638704"/>
            <a:ext cx="2052300" cy="52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Quyện</a:t>
            </a:r>
            <a:endParaRPr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5483" name="Google Shape;5483;p40"/>
          <p:cNvSpPr txBox="1">
            <a:spLocks noGrp="1"/>
          </p:cNvSpPr>
          <p:nvPr>
            <p:ph type="subTitle" idx="3"/>
          </p:nvPr>
        </p:nvSpPr>
        <p:spPr>
          <a:xfrm>
            <a:off x="3279016" y="2170732"/>
            <a:ext cx="2526717" cy="1067400"/>
          </a:xfrm>
          <a:prstGeom prst="rect">
            <a:avLst/>
          </a:prstGeom>
        </p:spPr>
        <p:txBody>
          <a:bodyPr spcFirstLastPara="1" wrap="square" lIns="91425" tIns="91425" rIns="91425" bIns="91425" anchor="t" anchorCtr="0">
            <a:noAutofit/>
          </a:bodyPr>
          <a:lstStyle/>
          <a:p>
            <a:pPr marL="0" indent="0" algn="just">
              <a:spcAft>
                <a:spcPts val="360"/>
              </a:spcAft>
            </a:pPr>
            <a:r>
              <a:rPr lang="vi-VN" sz="1800" dirty="0">
                <a:effectLst/>
                <a:latin typeface="Times New Roman" panose="02020603050405020304" pitchFamily="18" charset="0"/>
                <a:ea typeface="Cambria" panose="02040503050406030204" pitchFamily="18" charset="0"/>
                <a:cs typeface="Times New Roman" panose="02020603050405020304" pitchFamily="18" charset="0"/>
              </a:rPr>
              <a:t>cùng với nhau làm thành một khối không thể tách rời, tựa như xoắn chặt, bện chặt vào nhau</a:t>
            </a:r>
            <a:endParaRPr sz="1800" dirty="0">
              <a:latin typeface="Times New Roman" panose="02020603050405020304" pitchFamily="18" charset="0"/>
              <a:ea typeface="Cambria" panose="02040503050406030204" pitchFamily="18" charset="0"/>
              <a:cs typeface="Times New Roman" panose="02020603050405020304" pitchFamily="18" charset="0"/>
            </a:endParaRPr>
          </a:p>
        </p:txBody>
      </p:sp>
      <p:sp>
        <p:nvSpPr>
          <p:cNvPr id="5484" name="Google Shape;5484;p40"/>
          <p:cNvSpPr txBox="1">
            <a:spLocks noGrp="1"/>
          </p:cNvSpPr>
          <p:nvPr>
            <p:ph type="title" idx="4"/>
          </p:nvPr>
        </p:nvSpPr>
        <p:spPr>
          <a:xfrm>
            <a:off x="6197100" y="1638704"/>
            <a:ext cx="2021700" cy="52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Tỏa</a:t>
            </a:r>
            <a:endParaRPr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5485" name="Google Shape;5485;p40"/>
          <p:cNvSpPr txBox="1">
            <a:spLocks noGrp="1"/>
          </p:cNvSpPr>
          <p:nvPr>
            <p:ph type="subTitle" idx="5"/>
          </p:nvPr>
        </p:nvSpPr>
        <p:spPr>
          <a:xfrm>
            <a:off x="5955470" y="2166404"/>
            <a:ext cx="2452256" cy="1067400"/>
          </a:xfrm>
          <a:prstGeom prst="rect">
            <a:avLst/>
          </a:prstGeom>
        </p:spPr>
        <p:txBody>
          <a:bodyPr spcFirstLastPara="1" wrap="square" lIns="91425" tIns="91425" rIns="91425" bIns="91425" anchor="t" anchorCtr="0">
            <a:noAutofit/>
          </a:bodyPr>
          <a:lstStyle/>
          <a:p>
            <a:pPr marL="0" indent="0" algn="just">
              <a:spcAft>
                <a:spcPts val="360"/>
              </a:spcAft>
            </a:pPr>
            <a:r>
              <a:rPr lang="vi-VN" sz="18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(từ một điểm) lan truyền ra khắp xung quanh.</a:t>
            </a:r>
            <a:endParaRPr lang="en-US" sz="1800" dirty="0">
              <a:effectLst/>
              <a:latin typeface="Times New Roman" panose="02020603050405020304" pitchFamily="18" charset="0"/>
              <a:ea typeface="Cambria" panose="02040503050406030204" pitchFamily="18" charset="0"/>
              <a:cs typeface="Times New Roman" panose="02020603050405020304" pitchFamily="18" charset="0"/>
            </a:endParaRPr>
          </a:p>
        </p:txBody>
      </p:sp>
      <p:cxnSp>
        <p:nvCxnSpPr>
          <p:cNvPr id="5487" name="Google Shape;5487;p40"/>
          <p:cNvCxnSpPr>
            <a:cxnSpLocks/>
          </p:cNvCxnSpPr>
          <p:nvPr/>
        </p:nvCxnSpPr>
        <p:spPr>
          <a:xfrm>
            <a:off x="3170000" y="1868485"/>
            <a:ext cx="0" cy="1825211"/>
          </a:xfrm>
          <a:prstGeom prst="straightConnector1">
            <a:avLst/>
          </a:prstGeom>
          <a:noFill/>
          <a:ln w="19050" cap="flat" cmpd="sng">
            <a:solidFill>
              <a:schemeClr val="accent2"/>
            </a:solidFill>
            <a:prstDash val="solid"/>
            <a:round/>
            <a:headEnd type="oval" w="med" len="med"/>
            <a:tailEnd type="oval" w="med" len="med"/>
          </a:ln>
        </p:spPr>
      </p:cxnSp>
      <p:cxnSp>
        <p:nvCxnSpPr>
          <p:cNvPr id="5488" name="Google Shape;5488;p40"/>
          <p:cNvCxnSpPr>
            <a:cxnSpLocks/>
          </p:cNvCxnSpPr>
          <p:nvPr/>
        </p:nvCxnSpPr>
        <p:spPr>
          <a:xfrm>
            <a:off x="5897625" y="1902554"/>
            <a:ext cx="0" cy="1791142"/>
          </a:xfrm>
          <a:prstGeom prst="straightConnector1">
            <a:avLst/>
          </a:prstGeom>
          <a:noFill/>
          <a:ln w="19050" cap="flat" cmpd="sng">
            <a:solidFill>
              <a:schemeClr val="accent2"/>
            </a:solidFill>
            <a:prstDash val="solid"/>
            <a:round/>
            <a:headEnd type="oval" w="med" len="med"/>
            <a:tailEnd type="oval" w="med" len="med"/>
          </a:ln>
        </p:spPr>
      </p:cxnSp>
      <p:sp>
        <p:nvSpPr>
          <p:cNvPr id="11" name="Google Shape;5494;p41">
            <a:extLst>
              <a:ext uri="{FF2B5EF4-FFF2-40B4-BE49-F238E27FC236}">
                <a16:creationId xmlns:a16="http://schemas.microsoft.com/office/drawing/2014/main" id="{778897BC-2730-4929-8EDF-C7841F6AD411}"/>
              </a:ext>
            </a:extLst>
          </p:cNvPr>
          <p:cNvSpPr txBox="1">
            <a:spLocks/>
          </p:cNvSpPr>
          <p:nvPr/>
        </p:nvSpPr>
        <p:spPr>
          <a:xfrm>
            <a:off x="829055" y="651119"/>
            <a:ext cx="7426637" cy="669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500"/>
              <a:buFont typeface="Marcellus"/>
              <a:buNone/>
              <a:defRPr sz="2400" b="0" i="0" u="none" strike="noStrike" cap="none">
                <a:solidFill>
                  <a:schemeClr val="dk1"/>
                </a:solidFill>
                <a:latin typeface="Marcellus"/>
                <a:ea typeface="Marcellus"/>
                <a:cs typeface="Marcellus"/>
                <a:sym typeface="Marcellus"/>
              </a:defRPr>
            </a:lvl1pPr>
            <a:lvl2pPr marR="0" lvl="1" algn="ctr" rtl="0">
              <a:lnSpc>
                <a:spcPct val="100000"/>
              </a:lnSpc>
              <a:spcBef>
                <a:spcPts val="0"/>
              </a:spcBef>
              <a:spcAft>
                <a:spcPts val="0"/>
              </a:spcAft>
              <a:buClr>
                <a:schemeClr val="dk1"/>
              </a:buClr>
              <a:buSzPts val="2500"/>
              <a:buFont typeface="Marcellus"/>
              <a:buNone/>
              <a:defRPr sz="2500" b="0" i="0" u="none" strike="noStrike" cap="none">
                <a:solidFill>
                  <a:schemeClr val="dk1"/>
                </a:solidFill>
                <a:latin typeface="Marcellus"/>
                <a:ea typeface="Marcellus"/>
                <a:cs typeface="Marcellus"/>
                <a:sym typeface="Marcellus"/>
              </a:defRPr>
            </a:lvl2pPr>
            <a:lvl3pPr marR="0" lvl="2" algn="ctr" rtl="0">
              <a:lnSpc>
                <a:spcPct val="100000"/>
              </a:lnSpc>
              <a:spcBef>
                <a:spcPts val="0"/>
              </a:spcBef>
              <a:spcAft>
                <a:spcPts val="0"/>
              </a:spcAft>
              <a:buClr>
                <a:schemeClr val="dk1"/>
              </a:buClr>
              <a:buSzPts val="2500"/>
              <a:buFont typeface="Marcellus"/>
              <a:buNone/>
              <a:defRPr sz="2500" b="0" i="0" u="none" strike="noStrike" cap="none">
                <a:solidFill>
                  <a:schemeClr val="dk1"/>
                </a:solidFill>
                <a:latin typeface="Marcellus"/>
                <a:ea typeface="Marcellus"/>
                <a:cs typeface="Marcellus"/>
                <a:sym typeface="Marcellus"/>
              </a:defRPr>
            </a:lvl3pPr>
            <a:lvl4pPr marR="0" lvl="3" algn="ctr" rtl="0">
              <a:lnSpc>
                <a:spcPct val="100000"/>
              </a:lnSpc>
              <a:spcBef>
                <a:spcPts val="0"/>
              </a:spcBef>
              <a:spcAft>
                <a:spcPts val="0"/>
              </a:spcAft>
              <a:buClr>
                <a:schemeClr val="dk1"/>
              </a:buClr>
              <a:buSzPts val="2500"/>
              <a:buFont typeface="Marcellus"/>
              <a:buNone/>
              <a:defRPr sz="2500" b="0" i="0" u="none" strike="noStrike" cap="none">
                <a:solidFill>
                  <a:schemeClr val="dk1"/>
                </a:solidFill>
                <a:latin typeface="Marcellus"/>
                <a:ea typeface="Marcellus"/>
                <a:cs typeface="Marcellus"/>
                <a:sym typeface="Marcellus"/>
              </a:defRPr>
            </a:lvl4pPr>
            <a:lvl5pPr marR="0" lvl="4" algn="ctr" rtl="0">
              <a:lnSpc>
                <a:spcPct val="100000"/>
              </a:lnSpc>
              <a:spcBef>
                <a:spcPts val="0"/>
              </a:spcBef>
              <a:spcAft>
                <a:spcPts val="0"/>
              </a:spcAft>
              <a:buClr>
                <a:schemeClr val="dk1"/>
              </a:buClr>
              <a:buSzPts val="2500"/>
              <a:buFont typeface="Marcellus"/>
              <a:buNone/>
              <a:defRPr sz="2500" b="0" i="0" u="none" strike="noStrike" cap="none">
                <a:solidFill>
                  <a:schemeClr val="dk1"/>
                </a:solidFill>
                <a:latin typeface="Marcellus"/>
                <a:ea typeface="Marcellus"/>
                <a:cs typeface="Marcellus"/>
                <a:sym typeface="Marcellus"/>
              </a:defRPr>
            </a:lvl5pPr>
            <a:lvl6pPr marR="0" lvl="5" algn="ctr" rtl="0">
              <a:lnSpc>
                <a:spcPct val="100000"/>
              </a:lnSpc>
              <a:spcBef>
                <a:spcPts val="0"/>
              </a:spcBef>
              <a:spcAft>
                <a:spcPts val="0"/>
              </a:spcAft>
              <a:buClr>
                <a:schemeClr val="dk1"/>
              </a:buClr>
              <a:buSzPts val="2500"/>
              <a:buFont typeface="Marcellus"/>
              <a:buNone/>
              <a:defRPr sz="2500" b="0" i="0" u="none" strike="noStrike" cap="none">
                <a:solidFill>
                  <a:schemeClr val="dk1"/>
                </a:solidFill>
                <a:latin typeface="Marcellus"/>
                <a:ea typeface="Marcellus"/>
                <a:cs typeface="Marcellus"/>
                <a:sym typeface="Marcellus"/>
              </a:defRPr>
            </a:lvl6pPr>
            <a:lvl7pPr marR="0" lvl="6" algn="ctr" rtl="0">
              <a:lnSpc>
                <a:spcPct val="100000"/>
              </a:lnSpc>
              <a:spcBef>
                <a:spcPts val="0"/>
              </a:spcBef>
              <a:spcAft>
                <a:spcPts val="0"/>
              </a:spcAft>
              <a:buClr>
                <a:schemeClr val="dk1"/>
              </a:buClr>
              <a:buSzPts val="2500"/>
              <a:buFont typeface="Marcellus"/>
              <a:buNone/>
              <a:defRPr sz="2500" b="0" i="0" u="none" strike="noStrike" cap="none">
                <a:solidFill>
                  <a:schemeClr val="dk1"/>
                </a:solidFill>
                <a:latin typeface="Marcellus"/>
                <a:ea typeface="Marcellus"/>
                <a:cs typeface="Marcellus"/>
                <a:sym typeface="Marcellus"/>
              </a:defRPr>
            </a:lvl7pPr>
            <a:lvl8pPr marR="0" lvl="7" algn="ctr" rtl="0">
              <a:lnSpc>
                <a:spcPct val="100000"/>
              </a:lnSpc>
              <a:spcBef>
                <a:spcPts val="0"/>
              </a:spcBef>
              <a:spcAft>
                <a:spcPts val="0"/>
              </a:spcAft>
              <a:buClr>
                <a:schemeClr val="dk1"/>
              </a:buClr>
              <a:buSzPts val="2500"/>
              <a:buFont typeface="Marcellus"/>
              <a:buNone/>
              <a:defRPr sz="2500" b="0" i="0" u="none" strike="noStrike" cap="none">
                <a:solidFill>
                  <a:schemeClr val="dk1"/>
                </a:solidFill>
                <a:latin typeface="Marcellus"/>
                <a:ea typeface="Marcellus"/>
                <a:cs typeface="Marcellus"/>
                <a:sym typeface="Marcellus"/>
              </a:defRPr>
            </a:lvl8pPr>
            <a:lvl9pPr marR="0" lvl="8" algn="ctr" rtl="0">
              <a:lnSpc>
                <a:spcPct val="100000"/>
              </a:lnSpc>
              <a:spcBef>
                <a:spcPts val="0"/>
              </a:spcBef>
              <a:spcAft>
                <a:spcPts val="0"/>
              </a:spcAft>
              <a:buClr>
                <a:schemeClr val="dk1"/>
              </a:buClr>
              <a:buSzPts val="2500"/>
              <a:buFont typeface="Marcellus"/>
              <a:buNone/>
              <a:defRPr sz="2500" b="0" i="0" u="none" strike="noStrike" cap="none">
                <a:solidFill>
                  <a:schemeClr val="dk1"/>
                </a:solidFill>
                <a:latin typeface="Marcellus"/>
                <a:ea typeface="Marcellus"/>
                <a:cs typeface="Marcellus"/>
                <a:sym typeface="Marcellus"/>
              </a:defRPr>
            </a:lvl9pPr>
          </a:lstStyle>
          <a:p>
            <a:r>
              <a:rPr lang="vi-VN" sz="3200" b="1" dirty="0">
                <a:solidFill>
                  <a:srgbClr val="7030A0"/>
                </a:solidFill>
                <a:latin typeface="Times New Roman" panose="02020603050405020304" pitchFamily="18" charset="0"/>
                <a:ea typeface="Cambria" panose="02040503050406030204" pitchFamily="18" charset="0"/>
                <a:cs typeface="Times New Roman" panose="02020603050405020304" pitchFamily="18" charset="0"/>
              </a:rPr>
              <a:t>Bài tập 5</a:t>
            </a:r>
          </a:p>
          <a:p>
            <a:r>
              <a:rPr lang="vi-VN" sz="20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Trong đoạn thơ sau, nếu thay từ “phả” bằng từ “tỏa” hay “quyện” thì nội dung câu thơ thay đổi như thế nào? Vì sao?</a:t>
            </a:r>
          </a:p>
          <a:p>
            <a:endParaRPr lang="vi-VN" sz="3200" b="1" dirty="0">
              <a:solidFill>
                <a:srgbClr val="7030A0"/>
              </a:solidFill>
              <a:latin typeface="Times New Roman" panose="02020603050405020304" pitchFamily="18" charset="0"/>
              <a:ea typeface="Cambria" panose="02040503050406030204" pitchFamily="18" charset="0"/>
              <a:cs typeface="Times New Roman" panose="02020603050405020304" pitchFamily="18" charset="0"/>
            </a:endParaRPr>
          </a:p>
        </p:txBody>
      </p:sp>
      <p:grpSp>
        <p:nvGrpSpPr>
          <p:cNvPr id="9" name="Group 8">
            <a:extLst>
              <a:ext uri="{FF2B5EF4-FFF2-40B4-BE49-F238E27FC236}">
                <a16:creationId xmlns:a16="http://schemas.microsoft.com/office/drawing/2014/main" id="{40CE007A-6F85-4E43-8BA6-89B03E4E22D8}"/>
              </a:ext>
            </a:extLst>
          </p:cNvPr>
          <p:cNvGrpSpPr/>
          <p:nvPr/>
        </p:nvGrpSpPr>
        <p:grpSpPr>
          <a:xfrm>
            <a:off x="736698" y="3886589"/>
            <a:ext cx="7725375" cy="1002176"/>
            <a:chOff x="811948" y="3558539"/>
            <a:chExt cx="7760547" cy="1067400"/>
          </a:xfrm>
        </p:grpSpPr>
        <p:sp>
          <p:nvSpPr>
            <p:cNvPr id="19" name="Google Shape;5460;p38">
              <a:extLst>
                <a:ext uri="{FF2B5EF4-FFF2-40B4-BE49-F238E27FC236}">
                  <a16:creationId xmlns:a16="http://schemas.microsoft.com/office/drawing/2014/main" id="{700808EB-2727-4A0D-A553-D156D41D84EA}"/>
                </a:ext>
              </a:extLst>
            </p:cNvPr>
            <p:cNvSpPr/>
            <p:nvPr/>
          </p:nvSpPr>
          <p:spPr>
            <a:xfrm>
              <a:off x="811948" y="3558539"/>
              <a:ext cx="7760547" cy="863035"/>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1" name="Google Shape;5483;p40">
              <a:extLst>
                <a:ext uri="{FF2B5EF4-FFF2-40B4-BE49-F238E27FC236}">
                  <a16:creationId xmlns:a16="http://schemas.microsoft.com/office/drawing/2014/main" id="{36E0B40B-0C27-4700-BC42-858329B9B4D6}"/>
                </a:ext>
              </a:extLst>
            </p:cNvPr>
            <p:cNvSpPr txBox="1">
              <a:spLocks/>
            </p:cNvSpPr>
            <p:nvPr/>
          </p:nvSpPr>
          <p:spPr>
            <a:xfrm>
              <a:off x="811948" y="3558539"/>
              <a:ext cx="7705526" cy="1067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1pPr>
              <a:lvl2pPr marL="914400" marR="0" lvl="1"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2pPr>
              <a:lvl3pPr marL="1371600" marR="0" lvl="2"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3pPr>
              <a:lvl4pPr marL="1828800" marR="0" lvl="3"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4pPr>
              <a:lvl5pPr marL="2286000" marR="0" lvl="4"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5pPr>
              <a:lvl6pPr marL="2743200" marR="0" lvl="5"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6pPr>
              <a:lvl7pPr marL="3200400" marR="0" lvl="6"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7pPr>
              <a:lvl8pPr marL="3657600" marR="0" lvl="7"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8pPr>
              <a:lvl9pPr marL="4114800" marR="0" lvl="8"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9pPr>
            </a:lstStyle>
            <a:p>
              <a:pPr marL="0" indent="0" algn="just">
                <a:spcAft>
                  <a:spcPts val="360"/>
                </a:spcAft>
              </a:pPr>
              <a:r>
                <a:rPr lang="vi-VN" sz="1800" b="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sym typeface="Wingdings 3" panose="05040102010807070707" pitchFamily="18" charset="2"/>
                </a:rPr>
                <a:t></a:t>
              </a:r>
              <a:r>
                <a:rPr lang="vi-VN" sz="1800" b="1" i="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1800" i="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Hương ổi chín được cơn gió nhẹ thổi tỏa ra và hòa vào không gian thành luồng báo hiệu mùa thu đã đến nên dùng từ </a:t>
              </a:r>
              <a:r>
                <a:rPr lang="vi-VN" sz="1800" b="1" i="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“phả” </a:t>
              </a:r>
              <a:r>
                <a:rPr lang="vi-VN" sz="1800" i="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là thích hợp nhất.</a:t>
              </a:r>
              <a:endParaRPr lang="vi-VN" sz="1800" dirty="0">
                <a:latin typeface="Times New Roman" panose="02020603050405020304" pitchFamily="18" charset="0"/>
                <a:ea typeface="Cambria" panose="02040503050406030204" pitchFamily="18" charset="0"/>
                <a:cs typeface="Times New Roman" panose="02020603050405020304" pitchFamily="18" charset="0"/>
              </a:endParaRPr>
            </a:p>
          </p:txBody>
        </p:sp>
      </p:grpSp>
    </p:spTree>
    <p:extLst>
      <p:ext uri="{BB962C8B-B14F-4D97-AF65-F5344CB8AC3E}">
        <p14:creationId xmlns:p14="http://schemas.microsoft.com/office/powerpoint/2010/main" val="77180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481">
                                            <p:txEl>
                                              <p:pRg st="0" end="0"/>
                                            </p:txEl>
                                          </p:spTgt>
                                        </p:tgtEl>
                                        <p:attrNameLst>
                                          <p:attrName>style.visibility</p:attrName>
                                        </p:attrNameLst>
                                      </p:cBhvr>
                                      <p:to>
                                        <p:strVal val="visible"/>
                                      </p:to>
                                    </p:set>
                                    <p:animEffect transition="in" filter="fade">
                                      <p:cBhvr>
                                        <p:cTn id="7" dur="500"/>
                                        <p:tgtEl>
                                          <p:spTgt spid="5481">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480"/>
                                        </p:tgtEl>
                                        <p:attrNameLst>
                                          <p:attrName>style.visibility</p:attrName>
                                        </p:attrNameLst>
                                      </p:cBhvr>
                                      <p:to>
                                        <p:strVal val="visible"/>
                                      </p:to>
                                    </p:set>
                                    <p:animEffect transition="in" filter="fade">
                                      <p:cBhvr>
                                        <p:cTn id="10" dur="500"/>
                                        <p:tgtEl>
                                          <p:spTgt spid="548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482"/>
                                        </p:tgtEl>
                                        <p:attrNameLst>
                                          <p:attrName>style.visibility</p:attrName>
                                        </p:attrNameLst>
                                      </p:cBhvr>
                                      <p:to>
                                        <p:strVal val="visible"/>
                                      </p:to>
                                    </p:set>
                                    <p:animEffect transition="in" filter="fade">
                                      <p:cBhvr>
                                        <p:cTn id="15" dur="500"/>
                                        <p:tgtEl>
                                          <p:spTgt spid="548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483">
                                            <p:txEl>
                                              <p:pRg st="0" end="0"/>
                                            </p:txEl>
                                          </p:spTgt>
                                        </p:tgtEl>
                                        <p:attrNameLst>
                                          <p:attrName>style.visibility</p:attrName>
                                        </p:attrNameLst>
                                      </p:cBhvr>
                                      <p:to>
                                        <p:strVal val="visible"/>
                                      </p:to>
                                    </p:set>
                                    <p:animEffect transition="in" filter="fade">
                                      <p:cBhvr>
                                        <p:cTn id="18" dur="500"/>
                                        <p:tgtEl>
                                          <p:spTgt spid="548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484"/>
                                        </p:tgtEl>
                                        <p:attrNameLst>
                                          <p:attrName>style.visibility</p:attrName>
                                        </p:attrNameLst>
                                      </p:cBhvr>
                                      <p:to>
                                        <p:strVal val="visible"/>
                                      </p:to>
                                    </p:set>
                                    <p:animEffect transition="in" filter="fade">
                                      <p:cBhvr>
                                        <p:cTn id="23" dur="500"/>
                                        <p:tgtEl>
                                          <p:spTgt spid="548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485">
                                            <p:txEl>
                                              <p:pRg st="0" end="0"/>
                                            </p:txEl>
                                          </p:spTgt>
                                        </p:tgtEl>
                                        <p:attrNameLst>
                                          <p:attrName>style.visibility</p:attrName>
                                        </p:attrNameLst>
                                      </p:cBhvr>
                                      <p:to>
                                        <p:strVal val="visible"/>
                                      </p:to>
                                    </p:set>
                                    <p:animEffect transition="in" filter="fade">
                                      <p:cBhvr>
                                        <p:cTn id="26" dur="500"/>
                                        <p:tgtEl>
                                          <p:spTgt spid="5485">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barn(inVertical)">
                                      <p:cBhvr>
                                        <p:cTn id="3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80" grpId="0"/>
      <p:bldP spid="5481" grpId="0" build="p"/>
      <p:bldP spid="5482" grpId="0"/>
      <p:bldP spid="5483" grpId="0" build="p"/>
      <p:bldP spid="5484" grpId="0"/>
      <p:bldP spid="5485"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515"/>
        <p:cNvGrpSpPr/>
        <p:nvPr/>
      </p:nvGrpSpPr>
      <p:grpSpPr>
        <a:xfrm>
          <a:off x="0" y="0"/>
          <a:ext cx="0" cy="0"/>
          <a:chOff x="0" y="0"/>
          <a:chExt cx="0" cy="0"/>
        </a:xfrm>
      </p:grpSpPr>
      <p:sp>
        <p:nvSpPr>
          <p:cNvPr id="5518" name="Google Shape;5518;p43"/>
          <p:cNvSpPr txBox="1">
            <a:spLocks noGrp="1"/>
          </p:cNvSpPr>
          <p:nvPr>
            <p:ph type="subTitle" idx="3"/>
          </p:nvPr>
        </p:nvSpPr>
        <p:spPr>
          <a:xfrm>
            <a:off x="739455" y="2043424"/>
            <a:ext cx="2819700" cy="1045500"/>
          </a:xfrm>
          <a:prstGeom prst="rect">
            <a:avLst/>
          </a:prstGeom>
        </p:spPr>
        <p:txBody>
          <a:bodyPr spcFirstLastPara="1" wrap="square" lIns="91425" tIns="91425" rIns="91425" bIns="91425" anchor="t" anchorCtr="0">
            <a:noAutofit/>
          </a:bodyPr>
          <a:lstStyle/>
          <a:p>
            <a:pPr marL="0" indent="0" algn="just">
              <a:lnSpc>
                <a:spcPct val="110000"/>
              </a:lnSpc>
              <a:spcAft>
                <a:spcPts val="800"/>
              </a:spcAft>
            </a:pPr>
            <a:r>
              <a:rPr lang="es-MX" sz="1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Theo</a:t>
            </a:r>
            <a:r>
              <a:rPr lang="vi-VN" sz="1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em, từ </a:t>
            </a:r>
            <a:r>
              <a:rPr lang="vi-VN" sz="1800" b="1" i="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dềnh dàng</a:t>
            </a:r>
            <a:r>
              <a:rPr lang="vi-VN" sz="1800" b="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1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trong đoạn thơ nên hiểu theo nghĩa (1) chậm chạp, không khẩn trương, để mất nhiều thì giờ vào những việc phụ hoặc không cần thiết.</a:t>
            </a:r>
            <a:endParaRPr lang="en-US" sz="1800" dirty="0">
              <a:effectLst/>
              <a:latin typeface="Times New Roman" panose="02020603050405020304" pitchFamily="18" charset="0"/>
              <a:ea typeface="Arial" panose="020B0604020202020204" pitchFamily="34" charset="0"/>
              <a:cs typeface="Times New Roman" panose="02020603050405020304" pitchFamily="18" charset="0"/>
            </a:endParaRPr>
          </a:p>
        </p:txBody>
      </p:sp>
      <p:sp>
        <p:nvSpPr>
          <p:cNvPr id="5519" name="Google Shape;5519;p43"/>
          <p:cNvSpPr txBox="1">
            <a:spLocks noGrp="1"/>
          </p:cNvSpPr>
          <p:nvPr>
            <p:ph type="subTitle" idx="4"/>
          </p:nvPr>
        </p:nvSpPr>
        <p:spPr>
          <a:xfrm>
            <a:off x="5615795" y="1736374"/>
            <a:ext cx="2819700" cy="10455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vi-VN" sz="1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Người đọc dễ dàng nhận ra nghĩa của cụm từ này vì những từ ngữ khác thể hiện trong đoạn thơ mang cùng nét nghĩa như </a:t>
            </a:r>
            <a:r>
              <a:rPr lang="vi-VN" sz="1800" i="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“phả”, “chùng chình”</a:t>
            </a:r>
            <a:r>
              <a:rPr lang="vi-VN" sz="1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một sự chuyển mình có cái chậm, cái nhanh, cái nhẹ nhàng nhưng rõ ràng từ hạ sang thu.</a:t>
            </a:r>
            <a:endParaRPr sz="1800" dirty="0">
              <a:latin typeface="Times New Roman" panose="02020603050405020304" pitchFamily="18" charset="0"/>
              <a:cs typeface="Times New Roman" panose="02020603050405020304" pitchFamily="18" charset="0"/>
            </a:endParaRPr>
          </a:p>
        </p:txBody>
      </p:sp>
      <p:sp>
        <p:nvSpPr>
          <p:cNvPr id="5520" name="Google Shape;5520;p43"/>
          <p:cNvSpPr txBox="1">
            <a:spLocks noGrp="1"/>
          </p:cNvSpPr>
          <p:nvPr>
            <p:ph type="title"/>
          </p:nvPr>
        </p:nvSpPr>
        <p:spPr>
          <a:xfrm>
            <a:off x="526919" y="163508"/>
            <a:ext cx="8121112" cy="701922"/>
          </a:xfrm>
          <a:prstGeom prst="rect">
            <a:avLst/>
          </a:prstGeom>
        </p:spPr>
        <p:txBody>
          <a:bodyPr spcFirstLastPara="1" wrap="square" lIns="91425" tIns="91425" rIns="91425" bIns="91425" anchor="t" anchorCtr="0">
            <a:noAutofit/>
          </a:bodyPr>
          <a:lstStyle/>
          <a:p>
            <a:pPr algn="ctr"/>
            <a:r>
              <a:rPr lang="vi-VN" sz="3200" b="1" dirty="0">
                <a:solidFill>
                  <a:srgbClr val="00B050"/>
                </a:solidFill>
                <a:latin typeface="Times New Roman" panose="02020603050405020304" pitchFamily="18" charset="0"/>
                <a:ea typeface="Cambria" panose="02040503050406030204" pitchFamily="18" charset="0"/>
                <a:cs typeface="Times New Roman" panose="02020603050405020304" pitchFamily="18" charset="0"/>
              </a:rPr>
              <a:t>Bài tập 6</a:t>
            </a:r>
            <a:br>
              <a:rPr lang="vi-VN" sz="3200" b="1" dirty="0">
                <a:solidFill>
                  <a:srgbClr val="00B050"/>
                </a:solidFill>
                <a:latin typeface="Times New Roman" panose="02020603050405020304" pitchFamily="18" charset="0"/>
                <a:ea typeface="Cambria" panose="02040503050406030204" pitchFamily="18" charset="0"/>
                <a:cs typeface="Times New Roman" panose="02020603050405020304" pitchFamily="18" charset="0"/>
              </a:rPr>
            </a:br>
            <a:r>
              <a:rPr lang="vi-VN" sz="20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Theo em, từ </a:t>
            </a:r>
            <a:r>
              <a:rPr lang="vi-VN" sz="2000" i="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dềnh dàng </a:t>
            </a:r>
            <a:r>
              <a:rPr lang="vi-VN" sz="20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trong đoạn thơ sau nên được hiểu theo nghĩa nào? Dựa vào đâu em có thể xác định được như vậy?</a:t>
            </a:r>
            <a:endParaRPr lang="vi-VN" sz="3200" dirty="0">
              <a:solidFill>
                <a:srgbClr val="00B050"/>
              </a:solidFill>
              <a:latin typeface="Times New Roman" panose="02020603050405020304" pitchFamily="18" charset="0"/>
              <a:ea typeface="Cambria" panose="02040503050406030204" pitchFamily="18" charset="0"/>
              <a:cs typeface="Times New Roman" panose="02020603050405020304" pitchFamily="18" charset="0"/>
            </a:endParaRPr>
          </a:p>
        </p:txBody>
      </p:sp>
      <p:grpSp>
        <p:nvGrpSpPr>
          <p:cNvPr id="5523" name="Google Shape;5523;p43"/>
          <p:cNvGrpSpPr/>
          <p:nvPr/>
        </p:nvGrpSpPr>
        <p:grpSpPr>
          <a:xfrm>
            <a:off x="3308290" y="1341503"/>
            <a:ext cx="2558371" cy="3363867"/>
            <a:chOff x="3308290" y="1078032"/>
            <a:chExt cx="2558371" cy="3363867"/>
          </a:xfrm>
        </p:grpSpPr>
        <p:pic>
          <p:nvPicPr>
            <p:cNvPr id="5524" name="Google Shape;5524;p43"/>
            <p:cNvPicPr preferRelativeResize="0"/>
            <p:nvPr/>
          </p:nvPicPr>
          <p:blipFill>
            <a:blip r:embed="rId3">
              <a:alphaModFix/>
            </a:blip>
            <a:stretch>
              <a:fillRect/>
            </a:stretch>
          </p:blipFill>
          <p:spPr>
            <a:xfrm rot="-687182">
              <a:off x="3588999" y="1246150"/>
              <a:ext cx="1996952" cy="3027629"/>
            </a:xfrm>
            <a:prstGeom prst="rect">
              <a:avLst/>
            </a:prstGeom>
            <a:noFill/>
            <a:ln>
              <a:noFill/>
            </a:ln>
          </p:spPr>
        </p:pic>
        <p:pic>
          <p:nvPicPr>
            <p:cNvPr id="5525" name="Google Shape;5525;p43"/>
            <p:cNvPicPr preferRelativeResize="0"/>
            <p:nvPr/>
          </p:nvPicPr>
          <p:blipFill>
            <a:blip r:embed="rId4">
              <a:alphaModFix/>
            </a:blip>
            <a:stretch>
              <a:fillRect/>
            </a:stretch>
          </p:blipFill>
          <p:spPr>
            <a:xfrm rot="5400000">
              <a:off x="4246592" y="3117776"/>
              <a:ext cx="346013" cy="875625"/>
            </a:xfrm>
            <a:prstGeom prst="rect">
              <a:avLst/>
            </a:prstGeom>
            <a:noFill/>
            <a:ln>
              <a:noFill/>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518">
                                            <p:txEl>
                                              <p:pRg st="0" end="0"/>
                                            </p:txEl>
                                          </p:spTgt>
                                        </p:tgtEl>
                                        <p:attrNameLst>
                                          <p:attrName>style.visibility</p:attrName>
                                        </p:attrNameLst>
                                      </p:cBhvr>
                                      <p:to>
                                        <p:strVal val="visible"/>
                                      </p:to>
                                    </p:set>
                                    <p:animEffect transition="in" filter="fade">
                                      <p:cBhvr>
                                        <p:cTn id="7" dur="500"/>
                                        <p:tgtEl>
                                          <p:spTgt spid="55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519">
                                            <p:txEl>
                                              <p:pRg st="0" end="0"/>
                                            </p:txEl>
                                          </p:spTgt>
                                        </p:tgtEl>
                                        <p:attrNameLst>
                                          <p:attrName>style.visibility</p:attrName>
                                        </p:attrNameLst>
                                      </p:cBhvr>
                                      <p:to>
                                        <p:strVal val="visible"/>
                                      </p:to>
                                    </p:set>
                                    <p:animEffect transition="in" filter="fade">
                                      <p:cBhvr>
                                        <p:cTn id="12" dur="500"/>
                                        <p:tgtEl>
                                          <p:spTgt spid="55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18" grpId="0" build="p"/>
      <p:bldP spid="5519"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459"/>
        <p:cNvGrpSpPr/>
        <p:nvPr/>
      </p:nvGrpSpPr>
      <p:grpSpPr>
        <a:xfrm>
          <a:off x="0" y="0"/>
          <a:ext cx="0" cy="0"/>
          <a:chOff x="0" y="0"/>
          <a:chExt cx="0" cy="0"/>
        </a:xfrm>
      </p:grpSpPr>
      <p:sp>
        <p:nvSpPr>
          <p:cNvPr id="5460" name="Google Shape;5460;p38"/>
          <p:cNvSpPr/>
          <p:nvPr/>
        </p:nvSpPr>
        <p:spPr>
          <a:xfrm>
            <a:off x="1387675" y="2700475"/>
            <a:ext cx="6368700" cy="1721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461" name="Google Shape;5461;p38"/>
          <p:cNvSpPr txBox="1">
            <a:spLocks noGrp="1"/>
          </p:cNvSpPr>
          <p:nvPr>
            <p:ph type="title"/>
          </p:nvPr>
        </p:nvSpPr>
        <p:spPr>
          <a:xfrm>
            <a:off x="1806475" y="1202025"/>
            <a:ext cx="5531100" cy="1054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dirty="0">
                <a:latin typeface="Times New Roman" panose="02020603050405020304" pitchFamily="18" charset="0"/>
                <a:ea typeface="Cambria" panose="02040503050406030204" pitchFamily="18" charset="0"/>
                <a:cs typeface="Times New Roman" panose="02020603050405020304" pitchFamily="18" charset="0"/>
              </a:rPr>
              <a:t>VIẾT NGẮN</a:t>
            </a:r>
            <a:endParaRPr dirty="0">
              <a:latin typeface="Times New Roman" panose="02020603050405020304" pitchFamily="18" charset="0"/>
              <a:ea typeface="Cambria" panose="02040503050406030204" pitchFamily="18" charset="0"/>
              <a:cs typeface="Times New Roman" panose="02020603050405020304" pitchFamily="18" charset="0"/>
            </a:endParaRPr>
          </a:p>
        </p:txBody>
      </p:sp>
      <p:sp>
        <p:nvSpPr>
          <p:cNvPr id="5462" name="Google Shape;5462;p38"/>
          <p:cNvSpPr txBox="1">
            <a:spLocks noGrp="1"/>
          </p:cNvSpPr>
          <p:nvPr>
            <p:ph type="subTitle" idx="1"/>
          </p:nvPr>
        </p:nvSpPr>
        <p:spPr>
          <a:xfrm>
            <a:off x="1584960" y="2882125"/>
            <a:ext cx="6019799" cy="1357800"/>
          </a:xfrm>
          <a:prstGeom prst="rect">
            <a:avLst/>
          </a:prstGeom>
        </p:spPr>
        <p:txBody>
          <a:bodyPr spcFirstLastPara="1" wrap="square" lIns="91425" tIns="91425" rIns="91425" bIns="91425" anchor="ctr" anchorCtr="0">
            <a:noAutofit/>
          </a:bodyPr>
          <a:lstStyle/>
          <a:p>
            <a:pPr marL="0" lvl="0" indent="0" algn="just"/>
            <a:r>
              <a:rPr lang="vi-VN" sz="2600" i="1" dirty="0">
                <a:latin typeface="Times New Roman" panose="02020603050405020304" pitchFamily="18" charset="0"/>
                <a:ea typeface="Cambria" panose="02040503050406030204" pitchFamily="18" charset="0"/>
                <a:cs typeface="Times New Roman" panose="02020603050405020304" pitchFamily="18" charset="0"/>
              </a:rPr>
              <a:t>Em hãy hóa thân thành một loài cây và v</a:t>
            </a:r>
            <a:r>
              <a:rPr lang="es-MX" sz="2600" i="1" dirty="0" err="1">
                <a:effectLst/>
                <a:latin typeface="Times New Roman" panose="02020603050405020304" pitchFamily="18" charset="0"/>
                <a:ea typeface="Cambria" panose="02040503050406030204" pitchFamily="18" charset="0"/>
                <a:cs typeface="Times New Roman" panose="02020603050405020304" pitchFamily="18" charset="0"/>
              </a:rPr>
              <a:t>iết</a:t>
            </a:r>
            <a:r>
              <a:rPr lang="es-MX" sz="2600" i="1" dirty="0">
                <a:effectLst/>
                <a:latin typeface="Times New Roman" panose="02020603050405020304" pitchFamily="18" charset="0"/>
                <a:ea typeface="Cambria" panose="02040503050406030204" pitchFamily="18" charset="0"/>
                <a:cs typeface="Times New Roman" panose="02020603050405020304" pitchFamily="18" charset="0"/>
              </a:rPr>
              <a:t> </a:t>
            </a:r>
            <a:r>
              <a:rPr lang="es-MX" sz="2600" i="1" dirty="0" err="1">
                <a:effectLst/>
                <a:latin typeface="Times New Roman" panose="02020603050405020304" pitchFamily="18" charset="0"/>
                <a:ea typeface="Cambria" panose="02040503050406030204" pitchFamily="18" charset="0"/>
                <a:cs typeface="Times New Roman" panose="02020603050405020304" pitchFamily="18" charset="0"/>
              </a:rPr>
              <a:t>đoạn</a:t>
            </a:r>
            <a:r>
              <a:rPr lang="es-MX" sz="2600" i="1" dirty="0">
                <a:effectLst/>
                <a:latin typeface="Times New Roman" panose="02020603050405020304" pitchFamily="18" charset="0"/>
                <a:ea typeface="Cambria" panose="02040503050406030204" pitchFamily="18" charset="0"/>
                <a:cs typeface="Times New Roman" panose="02020603050405020304" pitchFamily="18" charset="0"/>
              </a:rPr>
              <a:t> </a:t>
            </a:r>
            <a:r>
              <a:rPr lang="es-MX" sz="2600" i="1" dirty="0" err="1">
                <a:effectLst/>
                <a:latin typeface="Times New Roman" panose="02020603050405020304" pitchFamily="18" charset="0"/>
                <a:ea typeface="Cambria" panose="02040503050406030204" pitchFamily="18" charset="0"/>
                <a:cs typeface="Times New Roman" panose="02020603050405020304" pitchFamily="18" charset="0"/>
              </a:rPr>
              <a:t>văn</a:t>
            </a:r>
            <a:r>
              <a:rPr lang="es-MX" sz="2600" i="1" dirty="0">
                <a:effectLst/>
                <a:latin typeface="Times New Roman" panose="02020603050405020304" pitchFamily="18" charset="0"/>
                <a:ea typeface="Cambria" panose="02040503050406030204" pitchFamily="18" charset="0"/>
                <a:cs typeface="Times New Roman" panose="02020603050405020304" pitchFamily="18" charset="0"/>
              </a:rPr>
              <a:t> </a:t>
            </a:r>
            <a:r>
              <a:rPr lang="es-MX" sz="2600" i="1" dirty="0" err="1">
                <a:effectLst/>
                <a:latin typeface="Times New Roman" panose="02020603050405020304" pitchFamily="18" charset="0"/>
                <a:ea typeface="Cambria" panose="02040503050406030204" pitchFamily="18" charset="0"/>
                <a:cs typeface="Times New Roman" panose="02020603050405020304" pitchFamily="18" charset="0"/>
              </a:rPr>
              <a:t>từ</a:t>
            </a:r>
            <a:r>
              <a:rPr lang="es-MX" sz="2600" i="1" dirty="0">
                <a:effectLst/>
                <a:latin typeface="Times New Roman" panose="02020603050405020304" pitchFamily="18" charset="0"/>
                <a:ea typeface="Cambria" panose="02040503050406030204" pitchFamily="18" charset="0"/>
                <a:cs typeface="Times New Roman" panose="02020603050405020304" pitchFamily="18" charset="0"/>
              </a:rPr>
              <a:t> 150 – 200 </a:t>
            </a:r>
            <a:r>
              <a:rPr lang="es-MX" sz="2600" i="1" dirty="0" err="1">
                <a:effectLst/>
                <a:latin typeface="Times New Roman" panose="02020603050405020304" pitchFamily="18" charset="0"/>
                <a:ea typeface="Cambria" panose="02040503050406030204" pitchFamily="18" charset="0"/>
                <a:cs typeface="Times New Roman" panose="02020603050405020304" pitchFamily="18" charset="0"/>
              </a:rPr>
              <a:t>chữ</a:t>
            </a:r>
            <a:r>
              <a:rPr lang="es-MX" sz="2600" i="1" dirty="0">
                <a:effectLst/>
                <a:latin typeface="Times New Roman" panose="02020603050405020304" pitchFamily="18" charset="0"/>
                <a:ea typeface="Cambria" panose="02040503050406030204" pitchFamily="18" charset="0"/>
                <a:cs typeface="Times New Roman" panose="02020603050405020304" pitchFamily="18" charset="0"/>
              </a:rPr>
              <a:t> </a:t>
            </a:r>
            <a:r>
              <a:rPr lang="es-MX" sz="2600" i="1" dirty="0" err="1">
                <a:effectLst/>
                <a:latin typeface="Times New Roman" panose="02020603050405020304" pitchFamily="18" charset="0"/>
                <a:ea typeface="Cambria" panose="02040503050406030204" pitchFamily="18" charset="0"/>
                <a:cs typeface="Times New Roman" panose="02020603050405020304" pitchFamily="18" charset="0"/>
              </a:rPr>
              <a:t>trong</a:t>
            </a:r>
            <a:r>
              <a:rPr lang="es-MX" sz="2600" i="1" dirty="0">
                <a:effectLst/>
                <a:latin typeface="Times New Roman" panose="02020603050405020304" pitchFamily="18" charset="0"/>
                <a:ea typeface="Cambria" panose="02040503050406030204" pitchFamily="18" charset="0"/>
                <a:cs typeface="Times New Roman" panose="02020603050405020304" pitchFamily="18" charset="0"/>
              </a:rPr>
              <a:t> </a:t>
            </a:r>
            <a:r>
              <a:rPr lang="es-MX" sz="2600" i="1" dirty="0" err="1">
                <a:effectLst/>
                <a:latin typeface="Times New Roman" panose="02020603050405020304" pitchFamily="18" charset="0"/>
                <a:ea typeface="Cambria" panose="02040503050406030204" pitchFamily="18" charset="0"/>
                <a:cs typeface="Times New Roman" panose="02020603050405020304" pitchFamily="18" charset="0"/>
              </a:rPr>
              <a:t>đó</a:t>
            </a:r>
            <a:r>
              <a:rPr lang="es-MX" sz="2600" i="1" dirty="0">
                <a:effectLst/>
                <a:latin typeface="Times New Roman" panose="02020603050405020304" pitchFamily="18" charset="0"/>
                <a:ea typeface="Cambria" panose="02040503050406030204" pitchFamily="18" charset="0"/>
                <a:cs typeface="Times New Roman" panose="02020603050405020304" pitchFamily="18" charset="0"/>
              </a:rPr>
              <a:t> </a:t>
            </a:r>
            <a:r>
              <a:rPr lang="es-MX" sz="2600" i="1" dirty="0" err="1">
                <a:effectLst/>
                <a:latin typeface="Times New Roman" panose="02020603050405020304" pitchFamily="18" charset="0"/>
                <a:ea typeface="Cambria" panose="02040503050406030204" pitchFamily="18" charset="0"/>
                <a:cs typeface="Times New Roman" panose="02020603050405020304" pitchFamily="18" charset="0"/>
              </a:rPr>
              <a:t>sử</a:t>
            </a:r>
            <a:r>
              <a:rPr lang="es-MX" sz="2600" i="1" dirty="0">
                <a:effectLst/>
                <a:latin typeface="Times New Roman" panose="02020603050405020304" pitchFamily="18" charset="0"/>
                <a:ea typeface="Cambria" panose="02040503050406030204" pitchFamily="18" charset="0"/>
                <a:cs typeface="Times New Roman" panose="02020603050405020304" pitchFamily="18" charset="0"/>
              </a:rPr>
              <a:t> </a:t>
            </a:r>
            <a:r>
              <a:rPr lang="es-MX" sz="2600" i="1" dirty="0" err="1">
                <a:effectLst/>
                <a:latin typeface="Times New Roman" panose="02020603050405020304" pitchFamily="18" charset="0"/>
                <a:ea typeface="Cambria" panose="02040503050406030204" pitchFamily="18" charset="0"/>
                <a:cs typeface="Times New Roman" panose="02020603050405020304" pitchFamily="18" charset="0"/>
              </a:rPr>
              <a:t>dụng</a:t>
            </a:r>
            <a:r>
              <a:rPr lang="es-MX" sz="2600" i="1" dirty="0">
                <a:effectLst/>
                <a:latin typeface="Times New Roman" panose="02020603050405020304" pitchFamily="18" charset="0"/>
                <a:ea typeface="Cambria" panose="02040503050406030204" pitchFamily="18" charset="0"/>
                <a:cs typeface="Times New Roman" panose="02020603050405020304" pitchFamily="18" charset="0"/>
              </a:rPr>
              <a:t> </a:t>
            </a:r>
            <a:r>
              <a:rPr lang="es-MX" sz="2600" i="1" dirty="0" err="1">
                <a:effectLst/>
                <a:latin typeface="Times New Roman" panose="02020603050405020304" pitchFamily="18" charset="0"/>
                <a:ea typeface="Cambria" panose="02040503050406030204" pitchFamily="18" charset="0"/>
                <a:cs typeface="Times New Roman" panose="02020603050405020304" pitchFamily="18" charset="0"/>
              </a:rPr>
              <a:t>phó</a:t>
            </a:r>
            <a:r>
              <a:rPr lang="vi-VN" sz="2600" i="1" dirty="0">
                <a:effectLst/>
                <a:latin typeface="Times New Roman" panose="02020603050405020304" pitchFamily="18" charset="0"/>
                <a:ea typeface="Cambria" panose="02040503050406030204" pitchFamily="18" charset="0"/>
                <a:cs typeface="Times New Roman" panose="02020603050405020304" pitchFamily="18" charset="0"/>
              </a:rPr>
              <a:t> từ </a:t>
            </a:r>
            <a:r>
              <a:rPr lang="es-MX" sz="2600" i="1" dirty="0" err="1">
                <a:effectLst/>
                <a:latin typeface="Times New Roman" panose="02020603050405020304" pitchFamily="18" charset="0"/>
                <a:ea typeface="Cambria" panose="02040503050406030204" pitchFamily="18" charset="0"/>
                <a:cs typeface="Times New Roman" panose="02020603050405020304" pitchFamily="18" charset="0"/>
              </a:rPr>
              <a:t>để</a:t>
            </a:r>
            <a:r>
              <a:rPr lang="es-MX" sz="2600" i="1" dirty="0">
                <a:effectLst/>
                <a:latin typeface="Times New Roman" panose="02020603050405020304" pitchFamily="18" charset="0"/>
                <a:ea typeface="Cambria" panose="02040503050406030204" pitchFamily="18" charset="0"/>
                <a:cs typeface="Times New Roman" panose="02020603050405020304" pitchFamily="18" charset="0"/>
              </a:rPr>
              <a:t> </a:t>
            </a:r>
            <a:r>
              <a:rPr lang="es-MX" sz="2600" i="1" dirty="0" err="1">
                <a:effectLst/>
                <a:latin typeface="Times New Roman" panose="02020603050405020304" pitchFamily="18" charset="0"/>
                <a:ea typeface="Cambria" panose="02040503050406030204" pitchFamily="18" charset="0"/>
                <a:cs typeface="Times New Roman" panose="02020603050405020304" pitchFamily="18" charset="0"/>
              </a:rPr>
              <a:t>chia</a:t>
            </a:r>
            <a:r>
              <a:rPr lang="es-MX" sz="2600" i="1" dirty="0">
                <a:effectLst/>
                <a:latin typeface="Times New Roman" panose="02020603050405020304" pitchFamily="18" charset="0"/>
                <a:ea typeface="Cambria" panose="02040503050406030204" pitchFamily="18" charset="0"/>
                <a:cs typeface="Times New Roman" panose="02020603050405020304" pitchFamily="18" charset="0"/>
              </a:rPr>
              <a:t> </a:t>
            </a:r>
            <a:r>
              <a:rPr lang="es-MX" sz="2600" i="1" dirty="0" err="1">
                <a:effectLst/>
                <a:latin typeface="Times New Roman" panose="02020603050405020304" pitchFamily="18" charset="0"/>
                <a:ea typeface="Cambria" panose="02040503050406030204" pitchFamily="18" charset="0"/>
                <a:cs typeface="Times New Roman" panose="02020603050405020304" pitchFamily="18" charset="0"/>
              </a:rPr>
              <a:t>sẻ</a:t>
            </a:r>
            <a:r>
              <a:rPr lang="es-MX" sz="2600" i="1" dirty="0">
                <a:effectLst/>
                <a:latin typeface="Times New Roman" panose="02020603050405020304" pitchFamily="18" charset="0"/>
                <a:ea typeface="Cambria" panose="02040503050406030204" pitchFamily="18" charset="0"/>
                <a:cs typeface="Times New Roman" panose="02020603050405020304" pitchFamily="18" charset="0"/>
              </a:rPr>
              <a:t> </a:t>
            </a:r>
            <a:r>
              <a:rPr lang="es-MX" sz="2600" i="1" dirty="0" err="1">
                <a:effectLst/>
                <a:latin typeface="Times New Roman" panose="02020603050405020304" pitchFamily="18" charset="0"/>
                <a:ea typeface="Cambria" panose="02040503050406030204" pitchFamily="18" charset="0"/>
                <a:cs typeface="Times New Roman" panose="02020603050405020304" pitchFamily="18" charset="0"/>
              </a:rPr>
              <a:t>với</a:t>
            </a:r>
            <a:r>
              <a:rPr lang="es-MX" sz="2600" i="1" dirty="0">
                <a:effectLst/>
                <a:latin typeface="Times New Roman" panose="02020603050405020304" pitchFamily="18" charset="0"/>
                <a:ea typeface="Cambria" panose="02040503050406030204" pitchFamily="18" charset="0"/>
                <a:cs typeface="Times New Roman" panose="02020603050405020304" pitchFamily="18" charset="0"/>
              </a:rPr>
              <a:t> </a:t>
            </a:r>
            <a:r>
              <a:rPr lang="es-MX" sz="2600" i="1" dirty="0" err="1">
                <a:effectLst/>
                <a:latin typeface="Times New Roman" panose="02020603050405020304" pitchFamily="18" charset="0"/>
                <a:ea typeface="Cambria" panose="02040503050406030204" pitchFamily="18" charset="0"/>
                <a:cs typeface="Times New Roman" panose="02020603050405020304" pitchFamily="18" charset="0"/>
              </a:rPr>
              <a:t>mọi</a:t>
            </a:r>
            <a:r>
              <a:rPr lang="es-MX" sz="2600" i="1" dirty="0">
                <a:effectLst/>
                <a:latin typeface="Times New Roman" panose="02020603050405020304" pitchFamily="18" charset="0"/>
                <a:ea typeface="Cambria" panose="02040503050406030204" pitchFamily="18" charset="0"/>
                <a:cs typeface="Times New Roman" panose="02020603050405020304" pitchFamily="18" charset="0"/>
              </a:rPr>
              <a:t> </a:t>
            </a:r>
            <a:r>
              <a:rPr lang="es-MX" sz="2600" i="1" dirty="0" err="1">
                <a:effectLst/>
                <a:latin typeface="Times New Roman" panose="02020603050405020304" pitchFamily="18" charset="0"/>
                <a:ea typeface="Cambria" panose="02040503050406030204" pitchFamily="18" charset="0"/>
                <a:cs typeface="Times New Roman" panose="02020603050405020304" pitchFamily="18" charset="0"/>
              </a:rPr>
              <a:t>người</a:t>
            </a:r>
            <a:r>
              <a:rPr lang="es-MX" sz="2600" i="1" dirty="0">
                <a:effectLst/>
                <a:latin typeface="Times New Roman" panose="02020603050405020304" pitchFamily="18" charset="0"/>
                <a:ea typeface="Cambria" panose="02040503050406030204" pitchFamily="18" charset="0"/>
                <a:cs typeface="Times New Roman" panose="02020603050405020304" pitchFamily="18" charset="0"/>
              </a:rPr>
              <a:t> </a:t>
            </a:r>
            <a:r>
              <a:rPr lang="es-MX" sz="2600" i="1" dirty="0" err="1">
                <a:effectLst/>
                <a:latin typeface="Times New Roman" panose="02020603050405020304" pitchFamily="18" charset="0"/>
                <a:ea typeface="Cambria" panose="02040503050406030204" pitchFamily="18" charset="0"/>
                <a:cs typeface="Times New Roman" panose="02020603050405020304" pitchFamily="18" charset="0"/>
              </a:rPr>
              <a:t>về</a:t>
            </a:r>
            <a:r>
              <a:rPr lang="es-MX" sz="2600" i="1" dirty="0">
                <a:effectLst/>
                <a:latin typeface="Times New Roman" panose="02020603050405020304" pitchFamily="18" charset="0"/>
                <a:ea typeface="Cambria" panose="02040503050406030204" pitchFamily="18" charset="0"/>
                <a:cs typeface="Times New Roman" panose="02020603050405020304" pitchFamily="18" charset="0"/>
              </a:rPr>
              <a:t> </a:t>
            </a:r>
            <a:r>
              <a:rPr lang="vi-VN" sz="2600" i="1" dirty="0">
                <a:effectLst/>
                <a:latin typeface="Times New Roman" panose="02020603050405020304" pitchFamily="18" charset="0"/>
                <a:ea typeface="Cambria" panose="02040503050406030204" pitchFamily="18" charset="0"/>
                <a:cs typeface="Times New Roman" panose="02020603050405020304" pitchFamily="18" charset="0"/>
              </a:rPr>
              <a:t>quá trình trưởng thành của mình.</a:t>
            </a:r>
            <a:endParaRPr sz="2600" dirty="0">
              <a:latin typeface="Times New Roman" panose="02020603050405020304" pitchFamily="18" charset="0"/>
              <a:ea typeface="Cambria" panose="02040503050406030204" pitchFamily="18" charset="0"/>
              <a:cs typeface="Times New Roman" panose="02020603050405020304" pitchFamily="18" charset="0"/>
            </a:endParaRPr>
          </a:p>
        </p:txBody>
      </p:sp>
      <p:cxnSp>
        <p:nvCxnSpPr>
          <p:cNvPr id="5463" name="Google Shape;5463;p38"/>
          <p:cNvCxnSpPr/>
          <p:nvPr/>
        </p:nvCxnSpPr>
        <p:spPr>
          <a:xfrm>
            <a:off x="3674700" y="2373638"/>
            <a:ext cx="1794600" cy="0"/>
          </a:xfrm>
          <a:prstGeom prst="straightConnector1">
            <a:avLst/>
          </a:prstGeom>
          <a:noFill/>
          <a:ln w="19050" cap="flat" cmpd="sng">
            <a:solidFill>
              <a:schemeClr val="accent2"/>
            </a:solidFill>
            <a:prstDash val="solid"/>
            <a:round/>
            <a:headEnd type="oval" w="med" len="med"/>
            <a:tailEnd type="oval"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461"/>
                                        </p:tgtEl>
                                        <p:attrNameLst>
                                          <p:attrName>style.visibility</p:attrName>
                                        </p:attrNameLst>
                                      </p:cBhvr>
                                      <p:to>
                                        <p:strVal val="visible"/>
                                      </p:to>
                                    </p:set>
                                    <p:animEffect transition="in" filter="barn(inVertical)">
                                      <p:cBhvr>
                                        <p:cTn id="7" dur="500"/>
                                        <p:tgtEl>
                                          <p:spTgt spid="546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462">
                                            <p:txEl>
                                              <p:pRg st="0" end="0"/>
                                            </p:txEl>
                                          </p:spTgt>
                                        </p:tgtEl>
                                        <p:attrNameLst>
                                          <p:attrName>style.visibility</p:attrName>
                                        </p:attrNameLst>
                                      </p:cBhvr>
                                      <p:to>
                                        <p:strVal val="visible"/>
                                      </p:to>
                                    </p:set>
                                    <p:animEffect transition="in" filter="barn(inVertical)">
                                      <p:cBhvr>
                                        <p:cTn id="12" dur="500"/>
                                        <p:tgtEl>
                                          <p:spTgt spid="5462">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5463"/>
                                        </p:tgtEl>
                                        <p:attrNameLst>
                                          <p:attrName>style.visibility</p:attrName>
                                        </p:attrNameLst>
                                      </p:cBhvr>
                                      <p:to>
                                        <p:strVal val="visible"/>
                                      </p:to>
                                    </p:set>
                                    <p:animEffect transition="in" filter="barn(inVertical)">
                                      <p:cBhvr>
                                        <p:cTn id="15" dur="500"/>
                                        <p:tgtEl>
                                          <p:spTgt spid="5463"/>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5460"/>
                                        </p:tgtEl>
                                        <p:attrNameLst>
                                          <p:attrName>style.visibility</p:attrName>
                                        </p:attrNameLst>
                                      </p:cBhvr>
                                      <p:to>
                                        <p:strVal val="visible"/>
                                      </p:to>
                                    </p:set>
                                    <p:animEffect transition="in" filter="barn(inVertical)">
                                      <p:cBhvr>
                                        <p:cTn id="18" dur="500"/>
                                        <p:tgtEl>
                                          <p:spTgt spid="54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60" grpId="0" animBg="1"/>
      <p:bldP spid="5461" grpId="0"/>
      <p:bldP spid="5462"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F6883-EA8F-42C6-B4CB-CAAB9C34F304}"/>
              </a:ext>
            </a:extLst>
          </p:cNvPr>
          <p:cNvSpPr>
            <a:spLocks noGrp="1"/>
          </p:cNvSpPr>
          <p:nvPr>
            <p:ph type="title"/>
          </p:nvPr>
        </p:nvSpPr>
        <p:spPr>
          <a:xfrm>
            <a:off x="1806450" y="930805"/>
            <a:ext cx="5531100" cy="1054200"/>
          </a:xfrm>
        </p:spPr>
        <p:txBody>
          <a:bodyPr/>
          <a:lstStyle/>
          <a:p>
            <a:r>
              <a:rPr lang="vi-VN" dirty="0">
                <a:latin typeface="Times New Roman" panose="02020603050405020304" pitchFamily="18" charset="0"/>
                <a:ea typeface="Cambria" panose="02040503050406030204" pitchFamily="18" charset="0"/>
                <a:cs typeface="Times New Roman" panose="02020603050405020304" pitchFamily="18" charset="0"/>
              </a:rPr>
              <a:t>Về hình thức</a:t>
            </a:r>
            <a:endParaRPr lang="en-US" dirty="0">
              <a:latin typeface="Times New Roman" panose="02020603050405020304" pitchFamily="18" charset="0"/>
              <a:ea typeface="Cambria" panose="020405030504060302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581CA0FF-9978-4F55-8CA0-092C346C5EC1}"/>
              </a:ext>
            </a:extLst>
          </p:cNvPr>
          <p:cNvSpPr>
            <a:spLocks noGrp="1"/>
          </p:cNvSpPr>
          <p:nvPr>
            <p:ph type="subTitle" idx="1"/>
          </p:nvPr>
        </p:nvSpPr>
        <p:spPr>
          <a:xfrm>
            <a:off x="1246838" y="2226159"/>
            <a:ext cx="7028481" cy="1357800"/>
          </a:xfrm>
        </p:spPr>
        <p:txBody>
          <a:bodyPr/>
          <a:lstStyle/>
          <a:p>
            <a:pPr marL="0" indent="0" algn="just"/>
            <a:r>
              <a:rPr lang="vi-VN" sz="2400" i="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Bài viết </a:t>
            </a:r>
            <a:r>
              <a:rPr lang="en-US" sz="2400" i="1"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đảm</a:t>
            </a:r>
            <a:r>
              <a:rPr lang="en-US" sz="2400" i="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i="1"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bảo</a:t>
            </a:r>
            <a:r>
              <a:rPr lang="en-US" sz="2400" i="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a:t>
            </a:r>
          </a:p>
          <a:p>
            <a:pPr indent="-457200" algn="just">
              <a:buFontTx/>
              <a:buChar char="-"/>
            </a:pPr>
            <a:r>
              <a:rPr lang="vi-VN" sz="2400" i="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Hì</a:t>
            </a:r>
            <a:r>
              <a:rPr lang="en-US" sz="2400" i="1"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nh</a:t>
            </a:r>
            <a:r>
              <a:rPr lang="en-US" sz="2400" i="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i="1"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thức</a:t>
            </a:r>
            <a:r>
              <a:rPr lang="en-US" sz="2400" i="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i="1"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của</a:t>
            </a:r>
            <a:r>
              <a:rPr lang="en-US" sz="2400" i="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i="1"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đoạn</a:t>
            </a:r>
            <a:r>
              <a:rPr lang="en-US" sz="2400" i="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i="1"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văn</a:t>
            </a:r>
            <a:r>
              <a:rPr lang="en-US" sz="2400" i="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i="1"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đúng</a:t>
            </a:r>
            <a:r>
              <a:rPr lang="en-US" sz="2400" i="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dung </a:t>
            </a:r>
            <a:r>
              <a:rPr lang="vi-VN" sz="2400" i="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lượng.</a:t>
            </a:r>
            <a:r>
              <a:rPr lang="en-US" sz="2400" i="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endParaRPr lang="vi-VN" sz="2400" i="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endParaRPr>
          </a:p>
          <a:p>
            <a:pPr indent="-457200" algn="just">
              <a:buFontTx/>
              <a:buChar char="-"/>
            </a:pPr>
            <a:r>
              <a:rPr lang="vi-VN" sz="2400" i="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Q</a:t>
            </a:r>
            <a:r>
              <a:rPr lang="en-US" sz="2400" i="1"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uy</a:t>
            </a:r>
            <a:r>
              <a:rPr lang="en-US" sz="2400" i="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i="1"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tắc</a:t>
            </a:r>
            <a:r>
              <a:rPr lang="en-US" sz="2400" i="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i="1"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chính</a:t>
            </a:r>
            <a:r>
              <a:rPr lang="en-US" sz="2400" i="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i="1"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tả</a:t>
            </a:r>
            <a:r>
              <a:rPr lang="en-US" sz="2400" i="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i="1"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cấu</a:t>
            </a:r>
            <a:r>
              <a:rPr lang="en-US" sz="2400" i="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i="1"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trúc</a:t>
            </a:r>
            <a:r>
              <a:rPr lang="en-US" sz="2400" i="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vi-VN" sz="2400" i="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câu.</a:t>
            </a:r>
          </a:p>
          <a:p>
            <a:pPr indent="-457200" algn="just">
              <a:buFontTx/>
              <a:buChar char="-"/>
            </a:pPr>
            <a:r>
              <a:rPr lang="vi-VN" sz="2400" i="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C</a:t>
            </a:r>
            <a:r>
              <a:rPr lang="en-US" sz="2400" i="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ó </a:t>
            </a:r>
            <a:r>
              <a:rPr lang="en-US" sz="2400" i="1"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sử</a:t>
            </a:r>
            <a:r>
              <a:rPr lang="en-US" sz="2400" i="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i="1"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dụng</a:t>
            </a:r>
            <a:r>
              <a:rPr lang="en-US" sz="2400" i="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vi-VN" sz="2400" i="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phó từ</a:t>
            </a:r>
            <a:r>
              <a:rPr lang="en-US" sz="2400" i="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a:t>
            </a:r>
            <a:endParaRPr lang="en-US" sz="2400" dirty="0">
              <a:solidFill>
                <a:srgbClr val="0070C0"/>
              </a:solidFill>
              <a:latin typeface="Times New Roman" panose="020206030504050203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3861488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F6883-EA8F-42C6-B4CB-CAAB9C34F304}"/>
              </a:ext>
            </a:extLst>
          </p:cNvPr>
          <p:cNvSpPr>
            <a:spLocks noGrp="1"/>
          </p:cNvSpPr>
          <p:nvPr>
            <p:ph type="title"/>
          </p:nvPr>
        </p:nvSpPr>
        <p:spPr/>
        <p:txBody>
          <a:bodyPr/>
          <a:lstStyle/>
          <a:p>
            <a:r>
              <a:rPr lang="vi-VN" dirty="0">
                <a:latin typeface="Times New Roman" panose="02020603050405020304" pitchFamily="18" charset="0"/>
                <a:ea typeface="Cambria" panose="02040503050406030204" pitchFamily="18" charset="0"/>
                <a:cs typeface="Times New Roman" panose="02020603050405020304" pitchFamily="18" charset="0"/>
              </a:rPr>
              <a:t>Về nội dung</a:t>
            </a:r>
            <a:endParaRPr lang="en-US" dirty="0">
              <a:latin typeface="Times New Roman" panose="02020603050405020304" pitchFamily="18" charset="0"/>
              <a:ea typeface="Cambria" panose="020405030504060302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5FA91E11-6F11-4B0F-B837-858CA459189D}"/>
              </a:ext>
            </a:extLst>
          </p:cNvPr>
          <p:cNvSpPr/>
          <p:nvPr/>
        </p:nvSpPr>
        <p:spPr>
          <a:xfrm>
            <a:off x="1146810" y="2256225"/>
            <a:ext cx="7143750" cy="1785104"/>
          </a:xfrm>
          <a:prstGeom prst="rect">
            <a:avLst/>
          </a:prstGeom>
        </p:spPr>
        <p:txBody>
          <a:bodyPr wrap="square">
            <a:spAutoFit/>
          </a:bodyPr>
          <a:lstStyle/>
          <a:p>
            <a:pPr algn="just" defTabSz="685663"/>
            <a:r>
              <a:rPr lang="vi-VN" sz="2200" i="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Hóa thân thành một loài cây và tự giới thiệu về bản thân.</a:t>
            </a:r>
          </a:p>
          <a:p>
            <a:pPr marL="342900" indent="-342900" algn="just" defTabSz="685663">
              <a:buFontTx/>
              <a:buChar char="-"/>
            </a:pPr>
            <a:r>
              <a:rPr lang="vi-VN" sz="2200" i="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Lời tự giới thiệu của loài cây em hóa thân</a:t>
            </a:r>
            <a:r>
              <a:rPr lang="en-US" sz="2200" i="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a:t>
            </a:r>
            <a:endParaRPr lang="vi-VN" sz="2200" i="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endParaRPr>
          </a:p>
          <a:p>
            <a:pPr marL="342900" indent="-342900" algn="just" defTabSz="685663">
              <a:buFontTx/>
              <a:buChar char="-"/>
            </a:pPr>
            <a:r>
              <a:rPr lang="vi-VN" sz="2200" i="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Miêu tả khái quát về loài cây.</a:t>
            </a:r>
          </a:p>
          <a:p>
            <a:pPr marL="342900" indent="-342900" algn="just" defTabSz="685663">
              <a:buFontTx/>
              <a:buChar char="-"/>
            </a:pPr>
            <a:r>
              <a:rPr lang="vi-VN" sz="2200" i="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Công dụng của loài cây.</a:t>
            </a:r>
          </a:p>
          <a:p>
            <a:pPr marL="342900" indent="-342900" algn="just" defTabSz="685663">
              <a:buFontTx/>
              <a:buChar char="-"/>
            </a:pPr>
            <a:r>
              <a:rPr lang="vi-VN" sz="2200" i="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Khẳng định lại giá trị của loài cây mà em hóa thân.</a:t>
            </a:r>
            <a:r>
              <a:rPr lang="en-US" sz="2200" i="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endParaRPr lang="en-US" sz="2200" dirty="0">
              <a:solidFill>
                <a:srgbClr val="0070C0"/>
              </a:solidFill>
              <a:latin typeface="Times New Roman" panose="020206030504050203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1811595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FA91E11-6F11-4B0F-B837-858CA459189D}"/>
              </a:ext>
            </a:extLst>
          </p:cNvPr>
          <p:cNvSpPr/>
          <p:nvPr/>
        </p:nvSpPr>
        <p:spPr>
          <a:xfrm>
            <a:off x="327660" y="1071582"/>
            <a:ext cx="8488680" cy="3970318"/>
          </a:xfrm>
          <a:prstGeom prst="rect">
            <a:avLst/>
          </a:prstGeom>
        </p:spPr>
        <p:txBody>
          <a:bodyPr wrap="square">
            <a:spAutoFit/>
          </a:bodyPr>
          <a:lstStyle/>
          <a:p>
            <a:pPr algn="just" defTabSz="685663"/>
            <a:r>
              <a:rPr lang="vi-VN" sz="1800" dirty="0">
                <a:effectLst/>
                <a:latin typeface="Times New Roman" panose="02020603050405020304" pitchFamily="18" charset="0"/>
                <a:ea typeface="Arial" panose="020B0604020202020204" pitchFamily="34" charset="0"/>
                <a:cs typeface="Times New Roman" panose="02020603050405020304" pitchFamily="18" charset="0"/>
              </a:rPr>
              <a:t>	Xin chào, tôi là Cỏ bốn lá, là loài cỏ khá nhỏ và dễ thương. Tôi còn có tên gọi khác là Tứ Diệp Thảo. Bạn biết không, tôi là một cây cỏ khá hiếm đấy, bởi vì cứ 10.000 cỏ ba lá mới có một cỏ bốn lá, đặc biệt phải không? Bốn lá của tôi, 1 lá thể hiện cho "sự trung thành", lá thứ 2 thể hiện "niềm tin", lá thứ 3 là "Tình yêu" và lá cuối cùng, lá làm cho tôi thêm quý hiếm, là "may mắn". Vì là một loài cỏ, bạn dễ thấy chúng tôi ở các bụi cây ven đường, trong chậu hoa của lớp hay thậm chí là trong sân nhà bạn, thế nhưng, đó cũng chỉ là cỏ 3 lá thôi, nếu bạn tìm kĩ thì có thể bạn sẽ thấy tôi - cỏ bốn lá may mắn. Tôi có 1 hàm lượng chất dinh dưỡng cao và có nhiều thành phần biệt dược không chỉ có tác dụng tốt với con người mà ngay cả những gia súc trong nhà khi được nuôi bằng cỏ 3 lá và chúng tôi cũng trở nên khỏe mạnh và sản xuất ra nhiều sữa hơn.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Các</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vi-VN" sz="1800" dirty="0">
                <a:effectLst/>
                <a:latin typeface="Times New Roman" panose="02020603050405020304" pitchFamily="18" charset="0"/>
                <a:ea typeface="Arial" panose="020B0604020202020204" pitchFamily="34" charset="0"/>
                <a:cs typeface="Times New Roman" panose="02020603050405020304" pitchFamily="18" charset="0"/>
              </a:rPr>
              <a:t>bạn chắc hẳn thắc mắc tôi được hình thành như thế nào? Tôi hình thành do sự đột biến trong thể xô-ma hoặc do một lỗi phát triển của môi trường. Quá là đặc biệt phải không? Tôi tự hào được gọi là Tứ Diệp Thảo, tôi không chỉ là một loại cỏ dại mà hơn hết tôi còn có những giá trị dược lí giúp ích cho con người.</a:t>
            </a:r>
            <a:endParaRPr lang="en-US" sz="1600" dirty="0">
              <a:solidFill>
                <a:srgbClr val="0070C0"/>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8" name="Title 4">
            <a:extLst>
              <a:ext uri="{FF2B5EF4-FFF2-40B4-BE49-F238E27FC236}">
                <a16:creationId xmlns:a16="http://schemas.microsoft.com/office/drawing/2014/main" id="{2B4E07BE-68C9-4B1D-83A5-06977625B3C7}"/>
              </a:ext>
            </a:extLst>
          </p:cNvPr>
          <p:cNvSpPr>
            <a:spLocks noGrp="1"/>
          </p:cNvSpPr>
          <p:nvPr>
            <p:ph type="title"/>
          </p:nvPr>
        </p:nvSpPr>
        <p:spPr>
          <a:xfrm>
            <a:off x="514350" y="310680"/>
            <a:ext cx="8115300" cy="1054200"/>
          </a:xfrm>
        </p:spPr>
        <p:txBody>
          <a:bodyPr/>
          <a:lstStyle/>
          <a:p>
            <a:r>
              <a:rPr lang="vi-VN" sz="4800" dirty="0">
                <a:latin typeface="Times New Roman" panose="02020603050405020304" pitchFamily="18" charset="0"/>
                <a:cs typeface="Times New Roman" panose="02020603050405020304" pitchFamily="18" charset="0"/>
              </a:rPr>
              <a:t>Bài tham khảo</a:t>
            </a:r>
            <a:endParaRPr lang="en-US" sz="4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110456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oogle Shape;5682;p54">
            <a:extLst>
              <a:ext uri="{FF2B5EF4-FFF2-40B4-BE49-F238E27FC236}">
                <a16:creationId xmlns:a16="http://schemas.microsoft.com/office/drawing/2014/main" id="{CC78E1EE-710C-4040-83CB-8101893D2041}"/>
              </a:ext>
            </a:extLst>
          </p:cNvPr>
          <p:cNvGrpSpPr/>
          <p:nvPr/>
        </p:nvGrpSpPr>
        <p:grpSpPr>
          <a:xfrm>
            <a:off x="1639567" y="522248"/>
            <a:ext cx="2488575" cy="4105028"/>
            <a:chOff x="1639567" y="522248"/>
            <a:chExt cx="2488575" cy="4105028"/>
          </a:xfrm>
        </p:grpSpPr>
        <p:grpSp>
          <p:nvGrpSpPr>
            <p:cNvPr id="5" name="Google Shape;5683;p54">
              <a:extLst>
                <a:ext uri="{FF2B5EF4-FFF2-40B4-BE49-F238E27FC236}">
                  <a16:creationId xmlns:a16="http://schemas.microsoft.com/office/drawing/2014/main" id="{A8A78594-71F1-4326-95F0-8798C3011A59}"/>
                </a:ext>
              </a:extLst>
            </p:cNvPr>
            <p:cNvGrpSpPr/>
            <p:nvPr/>
          </p:nvGrpSpPr>
          <p:grpSpPr>
            <a:xfrm>
              <a:off x="1639567" y="522248"/>
              <a:ext cx="2488575" cy="4105028"/>
              <a:chOff x="3282529" y="538350"/>
              <a:chExt cx="2465400" cy="4066800"/>
            </a:xfrm>
          </p:grpSpPr>
          <p:sp>
            <p:nvSpPr>
              <p:cNvPr id="7" name="Google Shape;5684;p54">
                <a:extLst>
                  <a:ext uri="{FF2B5EF4-FFF2-40B4-BE49-F238E27FC236}">
                    <a16:creationId xmlns:a16="http://schemas.microsoft.com/office/drawing/2014/main" id="{79A6BEE5-13AC-4D3F-A61F-E02388547FC1}"/>
                  </a:ext>
                </a:extLst>
              </p:cNvPr>
              <p:cNvSpPr/>
              <p:nvPr/>
            </p:nvSpPr>
            <p:spPr>
              <a:xfrm>
                <a:off x="3282529" y="538350"/>
                <a:ext cx="2465400" cy="4066800"/>
              </a:xfrm>
              <a:prstGeom prst="roundRect">
                <a:avLst>
                  <a:gd name="adj" fmla="val 5909"/>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5685;p54">
                <a:extLst>
                  <a:ext uri="{FF2B5EF4-FFF2-40B4-BE49-F238E27FC236}">
                    <a16:creationId xmlns:a16="http://schemas.microsoft.com/office/drawing/2014/main" id="{7C4903CF-7705-42DC-BC02-5C62B62423B7}"/>
                  </a:ext>
                </a:extLst>
              </p:cNvPr>
              <p:cNvSpPr/>
              <p:nvPr/>
            </p:nvSpPr>
            <p:spPr>
              <a:xfrm>
                <a:off x="3483500" y="831539"/>
                <a:ext cx="2063400" cy="32364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6" name="Google Shape;5686;p54">
              <a:extLst>
                <a:ext uri="{FF2B5EF4-FFF2-40B4-BE49-F238E27FC236}">
                  <a16:creationId xmlns:a16="http://schemas.microsoft.com/office/drawing/2014/main" id="{BD5CDF27-D1AD-46B6-B658-36F2A3D9C90A}"/>
                </a:ext>
              </a:extLst>
            </p:cNvPr>
            <p:cNvCxnSpPr/>
            <p:nvPr/>
          </p:nvCxnSpPr>
          <p:spPr>
            <a:xfrm>
              <a:off x="2591213" y="4340450"/>
              <a:ext cx="585300" cy="0"/>
            </a:xfrm>
            <a:prstGeom prst="straightConnector1">
              <a:avLst/>
            </a:prstGeom>
            <a:noFill/>
            <a:ln w="19050" cap="flat" cmpd="sng">
              <a:solidFill>
                <a:schemeClr val="accent6"/>
              </a:solidFill>
              <a:prstDash val="solid"/>
              <a:round/>
              <a:headEnd type="none" w="med" len="med"/>
              <a:tailEnd type="none" w="med" len="med"/>
            </a:ln>
          </p:spPr>
        </p:cxnSp>
      </p:grpSp>
      <p:sp>
        <p:nvSpPr>
          <p:cNvPr id="9" name="Google Shape;5688;p54">
            <a:extLst>
              <a:ext uri="{FF2B5EF4-FFF2-40B4-BE49-F238E27FC236}">
                <a16:creationId xmlns:a16="http://schemas.microsoft.com/office/drawing/2014/main" id="{50503C0A-78BF-4E68-B60E-31991EA52574}"/>
              </a:ext>
            </a:extLst>
          </p:cNvPr>
          <p:cNvSpPr txBox="1">
            <a:spLocks noGrp="1"/>
          </p:cNvSpPr>
          <p:nvPr>
            <p:ph type="title"/>
          </p:nvPr>
        </p:nvSpPr>
        <p:spPr>
          <a:xfrm>
            <a:off x="4324914" y="2223361"/>
            <a:ext cx="435102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sz="4400" b="1" dirty="0">
                <a:latin typeface="Times New Roman" panose="02020603050405020304" pitchFamily="18" charset="0"/>
                <a:ea typeface="Cambria" panose="02040503050406030204" pitchFamily="18" charset="0"/>
                <a:cs typeface="Times New Roman" panose="02020603050405020304" pitchFamily="18" charset="0"/>
              </a:rPr>
              <a:t>CHÚC CÁC EM HỌC TỐT!</a:t>
            </a:r>
            <a:endParaRPr sz="4400" b="1" dirty="0">
              <a:latin typeface="Times New Roman" panose="02020603050405020304" pitchFamily="18" charset="0"/>
              <a:ea typeface="Cambria" panose="02040503050406030204" pitchFamily="18" charset="0"/>
              <a:cs typeface="Times New Roman" panose="02020603050405020304" pitchFamily="18" charset="0"/>
            </a:endParaRPr>
          </a:p>
        </p:txBody>
      </p:sp>
      <p:pic>
        <p:nvPicPr>
          <p:cNvPr id="10" name="Google Shape;5689;p54">
            <a:extLst>
              <a:ext uri="{FF2B5EF4-FFF2-40B4-BE49-F238E27FC236}">
                <a16:creationId xmlns:a16="http://schemas.microsoft.com/office/drawing/2014/main" id="{8BD0503D-DA3E-4350-A6CA-7B3594F40831}"/>
              </a:ext>
            </a:extLst>
          </p:cNvPr>
          <p:cNvPicPr preferRelativeResize="0"/>
          <p:nvPr/>
        </p:nvPicPr>
        <p:blipFill rotWithShape="1">
          <a:blip r:embed="rId2">
            <a:alphaModFix/>
          </a:blip>
          <a:srcRect l="31981" r="31981"/>
          <a:stretch/>
        </p:blipFill>
        <p:spPr>
          <a:xfrm>
            <a:off x="1836339" y="821370"/>
            <a:ext cx="2095464" cy="3270872"/>
          </a:xfrm>
          <a:prstGeom prst="rect">
            <a:avLst/>
          </a:prstGeom>
          <a:noFill/>
          <a:ln>
            <a:noFill/>
          </a:ln>
        </p:spPr>
      </p:pic>
      <p:pic>
        <p:nvPicPr>
          <p:cNvPr id="11" name="Google Shape;5690;p54">
            <a:extLst>
              <a:ext uri="{FF2B5EF4-FFF2-40B4-BE49-F238E27FC236}">
                <a16:creationId xmlns:a16="http://schemas.microsoft.com/office/drawing/2014/main" id="{13B1383A-E0CA-4175-907B-908A0D218077}"/>
              </a:ext>
            </a:extLst>
          </p:cNvPr>
          <p:cNvPicPr preferRelativeResize="0"/>
          <p:nvPr/>
        </p:nvPicPr>
        <p:blipFill>
          <a:blip r:embed="rId3">
            <a:alphaModFix/>
          </a:blip>
          <a:stretch>
            <a:fillRect/>
          </a:stretch>
        </p:blipFill>
        <p:spPr>
          <a:xfrm rot="595113" flipH="1">
            <a:off x="3034787" y="-340509"/>
            <a:ext cx="1996952" cy="3027628"/>
          </a:xfrm>
          <a:prstGeom prst="rect">
            <a:avLst/>
          </a:prstGeom>
          <a:noFill/>
          <a:ln>
            <a:noFill/>
          </a:ln>
        </p:spPr>
      </p:pic>
      <p:grpSp>
        <p:nvGrpSpPr>
          <p:cNvPr id="12" name="Google Shape;5496;p41">
            <a:extLst>
              <a:ext uri="{FF2B5EF4-FFF2-40B4-BE49-F238E27FC236}">
                <a16:creationId xmlns:a16="http://schemas.microsoft.com/office/drawing/2014/main" id="{3393A5C6-8655-420F-926E-59CD4986CB27}"/>
              </a:ext>
            </a:extLst>
          </p:cNvPr>
          <p:cNvGrpSpPr/>
          <p:nvPr/>
        </p:nvGrpSpPr>
        <p:grpSpPr>
          <a:xfrm rot="2913444">
            <a:off x="7318593" y="1978499"/>
            <a:ext cx="1878616" cy="2848216"/>
            <a:chOff x="7077725" y="912622"/>
            <a:chExt cx="1878616" cy="2848216"/>
          </a:xfrm>
        </p:grpSpPr>
        <p:pic>
          <p:nvPicPr>
            <p:cNvPr id="13" name="Google Shape;5497;p41">
              <a:extLst>
                <a:ext uri="{FF2B5EF4-FFF2-40B4-BE49-F238E27FC236}">
                  <a16:creationId xmlns:a16="http://schemas.microsoft.com/office/drawing/2014/main" id="{6548B694-47EE-4F69-86A4-2146779A0E5C}"/>
                </a:ext>
              </a:extLst>
            </p:cNvPr>
            <p:cNvPicPr preferRelativeResize="0"/>
            <p:nvPr/>
          </p:nvPicPr>
          <p:blipFill>
            <a:blip r:embed="rId4">
              <a:alphaModFix/>
            </a:blip>
            <a:stretch>
              <a:fillRect/>
            </a:stretch>
          </p:blipFill>
          <p:spPr>
            <a:xfrm flipH="1">
              <a:off x="7077725" y="912622"/>
              <a:ext cx="1878616" cy="2848216"/>
            </a:xfrm>
            <a:prstGeom prst="rect">
              <a:avLst/>
            </a:prstGeom>
            <a:noFill/>
            <a:ln>
              <a:noFill/>
            </a:ln>
          </p:spPr>
        </p:pic>
        <p:pic>
          <p:nvPicPr>
            <p:cNvPr id="14" name="Google Shape;5498;p41">
              <a:extLst>
                <a:ext uri="{FF2B5EF4-FFF2-40B4-BE49-F238E27FC236}">
                  <a16:creationId xmlns:a16="http://schemas.microsoft.com/office/drawing/2014/main" id="{B20CC5EA-3B60-4EA8-9899-D164B944A058}"/>
                </a:ext>
              </a:extLst>
            </p:cNvPr>
            <p:cNvPicPr preferRelativeResize="0"/>
            <p:nvPr/>
          </p:nvPicPr>
          <p:blipFill>
            <a:blip r:embed="rId5">
              <a:alphaModFix/>
            </a:blip>
            <a:stretch>
              <a:fillRect/>
            </a:stretch>
          </p:blipFill>
          <p:spPr>
            <a:xfrm rot="-5400000" flipH="1">
              <a:off x="7844024" y="2498234"/>
              <a:ext cx="346013" cy="875625"/>
            </a:xfrm>
            <a:prstGeom prst="rect">
              <a:avLst/>
            </a:prstGeom>
            <a:noFill/>
            <a:ln>
              <a:noFill/>
            </a:ln>
          </p:spPr>
        </p:pic>
      </p:grpSp>
      <p:grpSp>
        <p:nvGrpSpPr>
          <p:cNvPr id="15" name="Google Shape;5499;p41">
            <a:extLst>
              <a:ext uri="{FF2B5EF4-FFF2-40B4-BE49-F238E27FC236}">
                <a16:creationId xmlns:a16="http://schemas.microsoft.com/office/drawing/2014/main" id="{47842C43-87C8-4130-A9CF-C09825F6652A}"/>
              </a:ext>
            </a:extLst>
          </p:cNvPr>
          <p:cNvGrpSpPr/>
          <p:nvPr/>
        </p:nvGrpSpPr>
        <p:grpSpPr>
          <a:xfrm rot="20725431">
            <a:off x="330331" y="2552669"/>
            <a:ext cx="2940553" cy="3538923"/>
            <a:chOff x="-292614" y="567292"/>
            <a:chExt cx="2940553" cy="3538923"/>
          </a:xfrm>
        </p:grpSpPr>
        <p:pic>
          <p:nvPicPr>
            <p:cNvPr id="16" name="Google Shape;5500;p41">
              <a:extLst>
                <a:ext uri="{FF2B5EF4-FFF2-40B4-BE49-F238E27FC236}">
                  <a16:creationId xmlns:a16="http://schemas.microsoft.com/office/drawing/2014/main" id="{4B031A0C-A7AD-4AB9-A0B6-0A0570C3BDD0}"/>
                </a:ext>
              </a:extLst>
            </p:cNvPr>
            <p:cNvPicPr preferRelativeResize="0"/>
            <p:nvPr/>
          </p:nvPicPr>
          <p:blipFill>
            <a:blip r:embed="rId6">
              <a:alphaModFix/>
            </a:blip>
            <a:stretch>
              <a:fillRect/>
            </a:stretch>
          </p:blipFill>
          <p:spPr>
            <a:xfrm rot="-1245762">
              <a:off x="179186" y="822937"/>
              <a:ext cx="1996952" cy="3027631"/>
            </a:xfrm>
            <a:prstGeom prst="rect">
              <a:avLst/>
            </a:prstGeom>
            <a:noFill/>
            <a:ln>
              <a:noFill/>
            </a:ln>
          </p:spPr>
        </p:pic>
        <p:pic>
          <p:nvPicPr>
            <p:cNvPr id="17" name="Google Shape;5501;p41">
              <a:extLst>
                <a:ext uri="{FF2B5EF4-FFF2-40B4-BE49-F238E27FC236}">
                  <a16:creationId xmlns:a16="http://schemas.microsoft.com/office/drawing/2014/main" id="{33A2B953-F690-44A6-AC65-0D1E0D2584F7}"/>
                </a:ext>
              </a:extLst>
            </p:cNvPr>
            <p:cNvPicPr preferRelativeResize="0"/>
            <p:nvPr/>
          </p:nvPicPr>
          <p:blipFill>
            <a:blip r:embed="rId5">
              <a:alphaModFix/>
            </a:blip>
            <a:stretch>
              <a:fillRect/>
            </a:stretch>
          </p:blipFill>
          <p:spPr>
            <a:xfrm rot="-5400000" flipH="1">
              <a:off x="946704" y="2498234"/>
              <a:ext cx="346013" cy="875625"/>
            </a:xfrm>
            <a:prstGeom prst="rect">
              <a:avLst/>
            </a:prstGeom>
            <a:noFill/>
            <a:ln>
              <a:noFill/>
            </a:ln>
          </p:spPr>
        </p:pic>
      </p:grpSp>
    </p:spTree>
    <p:extLst>
      <p:ext uri="{BB962C8B-B14F-4D97-AF65-F5344CB8AC3E}">
        <p14:creationId xmlns:p14="http://schemas.microsoft.com/office/powerpoint/2010/main" val="225305110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681"/>
        <p:cNvGrpSpPr/>
        <p:nvPr/>
      </p:nvGrpSpPr>
      <p:grpSpPr>
        <a:xfrm>
          <a:off x="0" y="0"/>
          <a:ext cx="0" cy="0"/>
          <a:chOff x="0" y="0"/>
          <a:chExt cx="0" cy="0"/>
        </a:xfrm>
      </p:grpSpPr>
      <p:grpSp>
        <p:nvGrpSpPr>
          <p:cNvPr id="5682" name="Google Shape;5682;p54"/>
          <p:cNvGrpSpPr/>
          <p:nvPr/>
        </p:nvGrpSpPr>
        <p:grpSpPr>
          <a:xfrm>
            <a:off x="1639567" y="522248"/>
            <a:ext cx="2488575" cy="4105028"/>
            <a:chOff x="1639567" y="522248"/>
            <a:chExt cx="2488575" cy="4105028"/>
          </a:xfrm>
        </p:grpSpPr>
        <p:grpSp>
          <p:nvGrpSpPr>
            <p:cNvPr id="5683" name="Google Shape;5683;p54"/>
            <p:cNvGrpSpPr/>
            <p:nvPr/>
          </p:nvGrpSpPr>
          <p:grpSpPr>
            <a:xfrm>
              <a:off x="1639567" y="522248"/>
              <a:ext cx="2488575" cy="4105028"/>
              <a:chOff x="3282529" y="538350"/>
              <a:chExt cx="2465400" cy="4066800"/>
            </a:xfrm>
          </p:grpSpPr>
          <p:sp>
            <p:nvSpPr>
              <p:cNvPr id="5684" name="Google Shape;5684;p54"/>
              <p:cNvSpPr/>
              <p:nvPr/>
            </p:nvSpPr>
            <p:spPr>
              <a:xfrm>
                <a:off x="3282529" y="538350"/>
                <a:ext cx="2465400" cy="4066800"/>
              </a:xfrm>
              <a:prstGeom prst="roundRect">
                <a:avLst>
                  <a:gd name="adj" fmla="val 5909"/>
                </a:avLst>
              </a:pr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85" name="Google Shape;5685;p54"/>
              <p:cNvSpPr/>
              <p:nvPr/>
            </p:nvSpPr>
            <p:spPr>
              <a:xfrm>
                <a:off x="3483500" y="831539"/>
                <a:ext cx="2063400" cy="3236400"/>
              </a:xfrm>
              <a:prstGeom prst="rect">
                <a:avLst/>
              </a:pr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cxnSp>
          <p:nvCxnSpPr>
            <p:cNvPr id="5686" name="Google Shape;5686;p54"/>
            <p:cNvCxnSpPr/>
            <p:nvPr/>
          </p:nvCxnSpPr>
          <p:spPr>
            <a:xfrm>
              <a:off x="2591213" y="4340450"/>
              <a:ext cx="585300" cy="0"/>
            </a:xfrm>
            <a:prstGeom prst="straightConnector1">
              <a:avLst/>
            </a:prstGeom>
            <a:noFill/>
            <a:ln w="19050" cap="flat" cmpd="sng">
              <a:solidFill>
                <a:schemeClr val="accent6"/>
              </a:solidFill>
              <a:prstDash val="solid"/>
              <a:round/>
              <a:headEnd type="none" w="med" len="med"/>
              <a:tailEnd type="none" w="med" len="med"/>
            </a:ln>
          </p:spPr>
        </p:cxnSp>
      </p:grpSp>
      <p:sp>
        <p:nvSpPr>
          <p:cNvPr id="5688" name="Google Shape;5688;p54"/>
          <p:cNvSpPr txBox="1">
            <a:spLocks noGrp="1"/>
          </p:cNvSpPr>
          <p:nvPr>
            <p:ph type="title"/>
          </p:nvPr>
        </p:nvSpPr>
        <p:spPr>
          <a:xfrm>
            <a:off x="4663440" y="2446989"/>
            <a:ext cx="3783420" cy="572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vi-VN" sz="3600" b="1" dirty="0">
                <a:latin typeface="+mj-lt"/>
                <a:ea typeface="Cambria" panose="02040503050406030204" pitchFamily="18" charset="0"/>
              </a:rPr>
              <a:t>Ô CHỮ BÍ MẬT</a:t>
            </a:r>
            <a:endParaRPr sz="3600" b="1" dirty="0">
              <a:latin typeface="+mj-lt"/>
              <a:ea typeface="Cambria" panose="02040503050406030204" pitchFamily="18" charset="0"/>
            </a:endParaRPr>
          </a:p>
        </p:txBody>
      </p:sp>
      <p:pic>
        <p:nvPicPr>
          <p:cNvPr id="5689" name="Google Shape;5689;p54"/>
          <p:cNvPicPr preferRelativeResize="0"/>
          <p:nvPr/>
        </p:nvPicPr>
        <p:blipFill rotWithShape="1">
          <a:blip r:embed="rId3">
            <a:alphaModFix/>
          </a:blip>
          <a:srcRect l="31981" r="31981"/>
          <a:stretch/>
        </p:blipFill>
        <p:spPr>
          <a:xfrm>
            <a:off x="1836339" y="821370"/>
            <a:ext cx="2095464" cy="3270872"/>
          </a:xfrm>
          <a:prstGeom prst="rect">
            <a:avLst/>
          </a:prstGeom>
          <a:noFill/>
          <a:ln>
            <a:noFill/>
          </a:ln>
        </p:spPr>
      </p:pic>
      <p:pic>
        <p:nvPicPr>
          <p:cNvPr id="5690" name="Google Shape;5690;p54"/>
          <p:cNvPicPr preferRelativeResize="0"/>
          <p:nvPr/>
        </p:nvPicPr>
        <p:blipFill>
          <a:blip r:embed="rId4">
            <a:alphaModFix/>
          </a:blip>
          <a:stretch>
            <a:fillRect/>
          </a:stretch>
        </p:blipFill>
        <p:spPr>
          <a:xfrm rot="595113" flipH="1">
            <a:off x="3397948" y="-443649"/>
            <a:ext cx="1996952" cy="3027628"/>
          </a:xfrm>
          <a:prstGeom prst="rect">
            <a:avLst/>
          </a:prstGeom>
          <a:noFill/>
          <a:ln>
            <a:noFill/>
          </a:ln>
        </p:spPr>
      </p:pic>
    </p:spTree>
    <p:extLst>
      <p:ext uri="{BB962C8B-B14F-4D97-AF65-F5344CB8AC3E}">
        <p14:creationId xmlns:p14="http://schemas.microsoft.com/office/powerpoint/2010/main" val="5219841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1" name="Group 100">
            <a:extLst>
              <a:ext uri="{FF2B5EF4-FFF2-40B4-BE49-F238E27FC236}">
                <a16:creationId xmlns:a16="http://schemas.microsoft.com/office/drawing/2014/main" id="{A39CC1E8-95CB-4FAB-92A4-5E456B0F376B}"/>
              </a:ext>
            </a:extLst>
          </p:cNvPr>
          <p:cNvGrpSpPr/>
          <p:nvPr/>
        </p:nvGrpSpPr>
        <p:grpSpPr>
          <a:xfrm>
            <a:off x="2507290" y="2210642"/>
            <a:ext cx="4246214" cy="2729009"/>
            <a:chOff x="2137361" y="975086"/>
            <a:chExt cx="3675051" cy="2205304"/>
          </a:xfrm>
        </p:grpSpPr>
        <p:grpSp>
          <p:nvGrpSpPr>
            <p:cNvPr id="43" name="Group 42">
              <a:extLst>
                <a:ext uri="{FF2B5EF4-FFF2-40B4-BE49-F238E27FC236}">
                  <a16:creationId xmlns:a16="http://schemas.microsoft.com/office/drawing/2014/main" id="{05AF67FC-B796-49C5-A5F4-ACF3D2DC4CB3}"/>
                </a:ext>
              </a:extLst>
            </p:cNvPr>
            <p:cNvGrpSpPr/>
            <p:nvPr/>
          </p:nvGrpSpPr>
          <p:grpSpPr>
            <a:xfrm>
              <a:off x="4179056" y="975086"/>
              <a:ext cx="1225017" cy="441064"/>
              <a:chOff x="2341531" y="705811"/>
              <a:chExt cx="1225017" cy="441064"/>
            </a:xfrm>
          </p:grpSpPr>
          <p:sp>
            <p:nvSpPr>
              <p:cNvPr id="3" name="Rectangle 2">
                <a:extLst>
                  <a:ext uri="{FF2B5EF4-FFF2-40B4-BE49-F238E27FC236}">
                    <a16:creationId xmlns:a16="http://schemas.microsoft.com/office/drawing/2014/main" id="{0C63BFAA-5A96-4584-A805-694FD7CA58DD}"/>
                  </a:ext>
                </a:extLst>
              </p:cNvPr>
              <p:cNvSpPr/>
              <p:nvPr/>
            </p:nvSpPr>
            <p:spPr>
              <a:xfrm>
                <a:off x="2341531" y="705811"/>
                <a:ext cx="408339" cy="441064"/>
              </a:xfrm>
              <a:prstGeom prst="rect">
                <a:avLst/>
              </a:prstGeom>
              <a:solidFill>
                <a:schemeClr val="accent4"/>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vi-VN" sz="2000" b="1" dirty="0">
                    <a:solidFill>
                      <a:srgbClr val="FF0000"/>
                    </a:solidFill>
                    <a:latin typeface="Times New Roman" pitchFamily="18" charset="0"/>
                    <a:ea typeface="Ariston" pitchFamily="18" charset="-93"/>
                    <a:cs typeface="Times New Roman" pitchFamily="18" charset="0"/>
                  </a:rPr>
                  <a:t>P</a:t>
                </a:r>
              </a:p>
            </p:txBody>
          </p:sp>
          <p:sp>
            <p:nvSpPr>
              <p:cNvPr id="4" name="Rectangle 3">
                <a:extLst>
                  <a:ext uri="{FF2B5EF4-FFF2-40B4-BE49-F238E27FC236}">
                    <a16:creationId xmlns:a16="http://schemas.microsoft.com/office/drawing/2014/main" id="{864B3506-676F-470B-99DD-855ED5C02464}"/>
                  </a:ext>
                </a:extLst>
              </p:cNvPr>
              <p:cNvSpPr/>
              <p:nvPr/>
            </p:nvSpPr>
            <p:spPr>
              <a:xfrm>
                <a:off x="2749870" y="705811"/>
                <a:ext cx="408339" cy="441064"/>
              </a:xfrm>
              <a:prstGeom prst="rect">
                <a:avLst/>
              </a:prstGeom>
              <a:solidFill>
                <a:schemeClr val="accent4">
                  <a:lumMod val="40000"/>
                  <a:lumOff val="6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vi-VN" sz="2000" b="1" dirty="0">
                    <a:solidFill>
                      <a:srgbClr val="FF0000"/>
                    </a:solidFill>
                    <a:latin typeface="Times New Roman" pitchFamily="18" charset="0"/>
                    <a:ea typeface="Ariston" pitchFamily="18" charset="-93"/>
                    <a:cs typeface="Times New Roman" pitchFamily="18" charset="0"/>
                  </a:rPr>
                  <a:t>H</a:t>
                </a:r>
              </a:p>
            </p:txBody>
          </p:sp>
          <p:sp>
            <p:nvSpPr>
              <p:cNvPr id="5" name="Rectangle 4">
                <a:extLst>
                  <a:ext uri="{FF2B5EF4-FFF2-40B4-BE49-F238E27FC236}">
                    <a16:creationId xmlns:a16="http://schemas.microsoft.com/office/drawing/2014/main" id="{DA746B36-C47B-49E4-8338-EF4439BEE662}"/>
                  </a:ext>
                </a:extLst>
              </p:cNvPr>
              <p:cNvSpPr/>
              <p:nvPr/>
            </p:nvSpPr>
            <p:spPr>
              <a:xfrm>
                <a:off x="3158209" y="705811"/>
                <a:ext cx="408339" cy="441064"/>
              </a:xfrm>
              <a:prstGeom prst="rect">
                <a:avLst/>
              </a:prstGeom>
              <a:solidFill>
                <a:schemeClr val="accent4">
                  <a:lumMod val="40000"/>
                  <a:lumOff val="6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vi-VN" sz="2000" b="1" dirty="0">
                    <a:solidFill>
                      <a:srgbClr val="FF0000"/>
                    </a:solidFill>
                    <a:latin typeface="Times New Roman" pitchFamily="18" charset="0"/>
                    <a:ea typeface="Ariston" pitchFamily="18" charset="-93"/>
                    <a:cs typeface="Times New Roman" pitchFamily="18" charset="0"/>
                  </a:rPr>
                  <a:t>Ả</a:t>
                </a:r>
              </a:p>
            </p:txBody>
          </p:sp>
        </p:grpSp>
        <p:grpSp>
          <p:nvGrpSpPr>
            <p:cNvPr id="44" name="Group 43">
              <a:extLst>
                <a:ext uri="{FF2B5EF4-FFF2-40B4-BE49-F238E27FC236}">
                  <a16:creationId xmlns:a16="http://schemas.microsoft.com/office/drawing/2014/main" id="{E5AEABC2-87BA-46A7-B10C-3D19107B9F0A}"/>
                </a:ext>
              </a:extLst>
            </p:cNvPr>
            <p:cNvGrpSpPr/>
            <p:nvPr/>
          </p:nvGrpSpPr>
          <p:grpSpPr>
            <a:xfrm>
              <a:off x="2545700" y="1416150"/>
              <a:ext cx="3266712" cy="441064"/>
              <a:chOff x="2545700" y="1416150"/>
              <a:chExt cx="3266712" cy="441064"/>
            </a:xfrm>
          </p:grpSpPr>
          <p:sp>
            <p:nvSpPr>
              <p:cNvPr id="14" name="Rectangle 13">
                <a:extLst>
                  <a:ext uri="{FF2B5EF4-FFF2-40B4-BE49-F238E27FC236}">
                    <a16:creationId xmlns:a16="http://schemas.microsoft.com/office/drawing/2014/main" id="{A1217ED5-CF16-4E14-BB0F-2243981DD147}"/>
                  </a:ext>
                </a:extLst>
              </p:cNvPr>
              <p:cNvSpPr/>
              <p:nvPr/>
            </p:nvSpPr>
            <p:spPr>
              <a:xfrm>
                <a:off x="2545700" y="1416150"/>
                <a:ext cx="408339" cy="441064"/>
              </a:xfrm>
              <a:prstGeom prst="rect">
                <a:avLst/>
              </a:prstGeom>
              <a:solidFill>
                <a:schemeClr val="accent4">
                  <a:lumMod val="40000"/>
                  <a:lumOff val="6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vi-VN" sz="2000" b="1" dirty="0">
                    <a:solidFill>
                      <a:srgbClr val="FF0000"/>
                    </a:solidFill>
                    <a:latin typeface="Times New Roman" pitchFamily="18" charset="0"/>
                    <a:ea typeface="Ariston" pitchFamily="18" charset="-93"/>
                    <a:cs typeface="Times New Roman" pitchFamily="18" charset="0"/>
                  </a:rPr>
                  <a:t>H</a:t>
                </a:r>
              </a:p>
            </p:txBody>
          </p:sp>
          <p:sp>
            <p:nvSpPr>
              <p:cNvPr id="15" name="Rectangle 14">
                <a:extLst>
                  <a:ext uri="{FF2B5EF4-FFF2-40B4-BE49-F238E27FC236}">
                    <a16:creationId xmlns:a16="http://schemas.microsoft.com/office/drawing/2014/main" id="{F7EEA69E-1C65-4ED5-A980-D9B5521510C3}"/>
                  </a:ext>
                </a:extLst>
              </p:cNvPr>
              <p:cNvSpPr/>
              <p:nvPr/>
            </p:nvSpPr>
            <p:spPr>
              <a:xfrm>
                <a:off x="2954039" y="1416150"/>
                <a:ext cx="408339" cy="441064"/>
              </a:xfrm>
              <a:prstGeom prst="rect">
                <a:avLst/>
              </a:prstGeom>
              <a:solidFill>
                <a:schemeClr val="accent4">
                  <a:lumMod val="40000"/>
                  <a:lumOff val="6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vi-VN" sz="2000" b="1" dirty="0">
                    <a:solidFill>
                      <a:srgbClr val="FF0000"/>
                    </a:solidFill>
                    <a:latin typeface="Times New Roman" pitchFamily="18" charset="0"/>
                    <a:ea typeface="Ariston" pitchFamily="18" charset="-93"/>
                    <a:cs typeface="Times New Roman" pitchFamily="18" charset="0"/>
                  </a:rPr>
                  <a:t>Ữ</a:t>
                </a:r>
              </a:p>
            </p:txBody>
          </p:sp>
          <p:sp>
            <p:nvSpPr>
              <p:cNvPr id="16" name="Rectangle 15">
                <a:extLst>
                  <a:ext uri="{FF2B5EF4-FFF2-40B4-BE49-F238E27FC236}">
                    <a16:creationId xmlns:a16="http://schemas.microsoft.com/office/drawing/2014/main" id="{427BA686-4A3C-4F1C-8AF2-DF6DBADBC925}"/>
                  </a:ext>
                </a:extLst>
              </p:cNvPr>
              <p:cNvSpPr/>
              <p:nvPr/>
            </p:nvSpPr>
            <p:spPr>
              <a:xfrm>
                <a:off x="3362378" y="1416150"/>
                <a:ext cx="408339" cy="441064"/>
              </a:xfrm>
              <a:prstGeom prst="rect">
                <a:avLst/>
              </a:prstGeom>
              <a:solidFill>
                <a:schemeClr val="accent4">
                  <a:lumMod val="40000"/>
                  <a:lumOff val="6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vi-VN" sz="2000" b="1" dirty="0">
                    <a:solidFill>
                      <a:srgbClr val="FF0000"/>
                    </a:solidFill>
                    <a:latin typeface="Times New Roman" pitchFamily="18" charset="0"/>
                    <a:ea typeface="Ariston" pitchFamily="18" charset="-93"/>
                    <a:cs typeface="Times New Roman" pitchFamily="18" charset="0"/>
                  </a:rPr>
                  <a:t>U</a:t>
                </a:r>
              </a:p>
            </p:txBody>
          </p:sp>
          <p:sp>
            <p:nvSpPr>
              <p:cNvPr id="17" name="Rectangle 16">
                <a:extLst>
                  <a:ext uri="{FF2B5EF4-FFF2-40B4-BE49-F238E27FC236}">
                    <a16:creationId xmlns:a16="http://schemas.microsoft.com/office/drawing/2014/main" id="{CF7521AB-7B02-44F4-8AFE-90BA04BA8A74}"/>
                  </a:ext>
                </a:extLst>
              </p:cNvPr>
              <p:cNvSpPr/>
              <p:nvPr/>
            </p:nvSpPr>
            <p:spPr>
              <a:xfrm>
                <a:off x="3770717" y="1416150"/>
                <a:ext cx="408339" cy="441064"/>
              </a:xfrm>
              <a:prstGeom prst="rect">
                <a:avLst/>
              </a:prstGeom>
              <a:solidFill>
                <a:schemeClr val="accent4">
                  <a:lumMod val="40000"/>
                  <a:lumOff val="6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vi-VN" sz="2000" b="1" dirty="0">
                    <a:solidFill>
                      <a:srgbClr val="FF0000"/>
                    </a:solidFill>
                    <a:latin typeface="Times New Roman" pitchFamily="18" charset="0"/>
                    <a:ea typeface="Ariston" pitchFamily="18" charset="-93"/>
                    <a:cs typeface="Times New Roman" pitchFamily="18" charset="0"/>
                  </a:rPr>
                  <a:t>T</a:t>
                </a:r>
              </a:p>
            </p:txBody>
          </p:sp>
          <p:sp>
            <p:nvSpPr>
              <p:cNvPr id="18" name="Rectangle 17">
                <a:extLst>
                  <a:ext uri="{FF2B5EF4-FFF2-40B4-BE49-F238E27FC236}">
                    <a16:creationId xmlns:a16="http://schemas.microsoft.com/office/drawing/2014/main" id="{A3DF142E-4AC8-4454-9D44-BD2FC6D6D1D2}"/>
                  </a:ext>
                </a:extLst>
              </p:cNvPr>
              <p:cNvSpPr/>
              <p:nvPr/>
            </p:nvSpPr>
            <p:spPr>
              <a:xfrm>
                <a:off x="4179056" y="1416150"/>
                <a:ext cx="408339" cy="441064"/>
              </a:xfrm>
              <a:prstGeom prst="rect">
                <a:avLst/>
              </a:prstGeom>
              <a:solidFill>
                <a:schemeClr val="accent4"/>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vi-VN" sz="2000" b="1" dirty="0">
                    <a:solidFill>
                      <a:srgbClr val="FF0000"/>
                    </a:solidFill>
                    <a:latin typeface="Times New Roman" pitchFamily="18" charset="0"/>
                    <a:ea typeface="Ariston" pitchFamily="18" charset="-93"/>
                    <a:cs typeface="Times New Roman" pitchFamily="18" charset="0"/>
                  </a:rPr>
                  <a:t>H</a:t>
                </a:r>
              </a:p>
            </p:txBody>
          </p:sp>
          <p:sp>
            <p:nvSpPr>
              <p:cNvPr id="19" name="Rectangle 18">
                <a:extLst>
                  <a:ext uri="{FF2B5EF4-FFF2-40B4-BE49-F238E27FC236}">
                    <a16:creationId xmlns:a16="http://schemas.microsoft.com/office/drawing/2014/main" id="{BB8E77BC-D2F4-4DD1-B351-1DFF462CE5F2}"/>
                  </a:ext>
                </a:extLst>
              </p:cNvPr>
              <p:cNvSpPr/>
              <p:nvPr/>
            </p:nvSpPr>
            <p:spPr>
              <a:xfrm>
                <a:off x="4587395" y="1416150"/>
                <a:ext cx="408339" cy="441064"/>
              </a:xfrm>
              <a:prstGeom prst="rect">
                <a:avLst/>
              </a:prstGeom>
              <a:solidFill>
                <a:schemeClr val="accent4">
                  <a:lumMod val="40000"/>
                  <a:lumOff val="6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vi-VN" sz="2000" b="1" dirty="0">
                    <a:solidFill>
                      <a:srgbClr val="FF0000"/>
                    </a:solidFill>
                    <a:latin typeface="Times New Roman" pitchFamily="18" charset="0"/>
                    <a:ea typeface="Ariston" pitchFamily="18" charset="-93"/>
                    <a:cs typeface="Times New Roman" pitchFamily="18" charset="0"/>
                  </a:rPr>
                  <a:t>Ỉ</a:t>
                </a:r>
              </a:p>
            </p:txBody>
          </p:sp>
          <p:sp>
            <p:nvSpPr>
              <p:cNvPr id="20" name="Rectangle 19">
                <a:extLst>
                  <a:ext uri="{FF2B5EF4-FFF2-40B4-BE49-F238E27FC236}">
                    <a16:creationId xmlns:a16="http://schemas.microsoft.com/office/drawing/2014/main" id="{6811A90E-A185-4BAF-A101-C3A46395AABB}"/>
                  </a:ext>
                </a:extLst>
              </p:cNvPr>
              <p:cNvSpPr/>
              <p:nvPr/>
            </p:nvSpPr>
            <p:spPr>
              <a:xfrm>
                <a:off x="4995734" y="1416150"/>
                <a:ext cx="408339" cy="441064"/>
              </a:xfrm>
              <a:prstGeom prst="rect">
                <a:avLst/>
              </a:prstGeom>
              <a:solidFill>
                <a:schemeClr val="accent4">
                  <a:lumMod val="40000"/>
                  <a:lumOff val="6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vi-VN" sz="2000" b="1" dirty="0">
                    <a:solidFill>
                      <a:srgbClr val="FF0000"/>
                    </a:solidFill>
                    <a:latin typeface="Times New Roman" pitchFamily="18" charset="0"/>
                    <a:ea typeface="Ariston" pitchFamily="18" charset="-93"/>
                    <a:cs typeface="Times New Roman" pitchFamily="18" charset="0"/>
                  </a:rPr>
                  <a:t>N</a:t>
                </a:r>
              </a:p>
            </p:txBody>
          </p:sp>
          <p:sp>
            <p:nvSpPr>
              <p:cNvPr id="21" name="Rectangle 20">
                <a:extLst>
                  <a:ext uri="{FF2B5EF4-FFF2-40B4-BE49-F238E27FC236}">
                    <a16:creationId xmlns:a16="http://schemas.microsoft.com/office/drawing/2014/main" id="{C7AC9AEA-ABF1-4B4E-9970-CAE76BB74C86}"/>
                  </a:ext>
                </a:extLst>
              </p:cNvPr>
              <p:cNvSpPr/>
              <p:nvPr/>
            </p:nvSpPr>
            <p:spPr>
              <a:xfrm>
                <a:off x="5404073" y="1416150"/>
                <a:ext cx="408339" cy="441064"/>
              </a:xfrm>
              <a:prstGeom prst="rect">
                <a:avLst/>
              </a:prstGeom>
              <a:solidFill>
                <a:schemeClr val="accent4">
                  <a:lumMod val="40000"/>
                  <a:lumOff val="6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vi-VN" sz="2000" b="1" dirty="0">
                    <a:solidFill>
                      <a:srgbClr val="FF0000"/>
                    </a:solidFill>
                    <a:latin typeface="Times New Roman" pitchFamily="18" charset="0"/>
                    <a:ea typeface="Ariston" pitchFamily="18" charset="-93"/>
                    <a:cs typeface="Times New Roman" pitchFamily="18" charset="0"/>
                  </a:rPr>
                  <a:t>H</a:t>
                </a:r>
              </a:p>
            </p:txBody>
          </p:sp>
        </p:grpSp>
        <p:grpSp>
          <p:nvGrpSpPr>
            <p:cNvPr id="47" name="Group 46">
              <a:extLst>
                <a:ext uri="{FF2B5EF4-FFF2-40B4-BE49-F238E27FC236}">
                  <a16:creationId xmlns:a16="http://schemas.microsoft.com/office/drawing/2014/main" id="{D0233CEF-977B-4415-8B67-4ED8B26DB02A}"/>
                </a:ext>
              </a:extLst>
            </p:cNvPr>
            <p:cNvGrpSpPr/>
            <p:nvPr/>
          </p:nvGrpSpPr>
          <p:grpSpPr>
            <a:xfrm>
              <a:off x="3362378" y="1857214"/>
              <a:ext cx="2450034" cy="441064"/>
              <a:chOff x="4530893" y="3582355"/>
              <a:chExt cx="2450034" cy="441064"/>
            </a:xfrm>
          </p:grpSpPr>
          <p:sp>
            <p:nvSpPr>
              <p:cNvPr id="37" name="Rectangle 36">
                <a:extLst>
                  <a:ext uri="{FF2B5EF4-FFF2-40B4-BE49-F238E27FC236}">
                    <a16:creationId xmlns:a16="http://schemas.microsoft.com/office/drawing/2014/main" id="{8E57CEA1-A6B1-44E8-87A2-053A670E00E1}"/>
                  </a:ext>
                </a:extLst>
              </p:cNvPr>
              <p:cNvSpPr/>
              <p:nvPr/>
            </p:nvSpPr>
            <p:spPr>
              <a:xfrm>
                <a:off x="4530893" y="3582355"/>
                <a:ext cx="408339" cy="441064"/>
              </a:xfrm>
              <a:prstGeom prst="rect">
                <a:avLst/>
              </a:prstGeom>
              <a:solidFill>
                <a:schemeClr val="accent4">
                  <a:lumMod val="40000"/>
                  <a:lumOff val="6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vi-VN" sz="2000" b="1" dirty="0">
                    <a:solidFill>
                      <a:srgbClr val="FF0000"/>
                    </a:solidFill>
                    <a:latin typeface="Times New Roman" pitchFamily="18" charset="0"/>
                    <a:ea typeface="Ariston" pitchFamily="18" charset="-93"/>
                    <a:cs typeface="Times New Roman" pitchFamily="18" charset="0"/>
                  </a:rPr>
                  <a:t>G</a:t>
                </a:r>
              </a:p>
            </p:txBody>
          </p:sp>
          <p:sp>
            <p:nvSpPr>
              <p:cNvPr id="38" name="Rectangle 37">
                <a:extLst>
                  <a:ext uri="{FF2B5EF4-FFF2-40B4-BE49-F238E27FC236}">
                    <a16:creationId xmlns:a16="http://schemas.microsoft.com/office/drawing/2014/main" id="{3BEF3A83-4E7B-47DC-A152-46AB6A4EFAC2}"/>
                  </a:ext>
                </a:extLst>
              </p:cNvPr>
              <p:cNvSpPr/>
              <p:nvPr/>
            </p:nvSpPr>
            <p:spPr>
              <a:xfrm>
                <a:off x="4939232" y="3582355"/>
                <a:ext cx="408339" cy="441064"/>
              </a:xfrm>
              <a:prstGeom prst="rect">
                <a:avLst/>
              </a:prstGeom>
              <a:solidFill>
                <a:schemeClr val="accent4">
                  <a:lumMod val="40000"/>
                  <a:lumOff val="6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vi-VN" sz="2000" b="1" dirty="0">
                    <a:solidFill>
                      <a:srgbClr val="FF0000"/>
                    </a:solidFill>
                    <a:latin typeface="Times New Roman" pitchFamily="18" charset="0"/>
                    <a:ea typeface="Ariston" pitchFamily="18" charset="-93"/>
                    <a:cs typeface="Times New Roman" pitchFamily="18" charset="0"/>
                  </a:rPr>
                  <a:t>I</a:t>
                </a:r>
              </a:p>
            </p:txBody>
          </p:sp>
          <p:sp>
            <p:nvSpPr>
              <p:cNvPr id="39" name="Rectangle 38">
                <a:extLst>
                  <a:ext uri="{FF2B5EF4-FFF2-40B4-BE49-F238E27FC236}">
                    <a16:creationId xmlns:a16="http://schemas.microsoft.com/office/drawing/2014/main" id="{969A71AA-3826-4A22-8671-DF8858A7371E}"/>
                  </a:ext>
                </a:extLst>
              </p:cNvPr>
              <p:cNvSpPr/>
              <p:nvPr/>
            </p:nvSpPr>
            <p:spPr>
              <a:xfrm>
                <a:off x="5347571" y="3582355"/>
                <a:ext cx="408339" cy="441064"/>
              </a:xfrm>
              <a:prstGeom prst="rect">
                <a:avLst/>
              </a:prstGeom>
              <a:solidFill>
                <a:schemeClr val="accent4"/>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vi-VN" sz="2000" b="1" dirty="0">
                    <a:solidFill>
                      <a:srgbClr val="FF0000"/>
                    </a:solidFill>
                    <a:latin typeface="Times New Roman" pitchFamily="18" charset="0"/>
                    <a:ea typeface="Ariston" pitchFamily="18" charset="-93"/>
                    <a:cs typeface="Times New Roman" pitchFamily="18" charset="0"/>
                  </a:rPr>
                  <a:t>Ó</a:t>
                </a:r>
              </a:p>
            </p:txBody>
          </p:sp>
          <p:sp>
            <p:nvSpPr>
              <p:cNvPr id="40" name="Rectangle 39">
                <a:extLst>
                  <a:ext uri="{FF2B5EF4-FFF2-40B4-BE49-F238E27FC236}">
                    <a16:creationId xmlns:a16="http://schemas.microsoft.com/office/drawing/2014/main" id="{B0D076A6-AE3C-45B5-9C61-75D76A3F6871}"/>
                  </a:ext>
                </a:extLst>
              </p:cNvPr>
              <p:cNvSpPr/>
              <p:nvPr/>
            </p:nvSpPr>
            <p:spPr>
              <a:xfrm>
                <a:off x="5755910" y="3582355"/>
                <a:ext cx="408339" cy="441064"/>
              </a:xfrm>
              <a:prstGeom prst="rect">
                <a:avLst/>
              </a:prstGeom>
              <a:solidFill>
                <a:schemeClr val="accent4">
                  <a:lumMod val="40000"/>
                  <a:lumOff val="6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vi-VN" sz="2000" b="1" dirty="0">
                    <a:solidFill>
                      <a:srgbClr val="FF0000"/>
                    </a:solidFill>
                    <a:latin typeface="Times New Roman" pitchFamily="18" charset="0"/>
                    <a:ea typeface="Ariston" pitchFamily="18" charset="-93"/>
                    <a:cs typeface="Times New Roman" pitchFamily="18" charset="0"/>
                  </a:rPr>
                  <a:t>B</a:t>
                </a:r>
              </a:p>
            </p:txBody>
          </p:sp>
          <p:sp>
            <p:nvSpPr>
              <p:cNvPr id="41" name="Rectangle 40">
                <a:extLst>
                  <a:ext uri="{FF2B5EF4-FFF2-40B4-BE49-F238E27FC236}">
                    <a16:creationId xmlns:a16="http://schemas.microsoft.com/office/drawing/2014/main" id="{203593E8-E022-4E92-BBA1-1FED72C85431}"/>
                  </a:ext>
                </a:extLst>
              </p:cNvPr>
              <p:cNvSpPr/>
              <p:nvPr/>
            </p:nvSpPr>
            <p:spPr>
              <a:xfrm>
                <a:off x="6164249" y="3582355"/>
                <a:ext cx="408339" cy="441064"/>
              </a:xfrm>
              <a:prstGeom prst="rect">
                <a:avLst/>
              </a:prstGeom>
              <a:solidFill>
                <a:schemeClr val="accent4">
                  <a:lumMod val="40000"/>
                  <a:lumOff val="6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vi-VN" sz="2000" b="1" dirty="0">
                    <a:solidFill>
                      <a:srgbClr val="FF0000"/>
                    </a:solidFill>
                    <a:latin typeface="Times New Roman" pitchFamily="18" charset="0"/>
                    <a:ea typeface="Ariston" pitchFamily="18" charset="-93"/>
                    <a:cs typeface="Times New Roman" pitchFamily="18" charset="0"/>
                  </a:rPr>
                  <a:t>Ắ</a:t>
                </a:r>
              </a:p>
            </p:txBody>
          </p:sp>
          <p:sp>
            <p:nvSpPr>
              <p:cNvPr id="42" name="Rectangle 41">
                <a:extLst>
                  <a:ext uri="{FF2B5EF4-FFF2-40B4-BE49-F238E27FC236}">
                    <a16:creationId xmlns:a16="http://schemas.microsoft.com/office/drawing/2014/main" id="{DBD8243E-00F5-4E54-95C1-E725C34EC3F1}"/>
                  </a:ext>
                </a:extLst>
              </p:cNvPr>
              <p:cNvSpPr/>
              <p:nvPr/>
            </p:nvSpPr>
            <p:spPr>
              <a:xfrm>
                <a:off x="6572588" y="3582355"/>
                <a:ext cx="408339" cy="441064"/>
              </a:xfrm>
              <a:prstGeom prst="rect">
                <a:avLst/>
              </a:prstGeom>
              <a:solidFill>
                <a:schemeClr val="accent4">
                  <a:lumMod val="40000"/>
                  <a:lumOff val="6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vi-VN" sz="2000" b="1" dirty="0">
                    <a:solidFill>
                      <a:srgbClr val="FF0000"/>
                    </a:solidFill>
                    <a:latin typeface="Times New Roman" pitchFamily="18" charset="0"/>
                    <a:ea typeface="Ariston" pitchFamily="18" charset="-93"/>
                    <a:cs typeface="Times New Roman" pitchFamily="18" charset="0"/>
                  </a:rPr>
                  <a:t>C</a:t>
                </a:r>
              </a:p>
            </p:txBody>
          </p:sp>
        </p:grpSp>
        <p:grpSp>
          <p:nvGrpSpPr>
            <p:cNvPr id="48" name="Group 47">
              <a:extLst>
                <a:ext uri="{FF2B5EF4-FFF2-40B4-BE49-F238E27FC236}">
                  <a16:creationId xmlns:a16="http://schemas.microsoft.com/office/drawing/2014/main" id="{C1C58280-BDE8-4C3D-8CA1-D45BA537A75E}"/>
                </a:ext>
              </a:extLst>
            </p:cNvPr>
            <p:cNvGrpSpPr/>
            <p:nvPr/>
          </p:nvGrpSpPr>
          <p:grpSpPr>
            <a:xfrm>
              <a:off x="2954039" y="2297960"/>
              <a:ext cx="2858373" cy="441399"/>
              <a:chOff x="2545700" y="1416150"/>
              <a:chExt cx="2858373" cy="441399"/>
            </a:xfrm>
          </p:grpSpPr>
          <p:sp>
            <p:nvSpPr>
              <p:cNvPr id="49" name="Rectangle 48">
                <a:extLst>
                  <a:ext uri="{FF2B5EF4-FFF2-40B4-BE49-F238E27FC236}">
                    <a16:creationId xmlns:a16="http://schemas.microsoft.com/office/drawing/2014/main" id="{A6B18F43-6DA9-446F-81AA-D592E7951595}"/>
                  </a:ext>
                </a:extLst>
              </p:cNvPr>
              <p:cNvSpPr/>
              <p:nvPr/>
            </p:nvSpPr>
            <p:spPr>
              <a:xfrm>
                <a:off x="2545700" y="1416150"/>
                <a:ext cx="408339" cy="441064"/>
              </a:xfrm>
              <a:prstGeom prst="rect">
                <a:avLst/>
              </a:prstGeom>
              <a:solidFill>
                <a:schemeClr val="accent4">
                  <a:lumMod val="40000"/>
                  <a:lumOff val="6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vi-VN" sz="2000" b="1" dirty="0">
                    <a:solidFill>
                      <a:srgbClr val="FF0000"/>
                    </a:solidFill>
                    <a:latin typeface="Times New Roman" pitchFamily="18" charset="0"/>
                    <a:ea typeface="Ariston" pitchFamily="18" charset="-93"/>
                    <a:cs typeface="Times New Roman" pitchFamily="18" charset="0"/>
                  </a:rPr>
                  <a:t>T</a:t>
                </a:r>
              </a:p>
            </p:txBody>
          </p:sp>
          <p:sp>
            <p:nvSpPr>
              <p:cNvPr id="50" name="Rectangle 49">
                <a:extLst>
                  <a:ext uri="{FF2B5EF4-FFF2-40B4-BE49-F238E27FC236}">
                    <a16:creationId xmlns:a16="http://schemas.microsoft.com/office/drawing/2014/main" id="{1663BC90-1EE1-4456-B572-60D68BB64EA0}"/>
                  </a:ext>
                </a:extLst>
              </p:cNvPr>
              <p:cNvSpPr/>
              <p:nvPr/>
            </p:nvSpPr>
            <p:spPr>
              <a:xfrm>
                <a:off x="2954039" y="1416485"/>
                <a:ext cx="408339" cy="441064"/>
              </a:xfrm>
              <a:prstGeom prst="rect">
                <a:avLst/>
              </a:prstGeom>
              <a:solidFill>
                <a:schemeClr val="accent4">
                  <a:lumMod val="40000"/>
                  <a:lumOff val="6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vi-VN" sz="2000" b="1" dirty="0">
                    <a:solidFill>
                      <a:srgbClr val="FF0000"/>
                    </a:solidFill>
                    <a:latin typeface="Times New Roman" pitchFamily="18" charset="0"/>
                    <a:ea typeface="Ariston" pitchFamily="18" charset="-93"/>
                    <a:cs typeface="Times New Roman" pitchFamily="18" charset="0"/>
                  </a:rPr>
                  <a:t>H</a:t>
                </a:r>
              </a:p>
            </p:txBody>
          </p:sp>
          <p:sp>
            <p:nvSpPr>
              <p:cNvPr id="51" name="Rectangle 50">
                <a:extLst>
                  <a:ext uri="{FF2B5EF4-FFF2-40B4-BE49-F238E27FC236}">
                    <a16:creationId xmlns:a16="http://schemas.microsoft.com/office/drawing/2014/main" id="{05E718F6-F299-40CC-B818-40C2576B7C30}"/>
                  </a:ext>
                </a:extLst>
              </p:cNvPr>
              <p:cNvSpPr/>
              <p:nvPr/>
            </p:nvSpPr>
            <p:spPr>
              <a:xfrm>
                <a:off x="3362378" y="1416150"/>
                <a:ext cx="408339" cy="441064"/>
              </a:xfrm>
              <a:prstGeom prst="rect">
                <a:avLst/>
              </a:prstGeom>
              <a:solidFill>
                <a:schemeClr val="accent4">
                  <a:lumMod val="40000"/>
                  <a:lumOff val="6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vi-VN" sz="2000" b="1" dirty="0">
                    <a:solidFill>
                      <a:srgbClr val="FF0000"/>
                    </a:solidFill>
                    <a:latin typeface="Times New Roman" pitchFamily="18" charset="0"/>
                    <a:ea typeface="Ariston" pitchFamily="18" charset="-93"/>
                    <a:cs typeface="Times New Roman" pitchFamily="18" charset="0"/>
                  </a:rPr>
                  <a:t>Ì</a:t>
                </a:r>
              </a:p>
            </p:txBody>
          </p:sp>
          <p:sp>
            <p:nvSpPr>
              <p:cNvPr id="52" name="Rectangle 51">
                <a:extLst>
                  <a:ext uri="{FF2B5EF4-FFF2-40B4-BE49-F238E27FC236}">
                    <a16:creationId xmlns:a16="http://schemas.microsoft.com/office/drawing/2014/main" id="{C6DF58B6-9573-4551-B5CD-5344FDE6803A}"/>
                  </a:ext>
                </a:extLst>
              </p:cNvPr>
              <p:cNvSpPr/>
              <p:nvPr/>
            </p:nvSpPr>
            <p:spPr>
              <a:xfrm>
                <a:off x="3770717" y="1416150"/>
                <a:ext cx="408339" cy="441064"/>
              </a:xfrm>
              <a:prstGeom prst="rect">
                <a:avLst/>
              </a:prstGeom>
              <a:solidFill>
                <a:schemeClr val="accent4"/>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vi-VN" sz="2000" b="1" dirty="0">
                    <a:solidFill>
                      <a:srgbClr val="FF0000"/>
                    </a:solidFill>
                    <a:latin typeface="Times New Roman" pitchFamily="18" charset="0"/>
                    <a:ea typeface="Ariston" pitchFamily="18" charset="-93"/>
                    <a:cs typeface="Times New Roman" pitchFamily="18" charset="0"/>
                  </a:rPr>
                  <a:t>T</a:t>
                </a:r>
              </a:p>
            </p:txBody>
          </p:sp>
          <p:sp>
            <p:nvSpPr>
              <p:cNvPr id="53" name="Rectangle 52">
                <a:extLst>
                  <a:ext uri="{FF2B5EF4-FFF2-40B4-BE49-F238E27FC236}">
                    <a16:creationId xmlns:a16="http://schemas.microsoft.com/office/drawing/2014/main" id="{32A2E68B-8D85-4597-AA1C-FA0A374830A5}"/>
                  </a:ext>
                </a:extLst>
              </p:cNvPr>
              <p:cNvSpPr/>
              <p:nvPr/>
            </p:nvSpPr>
            <p:spPr>
              <a:xfrm>
                <a:off x="4179056" y="1416150"/>
                <a:ext cx="408339" cy="441064"/>
              </a:xfrm>
              <a:prstGeom prst="rect">
                <a:avLst/>
              </a:prstGeom>
              <a:solidFill>
                <a:schemeClr val="accent4">
                  <a:lumMod val="40000"/>
                  <a:lumOff val="6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vi-VN" sz="2000" b="1" dirty="0">
                    <a:solidFill>
                      <a:srgbClr val="FF0000"/>
                    </a:solidFill>
                    <a:latin typeface="Times New Roman" pitchFamily="18" charset="0"/>
                    <a:ea typeface="Ariston" pitchFamily="18" charset="-93"/>
                    <a:cs typeface="Times New Roman" pitchFamily="18" charset="0"/>
                  </a:rPr>
                  <a:t>H</a:t>
                </a:r>
              </a:p>
            </p:txBody>
          </p:sp>
          <p:sp>
            <p:nvSpPr>
              <p:cNvPr id="54" name="Rectangle 53">
                <a:extLst>
                  <a:ext uri="{FF2B5EF4-FFF2-40B4-BE49-F238E27FC236}">
                    <a16:creationId xmlns:a16="http://schemas.microsoft.com/office/drawing/2014/main" id="{B51731D9-1066-456E-9E46-36CC1EF4304F}"/>
                  </a:ext>
                </a:extLst>
              </p:cNvPr>
              <p:cNvSpPr/>
              <p:nvPr/>
            </p:nvSpPr>
            <p:spPr>
              <a:xfrm>
                <a:off x="4587395" y="1416150"/>
                <a:ext cx="408339" cy="441064"/>
              </a:xfrm>
              <a:prstGeom prst="rect">
                <a:avLst/>
              </a:prstGeom>
              <a:solidFill>
                <a:schemeClr val="accent4">
                  <a:lumMod val="40000"/>
                  <a:lumOff val="6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vi-VN" sz="2000" b="1" dirty="0">
                    <a:solidFill>
                      <a:srgbClr val="FF0000"/>
                    </a:solidFill>
                    <a:latin typeface="Times New Roman" pitchFamily="18" charset="0"/>
                    <a:ea typeface="Ariston" pitchFamily="18" charset="-93"/>
                    <a:cs typeface="Times New Roman" pitchFamily="18" charset="0"/>
                  </a:rPr>
                  <a:t>Ầ</a:t>
                </a:r>
              </a:p>
            </p:txBody>
          </p:sp>
          <p:sp>
            <p:nvSpPr>
              <p:cNvPr id="55" name="Rectangle 54">
                <a:extLst>
                  <a:ext uri="{FF2B5EF4-FFF2-40B4-BE49-F238E27FC236}">
                    <a16:creationId xmlns:a16="http://schemas.microsoft.com/office/drawing/2014/main" id="{35785E48-5709-420A-B66C-60361F66B781}"/>
                  </a:ext>
                </a:extLst>
              </p:cNvPr>
              <p:cNvSpPr/>
              <p:nvPr/>
            </p:nvSpPr>
            <p:spPr>
              <a:xfrm>
                <a:off x="4995734" y="1416150"/>
                <a:ext cx="408339" cy="441064"/>
              </a:xfrm>
              <a:prstGeom prst="rect">
                <a:avLst/>
              </a:prstGeom>
              <a:solidFill>
                <a:schemeClr val="accent4">
                  <a:lumMod val="40000"/>
                  <a:lumOff val="6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vi-VN" sz="2000" b="1" dirty="0">
                    <a:solidFill>
                      <a:srgbClr val="FF0000"/>
                    </a:solidFill>
                    <a:latin typeface="Times New Roman" pitchFamily="18" charset="0"/>
                    <a:ea typeface="Ariston" pitchFamily="18" charset="-93"/>
                    <a:cs typeface="Times New Roman" pitchFamily="18" charset="0"/>
                  </a:rPr>
                  <a:t>M</a:t>
                </a:r>
              </a:p>
            </p:txBody>
          </p:sp>
        </p:grpSp>
        <p:grpSp>
          <p:nvGrpSpPr>
            <p:cNvPr id="57" name="Group 56">
              <a:extLst>
                <a:ext uri="{FF2B5EF4-FFF2-40B4-BE49-F238E27FC236}">
                  <a16:creationId xmlns:a16="http://schemas.microsoft.com/office/drawing/2014/main" id="{5AC3A067-65B1-4FEC-A11F-8EC5AAD98F5D}"/>
                </a:ext>
              </a:extLst>
            </p:cNvPr>
            <p:cNvGrpSpPr/>
            <p:nvPr/>
          </p:nvGrpSpPr>
          <p:grpSpPr>
            <a:xfrm>
              <a:off x="2137361" y="2739024"/>
              <a:ext cx="2450034" cy="441366"/>
              <a:chOff x="2137361" y="1415848"/>
              <a:chExt cx="2450034" cy="441366"/>
            </a:xfrm>
          </p:grpSpPr>
          <p:sp>
            <p:nvSpPr>
              <p:cNvPr id="58" name="Rectangle 57">
                <a:extLst>
                  <a:ext uri="{FF2B5EF4-FFF2-40B4-BE49-F238E27FC236}">
                    <a16:creationId xmlns:a16="http://schemas.microsoft.com/office/drawing/2014/main" id="{FA38494D-F739-4159-996C-72DED84ED2FB}"/>
                  </a:ext>
                </a:extLst>
              </p:cNvPr>
              <p:cNvSpPr/>
              <p:nvPr/>
            </p:nvSpPr>
            <p:spPr>
              <a:xfrm>
                <a:off x="2545700" y="1416150"/>
                <a:ext cx="408339" cy="441064"/>
              </a:xfrm>
              <a:prstGeom prst="rect">
                <a:avLst/>
              </a:prstGeom>
              <a:solidFill>
                <a:schemeClr val="accent4">
                  <a:lumMod val="40000"/>
                  <a:lumOff val="6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vi-VN" sz="2000" b="1" dirty="0">
                    <a:solidFill>
                      <a:srgbClr val="FF0000"/>
                    </a:solidFill>
                    <a:latin typeface="Times New Roman" pitchFamily="18" charset="0"/>
                    <a:ea typeface="Ariston" pitchFamily="18" charset="-93"/>
                    <a:cs typeface="Times New Roman" pitchFamily="18" charset="0"/>
                  </a:rPr>
                  <a:t>Í</a:t>
                </a:r>
              </a:p>
            </p:txBody>
          </p:sp>
          <p:sp>
            <p:nvSpPr>
              <p:cNvPr id="59" name="Rectangle 58">
                <a:extLst>
                  <a:ext uri="{FF2B5EF4-FFF2-40B4-BE49-F238E27FC236}">
                    <a16:creationId xmlns:a16="http://schemas.microsoft.com/office/drawing/2014/main" id="{80504269-192E-4DD9-B4DF-45623A22A9AA}"/>
                  </a:ext>
                </a:extLst>
              </p:cNvPr>
              <p:cNvSpPr/>
              <p:nvPr/>
            </p:nvSpPr>
            <p:spPr>
              <a:xfrm>
                <a:off x="2954039" y="1416150"/>
                <a:ext cx="408339" cy="441064"/>
              </a:xfrm>
              <a:prstGeom prst="rect">
                <a:avLst/>
              </a:prstGeom>
              <a:solidFill>
                <a:schemeClr val="accent4">
                  <a:lumMod val="40000"/>
                  <a:lumOff val="6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vi-VN" sz="2000" b="1" dirty="0">
                    <a:solidFill>
                      <a:srgbClr val="FF0000"/>
                    </a:solidFill>
                    <a:latin typeface="Times New Roman" pitchFamily="18" charset="0"/>
                    <a:ea typeface="Ariston" pitchFamily="18" charset="-93"/>
                    <a:cs typeface="Times New Roman" pitchFamily="18" charset="0"/>
                  </a:rPr>
                  <a:t>N</a:t>
                </a:r>
              </a:p>
            </p:txBody>
          </p:sp>
          <p:sp>
            <p:nvSpPr>
              <p:cNvPr id="60" name="Rectangle 59">
                <a:extLst>
                  <a:ext uri="{FF2B5EF4-FFF2-40B4-BE49-F238E27FC236}">
                    <a16:creationId xmlns:a16="http://schemas.microsoft.com/office/drawing/2014/main" id="{09292B15-4341-4F5A-B76B-FC5634019EFD}"/>
                  </a:ext>
                </a:extLst>
              </p:cNvPr>
              <p:cNvSpPr/>
              <p:nvPr/>
            </p:nvSpPr>
            <p:spPr>
              <a:xfrm>
                <a:off x="3362378" y="1416150"/>
                <a:ext cx="408339" cy="441064"/>
              </a:xfrm>
              <a:prstGeom prst="rect">
                <a:avLst/>
              </a:prstGeom>
              <a:solidFill>
                <a:schemeClr val="accent4">
                  <a:lumMod val="40000"/>
                  <a:lumOff val="6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vi-VN" sz="2000" b="1" dirty="0">
                    <a:solidFill>
                      <a:srgbClr val="FF0000"/>
                    </a:solidFill>
                    <a:latin typeface="Times New Roman" pitchFamily="18" charset="0"/>
                    <a:ea typeface="Ariston" pitchFamily="18" charset="-93"/>
                    <a:cs typeface="Times New Roman" pitchFamily="18" charset="0"/>
                  </a:rPr>
                  <a:t>H</a:t>
                </a:r>
              </a:p>
            </p:txBody>
          </p:sp>
          <p:sp>
            <p:nvSpPr>
              <p:cNvPr id="62" name="Rectangle 61">
                <a:extLst>
                  <a:ext uri="{FF2B5EF4-FFF2-40B4-BE49-F238E27FC236}">
                    <a16:creationId xmlns:a16="http://schemas.microsoft.com/office/drawing/2014/main" id="{2041F878-3EBC-4C88-956F-C148519C97B7}"/>
                  </a:ext>
                </a:extLst>
              </p:cNvPr>
              <p:cNvSpPr/>
              <p:nvPr/>
            </p:nvSpPr>
            <p:spPr>
              <a:xfrm>
                <a:off x="3770717" y="1415848"/>
                <a:ext cx="408339" cy="441064"/>
              </a:xfrm>
              <a:prstGeom prst="rect">
                <a:avLst/>
              </a:prstGeom>
              <a:solidFill>
                <a:schemeClr val="accent4">
                  <a:lumMod val="40000"/>
                  <a:lumOff val="6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vi-VN" sz="2000" b="1" dirty="0">
                    <a:solidFill>
                      <a:srgbClr val="FF0000"/>
                    </a:solidFill>
                    <a:latin typeface="Times New Roman" pitchFamily="18" charset="0"/>
                    <a:ea typeface="Ariston" pitchFamily="18" charset="-93"/>
                    <a:cs typeface="Times New Roman" pitchFamily="18" charset="0"/>
                  </a:rPr>
                  <a:t>T</a:t>
                </a:r>
              </a:p>
            </p:txBody>
          </p:sp>
          <p:sp>
            <p:nvSpPr>
              <p:cNvPr id="63" name="Rectangle 62">
                <a:extLst>
                  <a:ext uri="{FF2B5EF4-FFF2-40B4-BE49-F238E27FC236}">
                    <a16:creationId xmlns:a16="http://schemas.microsoft.com/office/drawing/2014/main" id="{D8C2A387-0D02-433B-B2B7-B55CAFC251E7}"/>
                  </a:ext>
                </a:extLst>
              </p:cNvPr>
              <p:cNvSpPr/>
              <p:nvPr/>
            </p:nvSpPr>
            <p:spPr>
              <a:xfrm>
                <a:off x="4179056" y="1415848"/>
                <a:ext cx="408339" cy="441064"/>
              </a:xfrm>
              <a:prstGeom prst="rect">
                <a:avLst/>
              </a:prstGeom>
              <a:solidFill>
                <a:schemeClr val="accent4"/>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vi-VN" sz="2000" b="1" dirty="0">
                    <a:solidFill>
                      <a:srgbClr val="FF0000"/>
                    </a:solidFill>
                    <a:latin typeface="Times New Roman" pitchFamily="18" charset="0"/>
                    <a:ea typeface="Ariston" pitchFamily="18" charset="-93"/>
                    <a:cs typeface="Times New Roman" pitchFamily="18" charset="0"/>
                  </a:rPr>
                  <a:t>Ừ</a:t>
                </a:r>
              </a:p>
            </p:txBody>
          </p:sp>
          <p:sp>
            <p:nvSpPr>
              <p:cNvPr id="65" name="Rectangle 64">
                <a:extLst>
                  <a:ext uri="{FF2B5EF4-FFF2-40B4-BE49-F238E27FC236}">
                    <a16:creationId xmlns:a16="http://schemas.microsoft.com/office/drawing/2014/main" id="{C2DB931E-3BBC-4E52-B359-7DCA95D4B538}"/>
                  </a:ext>
                </a:extLst>
              </p:cNvPr>
              <p:cNvSpPr/>
              <p:nvPr/>
            </p:nvSpPr>
            <p:spPr>
              <a:xfrm>
                <a:off x="2137361" y="1415848"/>
                <a:ext cx="408339" cy="441064"/>
              </a:xfrm>
              <a:prstGeom prst="rect">
                <a:avLst/>
              </a:prstGeom>
              <a:solidFill>
                <a:schemeClr val="accent4">
                  <a:lumMod val="40000"/>
                  <a:lumOff val="6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vi-VN" sz="2000" b="1" dirty="0">
                    <a:solidFill>
                      <a:srgbClr val="FF0000"/>
                    </a:solidFill>
                    <a:latin typeface="Times New Roman" pitchFamily="18" charset="0"/>
                    <a:ea typeface="Ariston" pitchFamily="18" charset="-93"/>
                    <a:cs typeface="Times New Roman" pitchFamily="18" charset="0"/>
                  </a:rPr>
                  <a:t>T</a:t>
                </a:r>
              </a:p>
            </p:txBody>
          </p:sp>
        </p:grpSp>
      </p:grpSp>
      <p:sp>
        <p:nvSpPr>
          <p:cNvPr id="67" name="Rectangle 66">
            <a:extLst>
              <a:ext uri="{FF2B5EF4-FFF2-40B4-BE49-F238E27FC236}">
                <a16:creationId xmlns:a16="http://schemas.microsoft.com/office/drawing/2014/main" id="{CEFB3D0B-949D-4E94-9FD7-0B238850F39B}"/>
              </a:ext>
            </a:extLst>
          </p:cNvPr>
          <p:cNvSpPr/>
          <p:nvPr/>
        </p:nvSpPr>
        <p:spPr>
          <a:xfrm>
            <a:off x="4855887" y="2210268"/>
            <a:ext cx="468413" cy="545806"/>
          </a:xfrm>
          <a:prstGeom prst="rect">
            <a:avLst/>
          </a:prstGeom>
          <a:solidFill>
            <a:schemeClr val="accent4">
              <a:lumMod val="40000"/>
              <a:lumOff val="6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vi-VN" sz="2000" b="1" dirty="0">
              <a:solidFill>
                <a:srgbClr val="FF0000"/>
              </a:solidFill>
              <a:latin typeface="Times New Roman" pitchFamily="18" charset="0"/>
              <a:ea typeface="Ariston" pitchFamily="18" charset="-93"/>
              <a:cs typeface="Times New Roman" pitchFamily="18" charset="0"/>
            </a:endParaRPr>
          </a:p>
        </p:txBody>
      </p:sp>
      <p:sp>
        <p:nvSpPr>
          <p:cNvPr id="68" name="Rectangle 67">
            <a:extLst>
              <a:ext uri="{FF2B5EF4-FFF2-40B4-BE49-F238E27FC236}">
                <a16:creationId xmlns:a16="http://schemas.microsoft.com/office/drawing/2014/main" id="{79008297-5145-41CB-B464-CCD60852C566}"/>
              </a:ext>
            </a:extLst>
          </p:cNvPr>
          <p:cNvSpPr/>
          <p:nvPr/>
        </p:nvSpPr>
        <p:spPr>
          <a:xfrm>
            <a:off x="5324300" y="2210268"/>
            <a:ext cx="468413" cy="545806"/>
          </a:xfrm>
          <a:prstGeom prst="rect">
            <a:avLst/>
          </a:prstGeom>
          <a:solidFill>
            <a:schemeClr val="accent4">
              <a:lumMod val="40000"/>
              <a:lumOff val="6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vi-VN" sz="2000" b="1" dirty="0">
              <a:solidFill>
                <a:srgbClr val="FF0000"/>
              </a:solidFill>
              <a:latin typeface="Times New Roman" pitchFamily="18" charset="0"/>
              <a:ea typeface="Ariston" pitchFamily="18" charset="-93"/>
              <a:cs typeface="Times New Roman" pitchFamily="18" charset="0"/>
            </a:endParaRPr>
          </a:p>
        </p:txBody>
      </p:sp>
      <p:sp>
        <p:nvSpPr>
          <p:cNvPr id="69" name="Rectangle 68">
            <a:extLst>
              <a:ext uri="{FF2B5EF4-FFF2-40B4-BE49-F238E27FC236}">
                <a16:creationId xmlns:a16="http://schemas.microsoft.com/office/drawing/2014/main" id="{2D93F8E4-235B-4FB7-BBCA-AF6C6EA85DC6}"/>
              </a:ext>
            </a:extLst>
          </p:cNvPr>
          <p:cNvSpPr/>
          <p:nvPr/>
        </p:nvSpPr>
        <p:spPr>
          <a:xfrm>
            <a:off x="5792713" y="2210268"/>
            <a:ext cx="468413" cy="545806"/>
          </a:xfrm>
          <a:prstGeom prst="rect">
            <a:avLst/>
          </a:prstGeom>
          <a:solidFill>
            <a:schemeClr val="accent4">
              <a:lumMod val="40000"/>
              <a:lumOff val="6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vi-VN" sz="2000" b="1" dirty="0">
              <a:solidFill>
                <a:srgbClr val="FF0000"/>
              </a:solidFill>
              <a:latin typeface="Times New Roman" pitchFamily="18" charset="0"/>
              <a:ea typeface="Ariston" pitchFamily="18" charset="-93"/>
              <a:cs typeface="Times New Roman" pitchFamily="18" charset="0"/>
            </a:endParaRPr>
          </a:p>
        </p:txBody>
      </p:sp>
      <p:sp>
        <p:nvSpPr>
          <p:cNvPr id="71" name="Rectangle 70">
            <a:extLst>
              <a:ext uri="{FF2B5EF4-FFF2-40B4-BE49-F238E27FC236}">
                <a16:creationId xmlns:a16="http://schemas.microsoft.com/office/drawing/2014/main" id="{579CD414-7BF9-41C6-A590-8ED3D0E31209}"/>
              </a:ext>
            </a:extLst>
          </p:cNvPr>
          <p:cNvSpPr/>
          <p:nvPr/>
        </p:nvSpPr>
        <p:spPr>
          <a:xfrm>
            <a:off x="3006200" y="2755783"/>
            <a:ext cx="468413" cy="545806"/>
          </a:xfrm>
          <a:prstGeom prst="rect">
            <a:avLst/>
          </a:prstGeom>
          <a:solidFill>
            <a:schemeClr val="accent4">
              <a:lumMod val="40000"/>
              <a:lumOff val="6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vi-VN" sz="2000" b="1" dirty="0">
              <a:solidFill>
                <a:srgbClr val="FF0000"/>
              </a:solidFill>
              <a:latin typeface="Times New Roman" pitchFamily="18" charset="0"/>
              <a:ea typeface="Ariston" pitchFamily="18" charset="-93"/>
              <a:cs typeface="Times New Roman" pitchFamily="18" charset="0"/>
            </a:endParaRPr>
          </a:p>
        </p:txBody>
      </p:sp>
      <p:sp>
        <p:nvSpPr>
          <p:cNvPr id="72" name="Rectangle 71">
            <a:extLst>
              <a:ext uri="{FF2B5EF4-FFF2-40B4-BE49-F238E27FC236}">
                <a16:creationId xmlns:a16="http://schemas.microsoft.com/office/drawing/2014/main" id="{B039F7C8-F196-4BD6-BDD6-D482F0B74872}"/>
              </a:ext>
            </a:extLst>
          </p:cNvPr>
          <p:cNvSpPr/>
          <p:nvPr/>
        </p:nvSpPr>
        <p:spPr>
          <a:xfrm>
            <a:off x="3474613" y="2755783"/>
            <a:ext cx="468413" cy="545806"/>
          </a:xfrm>
          <a:prstGeom prst="rect">
            <a:avLst/>
          </a:prstGeom>
          <a:solidFill>
            <a:schemeClr val="accent4">
              <a:lumMod val="40000"/>
              <a:lumOff val="6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vi-VN" sz="2000" b="1" dirty="0">
              <a:solidFill>
                <a:srgbClr val="FF0000"/>
              </a:solidFill>
              <a:latin typeface="Times New Roman" pitchFamily="18" charset="0"/>
              <a:ea typeface="Ariston" pitchFamily="18" charset="-93"/>
              <a:cs typeface="Times New Roman" pitchFamily="18" charset="0"/>
            </a:endParaRPr>
          </a:p>
        </p:txBody>
      </p:sp>
      <p:sp>
        <p:nvSpPr>
          <p:cNvPr id="73" name="Rectangle 72">
            <a:extLst>
              <a:ext uri="{FF2B5EF4-FFF2-40B4-BE49-F238E27FC236}">
                <a16:creationId xmlns:a16="http://schemas.microsoft.com/office/drawing/2014/main" id="{B09F2171-D26C-458D-A42B-CDA3921D6ADB}"/>
              </a:ext>
            </a:extLst>
          </p:cNvPr>
          <p:cNvSpPr/>
          <p:nvPr/>
        </p:nvSpPr>
        <p:spPr>
          <a:xfrm>
            <a:off x="3943025" y="2755596"/>
            <a:ext cx="468413" cy="545806"/>
          </a:xfrm>
          <a:prstGeom prst="rect">
            <a:avLst/>
          </a:prstGeom>
          <a:solidFill>
            <a:schemeClr val="accent4">
              <a:lumMod val="40000"/>
              <a:lumOff val="6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vi-VN" sz="2000" b="1" dirty="0">
              <a:solidFill>
                <a:srgbClr val="FF0000"/>
              </a:solidFill>
              <a:latin typeface="Times New Roman" pitchFamily="18" charset="0"/>
              <a:ea typeface="Ariston" pitchFamily="18" charset="-93"/>
              <a:cs typeface="Times New Roman" pitchFamily="18" charset="0"/>
            </a:endParaRPr>
          </a:p>
        </p:txBody>
      </p:sp>
      <p:sp>
        <p:nvSpPr>
          <p:cNvPr id="74" name="Rectangle 73">
            <a:extLst>
              <a:ext uri="{FF2B5EF4-FFF2-40B4-BE49-F238E27FC236}">
                <a16:creationId xmlns:a16="http://schemas.microsoft.com/office/drawing/2014/main" id="{1535AC51-EAB5-4B5B-96E0-4D44C538D33A}"/>
              </a:ext>
            </a:extLst>
          </p:cNvPr>
          <p:cNvSpPr/>
          <p:nvPr/>
        </p:nvSpPr>
        <p:spPr>
          <a:xfrm>
            <a:off x="4411439" y="2755783"/>
            <a:ext cx="468413" cy="545806"/>
          </a:xfrm>
          <a:prstGeom prst="rect">
            <a:avLst/>
          </a:prstGeom>
          <a:solidFill>
            <a:schemeClr val="accent4">
              <a:lumMod val="40000"/>
              <a:lumOff val="6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vi-VN" sz="2000" b="1" dirty="0">
              <a:solidFill>
                <a:srgbClr val="FF0000"/>
              </a:solidFill>
              <a:latin typeface="Times New Roman" pitchFamily="18" charset="0"/>
              <a:ea typeface="Ariston" pitchFamily="18" charset="-93"/>
              <a:cs typeface="Times New Roman" pitchFamily="18" charset="0"/>
            </a:endParaRPr>
          </a:p>
        </p:txBody>
      </p:sp>
      <p:sp>
        <p:nvSpPr>
          <p:cNvPr id="75" name="Rectangle 74">
            <a:extLst>
              <a:ext uri="{FF2B5EF4-FFF2-40B4-BE49-F238E27FC236}">
                <a16:creationId xmlns:a16="http://schemas.microsoft.com/office/drawing/2014/main" id="{6F96971E-190A-4CD0-A8E0-D647DB2181F7}"/>
              </a:ext>
            </a:extLst>
          </p:cNvPr>
          <p:cNvSpPr/>
          <p:nvPr/>
        </p:nvSpPr>
        <p:spPr>
          <a:xfrm>
            <a:off x="4879852" y="2755783"/>
            <a:ext cx="468413" cy="545806"/>
          </a:xfrm>
          <a:prstGeom prst="rect">
            <a:avLst/>
          </a:prstGeom>
          <a:solidFill>
            <a:schemeClr val="accent4">
              <a:lumMod val="40000"/>
              <a:lumOff val="6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vi-VN" sz="2000" b="1" dirty="0">
              <a:solidFill>
                <a:srgbClr val="FF0000"/>
              </a:solidFill>
              <a:latin typeface="Times New Roman" pitchFamily="18" charset="0"/>
              <a:ea typeface="Ariston" pitchFamily="18" charset="-93"/>
              <a:cs typeface="Times New Roman" pitchFamily="18" charset="0"/>
            </a:endParaRPr>
          </a:p>
        </p:txBody>
      </p:sp>
      <p:sp>
        <p:nvSpPr>
          <p:cNvPr id="76" name="Rectangle 75">
            <a:extLst>
              <a:ext uri="{FF2B5EF4-FFF2-40B4-BE49-F238E27FC236}">
                <a16:creationId xmlns:a16="http://schemas.microsoft.com/office/drawing/2014/main" id="{F941C80B-0891-4EA5-B438-38C561F5702F}"/>
              </a:ext>
            </a:extLst>
          </p:cNvPr>
          <p:cNvSpPr/>
          <p:nvPr/>
        </p:nvSpPr>
        <p:spPr>
          <a:xfrm>
            <a:off x="5348265" y="2755783"/>
            <a:ext cx="468413" cy="545806"/>
          </a:xfrm>
          <a:prstGeom prst="rect">
            <a:avLst/>
          </a:prstGeom>
          <a:solidFill>
            <a:schemeClr val="accent4">
              <a:lumMod val="40000"/>
              <a:lumOff val="6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vi-VN" sz="2000" b="1" dirty="0">
              <a:solidFill>
                <a:srgbClr val="FF0000"/>
              </a:solidFill>
              <a:latin typeface="Times New Roman" pitchFamily="18" charset="0"/>
              <a:ea typeface="Ariston" pitchFamily="18" charset="-93"/>
              <a:cs typeface="Times New Roman" pitchFamily="18" charset="0"/>
            </a:endParaRPr>
          </a:p>
        </p:txBody>
      </p:sp>
      <p:sp>
        <p:nvSpPr>
          <p:cNvPr id="77" name="Rectangle 76">
            <a:extLst>
              <a:ext uri="{FF2B5EF4-FFF2-40B4-BE49-F238E27FC236}">
                <a16:creationId xmlns:a16="http://schemas.microsoft.com/office/drawing/2014/main" id="{76073F3A-297B-4C39-8B19-6FCDEC7D968B}"/>
              </a:ext>
            </a:extLst>
          </p:cNvPr>
          <p:cNvSpPr/>
          <p:nvPr/>
        </p:nvSpPr>
        <p:spPr>
          <a:xfrm>
            <a:off x="5816678" y="2755783"/>
            <a:ext cx="468413" cy="545806"/>
          </a:xfrm>
          <a:prstGeom prst="rect">
            <a:avLst/>
          </a:prstGeom>
          <a:solidFill>
            <a:schemeClr val="accent4">
              <a:lumMod val="40000"/>
              <a:lumOff val="6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vi-VN" sz="2000" b="1" dirty="0">
              <a:solidFill>
                <a:srgbClr val="FF0000"/>
              </a:solidFill>
              <a:latin typeface="Times New Roman" pitchFamily="18" charset="0"/>
              <a:ea typeface="Ariston" pitchFamily="18" charset="-93"/>
              <a:cs typeface="Times New Roman" pitchFamily="18" charset="0"/>
            </a:endParaRPr>
          </a:p>
        </p:txBody>
      </p:sp>
      <p:sp>
        <p:nvSpPr>
          <p:cNvPr id="78" name="Rectangle 77">
            <a:extLst>
              <a:ext uri="{FF2B5EF4-FFF2-40B4-BE49-F238E27FC236}">
                <a16:creationId xmlns:a16="http://schemas.microsoft.com/office/drawing/2014/main" id="{DDA15027-3580-4045-A431-A4EE2A7A411B}"/>
              </a:ext>
            </a:extLst>
          </p:cNvPr>
          <p:cNvSpPr/>
          <p:nvPr/>
        </p:nvSpPr>
        <p:spPr>
          <a:xfrm>
            <a:off x="6285091" y="2755783"/>
            <a:ext cx="468413" cy="545806"/>
          </a:xfrm>
          <a:prstGeom prst="rect">
            <a:avLst/>
          </a:prstGeom>
          <a:solidFill>
            <a:schemeClr val="accent4">
              <a:lumMod val="40000"/>
              <a:lumOff val="6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vi-VN" sz="2000" b="1" dirty="0">
              <a:solidFill>
                <a:srgbClr val="FF0000"/>
              </a:solidFill>
              <a:latin typeface="Times New Roman" pitchFamily="18" charset="0"/>
              <a:ea typeface="Ariston" pitchFamily="18" charset="-93"/>
              <a:cs typeface="Times New Roman" pitchFamily="18" charset="0"/>
            </a:endParaRPr>
          </a:p>
        </p:txBody>
      </p:sp>
      <p:sp>
        <p:nvSpPr>
          <p:cNvPr id="80" name="Rectangle 79">
            <a:extLst>
              <a:ext uri="{FF2B5EF4-FFF2-40B4-BE49-F238E27FC236}">
                <a16:creationId xmlns:a16="http://schemas.microsoft.com/office/drawing/2014/main" id="{4CA5FB19-F44D-4E9C-90D9-775C9F327866}"/>
              </a:ext>
            </a:extLst>
          </p:cNvPr>
          <p:cNvSpPr/>
          <p:nvPr/>
        </p:nvSpPr>
        <p:spPr>
          <a:xfrm>
            <a:off x="3941625" y="3310922"/>
            <a:ext cx="468413" cy="545806"/>
          </a:xfrm>
          <a:prstGeom prst="rect">
            <a:avLst/>
          </a:prstGeom>
          <a:solidFill>
            <a:schemeClr val="accent4">
              <a:lumMod val="40000"/>
              <a:lumOff val="6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vi-VN" sz="2000" b="1" dirty="0">
              <a:solidFill>
                <a:srgbClr val="FF0000"/>
              </a:solidFill>
              <a:latin typeface="Times New Roman" pitchFamily="18" charset="0"/>
              <a:ea typeface="Ariston" pitchFamily="18" charset="-93"/>
              <a:cs typeface="Times New Roman" pitchFamily="18" charset="0"/>
            </a:endParaRPr>
          </a:p>
        </p:txBody>
      </p:sp>
      <p:sp>
        <p:nvSpPr>
          <p:cNvPr id="81" name="Rectangle 80">
            <a:extLst>
              <a:ext uri="{FF2B5EF4-FFF2-40B4-BE49-F238E27FC236}">
                <a16:creationId xmlns:a16="http://schemas.microsoft.com/office/drawing/2014/main" id="{49DFEF36-C53C-48FC-96BD-F83C63188264}"/>
              </a:ext>
            </a:extLst>
          </p:cNvPr>
          <p:cNvSpPr/>
          <p:nvPr/>
        </p:nvSpPr>
        <p:spPr>
          <a:xfrm>
            <a:off x="4410038" y="3310922"/>
            <a:ext cx="468413" cy="545806"/>
          </a:xfrm>
          <a:prstGeom prst="rect">
            <a:avLst/>
          </a:prstGeom>
          <a:solidFill>
            <a:schemeClr val="accent4">
              <a:lumMod val="40000"/>
              <a:lumOff val="6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vi-VN" sz="2000" b="1" dirty="0">
              <a:solidFill>
                <a:srgbClr val="FF0000"/>
              </a:solidFill>
              <a:latin typeface="Times New Roman" pitchFamily="18" charset="0"/>
              <a:ea typeface="Ariston" pitchFamily="18" charset="-93"/>
              <a:cs typeface="Times New Roman" pitchFamily="18" charset="0"/>
            </a:endParaRPr>
          </a:p>
        </p:txBody>
      </p:sp>
      <p:sp>
        <p:nvSpPr>
          <p:cNvPr id="82" name="Rectangle 81">
            <a:extLst>
              <a:ext uri="{FF2B5EF4-FFF2-40B4-BE49-F238E27FC236}">
                <a16:creationId xmlns:a16="http://schemas.microsoft.com/office/drawing/2014/main" id="{5288DC93-524E-4C08-8EE4-4042296F322E}"/>
              </a:ext>
            </a:extLst>
          </p:cNvPr>
          <p:cNvSpPr/>
          <p:nvPr/>
        </p:nvSpPr>
        <p:spPr>
          <a:xfrm>
            <a:off x="4878451" y="3310922"/>
            <a:ext cx="468413" cy="545806"/>
          </a:xfrm>
          <a:prstGeom prst="rect">
            <a:avLst/>
          </a:prstGeom>
          <a:solidFill>
            <a:schemeClr val="accent4">
              <a:lumMod val="40000"/>
              <a:lumOff val="6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vi-VN" sz="2000" b="1" dirty="0">
              <a:solidFill>
                <a:srgbClr val="FF0000"/>
              </a:solidFill>
              <a:latin typeface="Times New Roman" pitchFamily="18" charset="0"/>
              <a:ea typeface="Ariston" pitchFamily="18" charset="-93"/>
              <a:cs typeface="Times New Roman" pitchFamily="18" charset="0"/>
            </a:endParaRPr>
          </a:p>
        </p:txBody>
      </p:sp>
      <p:sp>
        <p:nvSpPr>
          <p:cNvPr id="83" name="Rectangle 82">
            <a:extLst>
              <a:ext uri="{FF2B5EF4-FFF2-40B4-BE49-F238E27FC236}">
                <a16:creationId xmlns:a16="http://schemas.microsoft.com/office/drawing/2014/main" id="{A81E8216-300D-4BF4-B92D-23784DBDCBF7}"/>
              </a:ext>
            </a:extLst>
          </p:cNvPr>
          <p:cNvSpPr/>
          <p:nvPr/>
        </p:nvSpPr>
        <p:spPr>
          <a:xfrm>
            <a:off x="5346864" y="3310922"/>
            <a:ext cx="468413" cy="545806"/>
          </a:xfrm>
          <a:prstGeom prst="rect">
            <a:avLst/>
          </a:prstGeom>
          <a:solidFill>
            <a:schemeClr val="accent4">
              <a:lumMod val="40000"/>
              <a:lumOff val="6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vi-VN" sz="2000" b="1" dirty="0">
              <a:solidFill>
                <a:srgbClr val="FF0000"/>
              </a:solidFill>
              <a:latin typeface="Times New Roman" pitchFamily="18" charset="0"/>
              <a:ea typeface="Ariston" pitchFamily="18" charset="-93"/>
              <a:cs typeface="Times New Roman" pitchFamily="18" charset="0"/>
            </a:endParaRPr>
          </a:p>
        </p:txBody>
      </p:sp>
      <p:sp>
        <p:nvSpPr>
          <p:cNvPr id="84" name="Rectangle 83">
            <a:extLst>
              <a:ext uri="{FF2B5EF4-FFF2-40B4-BE49-F238E27FC236}">
                <a16:creationId xmlns:a16="http://schemas.microsoft.com/office/drawing/2014/main" id="{648C6150-29BC-4DF5-A907-B609E529D38E}"/>
              </a:ext>
            </a:extLst>
          </p:cNvPr>
          <p:cNvSpPr/>
          <p:nvPr/>
        </p:nvSpPr>
        <p:spPr>
          <a:xfrm>
            <a:off x="5815277" y="3310922"/>
            <a:ext cx="468413" cy="545806"/>
          </a:xfrm>
          <a:prstGeom prst="rect">
            <a:avLst/>
          </a:prstGeom>
          <a:solidFill>
            <a:schemeClr val="accent4">
              <a:lumMod val="40000"/>
              <a:lumOff val="6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vi-VN" sz="2000" b="1" dirty="0">
              <a:solidFill>
                <a:srgbClr val="FF0000"/>
              </a:solidFill>
              <a:latin typeface="Times New Roman" pitchFamily="18" charset="0"/>
              <a:ea typeface="Ariston" pitchFamily="18" charset="-93"/>
              <a:cs typeface="Times New Roman" pitchFamily="18" charset="0"/>
            </a:endParaRPr>
          </a:p>
        </p:txBody>
      </p:sp>
      <p:sp>
        <p:nvSpPr>
          <p:cNvPr id="85" name="Rectangle 84">
            <a:extLst>
              <a:ext uri="{FF2B5EF4-FFF2-40B4-BE49-F238E27FC236}">
                <a16:creationId xmlns:a16="http://schemas.microsoft.com/office/drawing/2014/main" id="{5A9CB138-74C8-4D76-B6D2-2C45CCA1AD3B}"/>
              </a:ext>
            </a:extLst>
          </p:cNvPr>
          <p:cNvSpPr/>
          <p:nvPr/>
        </p:nvSpPr>
        <p:spPr>
          <a:xfrm>
            <a:off x="6283690" y="3310922"/>
            <a:ext cx="468413" cy="545806"/>
          </a:xfrm>
          <a:prstGeom prst="rect">
            <a:avLst/>
          </a:prstGeom>
          <a:solidFill>
            <a:schemeClr val="accent4">
              <a:lumMod val="40000"/>
              <a:lumOff val="6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vi-VN" sz="2000" b="1" dirty="0">
              <a:solidFill>
                <a:srgbClr val="FF0000"/>
              </a:solidFill>
              <a:latin typeface="Times New Roman" pitchFamily="18" charset="0"/>
              <a:ea typeface="Ariston" pitchFamily="18" charset="-93"/>
              <a:cs typeface="Times New Roman" pitchFamily="18" charset="0"/>
            </a:endParaRPr>
          </a:p>
        </p:txBody>
      </p:sp>
      <p:sp>
        <p:nvSpPr>
          <p:cNvPr id="87" name="Rectangle 86">
            <a:extLst>
              <a:ext uri="{FF2B5EF4-FFF2-40B4-BE49-F238E27FC236}">
                <a16:creationId xmlns:a16="http://schemas.microsoft.com/office/drawing/2014/main" id="{227FCAB6-6C67-4BBF-AF36-21239E9DF1E1}"/>
              </a:ext>
            </a:extLst>
          </p:cNvPr>
          <p:cNvSpPr/>
          <p:nvPr/>
        </p:nvSpPr>
        <p:spPr>
          <a:xfrm>
            <a:off x="3450893" y="3825392"/>
            <a:ext cx="468413" cy="545805"/>
          </a:xfrm>
          <a:prstGeom prst="rect">
            <a:avLst/>
          </a:prstGeom>
          <a:solidFill>
            <a:schemeClr val="accent4">
              <a:lumMod val="40000"/>
              <a:lumOff val="6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vi-VN" sz="2000" b="1" dirty="0">
              <a:solidFill>
                <a:srgbClr val="FF0000"/>
              </a:solidFill>
              <a:latin typeface="Times New Roman" pitchFamily="18" charset="0"/>
              <a:ea typeface="Ariston" pitchFamily="18" charset="-93"/>
              <a:cs typeface="Times New Roman" pitchFamily="18" charset="0"/>
            </a:endParaRPr>
          </a:p>
        </p:txBody>
      </p:sp>
      <p:sp>
        <p:nvSpPr>
          <p:cNvPr id="88" name="Rectangle 87">
            <a:extLst>
              <a:ext uri="{FF2B5EF4-FFF2-40B4-BE49-F238E27FC236}">
                <a16:creationId xmlns:a16="http://schemas.microsoft.com/office/drawing/2014/main" id="{6DC0ACDD-4D7A-412A-A2D4-75B1AC0D7551}"/>
              </a:ext>
            </a:extLst>
          </p:cNvPr>
          <p:cNvSpPr/>
          <p:nvPr/>
        </p:nvSpPr>
        <p:spPr>
          <a:xfrm>
            <a:off x="3919306" y="3825807"/>
            <a:ext cx="468413" cy="545805"/>
          </a:xfrm>
          <a:prstGeom prst="rect">
            <a:avLst/>
          </a:prstGeom>
          <a:solidFill>
            <a:schemeClr val="accent4">
              <a:lumMod val="40000"/>
              <a:lumOff val="6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vi-VN" sz="2000" b="1" dirty="0">
              <a:solidFill>
                <a:srgbClr val="FF0000"/>
              </a:solidFill>
              <a:latin typeface="Times New Roman" pitchFamily="18" charset="0"/>
              <a:ea typeface="Ariston" pitchFamily="18" charset="-93"/>
              <a:cs typeface="Times New Roman" pitchFamily="18" charset="0"/>
            </a:endParaRPr>
          </a:p>
        </p:txBody>
      </p:sp>
      <p:sp>
        <p:nvSpPr>
          <p:cNvPr id="89" name="Rectangle 88">
            <a:extLst>
              <a:ext uri="{FF2B5EF4-FFF2-40B4-BE49-F238E27FC236}">
                <a16:creationId xmlns:a16="http://schemas.microsoft.com/office/drawing/2014/main" id="{C179D987-25E0-477F-B358-92E596D95940}"/>
              </a:ext>
            </a:extLst>
          </p:cNvPr>
          <p:cNvSpPr/>
          <p:nvPr/>
        </p:nvSpPr>
        <p:spPr>
          <a:xfrm>
            <a:off x="4387719" y="3825392"/>
            <a:ext cx="468413" cy="545805"/>
          </a:xfrm>
          <a:prstGeom prst="rect">
            <a:avLst/>
          </a:prstGeom>
          <a:solidFill>
            <a:schemeClr val="accent4">
              <a:lumMod val="40000"/>
              <a:lumOff val="6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vi-VN" sz="2000" b="1" dirty="0">
              <a:solidFill>
                <a:srgbClr val="FF0000"/>
              </a:solidFill>
              <a:latin typeface="Times New Roman" pitchFamily="18" charset="0"/>
              <a:ea typeface="Ariston" pitchFamily="18" charset="-93"/>
              <a:cs typeface="Times New Roman" pitchFamily="18" charset="0"/>
            </a:endParaRPr>
          </a:p>
        </p:txBody>
      </p:sp>
      <p:sp>
        <p:nvSpPr>
          <p:cNvPr id="90" name="Rectangle 89">
            <a:extLst>
              <a:ext uri="{FF2B5EF4-FFF2-40B4-BE49-F238E27FC236}">
                <a16:creationId xmlns:a16="http://schemas.microsoft.com/office/drawing/2014/main" id="{4BD5E876-4DB2-4820-90E4-362681796E6C}"/>
              </a:ext>
            </a:extLst>
          </p:cNvPr>
          <p:cNvSpPr/>
          <p:nvPr/>
        </p:nvSpPr>
        <p:spPr>
          <a:xfrm>
            <a:off x="4856132" y="3825392"/>
            <a:ext cx="468413" cy="545805"/>
          </a:xfrm>
          <a:prstGeom prst="rect">
            <a:avLst/>
          </a:prstGeom>
          <a:solidFill>
            <a:schemeClr val="accent4">
              <a:lumMod val="40000"/>
              <a:lumOff val="6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vi-VN" sz="2000" b="1" dirty="0">
              <a:solidFill>
                <a:srgbClr val="FF0000"/>
              </a:solidFill>
              <a:latin typeface="Times New Roman" pitchFamily="18" charset="0"/>
              <a:ea typeface="Ariston" pitchFamily="18" charset="-93"/>
              <a:cs typeface="Times New Roman" pitchFamily="18" charset="0"/>
            </a:endParaRPr>
          </a:p>
        </p:txBody>
      </p:sp>
      <p:sp>
        <p:nvSpPr>
          <p:cNvPr id="91" name="Rectangle 90">
            <a:extLst>
              <a:ext uri="{FF2B5EF4-FFF2-40B4-BE49-F238E27FC236}">
                <a16:creationId xmlns:a16="http://schemas.microsoft.com/office/drawing/2014/main" id="{3BEB8D89-1C89-46E0-B485-2C40CD5AB55F}"/>
              </a:ext>
            </a:extLst>
          </p:cNvPr>
          <p:cNvSpPr/>
          <p:nvPr/>
        </p:nvSpPr>
        <p:spPr>
          <a:xfrm>
            <a:off x="5324545" y="3825392"/>
            <a:ext cx="468413" cy="545805"/>
          </a:xfrm>
          <a:prstGeom prst="rect">
            <a:avLst/>
          </a:prstGeom>
          <a:solidFill>
            <a:schemeClr val="accent4">
              <a:lumMod val="40000"/>
              <a:lumOff val="6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vi-VN" sz="2000" b="1" dirty="0">
              <a:solidFill>
                <a:srgbClr val="FF0000"/>
              </a:solidFill>
              <a:latin typeface="Times New Roman" pitchFamily="18" charset="0"/>
              <a:ea typeface="Ariston" pitchFamily="18" charset="-93"/>
              <a:cs typeface="Times New Roman" pitchFamily="18" charset="0"/>
            </a:endParaRPr>
          </a:p>
        </p:txBody>
      </p:sp>
      <p:sp>
        <p:nvSpPr>
          <p:cNvPr id="92" name="Rectangle 91">
            <a:extLst>
              <a:ext uri="{FF2B5EF4-FFF2-40B4-BE49-F238E27FC236}">
                <a16:creationId xmlns:a16="http://schemas.microsoft.com/office/drawing/2014/main" id="{EACFE9BC-2295-4E12-A116-4903A1B42C0A}"/>
              </a:ext>
            </a:extLst>
          </p:cNvPr>
          <p:cNvSpPr/>
          <p:nvPr/>
        </p:nvSpPr>
        <p:spPr>
          <a:xfrm>
            <a:off x="5792958" y="3825392"/>
            <a:ext cx="468413" cy="545805"/>
          </a:xfrm>
          <a:prstGeom prst="rect">
            <a:avLst/>
          </a:prstGeom>
          <a:solidFill>
            <a:schemeClr val="accent4">
              <a:lumMod val="40000"/>
              <a:lumOff val="6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vi-VN" sz="2000" b="1" dirty="0">
              <a:solidFill>
                <a:srgbClr val="FF0000"/>
              </a:solidFill>
              <a:latin typeface="Times New Roman" pitchFamily="18" charset="0"/>
              <a:ea typeface="Ariston" pitchFamily="18" charset="-93"/>
              <a:cs typeface="Times New Roman" pitchFamily="18" charset="0"/>
            </a:endParaRPr>
          </a:p>
        </p:txBody>
      </p:sp>
      <p:sp>
        <p:nvSpPr>
          <p:cNvPr id="93" name="Rectangle 92">
            <a:extLst>
              <a:ext uri="{FF2B5EF4-FFF2-40B4-BE49-F238E27FC236}">
                <a16:creationId xmlns:a16="http://schemas.microsoft.com/office/drawing/2014/main" id="{D095930F-9964-4E60-926E-74F578B465A8}"/>
              </a:ext>
            </a:extLst>
          </p:cNvPr>
          <p:cNvSpPr/>
          <p:nvPr/>
        </p:nvSpPr>
        <p:spPr>
          <a:xfrm>
            <a:off x="6261371" y="3825392"/>
            <a:ext cx="468413" cy="545805"/>
          </a:xfrm>
          <a:prstGeom prst="rect">
            <a:avLst/>
          </a:prstGeom>
          <a:solidFill>
            <a:schemeClr val="accent4">
              <a:lumMod val="40000"/>
              <a:lumOff val="6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vi-VN" sz="2000" b="1" dirty="0">
              <a:solidFill>
                <a:srgbClr val="FF0000"/>
              </a:solidFill>
              <a:latin typeface="Times New Roman" pitchFamily="18" charset="0"/>
              <a:ea typeface="Ariston" pitchFamily="18" charset="-93"/>
              <a:cs typeface="Times New Roman" pitchFamily="18" charset="0"/>
            </a:endParaRPr>
          </a:p>
        </p:txBody>
      </p:sp>
      <p:sp>
        <p:nvSpPr>
          <p:cNvPr id="95" name="Rectangle 94">
            <a:extLst>
              <a:ext uri="{FF2B5EF4-FFF2-40B4-BE49-F238E27FC236}">
                <a16:creationId xmlns:a16="http://schemas.microsoft.com/office/drawing/2014/main" id="{27F51531-AF2B-4BF4-A393-81DC075F1AAF}"/>
              </a:ext>
            </a:extLst>
          </p:cNvPr>
          <p:cNvSpPr/>
          <p:nvPr/>
        </p:nvSpPr>
        <p:spPr>
          <a:xfrm>
            <a:off x="2982235" y="4371986"/>
            <a:ext cx="468413" cy="545805"/>
          </a:xfrm>
          <a:prstGeom prst="rect">
            <a:avLst/>
          </a:prstGeom>
          <a:solidFill>
            <a:schemeClr val="accent4">
              <a:lumMod val="40000"/>
              <a:lumOff val="6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vi-VN" sz="2000" b="1" dirty="0">
              <a:solidFill>
                <a:srgbClr val="FF0000"/>
              </a:solidFill>
              <a:latin typeface="Times New Roman" pitchFamily="18" charset="0"/>
              <a:ea typeface="Ariston" pitchFamily="18" charset="-93"/>
              <a:cs typeface="Times New Roman" pitchFamily="18" charset="0"/>
            </a:endParaRPr>
          </a:p>
        </p:txBody>
      </p:sp>
      <p:sp>
        <p:nvSpPr>
          <p:cNvPr id="96" name="Rectangle 95">
            <a:extLst>
              <a:ext uri="{FF2B5EF4-FFF2-40B4-BE49-F238E27FC236}">
                <a16:creationId xmlns:a16="http://schemas.microsoft.com/office/drawing/2014/main" id="{F1629F02-6D1E-49E7-916D-EF5C1EEB9EB6}"/>
              </a:ext>
            </a:extLst>
          </p:cNvPr>
          <p:cNvSpPr/>
          <p:nvPr/>
        </p:nvSpPr>
        <p:spPr>
          <a:xfrm>
            <a:off x="3450648" y="4371986"/>
            <a:ext cx="468413" cy="545805"/>
          </a:xfrm>
          <a:prstGeom prst="rect">
            <a:avLst/>
          </a:prstGeom>
          <a:solidFill>
            <a:schemeClr val="accent4">
              <a:lumMod val="40000"/>
              <a:lumOff val="6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vi-VN" sz="2000" b="1" dirty="0">
              <a:solidFill>
                <a:srgbClr val="FF0000"/>
              </a:solidFill>
              <a:latin typeface="Times New Roman" pitchFamily="18" charset="0"/>
              <a:ea typeface="Ariston" pitchFamily="18" charset="-93"/>
              <a:cs typeface="Times New Roman" pitchFamily="18" charset="0"/>
            </a:endParaRPr>
          </a:p>
        </p:txBody>
      </p:sp>
      <p:sp>
        <p:nvSpPr>
          <p:cNvPr id="97" name="Rectangle 96">
            <a:extLst>
              <a:ext uri="{FF2B5EF4-FFF2-40B4-BE49-F238E27FC236}">
                <a16:creationId xmlns:a16="http://schemas.microsoft.com/office/drawing/2014/main" id="{C6181032-0636-4A36-8AAE-0161695BC76E}"/>
              </a:ext>
            </a:extLst>
          </p:cNvPr>
          <p:cNvSpPr/>
          <p:nvPr/>
        </p:nvSpPr>
        <p:spPr>
          <a:xfrm>
            <a:off x="3919061" y="4371986"/>
            <a:ext cx="468413" cy="545805"/>
          </a:xfrm>
          <a:prstGeom prst="rect">
            <a:avLst/>
          </a:prstGeom>
          <a:solidFill>
            <a:schemeClr val="accent4">
              <a:lumMod val="40000"/>
              <a:lumOff val="6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vi-VN" sz="2000" b="1" dirty="0">
              <a:solidFill>
                <a:srgbClr val="FF0000"/>
              </a:solidFill>
              <a:latin typeface="Times New Roman" pitchFamily="18" charset="0"/>
              <a:ea typeface="Ariston" pitchFamily="18" charset="-93"/>
              <a:cs typeface="Times New Roman" pitchFamily="18" charset="0"/>
            </a:endParaRPr>
          </a:p>
        </p:txBody>
      </p:sp>
      <p:sp>
        <p:nvSpPr>
          <p:cNvPr id="98" name="Rectangle 97">
            <a:extLst>
              <a:ext uri="{FF2B5EF4-FFF2-40B4-BE49-F238E27FC236}">
                <a16:creationId xmlns:a16="http://schemas.microsoft.com/office/drawing/2014/main" id="{2F0808C2-6DE9-43BB-BF21-A3CE0B4CB2BB}"/>
              </a:ext>
            </a:extLst>
          </p:cNvPr>
          <p:cNvSpPr/>
          <p:nvPr/>
        </p:nvSpPr>
        <p:spPr>
          <a:xfrm>
            <a:off x="4387474" y="4371612"/>
            <a:ext cx="468413" cy="545805"/>
          </a:xfrm>
          <a:prstGeom prst="rect">
            <a:avLst/>
          </a:prstGeom>
          <a:solidFill>
            <a:schemeClr val="accent4">
              <a:lumMod val="40000"/>
              <a:lumOff val="6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vi-VN" sz="2000" b="1" dirty="0">
              <a:solidFill>
                <a:srgbClr val="FF0000"/>
              </a:solidFill>
              <a:latin typeface="Times New Roman" pitchFamily="18" charset="0"/>
              <a:ea typeface="Ariston" pitchFamily="18" charset="-93"/>
              <a:cs typeface="Times New Roman" pitchFamily="18" charset="0"/>
            </a:endParaRPr>
          </a:p>
        </p:txBody>
      </p:sp>
      <p:sp>
        <p:nvSpPr>
          <p:cNvPr id="99" name="Rectangle 98">
            <a:extLst>
              <a:ext uri="{FF2B5EF4-FFF2-40B4-BE49-F238E27FC236}">
                <a16:creationId xmlns:a16="http://schemas.microsoft.com/office/drawing/2014/main" id="{A7989882-DA5D-4A0D-B831-0CCA213302E5}"/>
              </a:ext>
            </a:extLst>
          </p:cNvPr>
          <p:cNvSpPr/>
          <p:nvPr/>
        </p:nvSpPr>
        <p:spPr>
          <a:xfrm>
            <a:off x="4855887" y="4371612"/>
            <a:ext cx="468413" cy="545805"/>
          </a:xfrm>
          <a:prstGeom prst="rect">
            <a:avLst/>
          </a:prstGeom>
          <a:solidFill>
            <a:schemeClr val="accent4">
              <a:lumMod val="40000"/>
              <a:lumOff val="6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vi-VN" sz="2000" b="1" dirty="0">
              <a:solidFill>
                <a:srgbClr val="FF0000"/>
              </a:solidFill>
              <a:latin typeface="Times New Roman" pitchFamily="18" charset="0"/>
              <a:ea typeface="Ariston" pitchFamily="18" charset="-93"/>
              <a:cs typeface="Times New Roman" pitchFamily="18" charset="0"/>
            </a:endParaRPr>
          </a:p>
        </p:txBody>
      </p:sp>
      <p:sp>
        <p:nvSpPr>
          <p:cNvPr id="100" name="Rectangle 99">
            <a:extLst>
              <a:ext uri="{FF2B5EF4-FFF2-40B4-BE49-F238E27FC236}">
                <a16:creationId xmlns:a16="http://schemas.microsoft.com/office/drawing/2014/main" id="{F5C5AA21-CE0B-4EFE-BDA8-736509BAB1D6}"/>
              </a:ext>
            </a:extLst>
          </p:cNvPr>
          <p:cNvSpPr/>
          <p:nvPr/>
        </p:nvSpPr>
        <p:spPr>
          <a:xfrm>
            <a:off x="2513822" y="4371612"/>
            <a:ext cx="468413" cy="545805"/>
          </a:xfrm>
          <a:prstGeom prst="rect">
            <a:avLst/>
          </a:prstGeom>
          <a:solidFill>
            <a:schemeClr val="accent4">
              <a:lumMod val="40000"/>
              <a:lumOff val="6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vi-VN" sz="2000" b="1" dirty="0">
              <a:solidFill>
                <a:srgbClr val="FF0000"/>
              </a:solidFill>
              <a:latin typeface="Times New Roman" pitchFamily="18" charset="0"/>
              <a:ea typeface="Ariston" pitchFamily="18" charset="-93"/>
              <a:cs typeface="Times New Roman" pitchFamily="18" charset="0"/>
            </a:endParaRPr>
          </a:p>
        </p:txBody>
      </p:sp>
      <p:sp>
        <p:nvSpPr>
          <p:cNvPr id="103" name="Title 3">
            <a:extLst>
              <a:ext uri="{FF2B5EF4-FFF2-40B4-BE49-F238E27FC236}">
                <a16:creationId xmlns:a16="http://schemas.microsoft.com/office/drawing/2014/main" id="{55A10994-C55B-469E-B78A-3858B6648E53}"/>
              </a:ext>
            </a:extLst>
          </p:cNvPr>
          <p:cNvSpPr txBox="1">
            <a:spLocks/>
          </p:cNvSpPr>
          <p:nvPr/>
        </p:nvSpPr>
        <p:spPr>
          <a:xfrm>
            <a:off x="212971" y="615305"/>
            <a:ext cx="546213" cy="4501232"/>
          </a:xfrm>
          <a:prstGeom prst="rect">
            <a:avLst/>
          </a:prstGeom>
          <a:noFill/>
          <a:ln>
            <a:noFill/>
          </a:ln>
        </p:spPr>
        <p:txBody>
          <a:bodyPr spcFirstLastPara="1" wrap="square" lIns="68580" tIns="34290" rIns="68580" bIns="34290" anchor="t" anchorCtr="0">
            <a:sp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200"/>
              <a:buFont typeface="Marcellus"/>
              <a:buNone/>
              <a:defRPr sz="3200" b="0" i="0" u="none" strike="noStrike" cap="none">
                <a:solidFill>
                  <a:schemeClr val="dk1"/>
                </a:solidFill>
                <a:latin typeface="Marcellus"/>
                <a:ea typeface="Marcellus"/>
                <a:cs typeface="Marcellus"/>
                <a:sym typeface="Marcellus"/>
              </a:defRPr>
            </a:lvl1pPr>
            <a:lvl2pPr marR="0" lvl="1" algn="l" rtl="0">
              <a:lnSpc>
                <a:spcPct val="100000"/>
              </a:lnSpc>
              <a:spcBef>
                <a:spcPts val="0"/>
              </a:spcBef>
              <a:spcAft>
                <a:spcPts val="0"/>
              </a:spcAft>
              <a:buClr>
                <a:schemeClr val="dk1"/>
              </a:buClr>
              <a:buSzPts val="3200"/>
              <a:buFont typeface="Marcellus"/>
              <a:buNone/>
              <a:defRPr sz="3200" b="0" i="0" u="none" strike="noStrike" cap="none">
                <a:solidFill>
                  <a:schemeClr val="dk1"/>
                </a:solidFill>
                <a:latin typeface="Marcellus"/>
                <a:ea typeface="Marcellus"/>
                <a:cs typeface="Marcellus"/>
                <a:sym typeface="Marcellus"/>
              </a:defRPr>
            </a:lvl2pPr>
            <a:lvl3pPr marR="0" lvl="2" algn="l" rtl="0">
              <a:lnSpc>
                <a:spcPct val="100000"/>
              </a:lnSpc>
              <a:spcBef>
                <a:spcPts val="0"/>
              </a:spcBef>
              <a:spcAft>
                <a:spcPts val="0"/>
              </a:spcAft>
              <a:buClr>
                <a:schemeClr val="dk1"/>
              </a:buClr>
              <a:buSzPts val="3200"/>
              <a:buFont typeface="Marcellus"/>
              <a:buNone/>
              <a:defRPr sz="3200" b="0" i="0" u="none" strike="noStrike" cap="none">
                <a:solidFill>
                  <a:schemeClr val="dk1"/>
                </a:solidFill>
                <a:latin typeface="Marcellus"/>
                <a:ea typeface="Marcellus"/>
                <a:cs typeface="Marcellus"/>
                <a:sym typeface="Marcellus"/>
              </a:defRPr>
            </a:lvl3pPr>
            <a:lvl4pPr marR="0" lvl="3" algn="l" rtl="0">
              <a:lnSpc>
                <a:spcPct val="100000"/>
              </a:lnSpc>
              <a:spcBef>
                <a:spcPts val="0"/>
              </a:spcBef>
              <a:spcAft>
                <a:spcPts val="0"/>
              </a:spcAft>
              <a:buClr>
                <a:schemeClr val="dk1"/>
              </a:buClr>
              <a:buSzPts val="3200"/>
              <a:buFont typeface="Marcellus"/>
              <a:buNone/>
              <a:defRPr sz="3200" b="0" i="0" u="none" strike="noStrike" cap="none">
                <a:solidFill>
                  <a:schemeClr val="dk1"/>
                </a:solidFill>
                <a:latin typeface="Marcellus"/>
                <a:ea typeface="Marcellus"/>
                <a:cs typeface="Marcellus"/>
                <a:sym typeface="Marcellus"/>
              </a:defRPr>
            </a:lvl4pPr>
            <a:lvl5pPr marR="0" lvl="4" algn="l" rtl="0">
              <a:lnSpc>
                <a:spcPct val="100000"/>
              </a:lnSpc>
              <a:spcBef>
                <a:spcPts val="0"/>
              </a:spcBef>
              <a:spcAft>
                <a:spcPts val="0"/>
              </a:spcAft>
              <a:buClr>
                <a:schemeClr val="dk1"/>
              </a:buClr>
              <a:buSzPts val="3200"/>
              <a:buFont typeface="Marcellus"/>
              <a:buNone/>
              <a:defRPr sz="3200" b="0" i="0" u="none" strike="noStrike" cap="none">
                <a:solidFill>
                  <a:schemeClr val="dk1"/>
                </a:solidFill>
                <a:latin typeface="Marcellus"/>
                <a:ea typeface="Marcellus"/>
                <a:cs typeface="Marcellus"/>
                <a:sym typeface="Marcellus"/>
              </a:defRPr>
            </a:lvl5pPr>
            <a:lvl6pPr marR="0" lvl="5" algn="l" rtl="0">
              <a:lnSpc>
                <a:spcPct val="100000"/>
              </a:lnSpc>
              <a:spcBef>
                <a:spcPts val="0"/>
              </a:spcBef>
              <a:spcAft>
                <a:spcPts val="0"/>
              </a:spcAft>
              <a:buClr>
                <a:schemeClr val="dk1"/>
              </a:buClr>
              <a:buSzPts val="3200"/>
              <a:buFont typeface="Marcellus"/>
              <a:buNone/>
              <a:defRPr sz="3200" b="0" i="0" u="none" strike="noStrike" cap="none">
                <a:solidFill>
                  <a:schemeClr val="dk1"/>
                </a:solidFill>
                <a:latin typeface="Marcellus"/>
                <a:ea typeface="Marcellus"/>
                <a:cs typeface="Marcellus"/>
                <a:sym typeface="Marcellus"/>
              </a:defRPr>
            </a:lvl6pPr>
            <a:lvl7pPr marR="0" lvl="6" algn="l" rtl="0">
              <a:lnSpc>
                <a:spcPct val="100000"/>
              </a:lnSpc>
              <a:spcBef>
                <a:spcPts val="0"/>
              </a:spcBef>
              <a:spcAft>
                <a:spcPts val="0"/>
              </a:spcAft>
              <a:buClr>
                <a:schemeClr val="dk1"/>
              </a:buClr>
              <a:buSzPts val="3200"/>
              <a:buFont typeface="Marcellus"/>
              <a:buNone/>
              <a:defRPr sz="3200" b="0" i="0" u="none" strike="noStrike" cap="none">
                <a:solidFill>
                  <a:schemeClr val="dk1"/>
                </a:solidFill>
                <a:latin typeface="Marcellus"/>
                <a:ea typeface="Marcellus"/>
                <a:cs typeface="Marcellus"/>
                <a:sym typeface="Marcellus"/>
              </a:defRPr>
            </a:lvl7pPr>
            <a:lvl8pPr marR="0" lvl="7" algn="l" rtl="0">
              <a:lnSpc>
                <a:spcPct val="100000"/>
              </a:lnSpc>
              <a:spcBef>
                <a:spcPts val="0"/>
              </a:spcBef>
              <a:spcAft>
                <a:spcPts val="0"/>
              </a:spcAft>
              <a:buClr>
                <a:schemeClr val="dk1"/>
              </a:buClr>
              <a:buSzPts val="3200"/>
              <a:buFont typeface="Marcellus"/>
              <a:buNone/>
              <a:defRPr sz="3200" b="0" i="0" u="none" strike="noStrike" cap="none">
                <a:solidFill>
                  <a:schemeClr val="dk1"/>
                </a:solidFill>
                <a:latin typeface="Marcellus"/>
                <a:ea typeface="Marcellus"/>
                <a:cs typeface="Marcellus"/>
                <a:sym typeface="Marcellus"/>
              </a:defRPr>
            </a:lvl8pPr>
            <a:lvl9pPr marR="0" lvl="8" algn="l" rtl="0">
              <a:lnSpc>
                <a:spcPct val="100000"/>
              </a:lnSpc>
              <a:spcBef>
                <a:spcPts val="0"/>
              </a:spcBef>
              <a:spcAft>
                <a:spcPts val="0"/>
              </a:spcAft>
              <a:buClr>
                <a:schemeClr val="dk1"/>
              </a:buClr>
              <a:buSzPts val="3200"/>
              <a:buFont typeface="Marcellus"/>
              <a:buNone/>
              <a:defRPr sz="3200" b="0" i="0" u="none" strike="noStrike" cap="none">
                <a:solidFill>
                  <a:schemeClr val="dk1"/>
                </a:solidFill>
                <a:latin typeface="Marcellus"/>
                <a:ea typeface="Marcellus"/>
                <a:cs typeface="Marcellus"/>
                <a:sym typeface="Marcellus"/>
              </a:defRPr>
            </a:lvl9pPr>
          </a:lstStyle>
          <a:p>
            <a:r>
              <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Engravers MT" pitchFamily="18" charset="0"/>
              </a:rPr>
              <a:t>Ô</a:t>
            </a:r>
            <a:br>
              <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Engravers MT" pitchFamily="18" charset="0"/>
              </a:rPr>
            </a:br>
            <a:r>
              <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Engravers MT" pitchFamily="18" charset="0"/>
              </a:rPr>
              <a:t> CHỮ</a:t>
            </a:r>
            <a:br>
              <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Engravers MT" pitchFamily="18" charset="0"/>
              </a:rPr>
            </a:br>
            <a:r>
              <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Engravers MT" pitchFamily="18" charset="0"/>
              </a:rPr>
              <a:t> BÍ </a:t>
            </a:r>
            <a:br>
              <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Engravers MT" pitchFamily="18" charset="0"/>
              </a:rPr>
            </a:br>
            <a:br>
              <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Engravers MT" pitchFamily="18" charset="0"/>
              </a:rPr>
            </a:br>
            <a:r>
              <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Engravers MT" pitchFamily="18" charset="0"/>
              </a:rPr>
              <a:t>MẬT</a:t>
            </a:r>
          </a:p>
        </p:txBody>
      </p:sp>
      <p:sp>
        <p:nvSpPr>
          <p:cNvPr id="104" name="10-Point Star 214">
            <a:extLst>
              <a:ext uri="{FF2B5EF4-FFF2-40B4-BE49-F238E27FC236}">
                <a16:creationId xmlns:a16="http://schemas.microsoft.com/office/drawing/2014/main" id="{4451457B-B594-4A57-B1FA-F1F483AB8C20}"/>
              </a:ext>
            </a:extLst>
          </p:cNvPr>
          <p:cNvSpPr/>
          <p:nvPr/>
        </p:nvSpPr>
        <p:spPr>
          <a:xfrm>
            <a:off x="1400792" y="2183031"/>
            <a:ext cx="471802" cy="545806"/>
          </a:xfrm>
          <a:prstGeom prst="star10">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800" b="1" dirty="0">
                <a:solidFill>
                  <a:srgbClr val="FF0000"/>
                </a:solidFill>
                <a:latin typeface="Ariston" pitchFamily="18" charset="-93"/>
                <a:ea typeface="Ariston" pitchFamily="18" charset="-93"/>
                <a:cs typeface="Ariston" pitchFamily="18" charset="-93"/>
              </a:rPr>
              <a:t>1</a:t>
            </a:r>
            <a:endParaRPr lang="vi-VN" sz="1800" b="1" dirty="0">
              <a:solidFill>
                <a:srgbClr val="FF0000"/>
              </a:solidFill>
              <a:latin typeface="Ariston" pitchFamily="18" charset="-93"/>
              <a:ea typeface="Ariston" pitchFamily="18" charset="-93"/>
              <a:cs typeface="Ariston" pitchFamily="18" charset="-93"/>
            </a:endParaRPr>
          </a:p>
        </p:txBody>
      </p:sp>
      <p:sp>
        <p:nvSpPr>
          <p:cNvPr id="105" name="10-Point Star 215">
            <a:extLst>
              <a:ext uri="{FF2B5EF4-FFF2-40B4-BE49-F238E27FC236}">
                <a16:creationId xmlns:a16="http://schemas.microsoft.com/office/drawing/2014/main" id="{220EFF25-7449-40EF-9235-FBDD4EF3A9AD}"/>
              </a:ext>
            </a:extLst>
          </p:cNvPr>
          <p:cNvSpPr/>
          <p:nvPr/>
        </p:nvSpPr>
        <p:spPr>
          <a:xfrm>
            <a:off x="1401361" y="2772406"/>
            <a:ext cx="458475" cy="529848"/>
          </a:xfrm>
          <a:prstGeom prst="star10">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800" b="1" dirty="0">
                <a:solidFill>
                  <a:srgbClr val="FF0000"/>
                </a:solidFill>
                <a:latin typeface="Ariston" pitchFamily="18" charset="-93"/>
                <a:ea typeface="Ariston" pitchFamily="18" charset="-93"/>
                <a:cs typeface="Ariston" pitchFamily="18" charset="-93"/>
              </a:rPr>
              <a:t>2</a:t>
            </a:r>
            <a:endParaRPr lang="vi-VN" sz="1800" b="1" dirty="0">
              <a:solidFill>
                <a:srgbClr val="FF0000"/>
              </a:solidFill>
              <a:latin typeface="Ariston" pitchFamily="18" charset="-93"/>
              <a:ea typeface="Ariston" pitchFamily="18" charset="-93"/>
              <a:cs typeface="Ariston" pitchFamily="18" charset="-93"/>
            </a:endParaRPr>
          </a:p>
        </p:txBody>
      </p:sp>
      <p:sp>
        <p:nvSpPr>
          <p:cNvPr id="106" name="10-Point Star 216">
            <a:extLst>
              <a:ext uri="{FF2B5EF4-FFF2-40B4-BE49-F238E27FC236}">
                <a16:creationId xmlns:a16="http://schemas.microsoft.com/office/drawing/2014/main" id="{17CE4CB9-3255-42AF-A86B-EA12D897608F}"/>
              </a:ext>
            </a:extLst>
          </p:cNvPr>
          <p:cNvSpPr/>
          <p:nvPr/>
        </p:nvSpPr>
        <p:spPr>
          <a:xfrm>
            <a:off x="1414119" y="3343904"/>
            <a:ext cx="458475" cy="510621"/>
          </a:xfrm>
          <a:prstGeom prst="star10">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800" b="1" dirty="0">
                <a:solidFill>
                  <a:srgbClr val="FF0000"/>
                </a:solidFill>
                <a:latin typeface="Ariston" pitchFamily="18" charset="-93"/>
                <a:ea typeface="Ariston" pitchFamily="18" charset="-93"/>
                <a:cs typeface="Ariston" pitchFamily="18" charset="-93"/>
              </a:rPr>
              <a:t>3</a:t>
            </a:r>
            <a:endParaRPr lang="vi-VN" sz="1800" b="1" dirty="0">
              <a:solidFill>
                <a:srgbClr val="FF0000"/>
              </a:solidFill>
              <a:latin typeface="Ariston" pitchFamily="18" charset="-93"/>
              <a:ea typeface="Ariston" pitchFamily="18" charset="-93"/>
              <a:cs typeface="Ariston" pitchFamily="18" charset="-93"/>
            </a:endParaRPr>
          </a:p>
        </p:txBody>
      </p:sp>
      <p:sp>
        <p:nvSpPr>
          <p:cNvPr id="107" name="10-Point Star 217">
            <a:extLst>
              <a:ext uri="{FF2B5EF4-FFF2-40B4-BE49-F238E27FC236}">
                <a16:creationId xmlns:a16="http://schemas.microsoft.com/office/drawing/2014/main" id="{F16237F8-1E78-46B8-86F2-02FED17A0F02}"/>
              </a:ext>
            </a:extLst>
          </p:cNvPr>
          <p:cNvSpPr/>
          <p:nvPr/>
        </p:nvSpPr>
        <p:spPr>
          <a:xfrm>
            <a:off x="1387130" y="3854525"/>
            <a:ext cx="485464" cy="510621"/>
          </a:xfrm>
          <a:prstGeom prst="star10">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800" b="1" dirty="0">
                <a:solidFill>
                  <a:srgbClr val="FF0000"/>
                </a:solidFill>
                <a:latin typeface="Ariston" pitchFamily="18" charset="-93"/>
                <a:ea typeface="Ariston" pitchFamily="18" charset="-93"/>
                <a:cs typeface="Ariston" pitchFamily="18" charset="-93"/>
              </a:rPr>
              <a:t>4</a:t>
            </a:r>
            <a:endParaRPr lang="vi-VN" sz="1800" b="1" dirty="0">
              <a:solidFill>
                <a:srgbClr val="FF0000"/>
              </a:solidFill>
              <a:latin typeface="Ariston" pitchFamily="18" charset="-93"/>
              <a:ea typeface="Ariston" pitchFamily="18" charset="-93"/>
              <a:cs typeface="Ariston" pitchFamily="18" charset="-93"/>
            </a:endParaRPr>
          </a:p>
        </p:txBody>
      </p:sp>
      <p:sp>
        <p:nvSpPr>
          <p:cNvPr id="108" name="10-Point Star 218">
            <a:extLst>
              <a:ext uri="{FF2B5EF4-FFF2-40B4-BE49-F238E27FC236}">
                <a16:creationId xmlns:a16="http://schemas.microsoft.com/office/drawing/2014/main" id="{81586777-D430-4ED4-AA4D-DF6CFFE7C481}"/>
              </a:ext>
            </a:extLst>
          </p:cNvPr>
          <p:cNvSpPr/>
          <p:nvPr/>
        </p:nvSpPr>
        <p:spPr>
          <a:xfrm>
            <a:off x="1397950" y="4371612"/>
            <a:ext cx="455085" cy="545805"/>
          </a:xfrm>
          <a:prstGeom prst="star10">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800" b="1" dirty="0">
                <a:solidFill>
                  <a:srgbClr val="FF0000"/>
                </a:solidFill>
                <a:latin typeface="Ariston" pitchFamily="18" charset="-93"/>
                <a:ea typeface="Ariston" pitchFamily="18" charset="-93"/>
                <a:cs typeface="Ariston" pitchFamily="18" charset="-93"/>
              </a:rPr>
              <a:t>5</a:t>
            </a:r>
            <a:endParaRPr lang="vi-VN" sz="1800" b="1" dirty="0">
              <a:solidFill>
                <a:srgbClr val="FF0000"/>
              </a:solidFill>
              <a:latin typeface="Ariston" pitchFamily="18" charset="-93"/>
              <a:ea typeface="Ariston" pitchFamily="18" charset="-93"/>
              <a:cs typeface="Ariston" pitchFamily="18" charset="-93"/>
            </a:endParaRPr>
          </a:p>
        </p:txBody>
      </p:sp>
      <p:sp>
        <p:nvSpPr>
          <p:cNvPr id="109" name="Decagon 108">
            <a:extLst>
              <a:ext uri="{FF2B5EF4-FFF2-40B4-BE49-F238E27FC236}">
                <a16:creationId xmlns:a16="http://schemas.microsoft.com/office/drawing/2014/main" id="{A00C4CCB-373C-4BBB-99CC-79069178344C}"/>
              </a:ext>
            </a:extLst>
          </p:cNvPr>
          <p:cNvSpPr/>
          <p:nvPr/>
        </p:nvSpPr>
        <p:spPr>
          <a:xfrm>
            <a:off x="7180762" y="2181756"/>
            <a:ext cx="699101" cy="465596"/>
          </a:xfrm>
          <a:prstGeom prst="decagon">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vi-VN" sz="2100" b="1" dirty="0">
                <a:latin typeface="Ariston" pitchFamily="18" charset="-93"/>
                <a:ea typeface="Ariston" pitchFamily="18" charset="-93"/>
                <a:cs typeface="Ariston" pitchFamily="18" charset="-93"/>
              </a:rPr>
              <a:t>3</a:t>
            </a:r>
          </a:p>
        </p:txBody>
      </p:sp>
      <p:sp>
        <p:nvSpPr>
          <p:cNvPr id="110" name="Decagon 109">
            <a:extLst>
              <a:ext uri="{FF2B5EF4-FFF2-40B4-BE49-F238E27FC236}">
                <a16:creationId xmlns:a16="http://schemas.microsoft.com/office/drawing/2014/main" id="{7516C0C1-CAF9-4093-80C4-7650B0D1676B}"/>
              </a:ext>
            </a:extLst>
          </p:cNvPr>
          <p:cNvSpPr/>
          <p:nvPr/>
        </p:nvSpPr>
        <p:spPr>
          <a:xfrm>
            <a:off x="7180764" y="2767854"/>
            <a:ext cx="699101" cy="465596"/>
          </a:xfrm>
          <a:prstGeom prst="decagon">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vi-VN" sz="2100" b="1" dirty="0">
                <a:latin typeface="Ariston" pitchFamily="18" charset="-93"/>
                <a:ea typeface="Ariston" pitchFamily="18" charset="-93"/>
                <a:cs typeface="Ariston" pitchFamily="18" charset="-93"/>
              </a:rPr>
              <a:t>8</a:t>
            </a:r>
          </a:p>
        </p:txBody>
      </p:sp>
      <p:sp>
        <p:nvSpPr>
          <p:cNvPr id="111" name="Decagon 110">
            <a:extLst>
              <a:ext uri="{FF2B5EF4-FFF2-40B4-BE49-F238E27FC236}">
                <a16:creationId xmlns:a16="http://schemas.microsoft.com/office/drawing/2014/main" id="{FF8AC4DE-0567-4332-8424-ABE34E69A01B}"/>
              </a:ext>
            </a:extLst>
          </p:cNvPr>
          <p:cNvSpPr/>
          <p:nvPr/>
        </p:nvSpPr>
        <p:spPr>
          <a:xfrm>
            <a:off x="7180763" y="3887770"/>
            <a:ext cx="699101" cy="465596"/>
          </a:xfrm>
          <a:prstGeom prst="decagon">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vi-VN" sz="2100" b="1" dirty="0">
                <a:latin typeface="Ariston" pitchFamily="18" charset="-93"/>
                <a:ea typeface="Ariston" pitchFamily="18" charset="-93"/>
                <a:cs typeface="Ariston" pitchFamily="18" charset="-93"/>
              </a:rPr>
              <a:t>7</a:t>
            </a:r>
          </a:p>
        </p:txBody>
      </p:sp>
      <p:sp>
        <p:nvSpPr>
          <p:cNvPr id="112" name="Decagon 111">
            <a:extLst>
              <a:ext uri="{FF2B5EF4-FFF2-40B4-BE49-F238E27FC236}">
                <a16:creationId xmlns:a16="http://schemas.microsoft.com/office/drawing/2014/main" id="{CFDAAE42-BDA4-4243-B9A5-6CAC9D698704}"/>
              </a:ext>
            </a:extLst>
          </p:cNvPr>
          <p:cNvSpPr/>
          <p:nvPr/>
        </p:nvSpPr>
        <p:spPr>
          <a:xfrm>
            <a:off x="7180764" y="3342359"/>
            <a:ext cx="699101" cy="465596"/>
          </a:xfrm>
          <a:prstGeom prst="decagon">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2100" b="1" dirty="0">
                <a:latin typeface="Ariston" pitchFamily="18" charset="-93"/>
                <a:ea typeface="Ariston" pitchFamily="18" charset="-93"/>
                <a:cs typeface="Ariston" pitchFamily="18" charset="-93"/>
              </a:rPr>
              <a:t>6</a:t>
            </a:r>
            <a:endParaRPr lang="vi-VN" sz="2100" b="1" dirty="0">
              <a:latin typeface="Ariston" pitchFamily="18" charset="-93"/>
              <a:ea typeface="Ariston" pitchFamily="18" charset="-93"/>
              <a:cs typeface="Ariston" pitchFamily="18" charset="-93"/>
            </a:endParaRPr>
          </a:p>
        </p:txBody>
      </p:sp>
      <p:sp>
        <p:nvSpPr>
          <p:cNvPr id="113" name="Decagon 112">
            <a:extLst>
              <a:ext uri="{FF2B5EF4-FFF2-40B4-BE49-F238E27FC236}">
                <a16:creationId xmlns:a16="http://schemas.microsoft.com/office/drawing/2014/main" id="{EFA2AC28-0DC2-41DF-A636-55AAEF6D8E36}"/>
              </a:ext>
            </a:extLst>
          </p:cNvPr>
          <p:cNvSpPr/>
          <p:nvPr/>
        </p:nvSpPr>
        <p:spPr>
          <a:xfrm>
            <a:off x="7180763" y="4433181"/>
            <a:ext cx="699101" cy="465596"/>
          </a:xfrm>
          <a:prstGeom prst="decagon">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vi-VN" sz="2100" b="1" dirty="0">
                <a:latin typeface="Ariston" pitchFamily="18" charset="-93"/>
                <a:ea typeface="Ariston" pitchFamily="18" charset="-93"/>
                <a:cs typeface="Ariston" pitchFamily="18" charset="-93"/>
              </a:rPr>
              <a:t>6</a:t>
            </a:r>
          </a:p>
        </p:txBody>
      </p:sp>
      <p:pic>
        <p:nvPicPr>
          <p:cNvPr id="114" name="Picture 242" descr="1">
            <a:extLst>
              <a:ext uri="{FF2B5EF4-FFF2-40B4-BE49-F238E27FC236}">
                <a16:creationId xmlns:a16="http://schemas.microsoft.com/office/drawing/2014/main" id="{0A613415-DBAD-4A87-9B0D-CCC029C4B8BB}"/>
              </a:ext>
            </a:extLst>
          </p:cNvPr>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3685" y="308904"/>
            <a:ext cx="477486" cy="477486"/>
          </a:xfrm>
          <a:prstGeom prst="rect">
            <a:avLst/>
          </a:prstGeom>
          <a:noFill/>
          <a:extLst>
            <a:ext uri="{909E8E84-426E-40DD-AFC4-6F175D3DCCD1}">
              <a14:hiddenFill xmlns:a14="http://schemas.microsoft.com/office/drawing/2010/main">
                <a:solidFill>
                  <a:srgbClr val="FFFFFF"/>
                </a:solidFill>
              </a14:hiddenFill>
            </a:ext>
          </a:extLst>
        </p:spPr>
      </p:pic>
      <p:sp>
        <p:nvSpPr>
          <p:cNvPr id="115" name="Rectangle 114">
            <a:extLst>
              <a:ext uri="{FF2B5EF4-FFF2-40B4-BE49-F238E27FC236}">
                <a16:creationId xmlns:a16="http://schemas.microsoft.com/office/drawing/2014/main" id="{4FFE1570-9745-45E5-BE63-44CAFB5418FB}"/>
              </a:ext>
            </a:extLst>
          </p:cNvPr>
          <p:cNvSpPr/>
          <p:nvPr/>
        </p:nvSpPr>
        <p:spPr>
          <a:xfrm>
            <a:off x="1791797" y="308904"/>
            <a:ext cx="5522609" cy="1492984"/>
          </a:xfrm>
          <a:prstGeom prst="rect">
            <a:avLst/>
          </a:prstGeom>
          <a:solidFill>
            <a:srgbClr val="ECD1FF"/>
          </a:solidFill>
        </p:spPr>
        <p:style>
          <a:lnRef idx="1">
            <a:schemeClr val="accent5"/>
          </a:lnRef>
          <a:fillRef idx="2">
            <a:schemeClr val="accent5"/>
          </a:fillRef>
          <a:effectRef idx="1">
            <a:schemeClr val="accent5"/>
          </a:effectRef>
          <a:fontRef idx="minor">
            <a:schemeClr val="dk1"/>
          </a:fontRef>
        </p:style>
        <p:txBody>
          <a:bodyPr rtlCol="0" anchor="ctr"/>
          <a:lstStyle/>
          <a:p>
            <a:r>
              <a:rPr lang="vi-VN" sz="1800" dirty="0">
                <a:latin typeface="Cambria" panose="02040503050406030204" pitchFamily="18" charset="0"/>
                <a:ea typeface="Cambria" panose="02040503050406030204" pitchFamily="18" charset="0"/>
              </a:rPr>
              <a:t>1. </a:t>
            </a:r>
            <a:r>
              <a:rPr lang="de-DE" sz="1800" dirty="0">
                <a:latin typeface="Cambria" panose="02040503050406030204" pitchFamily="18" charset="0"/>
                <a:ea typeface="Cambria" panose="02040503050406030204" pitchFamily="18" charset="0"/>
              </a:rPr>
              <a:t>Điền</a:t>
            </a:r>
            <a:r>
              <a:rPr lang="vi-VN" sz="1800" dirty="0">
                <a:latin typeface="Cambria" panose="02040503050406030204" pitchFamily="18" charset="0"/>
                <a:ea typeface="Cambria" panose="02040503050406030204" pitchFamily="18" charset="0"/>
              </a:rPr>
              <a:t> từ còn thiếu để hoàn thành những câu thơ sau</a:t>
            </a:r>
            <a:r>
              <a:rPr lang="de-DE" sz="1800" dirty="0">
                <a:latin typeface="Cambria" panose="02040503050406030204" pitchFamily="18" charset="0"/>
                <a:ea typeface="Cambria" panose="02040503050406030204" pitchFamily="18" charset="0"/>
              </a:rPr>
              <a:t>: </a:t>
            </a:r>
            <a:r>
              <a:rPr lang="en-US" sz="1800" dirty="0">
                <a:latin typeface="Cambria" panose="02040503050406030204" pitchFamily="18" charset="0"/>
                <a:ea typeface="Cambria" panose="02040503050406030204" pitchFamily="18" charset="0"/>
              </a:rPr>
              <a:t>	</a:t>
            </a:r>
            <a:r>
              <a:rPr lang="vi-VN" sz="1800" dirty="0">
                <a:latin typeface="Cambria" panose="02040503050406030204" pitchFamily="18" charset="0"/>
                <a:ea typeface="Cambria" panose="02040503050406030204" pitchFamily="18" charset="0"/>
              </a:rPr>
              <a:t>“Bỗng nhận ra hương ổi</a:t>
            </a:r>
            <a:endParaRPr lang="en-US" sz="1800" dirty="0">
              <a:latin typeface="Cambria" panose="02040503050406030204" pitchFamily="18" charset="0"/>
              <a:ea typeface="Cambria" panose="02040503050406030204" pitchFamily="18" charset="0"/>
            </a:endParaRPr>
          </a:p>
          <a:p>
            <a:r>
              <a:rPr lang="vi-VN" sz="1800" dirty="0">
                <a:latin typeface="Cambria" panose="02040503050406030204" pitchFamily="18" charset="0"/>
                <a:ea typeface="Cambria" panose="02040503050406030204" pitchFamily="18" charset="0"/>
              </a:rPr>
              <a:t>	... vào trong gió se</a:t>
            </a:r>
            <a:endParaRPr lang="en-US" sz="1800" dirty="0">
              <a:latin typeface="Cambria" panose="02040503050406030204" pitchFamily="18" charset="0"/>
              <a:ea typeface="Cambria" panose="02040503050406030204" pitchFamily="18" charset="0"/>
            </a:endParaRPr>
          </a:p>
          <a:p>
            <a:r>
              <a:rPr lang="vi-VN" sz="1800" dirty="0">
                <a:latin typeface="Cambria" panose="02040503050406030204" pitchFamily="18" charset="0"/>
                <a:ea typeface="Cambria" panose="02040503050406030204" pitchFamily="18" charset="0"/>
              </a:rPr>
              <a:t>	Sương chùng chình qua ngõ</a:t>
            </a:r>
            <a:endParaRPr lang="en-US" sz="1800" dirty="0">
              <a:latin typeface="Cambria" panose="02040503050406030204" pitchFamily="18" charset="0"/>
              <a:ea typeface="Cambria" panose="02040503050406030204" pitchFamily="18" charset="0"/>
            </a:endParaRPr>
          </a:p>
          <a:p>
            <a:r>
              <a:rPr lang="vi-VN" sz="1800" dirty="0">
                <a:latin typeface="Cambria" panose="02040503050406030204" pitchFamily="18" charset="0"/>
                <a:ea typeface="Cambria" panose="02040503050406030204" pitchFamily="18" charset="0"/>
              </a:rPr>
              <a:t>	Hình như thu đã về.”</a:t>
            </a:r>
            <a:endParaRPr lang="en-US" sz="2400" b="1" dirty="0">
              <a:solidFill>
                <a:srgbClr val="0070C0"/>
              </a:solidFill>
              <a:latin typeface="Cambria" panose="02040503050406030204" pitchFamily="18" charset="0"/>
              <a:ea typeface="Cambria" panose="02040503050406030204" pitchFamily="18" charset="0"/>
              <a:cs typeface="Times New Roman" pitchFamily="18" charset="0"/>
            </a:endParaRPr>
          </a:p>
        </p:txBody>
      </p:sp>
      <p:sp>
        <p:nvSpPr>
          <p:cNvPr id="102" name="Rectangle 101">
            <a:extLst>
              <a:ext uri="{FF2B5EF4-FFF2-40B4-BE49-F238E27FC236}">
                <a16:creationId xmlns:a16="http://schemas.microsoft.com/office/drawing/2014/main" id="{18CCCB51-2338-4B78-990E-74E9D37D78BD}"/>
              </a:ext>
            </a:extLst>
          </p:cNvPr>
          <p:cNvSpPr/>
          <p:nvPr/>
        </p:nvSpPr>
        <p:spPr>
          <a:xfrm>
            <a:off x="1791796" y="772264"/>
            <a:ext cx="5522609" cy="465596"/>
          </a:xfrm>
          <a:prstGeom prst="rect">
            <a:avLst/>
          </a:prstGeom>
          <a:solidFill>
            <a:srgbClr val="ECD1FF"/>
          </a:solidFill>
        </p:spPr>
        <p:style>
          <a:lnRef idx="1">
            <a:schemeClr val="accent5"/>
          </a:lnRef>
          <a:fillRef idx="2">
            <a:schemeClr val="accent5"/>
          </a:fillRef>
          <a:effectRef idx="1">
            <a:schemeClr val="accent5"/>
          </a:effectRef>
          <a:fontRef idx="minor">
            <a:schemeClr val="dk1"/>
          </a:fontRef>
        </p:style>
        <p:txBody>
          <a:bodyPr rtlCol="0" anchor="t"/>
          <a:lstStyle/>
          <a:p>
            <a:r>
              <a:rPr lang="vi-VN" sz="2000" dirty="0">
                <a:latin typeface="Cambria" panose="02040503050406030204" pitchFamily="18" charset="0"/>
                <a:ea typeface="Cambria" panose="02040503050406030204" pitchFamily="18" charset="0"/>
              </a:rPr>
              <a:t>2. </a:t>
            </a:r>
            <a:r>
              <a:rPr lang="de-DE" sz="20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B</a:t>
            </a:r>
            <a:r>
              <a:rPr lang="vi-VN" sz="20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ài thơ “Sang thu” là sáng tác của nhà thơ nào? </a:t>
            </a:r>
            <a:br>
              <a:rPr lang="en-US" sz="2000" dirty="0">
                <a:effectLst/>
                <a:latin typeface="Cambria" panose="02040503050406030204" pitchFamily="18" charset="0"/>
                <a:ea typeface="Cambria" panose="02040503050406030204" pitchFamily="18" charset="0"/>
                <a:cs typeface="Times New Roman" panose="02020603050405020304" pitchFamily="18" charset="0"/>
              </a:rPr>
            </a:br>
            <a:endParaRPr lang="en-US" sz="2000" b="1" dirty="0">
              <a:solidFill>
                <a:srgbClr val="0070C0"/>
              </a:solidFill>
              <a:latin typeface="Cambria" panose="02040503050406030204" pitchFamily="18" charset="0"/>
              <a:ea typeface="Cambria" panose="02040503050406030204" pitchFamily="18" charset="0"/>
              <a:cs typeface="Times New Roman" pitchFamily="18" charset="0"/>
            </a:endParaRPr>
          </a:p>
        </p:txBody>
      </p:sp>
      <p:sp>
        <p:nvSpPr>
          <p:cNvPr id="116" name="Rectangle 115">
            <a:extLst>
              <a:ext uri="{FF2B5EF4-FFF2-40B4-BE49-F238E27FC236}">
                <a16:creationId xmlns:a16="http://schemas.microsoft.com/office/drawing/2014/main" id="{870B4622-9B89-4139-97EB-80DB9400F963}"/>
              </a:ext>
            </a:extLst>
          </p:cNvPr>
          <p:cNvSpPr/>
          <p:nvPr/>
        </p:nvSpPr>
        <p:spPr>
          <a:xfrm>
            <a:off x="1725152" y="599570"/>
            <a:ext cx="5655895" cy="906775"/>
          </a:xfrm>
          <a:prstGeom prst="rect">
            <a:avLst/>
          </a:prstGeom>
          <a:solidFill>
            <a:srgbClr val="ECD1FF"/>
          </a:solidFill>
        </p:spPr>
        <p:style>
          <a:lnRef idx="1">
            <a:schemeClr val="accent5"/>
          </a:lnRef>
          <a:fillRef idx="2">
            <a:schemeClr val="accent5"/>
          </a:fillRef>
          <a:effectRef idx="1">
            <a:schemeClr val="accent5"/>
          </a:effectRef>
          <a:fontRef idx="minor">
            <a:schemeClr val="dk1"/>
          </a:fontRef>
        </p:style>
        <p:txBody>
          <a:bodyPr rtlCol="0" anchor="ctr"/>
          <a:lstStyle/>
          <a:p>
            <a:r>
              <a:rPr lang="vi-VN" sz="1800" dirty="0">
                <a:latin typeface="Cambria" panose="02040503050406030204" pitchFamily="18" charset="0"/>
                <a:ea typeface="Cambria" panose="02040503050406030204" pitchFamily="18" charset="0"/>
              </a:rPr>
              <a:t>3. </a:t>
            </a:r>
            <a:r>
              <a:rPr lang="de-DE" sz="1800" dirty="0">
                <a:solidFill>
                  <a:srgbClr val="000000"/>
                </a:solidFill>
                <a:effectLst/>
                <a:latin typeface="Cambria" panose="02040503050406030204" pitchFamily="18" charset="0"/>
                <a:ea typeface="Arial" panose="020B0604020202020204" pitchFamily="34" charset="0"/>
                <a:cs typeface="Times New Roman" panose="02020603050405020304" pitchFamily="18" charset="0"/>
              </a:rPr>
              <a:t>Điền từ còn thiếu vào câu sau: ...</a:t>
            </a:r>
            <a:r>
              <a:rPr lang="vi-VN" sz="1800" dirty="0">
                <a:solidFill>
                  <a:srgbClr val="000000"/>
                </a:solidFill>
                <a:effectLst/>
                <a:latin typeface="Cambria" panose="02040503050406030204" pitchFamily="18" charset="0"/>
                <a:ea typeface="Arial" panose="020B0604020202020204" pitchFamily="34" charset="0"/>
                <a:cs typeface="Times New Roman" panose="02020603050405020304" pitchFamily="18" charset="0"/>
              </a:rPr>
              <a:t> là gió từ phương Bắc thổi về, lạnh, gây rét nên có hại cho cây cối, mùa màng.</a:t>
            </a:r>
            <a:endParaRPr lang="en-US" sz="2400" b="1" dirty="0">
              <a:solidFill>
                <a:srgbClr val="0070C0"/>
              </a:solidFill>
              <a:latin typeface="Cambria" panose="02040503050406030204" pitchFamily="18" charset="0"/>
              <a:ea typeface="Cambria" panose="02040503050406030204" pitchFamily="18" charset="0"/>
              <a:cs typeface="Times New Roman" pitchFamily="18" charset="0"/>
            </a:endParaRPr>
          </a:p>
        </p:txBody>
      </p:sp>
      <p:sp>
        <p:nvSpPr>
          <p:cNvPr id="117" name="Rectangle 116">
            <a:extLst>
              <a:ext uri="{FF2B5EF4-FFF2-40B4-BE49-F238E27FC236}">
                <a16:creationId xmlns:a16="http://schemas.microsoft.com/office/drawing/2014/main" id="{89C59F00-49BC-48BF-8D2C-E61D7B75962F}"/>
              </a:ext>
            </a:extLst>
          </p:cNvPr>
          <p:cNvSpPr/>
          <p:nvPr/>
        </p:nvSpPr>
        <p:spPr>
          <a:xfrm>
            <a:off x="1791796" y="703072"/>
            <a:ext cx="5522609" cy="642261"/>
          </a:xfrm>
          <a:prstGeom prst="rect">
            <a:avLst/>
          </a:prstGeom>
          <a:solidFill>
            <a:srgbClr val="ECD1FF"/>
          </a:solidFill>
        </p:spPr>
        <p:style>
          <a:lnRef idx="1">
            <a:schemeClr val="accent5"/>
          </a:lnRef>
          <a:fillRef idx="2">
            <a:schemeClr val="accent5"/>
          </a:fillRef>
          <a:effectRef idx="1">
            <a:schemeClr val="accent5"/>
          </a:effectRef>
          <a:fontRef idx="minor">
            <a:schemeClr val="dk1"/>
          </a:fontRef>
        </p:style>
        <p:txBody>
          <a:bodyPr rtlCol="0" anchor="ctr"/>
          <a:lstStyle/>
          <a:p>
            <a:r>
              <a:rPr lang="vi-VN" sz="1800" dirty="0">
                <a:latin typeface="Cambria" panose="02040503050406030204" pitchFamily="18" charset="0"/>
                <a:ea typeface="Cambria" panose="02040503050406030204" pitchFamily="18" charset="0"/>
              </a:rPr>
              <a:t>4.</a:t>
            </a:r>
            <a:r>
              <a:rPr lang="vi-VN" sz="1800" dirty="0"/>
              <a:t> </a:t>
            </a:r>
            <a:r>
              <a:rPr lang="de-DE" sz="1800" dirty="0">
                <a:solidFill>
                  <a:srgbClr val="000000"/>
                </a:solidFill>
                <a:effectLst/>
                <a:latin typeface="Cambria" panose="02040503050406030204" pitchFamily="18" charset="0"/>
                <a:ea typeface="Arial" panose="020B0604020202020204" pitchFamily="34" charset="0"/>
                <a:cs typeface="Times New Roman" panose="02020603050405020304" pitchFamily="18" charset="0"/>
              </a:rPr>
              <a:t>Trong</a:t>
            </a:r>
            <a:r>
              <a:rPr lang="vi-VN" sz="1800" dirty="0">
                <a:solidFill>
                  <a:srgbClr val="000000"/>
                </a:solidFill>
                <a:effectLst/>
                <a:latin typeface="Cambria" panose="02040503050406030204" pitchFamily="18" charset="0"/>
                <a:ea typeface="Arial" panose="020B0604020202020204" pitchFamily="34" charset="0"/>
                <a:cs typeface="Times New Roman" panose="02020603050405020304" pitchFamily="18" charset="0"/>
              </a:rPr>
              <a:t> bài thơ “Lời của cây”, k</a:t>
            </a:r>
            <a:r>
              <a:rPr lang="de-DE" sz="1800" dirty="0">
                <a:solidFill>
                  <a:srgbClr val="000000"/>
                </a:solidFill>
                <a:effectLst/>
                <a:latin typeface="Cambria" panose="02040503050406030204" pitchFamily="18" charset="0"/>
                <a:ea typeface="Arial" panose="020B0604020202020204" pitchFamily="34" charset="0"/>
                <a:cs typeface="Times New Roman" panose="02020603050405020304" pitchFamily="18" charset="0"/>
              </a:rPr>
              <a:t>hi</a:t>
            </a:r>
            <a:r>
              <a:rPr lang="vi-VN" sz="1800" dirty="0">
                <a:solidFill>
                  <a:srgbClr val="000000"/>
                </a:solidFill>
                <a:effectLst/>
                <a:latin typeface="Cambria" panose="02040503050406030204" pitchFamily="18" charset="0"/>
                <a:ea typeface="Arial" panose="020B0604020202020204" pitchFamily="34" charset="0"/>
                <a:cs typeface="Times New Roman" panose="02020603050405020304" pitchFamily="18" charset="0"/>
              </a:rPr>
              <a:t> hạt đã nảy mầm, mầm cây thế nào?</a:t>
            </a:r>
            <a:endParaRPr lang="en-US" sz="2400" b="1" dirty="0">
              <a:solidFill>
                <a:srgbClr val="0070C0"/>
              </a:solidFill>
              <a:latin typeface="Cambria" panose="02040503050406030204" pitchFamily="18" charset="0"/>
              <a:ea typeface="Cambria" panose="02040503050406030204" pitchFamily="18" charset="0"/>
              <a:cs typeface="Times New Roman" pitchFamily="18" charset="0"/>
            </a:endParaRPr>
          </a:p>
        </p:txBody>
      </p:sp>
      <p:sp>
        <p:nvSpPr>
          <p:cNvPr id="118" name="Rectangle 117">
            <a:extLst>
              <a:ext uri="{FF2B5EF4-FFF2-40B4-BE49-F238E27FC236}">
                <a16:creationId xmlns:a16="http://schemas.microsoft.com/office/drawing/2014/main" id="{5E122DDF-179C-4FC9-ADD8-D138FCFCAEEF}"/>
              </a:ext>
            </a:extLst>
          </p:cNvPr>
          <p:cNvSpPr/>
          <p:nvPr/>
        </p:nvSpPr>
        <p:spPr>
          <a:xfrm>
            <a:off x="1344232" y="287932"/>
            <a:ext cx="6417734" cy="1553314"/>
          </a:xfrm>
          <a:prstGeom prst="rect">
            <a:avLst/>
          </a:prstGeom>
          <a:solidFill>
            <a:srgbClr val="ECD1FF"/>
          </a:solidFill>
        </p:spPr>
        <p:style>
          <a:lnRef idx="1">
            <a:schemeClr val="accent5"/>
          </a:lnRef>
          <a:fillRef idx="2">
            <a:schemeClr val="accent5"/>
          </a:fillRef>
          <a:effectRef idx="1">
            <a:schemeClr val="accent5"/>
          </a:effectRef>
          <a:fontRef idx="minor">
            <a:schemeClr val="dk1"/>
          </a:fontRef>
        </p:style>
        <p:txBody>
          <a:bodyPr rtlCol="0" anchor="ctr"/>
          <a:lstStyle/>
          <a:p>
            <a:r>
              <a:rPr lang="vi-VN" sz="1800" dirty="0">
                <a:latin typeface="Cambria" panose="02040503050406030204" pitchFamily="18" charset="0"/>
                <a:ea typeface="Cambria" panose="02040503050406030204" pitchFamily="18" charset="0"/>
              </a:rPr>
              <a:t>5. </a:t>
            </a:r>
            <a:r>
              <a:rPr lang="de-DE" sz="1800" dirty="0">
                <a:solidFill>
                  <a:srgbClr val="000000"/>
                </a:solidFill>
                <a:effectLst/>
                <a:latin typeface="Cambria" panose="02040503050406030204" pitchFamily="18" charset="0"/>
                <a:ea typeface="Arial" panose="020B0604020202020204" pitchFamily="34" charset="0"/>
                <a:cs typeface="Times New Roman" panose="02020603050405020304" pitchFamily="18" charset="0"/>
              </a:rPr>
              <a:t>Em</a:t>
            </a:r>
            <a:r>
              <a:rPr lang="vi-VN" sz="1800" dirty="0">
                <a:solidFill>
                  <a:srgbClr val="000000"/>
                </a:solidFill>
                <a:effectLst/>
                <a:latin typeface="Cambria" panose="02040503050406030204" pitchFamily="18" charset="0"/>
                <a:ea typeface="Arial" panose="020B0604020202020204" pitchFamily="34" charset="0"/>
                <a:cs typeface="Times New Roman" panose="02020603050405020304" pitchFamily="18" charset="0"/>
              </a:rPr>
              <a:t> hãy cho biết từ “bé” trong đoạn thơ sau thuộc loại từ nào</a:t>
            </a:r>
            <a:r>
              <a:rPr lang="de-DE" sz="1800" dirty="0">
                <a:solidFill>
                  <a:srgbClr val="000000"/>
                </a:solidFill>
                <a:effectLst/>
                <a:latin typeface="Cambria" panose="02040503050406030204" pitchFamily="18" charset="0"/>
                <a:ea typeface="Arial" panose="020B0604020202020204" pitchFamily="34" charset="0"/>
                <a:cs typeface="Times New Roman" panose="02020603050405020304" pitchFamily="18" charset="0"/>
              </a:rPr>
              <a:t>?</a:t>
            </a:r>
            <a:r>
              <a:rPr lang="vi-VN" sz="1800" dirty="0">
                <a:solidFill>
                  <a:srgbClr val="000000"/>
                </a:solidFill>
                <a:effectLst/>
                <a:latin typeface="Cambria" panose="02040503050406030204" pitchFamily="18" charset="0"/>
                <a:ea typeface="Arial" panose="020B0604020202020204" pitchFamily="34" charset="0"/>
                <a:cs typeface="Times New Roman" panose="02020603050405020304" pitchFamily="18" charset="0"/>
              </a:rPr>
              <a:t> </a:t>
            </a:r>
            <a:br>
              <a:rPr lang="en-US" sz="1800" dirty="0">
                <a:effectLst/>
                <a:latin typeface="Arial" panose="020B0604020202020204" pitchFamily="34" charset="0"/>
                <a:ea typeface="Arial" panose="020B0604020202020204" pitchFamily="34" charset="0"/>
                <a:cs typeface="Times New Roman" panose="02020603050405020304" pitchFamily="18" charset="0"/>
              </a:rPr>
            </a:br>
            <a:r>
              <a:rPr lang="vi-VN" sz="1800" dirty="0">
                <a:solidFill>
                  <a:srgbClr val="000000"/>
                </a:solidFill>
                <a:effectLst/>
                <a:latin typeface="Cambria" panose="02040503050406030204" pitchFamily="18" charset="0"/>
                <a:ea typeface="Arial" panose="020B0604020202020204" pitchFamily="34" charset="0"/>
                <a:cs typeface="Times New Roman" panose="02020603050405020304" pitchFamily="18" charset="0"/>
              </a:rPr>
              <a:t>		“Khi cây đã thành</a:t>
            </a:r>
            <a:br>
              <a:rPr lang="en-US" sz="1800" dirty="0">
                <a:effectLst/>
                <a:latin typeface="Arial" panose="020B0604020202020204" pitchFamily="34" charset="0"/>
                <a:ea typeface="Arial" panose="020B0604020202020204" pitchFamily="34" charset="0"/>
                <a:cs typeface="Times New Roman" panose="02020603050405020304" pitchFamily="18" charset="0"/>
              </a:rPr>
            </a:br>
            <a:r>
              <a:rPr lang="vi-VN" sz="1800" dirty="0">
                <a:solidFill>
                  <a:srgbClr val="000000"/>
                </a:solidFill>
                <a:effectLst/>
                <a:latin typeface="Cambria" panose="02040503050406030204" pitchFamily="18" charset="0"/>
                <a:ea typeface="Arial" panose="020B0604020202020204" pitchFamily="34" charset="0"/>
                <a:cs typeface="Times New Roman" panose="02020603050405020304" pitchFamily="18" charset="0"/>
              </a:rPr>
              <a:t>		Nở vài lá </a:t>
            </a:r>
            <a:r>
              <a:rPr lang="vi-VN" sz="1800" b="1" dirty="0">
                <a:solidFill>
                  <a:srgbClr val="000000"/>
                </a:solidFill>
                <a:effectLst/>
                <a:latin typeface="Cambria" panose="02040503050406030204" pitchFamily="18" charset="0"/>
                <a:ea typeface="Arial" panose="020B0604020202020204" pitchFamily="34" charset="0"/>
                <a:cs typeface="Times New Roman" panose="02020603050405020304" pitchFamily="18" charset="0"/>
              </a:rPr>
              <a:t>bé</a:t>
            </a:r>
            <a:br>
              <a:rPr lang="en-US" sz="1800" dirty="0">
                <a:effectLst/>
                <a:latin typeface="Arial" panose="020B0604020202020204" pitchFamily="34" charset="0"/>
                <a:ea typeface="Arial" panose="020B0604020202020204" pitchFamily="34" charset="0"/>
                <a:cs typeface="Times New Roman" panose="02020603050405020304" pitchFamily="18" charset="0"/>
              </a:rPr>
            </a:br>
            <a:r>
              <a:rPr lang="vi-VN" sz="1800" dirty="0">
                <a:solidFill>
                  <a:srgbClr val="000000"/>
                </a:solidFill>
                <a:effectLst/>
                <a:latin typeface="Cambria" panose="02040503050406030204" pitchFamily="18" charset="0"/>
                <a:ea typeface="Arial" panose="020B0604020202020204" pitchFamily="34" charset="0"/>
                <a:cs typeface="Times New Roman" panose="02020603050405020304" pitchFamily="18" charset="0"/>
              </a:rPr>
              <a:t>		Lá nghe màu xanh</a:t>
            </a:r>
            <a:br>
              <a:rPr lang="en-US" sz="1800" dirty="0">
                <a:effectLst/>
                <a:latin typeface="Arial" panose="020B0604020202020204" pitchFamily="34" charset="0"/>
                <a:ea typeface="Arial" panose="020B0604020202020204" pitchFamily="34" charset="0"/>
                <a:cs typeface="Times New Roman" panose="02020603050405020304" pitchFamily="18" charset="0"/>
              </a:rPr>
            </a:br>
            <a:r>
              <a:rPr lang="vi-VN" sz="1800" dirty="0">
                <a:solidFill>
                  <a:srgbClr val="000000"/>
                </a:solidFill>
                <a:effectLst/>
                <a:latin typeface="Cambria" panose="02040503050406030204" pitchFamily="18" charset="0"/>
                <a:ea typeface="Arial" panose="020B0604020202020204" pitchFamily="34" charset="0"/>
                <a:cs typeface="Times New Roman" panose="02020603050405020304" pitchFamily="18" charset="0"/>
              </a:rPr>
              <a:t>		Bắt đầu bập bẹ”</a:t>
            </a:r>
            <a:endParaRPr lang="en-US" sz="2400" b="1" dirty="0">
              <a:solidFill>
                <a:srgbClr val="0070C0"/>
              </a:solidFill>
              <a:latin typeface="Cambria" panose="02040503050406030204" pitchFamily="18" charset="0"/>
              <a:ea typeface="Cambria" panose="02040503050406030204" pitchFamily="18" charset="0"/>
              <a:cs typeface="Times New Roman" pitchFamily="18" charset="0"/>
            </a:endParaRPr>
          </a:p>
        </p:txBody>
      </p:sp>
      <p:sp>
        <p:nvSpPr>
          <p:cNvPr id="2" name="Action Button: Go Home 1">
            <a:hlinkClick r:id="rId3" action="ppaction://hlinksldjump" highlightClick="1"/>
            <a:extLst>
              <a:ext uri="{FF2B5EF4-FFF2-40B4-BE49-F238E27FC236}">
                <a16:creationId xmlns:a16="http://schemas.microsoft.com/office/drawing/2014/main" id="{A8D388D6-3734-4FF1-A1EF-47204F37DE9B}"/>
              </a:ext>
            </a:extLst>
          </p:cNvPr>
          <p:cNvSpPr/>
          <p:nvPr/>
        </p:nvSpPr>
        <p:spPr>
          <a:xfrm>
            <a:off x="8585200" y="4629590"/>
            <a:ext cx="440266" cy="392819"/>
          </a:xfrm>
          <a:prstGeom prst="actionButtonHom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02552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mph" presetSubtype="0" fill="hold" grpId="0" nodeType="withEffect">
                                  <p:stCondLst>
                                    <p:cond delay="0"/>
                                  </p:stCondLst>
                                  <p:iterate type="lt">
                                    <p:tmPct val="4000"/>
                                  </p:iterate>
                                  <p:childTnLst>
                                    <p:set>
                                      <p:cBhvr override="childStyle">
                                        <p:cTn id="6" dur="500" fill="hold"/>
                                        <p:tgtEl>
                                          <p:spTgt spid="103"/>
                                        </p:tgtEl>
                                        <p:attrNameLst>
                                          <p:attrName>style.color</p:attrName>
                                        </p:attrNameLst>
                                      </p:cBhvr>
                                      <p:to>
                                        <p:clrVal>
                                          <a:schemeClr val="accent2"/>
                                        </p:clrVal>
                                      </p:to>
                                    </p:set>
                                    <p:set>
                                      <p:cBhvr>
                                        <p:cTn id="7" dur="500" fill="hold"/>
                                        <p:tgtEl>
                                          <p:spTgt spid="103"/>
                                        </p:tgtEl>
                                        <p:attrNameLst>
                                          <p:attrName>fillcolor</p:attrName>
                                        </p:attrNameLst>
                                      </p:cBhvr>
                                      <p:to>
                                        <p:clrVal>
                                          <a:schemeClr val="accent2"/>
                                        </p:clrVal>
                                      </p:to>
                                    </p:set>
                                    <p:set>
                                      <p:cBhvr>
                                        <p:cTn id="8" dur="500" fill="hold"/>
                                        <p:tgtEl>
                                          <p:spTgt spid="103"/>
                                        </p:tgtEl>
                                        <p:attrNameLst>
                                          <p:attrName>fill.type</p:attrName>
                                        </p:attrNameLst>
                                      </p:cBhvr>
                                      <p:to>
                                        <p:strVal val="solid"/>
                                      </p:to>
                                    </p:set>
                                  </p:childTnLst>
                                </p:cTn>
                              </p:par>
                              <p:par>
                                <p:cTn id="9" presetID="8" presetClass="exit" presetSubtype="32" fill="hold" grpId="5" nodeType="withEffect">
                                  <p:stCondLst>
                                    <p:cond delay="0"/>
                                  </p:stCondLst>
                                  <p:childTnLst>
                                    <p:animEffect transition="out" filter="diamond(out)">
                                      <p:cBhvr>
                                        <p:cTn id="10" dur="10"/>
                                        <p:tgtEl>
                                          <p:spTgt spid="102"/>
                                        </p:tgtEl>
                                      </p:cBhvr>
                                    </p:animEffect>
                                    <p:set>
                                      <p:cBhvr>
                                        <p:cTn id="11" dur="1" fill="hold">
                                          <p:stCondLst>
                                            <p:cond delay="9"/>
                                          </p:stCondLst>
                                        </p:cTn>
                                        <p:tgtEl>
                                          <p:spTgt spid="102"/>
                                        </p:tgtEl>
                                        <p:attrNameLst>
                                          <p:attrName>style.visibility</p:attrName>
                                        </p:attrNameLst>
                                      </p:cBhvr>
                                      <p:to>
                                        <p:strVal val="hidden"/>
                                      </p:to>
                                    </p:set>
                                  </p:childTnLst>
                                </p:cTn>
                              </p:par>
                              <p:par>
                                <p:cTn id="12" presetID="8" presetClass="exit" presetSubtype="32" fill="hold" grpId="5" nodeType="withEffect">
                                  <p:stCondLst>
                                    <p:cond delay="0"/>
                                  </p:stCondLst>
                                  <p:childTnLst>
                                    <p:animEffect transition="out" filter="diamond(out)">
                                      <p:cBhvr>
                                        <p:cTn id="13" dur="10"/>
                                        <p:tgtEl>
                                          <p:spTgt spid="116"/>
                                        </p:tgtEl>
                                      </p:cBhvr>
                                    </p:animEffect>
                                    <p:set>
                                      <p:cBhvr>
                                        <p:cTn id="14" dur="1" fill="hold">
                                          <p:stCondLst>
                                            <p:cond delay="9"/>
                                          </p:stCondLst>
                                        </p:cTn>
                                        <p:tgtEl>
                                          <p:spTgt spid="116"/>
                                        </p:tgtEl>
                                        <p:attrNameLst>
                                          <p:attrName>style.visibility</p:attrName>
                                        </p:attrNameLst>
                                      </p:cBhvr>
                                      <p:to>
                                        <p:strVal val="hidden"/>
                                      </p:to>
                                    </p:set>
                                  </p:childTnLst>
                                </p:cTn>
                              </p:par>
                              <p:par>
                                <p:cTn id="15" presetID="8" presetClass="exit" presetSubtype="32" fill="hold" grpId="5" nodeType="withEffect">
                                  <p:stCondLst>
                                    <p:cond delay="0"/>
                                  </p:stCondLst>
                                  <p:childTnLst>
                                    <p:animEffect transition="out" filter="diamond(out)">
                                      <p:cBhvr>
                                        <p:cTn id="16" dur="10"/>
                                        <p:tgtEl>
                                          <p:spTgt spid="117"/>
                                        </p:tgtEl>
                                      </p:cBhvr>
                                    </p:animEffect>
                                    <p:set>
                                      <p:cBhvr>
                                        <p:cTn id="17" dur="1" fill="hold">
                                          <p:stCondLst>
                                            <p:cond delay="9"/>
                                          </p:stCondLst>
                                        </p:cTn>
                                        <p:tgtEl>
                                          <p:spTgt spid="117"/>
                                        </p:tgtEl>
                                        <p:attrNameLst>
                                          <p:attrName>style.visibility</p:attrName>
                                        </p:attrNameLst>
                                      </p:cBhvr>
                                      <p:to>
                                        <p:strVal val="hidden"/>
                                      </p:to>
                                    </p:set>
                                  </p:childTnLst>
                                </p:cTn>
                              </p:par>
                              <p:par>
                                <p:cTn id="18" presetID="8" presetClass="exit" presetSubtype="32" fill="hold" grpId="5" nodeType="withEffect">
                                  <p:stCondLst>
                                    <p:cond delay="0"/>
                                  </p:stCondLst>
                                  <p:childTnLst>
                                    <p:animEffect transition="out" filter="diamond(out)">
                                      <p:cBhvr>
                                        <p:cTn id="19" dur="10"/>
                                        <p:tgtEl>
                                          <p:spTgt spid="118"/>
                                        </p:tgtEl>
                                      </p:cBhvr>
                                    </p:animEffect>
                                    <p:set>
                                      <p:cBhvr>
                                        <p:cTn id="20" dur="1" fill="hold">
                                          <p:stCondLst>
                                            <p:cond delay="9"/>
                                          </p:stCondLst>
                                        </p:cTn>
                                        <p:tgtEl>
                                          <p:spTgt spid="118"/>
                                        </p:tgtEl>
                                        <p:attrNameLst>
                                          <p:attrName>style.visibility</p:attrName>
                                        </p:attrNameLst>
                                      </p:cBhvr>
                                      <p:to>
                                        <p:strVal val="hidden"/>
                                      </p:to>
                                    </p:set>
                                  </p:childTnLst>
                                </p:cTn>
                              </p:par>
                              <p:par>
                                <p:cTn id="21" presetID="8" presetClass="exit" presetSubtype="32" fill="hold" grpId="5" nodeType="withEffect">
                                  <p:stCondLst>
                                    <p:cond delay="0"/>
                                  </p:stCondLst>
                                  <p:childTnLst>
                                    <p:animEffect transition="out" filter="diamond(out)">
                                      <p:cBhvr>
                                        <p:cTn id="22" dur="10"/>
                                        <p:tgtEl>
                                          <p:spTgt spid="115"/>
                                        </p:tgtEl>
                                      </p:cBhvr>
                                    </p:animEffect>
                                    <p:set>
                                      <p:cBhvr>
                                        <p:cTn id="23" dur="1" fill="hold">
                                          <p:stCondLst>
                                            <p:cond delay="9"/>
                                          </p:stCondLst>
                                        </p:cTn>
                                        <p:tgtEl>
                                          <p:spTgt spid="1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110"/>
                    </p:tgtEl>
                  </p:cond>
                </p:stCondLst>
                <p:endSync evt="end" delay="0">
                  <p:rtn val="all"/>
                </p:endSync>
                <p:childTnLst>
                  <p:par>
                    <p:cTn id="25" fill="hold">
                      <p:stCondLst>
                        <p:cond delay="0"/>
                      </p:stCondLst>
                      <p:childTnLst>
                        <p:par>
                          <p:cTn id="26" fill="hold">
                            <p:stCondLst>
                              <p:cond delay="0"/>
                            </p:stCondLst>
                            <p:childTnLst>
                              <p:par>
                                <p:cTn id="27" presetID="31" presetClass="exit" presetSubtype="0" fill="hold" grpId="0" nodeType="clickEffect">
                                  <p:stCondLst>
                                    <p:cond delay="0"/>
                                  </p:stCondLst>
                                  <p:childTnLst>
                                    <p:anim calcmode="lin" valueType="num">
                                      <p:cBhvr>
                                        <p:cTn id="28" dur="1000"/>
                                        <p:tgtEl>
                                          <p:spTgt spid="71"/>
                                        </p:tgtEl>
                                        <p:attrNameLst>
                                          <p:attrName>ppt_w</p:attrName>
                                        </p:attrNameLst>
                                      </p:cBhvr>
                                      <p:tavLst>
                                        <p:tav tm="0">
                                          <p:val>
                                            <p:strVal val="ppt_w"/>
                                          </p:val>
                                        </p:tav>
                                        <p:tav tm="100000">
                                          <p:val>
                                            <p:fltVal val="0"/>
                                          </p:val>
                                        </p:tav>
                                      </p:tavLst>
                                    </p:anim>
                                    <p:anim calcmode="lin" valueType="num">
                                      <p:cBhvr>
                                        <p:cTn id="29" dur="1000"/>
                                        <p:tgtEl>
                                          <p:spTgt spid="71"/>
                                        </p:tgtEl>
                                        <p:attrNameLst>
                                          <p:attrName>ppt_h</p:attrName>
                                        </p:attrNameLst>
                                      </p:cBhvr>
                                      <p:tavLst>
                                        <p:tav tm="0">
                                          <p:val>
                                            <p:strVal val="ppt_h"/>
                                          </p:val>
                                        </p:tav>
                                        <p:tav tm="100000">
                                          <p:val>
                                            <p:fltVal val="0"/>
                                          </p:val>
                                        </p:tav>
                                      </p:tavLst>
                                    </p:anim>
                                    <p:anim calcmode="lin" valueType="num">
                                      <p:cBhvr>
                                        <p:cTn id="30" dur="1000"/>
                                        <p:tgtEl>
                                          <p:spTgt spid="71"/>
                                        </p:tgtEl>
                                        <p:attrNameLst>
                                          <p:attrName>style.rotation</p:attrName>
                                        </p:attrNameLst>
                                      </p:cBhvr>
                                      <p:tavLst>
                                        <p:tav tm="0">
                                          <p:val>
                                            <p:fltVal val="0"/>
                                          </p:val>
                                        </p:tav>
                                        <p:tav tm="100000">
                                          <p:val>
                                            <p:fltVal val="90"/>
                                          </p:val>
                                        </p:tav>
                                      </p:tavLst>
                                    </p:anim>
                                    <p:animEffect transition="out" filter="fade">
                                      <p:cBhvr>
                                        <p:cTn id="31" dur="1000"/>
                                        <p:tgtEl>
                                          <p:spTgt spid="71"/>
                                        </p:tgtEl>
                                      </p:cBhvr>
                                    </p:animEffect>
                                    <p:set>
                                      <p:cBhvr>
                                        <p:cTn id="32" dur="1" fill="hold">
                                          <p:stCondLst>
                                            <p:cond delay="999"/>
                                          </p:stCondLst>
                                        </p:cTn>
                                        <p:tgtEl>
                                          <p:spTgt spid="71"/>
                                        </p:tgtEl>
                                        <p:attrNameLst>
                                          <p:attrName>style.visibility</p:attrName>
                                        </p:attrNameLst>
                                      </p:cBhvr>
                                      <p:to>
                                        <p:strVal val="hidden"/>
                                      </p:to>
                                    </p:set>
                                  </p:childTnLst>
                                </p:cTn>
                              </p:par>
                              <p:par>
                                <p:cTn id="33" presetID="31" presetClass="exit" presetSubtype="0" fill="hold" grpId="0" nodeType="withEffect">
                                  <p:stCondLst>
                                    <p:cond delay="0"/>
                                  </p:stCondLst>
                                  <p:childTnLst>
                                    <p:anim calcmode="lin" valueType="num">
                                      <p:cBhvr>
                                        <p:cTn id="34" dur="1000"/>
                                        <p:tgtEl>
                                          <p:spTgt spid="72"/>
                                        </p:tgtEl>
                                        <p:attrNameLst>
                                          <p:attrName>ppt_w</p:attrName>
                                        </p:attrNameLst>
                                      </p:cBhvr>
                                      <p:tavLst>
                                        <p:tav tm="0">
                                          <p:val>
                                            <p:strVal val="ppt_w"/>
                                          </p:val>
                                        </p:tav>
                                        <p:tav tm="100000">
                                          <p:val>
                                            <p:fltVal val="0"/>
                                          </p:val>
                                        </p:tav>
                                      </p:tavLst>
                                    </p:anim>
                                    <p:anim calcmode="lin" valueType="num">
                                      <p:cBhvr>
                                        <p:cTn id="35" dur="1000"/>
                                        <p:tgtEl>
                                          <p:spTgt spid="72"/>
                                        </p:tgtEl>
                                        <p:attrNameLst>
                                          <p:attrName>ppt_h</p:attrName>
                                        </p:attrNameLst>
                                      </p:cBhvr>
                                      <p:tavLst>
                                        <p:tav tm="0">
                                          <p:val>
                                            <p:strVal val="ppt_h"/>
                                          </p:val>
                                        </p:tav>
                                        <p:tav tm="100000">
                                          <p:val>
                                            <p:fltVal val="0"/>
                                          </p:val>
                                        </p:tav>
                                      </p:tavLst>
                                    </p:anim>
                                    <p:anim calcmode="lin" valueType="num">
                                      <p:cBhvr>
                                        <p:cTn id="36" dur="1000"/>
                                        <p:tgtEl>
                                          <p:spTgt spid="72"/>
                                        </p:tgtEl>
                                        <p:attrNameLst>
                                          <p:attrName>style.rotation</p:attrName>
                                        </p:attrNameLst>
                                      </p:cBhvr>
                                      <p:tavLst>
                                        <p:tav tm="0">
                                          <p:val>
                                            <p:fltVal val="0"/>
                                          </p:val>
                                        </p:tav>
                                        <p:tav tm="100000">
                                          <p:val>
                                            <p:fltVal val="90"/>
                                          </p:val>
                                        </p:tav>
                                      </p:tavLst>
                                    </p:anim>
                                    <p:animEffect transition="out" filter="fade">
                                      <p:cBhvr>
                                        <p:cTn id="37" dur="1000"/>
                                        <p:tgtEl>
                                          <p:spTgt spid="72"/>
                                        </p:tgtEl>
                                      </p:cBhvr>
                                    </p:animEffect>
                                    <p:set>
                                      <p:cBhvr>
                                        <p:cTn id="38" dur="1" fill="hold">
                                          <p:stCondLst>
                                            <p:cond delay="999"/>
                                          </p:stCondLst>
                                        </p:cTn>
                                        <p:tgtEl>
                                          <p:spTgt spid="72"/>
                                        </p:tgtEl>
                                        <p:attrNameLst>
                                          <p:attrName>style.visibility</p:attrName>
                                        </p:attrNameLst>
                                      </p:cBhvr>
                                      <p:to>
                                        <p:strVal val="hidden"/>
                                      </p:to>
                                    </p:set>
                                  </p:childTnLst>
                                </p:cTn>
                              </p:par>
                              <p:par>
                                <p:cTn id="39" presetID="31" presetClass="exit" presetSubtype="0" fill="hold" grpId="0" nodeType="withEffect">
                                  <p:stCondLst>
                                    <p:cond delay="0"/>
                                  </p:stCondLst>
                                  <p:childTnLst>
                                    <p:anim calcmode="lin" valueType="num">
                                      <p:cBhvr>
                                        <p:cTn id="40" dur="1000"/>
                                        <p:tgtEl>
                                          <p:spTgt spid="73"/>
                                        </p:tgtEl>
                                        <p:attrNameLst>
                                          <p:attrName>ppt_w</p:attrName>
                                        </p:attrNameLst>
                                      </p:cBhvr>
                                      <p:tavLst>
                                        <p:tav tm="0">
                                          <p:val>
                                            <p:strVal val="ppt_w"/>
                                          </p:val>
                                        </p:tav>
                                        <p:tav tm="100000">
                                          <p:val>
                                            <p:fltVal val="0"/>
                                          </p:val>
                                        </p:tav>
                                      </p:tavLst>
                                    </p:anim>
                                    <p:anim calcmode="lin" valueType="num">
                                      <p:cBhvr>
                                        <p:cTn id="41" dur="1000"/>
                                        <p:tgtEl>
                                          <p:spTgt spid="73"/>
                                        </p:tgtEl>
                                        <p:attrNameLst>
                                          <p:attrName>ppt_h</p:attrName>
                                        </p:attrNameLst>
                                      </p:cBhvr>
                                      <p:tavLst>
                                        <p:tav tm="0">
                                          <p:val>
                                            <p:strVal val="ppt_h"/>
                                          </p:val>
                                        </p:tav>
                                        <p:tav tm="100000">
                                          <p:val>
                                            <p:fltVal val="0"/>
                                          </p:val>
                                        </p:tav>
                                      </p:tavLst>
                                    </p:anim>
                                    <p:anim calcmode="lin" valueType="num">
                                      <p:cBhvr>
                                        <p:cTn id="42" dur="1000"/>
                                        <p:tgtEl>
                                          <p:spTgt spid="73"/>
                                        </p:tgtEl>
                                        <p:attrNameLst>
                                          <p:attrName>style.rotation</p:attrName>
                                        </p:attrNameLst>
                                      </p:cBhvr>
                                      <p:tavLst>
                                        <p:tav tm="0">
                                          <p:val>
                                            <p:fltVal val="0"/>
                                          </p:val>
                                        </p:tav>
                                        <p:tav tm="100000">
                                          <p:val>
                                            <p:fltVal val="90"/>
                                          </p:val>
                                        </p:tav>
                                      </p:tavLst>
                                    </p:anim>
                                    <p:animEffect transition="out" filter="fade">
                                      <p:cBhvr>
                                        <p:cTn id="43" dur="1000"/>
                                        <p:tgtEl>
                                          <p:spTgt spid="73"/>
                                        </p:tgtEl>
                                      </p:cBhvr>
                                    </p:animEffect>
                                    <p:set>
                                      <p:cBhvr>
                                        <p:cTn id="44" dur="1" fill="hold">
                                          <p:stCondLst>
                                            <p:cond delay="999"/>
                                          </p:stCondLst>
                                        </p:cTn>
                                        <p:tgtEl>
                                          <p:spTgt spid="73"/>
                                        </p:tgtEl>
                                        <p:attrNameLst>
                                          <p:attrName>style.visibility</p:attrName>
                                        </p:attrNameLst>
                                      </p:cBhvr>
                                      <p:to>
                                        <p:strVal val="hidden"/>
                                      </p:to>
                                    </p:set>
                                  </p:childTnLst>
                                </p:cTn>
                              </p:par>
                              <p:par>
                                <p:cTn id="45" presetID="31" presetClass="exit" presetSubtype="0" fill="hold" grpId="0" nodeType="withEffect">
                                  <p:stCondLst>
                                    <p:cond delay="0"/>
                                  </p:stCondLst>
                                  <p:childTnLst>
                                    <p:anim calcmode="lin" valueType="num">
                                      <p:cBhvr>
                                        <p:cTn id="46" dur="1000"/>
                                        <p:tgtEl>
                                          <p:spTgt spid="74"/>
                                        </p:tgtEl>
                                        <p:attrNameLst>
                                          <p:attrName>ppt_w</p:attrName>
                                        </p:attrNameLst>
                                      </p:cBhvr>
                                      <p:tavLst>
                                        <p:tav tm="0">
                                          <p:val>
                                            <p:strVal val="ppt_w"/>
                                          </p:val>
                                        </p:tav>
                                        <p:tav tm="100000">
                                          <p:val>
                                            <p:fltVal val="0"/>
                                          </p:val>
                                        </p:tav>
                                      </p:tavLst>
                                    </p:anim>
                                    <p:anim calcmode="lin" valueType="num">
                                      <p:cBhvr>
                                        <p:cTn id="47" dur="1000"/>
                                        <p:tgtEl>
                                          <p:spTgt spid="74"/>
                                        </p:tgtEl>
                                        <p:attrNameLst>
                                          <p:attrName>ppt_h</p:attrName>
                                        </p:attrNameLst>
                                      </p:cBhvr>
                                      <p:tavLst>
                                        <p:tav tm="0">
                                          <p:val>
                                            <p:strVal val="ppt_h"/>
                                          </p:val>
                                        </p:tav>
                                        <p:tav tm="100000">
                                          <p:val>
                                            <p:fltVal val="0"/>
                                          </p:val>
                                        </p:tav>
                                      </p:tavLst>
                                    </p:anim>
                                    <p:anim calcmode="lin" valueType="num">
                                      <p:cBhvr>
                                        <p:cTn id="48" dur="1000"/>
                                        <p:tgtEl>
                                          <p:spTgt spid="74"/>
                                        </p:tgtEl>
                                        <p:attrNameLst>
                                          <p:attrName>style.rotation</p:attrName>
                                        </p:attrNameLst>
                                      </p:cBhvr>
                                      <p:tavLst>
                                        <p:tav tm="0">
                                          <p:val>
                                            <p:fltVal val="0"/>
                                          </p:val>
                                        </p:tav>
                                        <p:tav tm="100000">
                                          <p:val>
                                            <p:fltVal val="90"/>
                                          </p:val>
                                        </p:tav>
                                      </p:tavLst>
                                    </p:anim>
                                    <p:animEffect transition="out" filter="fade">
                                      <p:cBhvr>
                                        <p:cTn id="49" dur="1000"/>
                                        <p:tgtEl>
                                          <p:spTgt spid="74"/>
                                        </p:tgtEl>
                                      </p:cBhvr>
                                    </p:animEffect>
                                    <p:set>
                                      <p:cBhvr>
                                        <p:cTn id="50" dur="1" fill="hold">
                                          <p:stCondLst>
                                            <p:cond delay="999"/>
                                          </p:stCondLst>
                                        </p:cTn>
                                        <p:tgtEl>
                                          <p:spTgt spid="74"/>
                                        </p:tgtEl>
                                        <p:attrNameLst>
                                          <p:attrName>style.visibility</p:attrName>
                                        </p:attrNameLst>
                                      </p:cBhvr>
                                      <p:to>
                                        <p:strVal val="hidden"/>
                                      </p:to>
                                    </p:set>
                                  </p:childTnLst>
                                </p:cTn>
                              </p:par>
                              <p:par>
                                <p:cTn id="51" presetID="31" presetClass="exit" presetSubtype="0" fill="hold" grpId="0" nodeType="withEffect">
                                  <p:stCondLst>
                                    <p:cond delay="0"/>
                                  </p:stCondLst>
                                  <p:childTnLst>
                                    <p:anim calcmode="lin" valueType="num">
                                      <p:cBhvr>
                                        <p:cTn id="52" dur="1000"/>
                                        <p:tgtEl>
                                          <p:spTgt spid="75"/>
                                        </p:tgtEl>
                                        <p:attrNameLst>
                                          <p:attrName>ppt_w</p:attrName>
                                        </p:attrNameLst>
                                      </p:cBhvr>
                                      <p:tavLst>
                                        <p:tav tm="0">
                                          <p:val>
                                            <p:strVal val="ppt_w"/>
                                          </p:val>
                                        </p:tav>
                                        <p:tav tm="100000">
                                          <p:val>
                                            <p:fltVal val="0"/>
                                          </p:val>
                                        </p:tav>
                                      </p:tavLst>
                                    </p:anim>
                                    <p:anim calcmode="lin" valueType="num">
                                      <p:cBhvr>
                                        <p:cTn id="53" dur="1000"/>
                                        <p:tgtEl>
                                          <p:spTgt spid="75"/>
                                        </p:tgtEl>
                                        <p:attrNameLst>
                                          <p:attrName>ppt_h</p:attrName>
                                        </p:attrNameLst>
                                      </p:cBhvr>
                                      <p:tavLst>
                                        <p:tav tm="0">
                                          <p:val>
                                            <p:strVal val="ppt_h"/>
                                          </p:val>
                                        </p:tav>
                                        <p:tav tm="100000">
                                          <p:val>
                                            <p:fltVal val="0"/>
                                          </p:val>
                                        </p:tav>
                                      </p:tavLst>
                                    </p:anim>
                                    <p:anim calcmode="lin" valueType="num">
                                      <p:cBhvr>
                                        <p:cTn id="54" dur="1000"/>
                                        <p:tgtEl>
                                          <p:spTgt spid="75"/>
                                        </p:tgtEl>
                                        <p:attrNameLst>
                                          <p:attrName>style.rotation</p:attrName>
                                        </p:attrNameLst>
                                      </p:cBhvr>
                                      <p:tavLst>
                                        <p:tav tm="0">
                                          <p:val>
                                            <p:fltVal val="0"/>
                                          </p:val>
                                        </p:tav>
                                        <p:tav tm="100000">
                                          <p:val>
                                            <p:fltVal val="90"/>
                                          </p:val>
                                        </p:tav>
                                      </p:tavLst>
                                    </p:anim>
                                    <p:animEffect transition="out" filter="fade">
                                      <p:cBhvr>
                                        <p:cTn id="55" dur="1000"/>
                                        <p:tgtEl>
                                          <p:spTgt spid="75"/>
                                        </p:tgtEl>
                                      </p:cBhvr>
                                    </p:animEffect>
                                    <p:set>
                                      <p:cBhvr>
                                        <p:cTn id="56" dur="1" fill="hold">
                                          <p:stCondLst>
                                            <p:cond delay="999"/>
                                          </p:stCondLst>
                                        </p:cTn>
                                        <p:tgtEl>
                                          <p:spTgt spid="75"/>
                                        </p:tgtEl>
                                        <p:attrNameLst>
                                          <p:attrName>style.visibility</p:attrName>
                                        </p:attrNameLst>
                                      </p:cBhvr>
                                      <p:to>
                                        <p:strVal val="hidden"/>
                                      </p:to>
                                    </p:set>
                                  </p:childTnLst>
                                </p:cTn>
                              </p:par>
                              <p:par>
                                <p:cTn id="57" presetID="31" presetClass="exit" presetSubtype="0" fill="hold" grpId="0" nodeType="withEffect">
                                  <p:stCondLst>
                                    <p:cond delay="0"/>
                                  </p:stCondLst>
                                  <p:childTnLst>
                                    <p:anim calcmode="lin" valueType="num">
                                      <p:cBhvr>
                                        <p:cTn id="58" dur="1000"/>
                                        <p:tgtEl>
                                          <p:spTgt spid="76"/>
                                        </p:tgtEl>
                                        <p:attrNameLst>
                                          <p:attrName>ppt_w</p:attrName>
                                        </p:attrNameLst>
                                      </p:cBhvr>
                                      <p:tavLst>
                                        <p:tav tm="0">
                                          <p:val>
                                            <p:strVal val="ppt_w"/>
                                          </p:val>
                                        </p:tav>
                                        <p:tav tm="100000">
                                          <p:val>
                                            <p:fltVal val="0"/>
                                          </p:val>
                                        </p:tav>
                                      </p:tavLst>
                                    </p:anim>
                                    <p:anim calcmode="lin" valueType="num">
                                      <p:cBhvr>
                                        <p:cTn id="59" dur="1000"/>
                                        <p:tgtEl>
                                          <p:spTgt spid="76"/>
                                        </p:tgtEl>
                                        <p:attrNameLst>
                                          <p:attrName>ppt_h</p:attrName>
                                        </p:attrNameLst>
                                      </p:cBhvr>
                                      <p:tavLst>
                                        <p:tav tm="0">
                                          <p:val>
                                            <p:strVal val="ppt_h"/>
                                          </p:val>
                                        </p:tav>
                                        <p:tav tm="100000">
                                          <p:val>
                                            <p:fltVal val="0"/>
                                          </p:val>
                                        </p:tav>
                                      </p:tavLst>
                                    </p:anim>
                                    <p:anim calcmode="lin" valueType="num">
                                      <p:cBhvr>
                                        <p:cTn id="60" dur="1000"/>
                                        <p:tgtEl>
                                          <p:spTgt spid="76"/>
                                        </p:tgtEl>
                                        <p:attrNameLst>
                                          <p:attrName>style.rotation</p:attrName>
                                        </p:attrNameLst>
                                      </p:cBhvr>
                                      <p:tavLst>
                                        <p:tav tm="0">
                                          <p:val>
                                            <p:fltVal val="0"/>
                                          </p:val>
                                        </p:tav>
                                        <p:tav tm="100000">
                                          <p:val>
                                            <p:fltVal val="90"/>
                                          </p:val>
                                        </p:tav>
                                      </p:tavLst>
                                    </p:anim>
                                    <p:animEffect transition="out" filter="fade">
                                      <p:cBhvr>
                                        <p:cTn id="61" dur="1000"/>
                                        <p:tgtEl>
                                          <p:spTgt spid="76"/>
                                        </p:tgtEl>
                                      </p:cBhvr>
                                    </p:animEffect>
                                    <p:set>
                                      <p:cBhvr>
                                        <p:cTn id="62" dur="1" fill="hold">
                                          <p:stCondLst>
                                            <p:cond delay="999"/>
                                          </p:stCondLst>
                                        </p:cTn>
                                        <p:tgtEl>
                                          <p:spTgt spid="76"/>
                                        </p:tgtEl>
                                        <p:attrNameLst>
                                          <p:attrName>style.visibility</p:attrName>
                                        </p:attrNameLst>
                                      </p:cBhvr>
                                      <p:to>
                                        <p:strVal val="hidden"/>
                                      </p:to>
                                    </p:set>
                                  </p:childTnLst>
                                </p:cTn>
                              </p:par>
                              <p:par>
                                <p:cTn id="63" presetID="31" presetClass="exit" presetSubtype="0" fill="hold" grpId="0" nodeType="withEffect">
                                  <p:stCondLst>
                                    <p:cond delay="0"/>
                                  </p:stCondLst>
                                  <p:childTnLst>
                                    <p:anim calcmode="lin" valueType="num">
                                      <p:cBhvr>
                                        <p:cTn id="64" dur="1000"/>
                                        <p:tgtEl>
                                          <p:spTgt spid="77"/>
                                        </p:tgtEl>
                                        <p:attrNameLst>
                                          <p:attrName>ppt_w</p:attrName>
                                        </p:attrNameLst>
                                      </p:cBhvr>
                                      <p:tavLst>
                                        <p:tav tm="0">
                                          <p:val>
                                            <p:strVal val="ppt_w"/>
                                          </p:val>
                                        </p:tav>
                                        <p:tav tm="100000">
                                          <p:val>
                                            <p:fltVal val="0"/>
                                          </p:val>
                                        </p:tav>
                                      </p:tavLst>
                                    </p:anim>
                                    <p:anim calcmode="lin" valueType="num">
                                      <p:cBhvr>
                                        <p:cTn id="65" dur="1000"/>
                                        <p:tgtEl>
                                          <p:spTgt spid="77"/>
                                        </p:tgtEl>
                                        <p:attrNameLst>
                                          <p:attrName>ppt_h</p:attrName>
                                        </p:attrNameLst>
                                      </p:cBhvr>
                                      <p:tavLst>
                                        <p:tav tm="0">
                                          <p:val>
                                            <p:strVal val="ppt_h"/>
                                          </p:val>
                                        </p:tav>
                                        <p:tav tm="100000">
                                          <p:val>
                                            <p:fltVal val="0"/>
                                          </p:val>
                                        </p:tav>
                                      </p:tavLst>
                                    </p:anim>
                                    <p:anim calcmode="lin" valueType="num">
                                      <p:cBhvr>
                                        <p:cTn id="66" dur="1000"/>
                                        <p:tgtEl>
                                          <p:spTgt spid="77"/>
                                        </p:tgtEl>
                                        <p:attrNameLst>
                                          <p:attrName>style.rotation</p:attrName>
                                        </p:attrNameLst>
                                      </p:cBhvr>
                                      <p:tavLst>
                                        <p:tav tm="0">
                                          <p:val>
                                            <p:fltVal val="0"/>
                                          </p:val>
                                        </p:tav>
                                        <p:tav tm="100000">
                                          <p:val>
                                            <p:fltVal val="90"/>
                                          </p:val>
                                        </p:tav>
                                      </p:tavLst>
                                    </p:anim>
                                    <p:animEffect transition="out" filter="fade">
                                      <p:cBhvr>
                                        <p:cTn id="67" dur="1000"/>
                                        <p:tgtEl>
                                          <p:spTgt spid="77"/>
                                        </p:tgtEl>
                                      </p:cBhvr>
                                    </p:animEffect>
                                    <p:set>
                                      <p:cBhvr>
                                        <p:cTn id="68" dur="1" fill="hold">
                                          <p:stCondLst>
                                            <p:cond delay="999"/>
                                          </p:stCondLst>
                                        </p:cTn>
                                        <p:tgtEl>
                                          <p:spTgt spid="77"/>
                                        </p:tgtEl>
                                        <p:attrNameLst>
                                          <p:attrName>style.visibility</p:attrName>
                                        </p:attrNameLst>
                                      </p:cBhvr>
                                      <p:to>
                                        <p:strVal val="hidden"/>
                                      </p:to>
                                    </p:set>
                                  </p:childTnLst>
                                </p:cTn>
                              </p:par>
                              <p:par>
                                <p:cTn id="69" presetID="31" presetClass="exit" presetSubtype="0" fill="hold" grpId="0" nodeType="withEffect">
                                  <p:stCondLst>
                                    <p:cond delay="0"/>
                                  </p:stCondLst>
                                  <p:childTnLst>
                                    <p:anim calcmode="lin" valueType="num">
                                      <p:cBhvr>
                                        <p:cTn id="70" dur="1000"/>
                                        <p:tgtEl>
                                          <p:spTgt spid="78"/>
                                        </p:tgtEl>
                                        <p:attrNameLst>
                                          <p:attrName>ppt_w</p:attrName>
                                        </p:attrNameLst>
                                      </p:cBhvr>
                                      <p:tavLst>
                                        <p:tav tm="0">
                                          <p:val>
                                            <p:strVal val="ppt_w"/>
                                          </p:val>
                                        </p:tav>
                                        <p:tav tm="100000">
                                          <p:val>
                                            <p:fltVal val="0"/>
                                          </p:val>
                                        </p:tav>
                                      </p:tavLst>
                                    </p:anim>
                                    <p:anim calcmode="lin" valueType="num">
                                      <p:cBhvr>
                                        <p:cTn id="71" dur="1000"/>
                                        <p:tgtEl>
                                          <p:spTgt spid="78"/>
                                        </p:tgtEl>
                                        <p:attrNameLst>
                                          <p:attrName>ppt_h</p:attrName>
                                        </p:attrNameLst>
                                      </p:cBhvr>
                                      <p:tavLst>
                                        <p:tav tm="0">
                                          <p:val>
                                            <p:strVal val="ppt_h"/>
                                          </p:val>
                                        </p:tav>
                                        <p:tav tm="100000">
                                          <p:val>
                                            <p:fltVal val="0"/>
                                          </p:val>
                                        </p:tav>
                                      </p:tavLst>
                                    </p:anim>
                                    <p:anim calcmode="lin" valueType="num">
                                      <p:cBhvr>
                                        <p:cTn id="72" dur="1000"/>
                                        <p:tgtEl>
                                          <p:spTgt spid="78"/>
                                        </p:tgtEl>
                                        <p:attrNameLst>
                                          <p:attrName>style.rotation</p:attrName>
                                        </p:attrNameLst>
                                      </p:cBhvr>
                                      <p:tavLst>
                                        <p:tav tm="0">
                                          <p:val>
                                            <p:fltVal val="0"/>
                                          </p:val>
                                        </p:tav>
                                        <p:tav tm="100000">
                                          <p:val>
                                            <p:fltVal val="90"/>
                                          </p:val>
                                        </p:tav>
                                      </p:tavLst>
                                    </p:anim>
                                    <p:animEffect transition="out" filter="fade">
                                      <p:cBhvr>
                                        <p:cTn id="73" dur="1000"/>
                                        <p:tgtEl>
                                          <p:spTgt spid="78"/>
                                        </p:tgtEl>
                                      </p:cBhvr>
                                    </p:animEffect>
                                    <p:set>
                                      <p:cBhvr>
                                        <p:cTn id="74" dur="1" fill="hold">
                                          <p:stCondLst>
                                            <p:cond delay="999"/>
                                          </p:stCondLst>
                                        </p:cTn>
                                        <p:tgtEl>
                                          <p:spTgt spid="78"/>
                                        </p:tgtEl>
                                        <p:attrNameLst>
                                          <p:attrName>style.visibility</p:attrName>
                                        </p:attrNameLst>
                                      </p:cBhvr>
                                      <p:to>
                                        <p:strVal val="hidden"/>
                                      </p:to>
                                    </p:set>
                                  </p:childTnLst>
                                </p:cTn>
                              </p:par>
                            </p:childTnLst>
                          </p:cTn>
                        </p:par>
                      </p:childTnLst>
                    </p:cTn>
                  </p:par>
                </p:childTnLst>
              </p:cTn>
              <p:nextCondLst>
                <p:cond evt="onClick" delay="0">
                  <p:tgtEl>
                    <p:spTgt spid="110"/>
                  </p:tgtEl>
                </p:cond>
              </p:nextCondLst>
            </p:seq>
            <p:seq concurrent="1" nextAc="seek">
              <p:cTn id="75" restart="whenNotActive" fill="hold" evtFilter="cancelBubble" nodeType="interactiveSeq">
                <p:stCondLst>
                  <p:cond evt="onClick" delay="0">
                    <p:tgtEl>
                      <p:spTgt spid="113"/>
                    </p:tgtEl>
                  </p:cond>
                </p:stCondLst>
                <p:endSync evt="end" delay="0">
                  <p:rtn val="all"/>
                </p:endSync>
                <p:childTnLst>
                  <p:par>
                    <p:cTn id="76" fill="hold">
                      <p:stCondLst>
                        <p:cond delay="0"/>
                      </p:stCondLst>
                      <p:childTnLst>
                        <p:par>
                          <p:cTn id="77" fill="hold">
                            <p:stCondLst>
                              <p:cond delay="0"/>
                            </p:stCondLst>
                            <p:childTnLst>
                              <p:par>
                                <p:cTn id="78" presetID="31" presetClass="exit" presetSubtype="0" fill="hold" grpId="0" nodeType="afterEffect">
                                  <p:stCondLst>
                                    <p:cond delay="0"/>
                                  </p:stCondLst>
                                  <p:childTnLst>
                                    <p:anim calcmode="lin" valueType="num">
                                      <p:cBhvr>
                                        <p:cTn id="79" dur="1000"/>
                                        <p:tgtEl>
                                          <p:spTgt spid="95"/>
                                        </p:tgtEl>
                                        <p:attrNameLst>
                                          <p:attrName>ppt_w</p:attrName>
                                        </p:attrNameLst>
                                      </p:cBhvr>
                                      <p:tavLst>
                                        <p:tav tm="0">
                                          <p:val>
                                            <p:strVal val="ppt_w"/>
                                          </p:val>
                                        </p:tav>
                                        <p:tav tm="100000">
                                          <p:val>
                                            <p:fltVal val="0"/>
                                          </p:val>
                                        </p:tav>
                                      </p:tavLst>
                                    </p:anim>
                                    <p:anim calcmode="lin" valueType="num">
                                      <p:cBhvr>
                                        <p:cTn id="80" dur="1000"/>
                                        <p:tgtEl>
                                          <p:spTgt spid="95"/>
                                        </p:tgtEl>
                                        <p:attrNameLst>
                                          <p:attrName>ppt_h</p:attrName>
                                        </p:attrNameLst>
                                      </p:cBhvr>
                                      <p:tavLst>
                                        <p:tav tm="0">
                                          <p:val>
                                            <p:strVal val="ppt_h"/>
                                          </p:val>
                                        </p:tav>
                                        <p:tav tm="100000">
                                          <p:val>
                                            <p:fltVal val="0"/>
                                          </p:val>
                                        </p:tav>
                                      </p:tavLst>
                                    </p:anim>
                                    <p:anim calcmode="lin" valueType="num">
                                      <p:cBhvr>
                                        <p:cTn id="81" dur="1000"/>
                                        <p:tgtEl>
                                          <p:spTgt spid="95"/>
                                        </p:tgtEl>
                                        <p:attrNameLst>
                                          <p:attrName>style.rotation</p:attrName>
                                        </p:attrNameLst>
                                      </p:cBhvr>
                                      <p:tavLst>
                                        <p:tav tm="0">
                                          <p:val>
                                            <p:fltVal val="0"/>
                                          </p:val>
                                        </p:tav>
                                        <p:tav tm="100000">
                                          <p:val>
                                            <p:fltVal val="90"/>
                                          </p:val>
                                        </p:tav>
                                      </p:tavLst>
                                    </p:anim>
                                    <p:animEffect transition="out" filter="fade">
                                      <p:cBhvr>
                                        <p:cTn id="82" dur="1000"/>
                                        <p:tgtEl>
                                          <p:spTgt spid="95"/>
                                        </p:tgtEl>
                                      </p:cBhvr>
                                    </p:animEffect>
                                    <p:set>
                                      <p:cBhvr>
                                        <p:cTn id="83" dur="1" fill="hold">
                                          <p:stCondLst>
                                            <p:cond delay="999"/>
                                          </p:stCondLst>
                                        </p:cTn>
                                        <p:tgtEl>
                                          <p:spTgt spid="95"/>
                                        </p:tgtEl>
                                        <p:attrNameLst>
                                          <p:attrName>style.visibility</p:attrName>
                                        </p:attrNameLst>
                                      </p:cBhvr>
                                      <p:to>
                                        <p:strVal val="hidden"/>
                                      </p:to>
                                    </p:set>
                                  </p:childTnLst>
                                </p:cTn>
                              </p:par>
                              <p:par>
                                <p:cTn id="84" presetID="31" presetClass="exit" presetSubtype="0" fill="hold" grpId="0" nodeType="withEffect">
                                  <p:stCondLst>
                                    <p:cond delay="0"/>
                                  </p:stCondLst>
                                  <p:childTnLst>
                                    <p:anim calcmode="lin" valueType="num">
                                      <p:cBhvr>
                                        <p:cTn id="85" dur="1000"/>
                                        <p:tgtEl>
                                          <p:spTgt spid="96"/>
                                        </p:tgtEl>
                                        <p:attrNameLst>
                                          <p:attrName>ppt_w</p:attrName>
                                        </p:attrNameLst>
                                      </p:cBhvr>
                                      <p:tavLst>
                                        <p:tav tm="0">
                                          <p:val>
                                            <p:strVal val="ppt_w"/>
                                          </p:val>
                                        </p:tav>
                                        <p:tav tm="100000">
                                          <p:val>
                                            <p:fltVal val="0"/>
                                          </p:val>
                                        </p:tav>
                                      </p:tavLst>
                                    </p:anim>
                                    <p:anim calcmode="lin" valueType="num">
                                      <p:cBhvr>
                                        <p:cTn id="86" dur="1000"/>
                                        <p:tgtEl>
                                          <p:spTgt spid="96"/>
                                        </p:tgtEl>
                                        <p:attrNameLst>
                                          <p:attrName>ppt_h</p:attrName>
                                        </p:attrNameLst>
                                      </p:cBhvr>
                                      <p:tavLst>
                                        <p:tav tm="0">
                                          <p:val>
                                            <p:strVal val="ppt_h"/>
                                          </p:val>
                                        </p:tav>
                                        <p:tav tm="100000">
                                          <p:val>
                                            <p:fltVal val="0"/>
                                          </p:val>
                                        </p:tav>
                                      </p:tavLst>
                                    </p:anim>
                                    <p:anim calcmode="lin" valueType="num">
                                      <p:cBhvr>
                                        <p:cTn id="87" dur="1000"/>
                                        <p:tgtEl>
                                          <p:spTgt spid="96"/>
                                        </p:tgtEl>
                                        <p:attrNameLst>
                                          <p:attrName>style.rotation</p:attrName>
                                        </p:attrNameLst>
                                      </p:cBhvr>
                                      <p:tavLst>
                                        <p:tav tm="0">
                                          <p:val>
                                            <p:fltVal val="0"/>
                                          </p:val>
                                        </p:tav>
                                        <p:tav tm="100000">
                                          <p:val>
                                            <p:fltVal val="90"/>
                                          </p:val>
                                        </p:tav>
                                      </p:tavLst>
                                    </p:anim>
                                    <p:animEffect transition="out" filter="fade">
                                      <p:cBhvr>
                                        <p:cTn id="88" dur="1000"/>
                                        <p:tgtEl>
                                          <p:spTgt spid="96"/>
                                        </p:tgtEl>
                                      </p:cBhvr>
                                    </p:animEffect>
                                    <p:set>
                                      <p:cBhvr>
                                        <p:cTn id="89" dur="1" fill="hold">
                                          <p:stCondLst>
                                            <p:cond delay="999"/>
                                          </p:stCondLst>
                                        </p:cTn>
                                        <p:tgtEl>
                                          <p:spTgt spid="96"/>
                                        </p:tgtEl>
                                        <p:attrNameLst>
                                          <p:attrName>style.visibility</p:attrName>
                                        </p:attrNameLst>
                                      </p:cBhvr>
                                      <p:to>
                                        <p:strVal val="hidden"/>
                                      </p:to>
                                    </p:set>
                                  </p:childTnLst>
                                </p:cTn>
                              </p:par>
                              <p:par>
                                <p:cTn id="90" presetID="31" presetClass="exit" presetSubtype="0" fill="hold" grpId="0" nodeType="withEffect">
                                  <p:stCondLst>
                                    <p:cond delay="0"/>
                                  </p:stCondLst>
                                  <p:childTnLst>
                                    <p:anim calcmode="lin" valueType="num">
                                      <p:cBhvr>
                                        <p:cTn id="91" dur="1000"/>
                                        <p:tgtEl>
                                          <p:spTgt spid="97"/>
                                        </p:tgtEl>
                                        <p:attrNameLst>
                                          <p:attrName>ppt_w</p:attrName>
                                        </p:attrNameLst>
                                      </p:cBhvr>
                                      <p:tavLst>
                                        <p:tav tm="0">
                                          <p:val>
                                            <p:strVal val="ppt_w"/>
                                          </p:val>
                                        </p:tav>
                                        <p:tav tm="100000">
                                          <p:val>
                                            <p:fltVal val="0"/>
                                          </p:val>
                                        </p:tav>
                                      </p:tavLst>
                                    </p:anim>
                                    <p:anim calcmode="lin" valueType="num">
                                      <p:cBhvr>
                                        <p:cTn id="92" dur="1000"/>
                                        <p:tgtEl>
                                          <p:spTgt spid="97"/>
                                        </p:tgtEl>
                                        <p:attrNameLst>
                                          <p:attrName>ppt_h</p:attrName>
                                        </p:attrNameLst>
                                      </p:cBhvr>
                                      <p:tavLst>
                                        <p:tav tm="0">
                                          <p:val>
                                            <p:strVal val="ppt_h"/>
                                          </p:val>
                                        </p:tav>
                                        <p:tav tm="100000">
                                          <p:val>
                                            <p:fltVal val="0"/>
                                          </p:val>
                                        </p:tav>
                                      </p:tavLst>
                                    </p:anim>
                                    <p:anim calcmode="lin" valueType="num">
                                      <p:cBhvr>
                                        <p:cTn id="93" dur="1000"/>
                                        <p:tgtEl>
                                          <p:spTgt spid="97"/>
                                        </p:tgtEl>
                                        <p:attrNameLst>
                                          <p:attrName>style.rotation</p:attrName>
                                        </p:attrNameLst>
                                      </p:cBhvr>
                                      <p:tavLst>
                                        <p:tav tm="0">
                                          <p:val>
                                            <p:fltVal val="0"/>
                                          </p:val>
                                        </p:tav>
                                        <p:tav tm="100000">
                                          <p:val>
                                            <p:fltVal val="90"/>
                                          </p:val>
                                        </p:tav>
                                      </p:tavLst>
                                    </p:anim>
                                    <p:animEffect transition="out" filter="fade">
                                      <p:cBhvr>
                                        <p:cTn id="94" dur="1000"/>
                                        <p:tgtEl>
                                          <p:spTgt spid="97"/>
                                        </p:tgtEl>
                                      </p:cBhvr>
                                    </p:animEffect>
                                    <p:set>
                                      <p:cBhvr>
                                        <p:cTn id="95" dur="1" fill="hold">
                                          <p:stCondLst>
                                            <p:cond delay="999"/>
                                          </p:stCondLst>
                                        </p:cTn>
                                        <p:tgtEl>
                                          <p:spTgt spid="97"/>
                                        </p:tgtEl>
                                        <p:attrNameLst>
                                          <p:attrName>style.visibility</p:attrName>
                                        </p:attrNameLst>
                                      </p:cBhvr>
                                      <p:to>
                                        <p:strVal val="hidden"/>
                                      </p:to>
                                    </p:set>
                                  </p:childTnLst>
                                </p:cTn>
                              </p:par>
                              <p:par>
                                <p:cTn id="96" presetID="31" presetClass="exit" presetSubtype="0" fill="hold" grpId="0" nodeType="withEffect">
                                  <p:stCondLst>
                                    <p:cond delay="0"/>
                                  </p:stCondLst>
                                  <p:childTnLst>
                                    <p:anim calcmode="lin" valueType="num">
                                      <p:cBhvr>
                                        <p:cTn id="97" dur="1000"/>
                                        <p:tgtEl>
                                          <p:spTgt spid="98"/>
                                        </p:tgtEl>
                                        <p:attrNameLst>
                                          <p:attrName>ppt_w</p:attrName>
                                        </p:attrNameLst>
                                      </p:cBhvr>
                                      <p:tavLst>
                                        <p:tav tm="0">
                                          <p:val>
                                            <p:strVal val="ppt_w"/>
                                          </p:val>
                                        </p:tav>
                                        <p:tav tm="100000">
                                          <p:val>
                                            <p:fltVal val="0"/>
                                          </p:val>
                                        </p:tav>
                                      </p:tavLst>
                                    </p:anim>
                                    <p:anim calcmode="lin" valueType="num">
                                      <p:cBhvr>
                                        <p:cTn id="98" dur="1000"/>
                                        <p:tgtEl>
                                          <p:spTgt spid="98"/>
                                        </p:tgtEl>
                                        <p:attrNameLst>
                                          <p:attrName>ppt_h</p:attrName>
                                        </p:attrNameLst>
                                      </p:cBhvr>
                                      <p:tavLst>
                                        <p:tav tm="0">
                                          <p:val>
                                            <p:strVal val="ppt_h"/>
                                          </p:val>
                                        </p:tav>
                                        <p:tav tm="100000">
                                          <p:val>
                                            <p:fltVal val="0"/>
                                          </p:val>
                                        </p:tav>
                                      </p:tavLst>
                                    </p:anim>
                                    <p:anim calcmode="lin" valueType="num">
                                      <p:cBhvr>
                                        <p:cTn id="99" dur="1000"/>
                                        <p:tgtEl>
                                          <p:spTgt spid="98"/>
                                        </p:tgtEl>
                                        <p:attrNameLst>
                                          <p:attrName>style.rotation</p:attrName>
                                        </p:attrNameLst>
                                      </p:cBhvr>
                                      <p:tavLst>
                                        <p:tav tm="0">
                                          <p:val>
                                            <p:fltVal val="0"/>
                                          </p:val>
                                        </p:tav>
                                        <p:tav tm="100000">
                                          <p:val>
                                            <p:fltVal val="90"/>
                                          </p:val>
                                        </p:tav>
                                      </p:tavLst>
                                    </p:anim>
                                    <p:animEffect transition="out" filter="fade">
                                      <p:cBhvr>
                                        <p:cTn id="100" dur="1000"/>
                                        <p:tgtEl>
                                          <p:spTgt spid="98"/>
                                        </p:tgtEl>
                                      </p:cBhvr>
                                    </p:animEffect>
                                    <p:set>
                                      <p:cBhvr>
                                        <p:cTn id="101" dur="1" fill="hold">
                                          <p:stCondLst>
                                            <p:cond delay="999"/>
                                          </p:stCondLst>
                                        </p:cTn>
                                        <p:tgtEl>
                                          <p:spTgt spid="98"/>
                                        </p:tgtEl>
                                        <p:attrNameLst>
                                          <p:attrName>style.visibility</p:attrName>
                                        </p:attrNameLst>
                                      </p:cBhvr>
                                      <p:to>
                                        <p:strVal val="hidden"/>
                                      </p:to>
                                    </p:set>
                                  </p:childTnLst>
                                </p:cTn>
                              </p:par>
                              <p:par>
                                <p:cTn id="102" presetID="31" presetClass="exit" presetSubtype="0" fill="hold" grpId="0" nodeType="withEffect">
                                  <p:stCondLst>
                                    <p:cond delay="0"/>
                                  </p:stCondLst>
                                  <p:childTnLst>
                                    <p:anim calcmode="lin" valueType="num">
                                      <p:cBhvr>
                                        <p:cTn id="103" dur="1000"/>
                                        <p:tgtEl>
                                          <p:spTgt spid="99"/>
                                        </p:tgtEl>
                                        <p:attrNameLst>
                                          <p:attrName>ppt_w</p:attrName>
                                        </p:attrNameLst>
                                      </p:cBhvr>
                                      <p:tavLst>
                                        <p:tav tm="0">
                                          <p:val>
                                            <p:strVal val="ppt_w"/>
                                          </p:val>
                                        </p:tav>
                                        <p:tav tm="100000">
                                          <p:val>
                                            <p:fltVal val="0"/>
                                          </p:val>
                                        </p:tav>
                                      </p:tavLst>
                                    </p:anim>
                                    <p:anim calcmode="lin" valueType="num">
                                      <p:cBhvr>
                                        <p:cTn id="104" dur="1000"/>
                                        <p:tgtEl>
                                          <p:spTgt spid="99"/>
                                        </p:tgtEl>
                                        <p:attrNameLst>
                                          <p:attrName>ppt_h</p:attrName>
                                        </p:attrNameLst>
                                      </p:cBhvr>
                                      <p:tavLst>
                                        <p:tav tm="0">
                                          <p:val>
                                            <p:strVal val="ppt_h"/>
                                          </p:val>
                                        </p:tav>
                                        <p:tav tm="100000">
                                          <p:val>
                                            <p:fltVal val="0"/>
                                          </p:val>
                                        </p:tav>
                                      </p:tavLst>
                                    </p:anim>
                                    <p:anim calcmode="lin" valueType="num">
                                      <p:cBhvr>
                                        <p:cTn id="105" dur="1000"/>
                                        <p:tgtEl>
                                          <p:spTgt spid="99"/>
                                        </p:tgtEl>
                                        <p:attrNameLst>
                                          <p:attrName>style.rotation</p:attrName>
                                        </p:attrNameLst>
                                      </p:cBhvr>
                                      <p:tavLst>
                                        <p:tav tm="0">
                                          <p:val>
                                            <p:fltVal val="0"/>
                                          </p:val>
                                        </p:tav>
                                        <p:tav tm="100000">
                                          <p:val>
                                            <p:fltVal val="90"/>
                                          </p:val>
                                        </p:tav>
                                      </p:tavLst>
                                    </p:anim>
                                    <p:animEffect transition="out" filter="fade">
                                      <p:cBhvr>
                                        <p:cTn id="106" dur="1000"/>
                                        <p:tgtEl>
                                          <p:spTgt spid="99"/>
                                        </p:tgtEl>
                                      </p:cBhvr>
                                    </p:animEffect>
                                    <p:set>
                                      <p:cBhvr>
                                        <p:cTn id="107" dur="1" fill="hold">
                                          <p:stCondLst>
                                            <p:cond delay="999"/>
                                          </p:stCondLst>
                                        </p:cTn>
                                        <p:tgtEl>
                                          <p:spTgt spid="99"/>
                                        </p:tgtEl>
                                        <p:attrNameLst>
                                          <p:attrName>style.visibility</p:attrName>
                                        </p:attrNameLst>
                                      </p:cBhvr>
                                      <p:to>
                                        <p:strVal val="hidden"/>
                                      </p:to>
                                    </p:set>
                                  </p:childTnLst>
                                </p:cTn>
                              </p:par>
                              <p:par>
                                <p:cTn id="108" presetID="31" presetClass="exit" presetSubtype="0" fill="hold" grpId="0" nodeType="withEffect">
                                  <p:stCondLst>
                                    <p:cond delay="0"/>
                                  </p:stCondLst>
                                  <p:childTnLst>
                                    <p:anim calcmode="lin" valueType="num">
                                      <p:cBhvr>
                                        <p:cTn id="109" dur="1000"/>
                                        <p:tgtEl>
                                          <p:spTgt spid="100"/>
                                        </p:tgtEl>
                                        <p:attrNameLst>
                                          <p:attrName>ppt_w</p:attrName>
                                        </p:attrNameLst>
                                      </p:cBhvr>
                                      <p:tavLst>
                                        <p:tav tm="0">
                                          <p:val>
                                            <p:strVal val="ppt_w"/>
                                          </p:val>
                                        </p:tav>
                                        <p:tav tm="100000">
                                          <p:val>
                                            <p:fltVal val="0"/>
                                          </p:val>
                                        </p:tav>
                                      </p:tavLst>
                                    </p:anim>
                                    <p:anim calcmode="lin" valueType="num">
                                      <p:cBhvr>
                                        <p:cTn id="110" dur="1000"/>
                                        <p:tgtEl>
                                          <p:spTgt spid="100"/>
                                        </p:tgtEl>
                                        <p:attrNameLst>
                                          <p:attrName>ppt_h</p:attrName>
                                        </p:attrNameLst>
                                      </p:cBhvr>
                                      <p:tavLst>
                                        <p:tav tm="0">
                                          <p:val>
                                            <p:strVal val="ppt_h"/>
                                          </p:val>
                                        </p:tav>
                                        <p:tav tm="100000">
                                          <p:val>
                                            <p:fltVal val="0"/>
                                          </p:val>
                                        </p:tav>
                                      </p:tavLst>
                                    </p:anim>
                                    <p:anim calcmode="lin" valueType="num">
                                      <p:cBhvr>
                                        <p:cTn id="111" dur="1000"/>
                                        <p:tgtEl>
                                          <p:spTgt spid="100"/>
                                        </p:tgtEl>
                                        <p:attrNameLst>
                                          <p:attrName>style.rotation</p:attrName>
                                        </p:attrNameLst>
                                      </p:cBhvr>
                                      <p:tavLst>
                                        <p:tav tm="0">
                                          <p:val>
                                            <p:fltVal val="0"/>
                                          </p:val>
                                        </p:tav>
                                        <p:tav tm="100000">
                                          <p:val>
                                            <p:fltVal val="90"/>
                                          </p:val>
                                        </p:tav>
                                      </p:tavLst>
                                    </p:anim>
                                    <p:animEffect transition="out" filter="fade">
                                      <p:cBhvr>
                                        <p:cTn id="112" dur="1000"/>
                                        <p:tgtEl>
                                          <p:spTgt spid="100"/>
                                        </p:tgtEl>
                                      </p:cBhvr>
                                    </p:animEffect>
                                    <p:set>
                                      <p:cBhvr>
                                        <p:cTn id="113" dur="1" fill="hold">
                                          <p:stCondLst>
                                            <p:cond delay="999"/>
                                          </p:stCondLst>
                                        </p:cTn>
                                        <p:tgtEl>
                                          <p:spTgt spid="100"/>
                                        </p:tgtEl>
                                        <p:attrNameLst>
                                          <p:attrName>style.visibility</p:attrName>
                                        </p:attrNameLst>
                                      </p:cBhvr>
                                      <p:to>
                                        <p:strVal val="hidden"/>
                                      </p:to>
                                    </p:set>
                                  </p:childTnLst>
                                </p:cTn>
                              </p:par>
                            </p:childTnLst>
                          </p:cTn>
                        </p:par>
                      </p:childTnLst>
                    </p:cTn>
                  </p:par>
                </p:childTnLst>
              </p:cTn>
              <p:nextCondLst>
                <p:cond evt="onClick" delay="0">
                  <p:tgtEl>
                    <p:spTgt spid="113"/>
                  </p:tgtEl>
                </p:cond>
              </p:nextCondLst>
            </p:seq>
            <p:seq concurrent="1" nextAc="seek">
              <p:cTn id="114" restart="whenNotActive" fill="hold" evtFilter="cancelBubble" nodeType="interactiveSeq">
                <p:stCondLst>
                  <p:cond evt="onClick" delay="0">
                    <p:tgtEl>
                      <p:spTgt spid="109"/>
                    </p:tgtEl>
                  </p:cond>
                </p:stCondLst>
                <p:endSync evt="end" delay="0">
                  <p:rtn val="all"/>
                </p:endSync>
                <p:childTnLst>
                  <p:par>
                    <p:cTn id="115" fill="hold">
                      <p:stCondLst>
                        <p:cond delay="0"/>
                      </p:stCondLst>
                      <p:childTnLst>
                        <p:par>
                          <p:cTn id="116" fill="hold">
                            <p:stCondLst>
                              <p:cond delay="0"/>
                            </p:stCondLst>
                            <p:childTnLst>
                              <p:par>
                                <p:cTn id="117" presetID="31" presetClass="exit" presetSubtype="0" fill="hold" grpId="0" nodeType="clickEffect">
                                  <p:stCondLst>
                                    <p:cond delay="0"/>
                                  </p:stCondLst>
                                  <p:childTnLst>
                                    <p:anim calcmode="lin" valueType="num">
                                      <p:cBhvr>
                                        <p:cTn id="118" dur="1000"/>
                                        <p:tgtEl>
                                          <p:spTgt spid="67"/>
                                        </p:tgtEl>
                                        <p:attrNameLst>
                                          <p:attrName>ppt_w</p:attrName>
                                        </p:attrNameLst>
                                      </p:cBhvr>
                                      <p:tavLst>
                                        <p:tav tm="0">
                                          <p:val>
                                            <p:strVal val="ppt_w"/>
                                          </p:val>
                                        </p:tav>
                                        <p:tav tm="100000">
                                          <p:val>
                                            <p:fltVal val="0"/>
                                          </p:val>
                                        </p:tav>
                                      </p:tavLst>
                                    </p:anim>
                                    <p:anim calcmode="lin" valueType="num">
                                      <p:cBhvr>
                                        <p:cTn id="119" dur="1000"/>
                                        <p:tgtEl>
                                          <p:spTgt spid="67"/>
                                        </p:tgtEl>
                                        <p:attrNameLst>
                                          <p:attrName>ppt_h</p:attrName>
                                        </p:attrNameLst>
                                      </p:cBhvr>
                                      <p:tavLst>
                                        <p:tav tm="0">
                                          <p:val>
                                            <p:strVal val="ppt_h"/>
                                          </p:val>
                                        </p:tav>
                                        <p:tav tm="100000">
                                          <p:val>
                                            <p:fltVal val="0"/>
                                          </p:val>
                                        </p:tav>
                                      </p:tavLst>
                                    </p:anim>
                                    <p:anim calcmode="lin" valueType="num">
                                      <p:cBhvr>
                                        <p:cTn id="120" dur="1000"/>
                                        <p:tgtEl>
                                          <p:spTgt spid="67"/>
                                        </p:tgtEl>
                                        <p:attrNameLst>
                                          <p:attrName>style.rotation</p:attrName>
                                        </p:attrNameLst>
                                      </p:cBhvr>
                                      <p:tavLst>
                                        <p:tav tm="0">
                                          <p:val>
                                            <p:fltVal val="0"/>
                                          </p:val>
                                        </p:tav>
                                        <p:tav tm="100000">
                                          <p:val>
                                            <p:fltVal val="90"/>
                                          </p:val>
                                        </p:tav>
                                      </p:tavLst>
                                    </p:anim>
                                    <p:animEffect transition="out" filter="fade">
                                      <p:cBhvr>
                                        <p:cTn id="121" dur="1000"/>
                                        <p:tgtEl>
                                          <p:spTgt spid="67"/>
                                        </p:tgtEl>
                                      </p:cBhvr>
                                    </p:animEffect>
                                    <p:set>
                                      <p:cBhvr>
                                        <p:cTn id="122" dur="1" fill="hold">
                                          <p:stCondLst>
                                            <p:cond delay="999"/>
                                          </p:stCondLst>
                                        </p:cTn>
                                        <p:tgtEl>
                                          <p:spTgt spid="67"/>
                                        </p:tgtEl>
                                        <p:attrNameLst>
                                          <p:attrName>style.visibility</p:attrName>
                                        </p:attrNameLst>
                                      </p:cBhvr>
                                      <p:to>
                                        <p:strVal val="hidden"/>
                                      </p:to>
                                    </p:set>
                                  </p:childTnLst>
                                </p:cTn>
                              </p:par>
                              <p:par>
                                <p:cTn id="123" presetID="31" presetClass="exit" presetSubtype="0" fill="hold" grpId="0" nodeType="withEffect">
                                  <p:stCondLst>
                                    <p:cond delay="0"/>
                                  </p:stCondLst>
                                  <p:childTnLst>
                                    <p:anim calcmode="lin" valueType="num">
                                      <p:cBhvr>
                                        <p:cTn id="124" dur="1000"/>
                                        <p:tgtEl>
                                          <p:spTgt spid="68"/>
                                        </p:tgtEl>
                                        <p:attrNameLst>
                                          <p:attrName>ppt_w</p:attrName>
                                        </p:attrNameLst>
                                      </p:cBhvr>
                                      <p:tavLst>
                                        <p:tav tm="0">
                                          <p:val>
                                            <p:strVal val="ppt_w"/>
                                          </p:val>
                                        </p:tav>
                                        <p:tav tm="100000">
                                          <p:val>
                                            <p:fltVal val="0"/>
                                          </p:val>
                                        </p:tav>
                                      </p:tavLst>
                                    </p:anim>
                                    <p:anim calcmode="lin" valueType="num">
                                      <p:cBhvr>
                                        <p:cTn id="125" dur="1000"/>
                                        <p:tgtEl>
                                          <p:spTgt spid="68"/>
                                        </p:tgtEl>
                                        <p:attrNameLst>
                                          <p:attrName>ppt_h</p:attrName>
                                        </p:attrNameLst>
                                      </p:cBhvr>
                                      <p:tavLst>
                                        <p:tav tm="0">
                                          <p:val>
                                            <p:strVal val="ppt_h"/>
                                          </p:val>
                                        </p:tav>
                                        <p:tav tm="100000">
                                          <p:val>
                                            <p:fltVal val="0"/>
                                          </p:val>
                                        </p:tav>
                                      </p:tavLst>
                                    </p:anim>
                                    <p:anim calcmode="lin" valueType="num">
                                      <p:cBhvr>
                                        <p:cTn id="126" dur="1000"/>
                                        <p:tgtEl>
                                          <p:spTgt spid="68"/>
                                        </p:tgtEl>
                                        <p:attrNameLst>
                                          <p:attrName>style.rotation</p:attrName>
                                        </p:attrNameLst>
                                      </p:cBhvr>
                                      <p:tavLst>
                                        <p:tav tm="0">
                                          <p:val>
                                            <p:fltVal val="0"/>
                                          </p:val>
                                        </p:tav>
                                        <p:tav tm="100000">
                                          <p:val>
                                            <p:fltVal val="90"/>
                                          </p:val>
                                        </p:tav>
                                      </p:tavLst>
                                    </p:anim>
                                    <p:animEffect transition="out" filter="fade">
                                      <p:cBhvr>
                                        <p:cTn id="127" dur="1000"/>
                                        <p:tgtEl>
                                          <p:spTgt spid="68"/>
                                        </p:tgtEl>
                                      </p:cBhvr>
                                    </p:animEffect>
                                    <p:set>
                                      <p:cBhvr>
                                        <p:cTn id="128" dur="1" fill="hold">
                                          <p:stCondLst>
                                            <p:cond delay="999"/>
                                          </p:stCondLst>
                                        </p:cTn>
                                        <p:tgtEl>
                                          <p:spTgt spid="68"/>
                                        </p:tgtEl>
                                        <p:attrNameLst>
                                          <p:attrName>style.visibility</p:attrName>
                                        </p:attrNameLst>
                                      </p:cBhvr>
                                      <p:to>
                                        <p:strVal val="hidden"/>
                                      </p:to>
                                    </p:set>
                                  </p:childTnLst>
                                </p:cTn>
                              </p:par>
                              <p:par>
                                <p:cTn id="129" presetID="31" presetClass="exit" presetSubtype="0" fill="hold" grpId="0" nodeType="withEffect">
                                  <p:stCondLst>
                                    <p:cond delay="0"/>
                                  </p:stCondLst>
                                  <p:childTnLst>
                                    <p:anim calcmode="lin" valueType="num">
                                      <p:cBhvr>
                                        <p:cTn id="130" dur="1000"/>
                                        <p:tgtEl>
                                          <p:spTgt spid="69"/>
                                        </p:tgtEl>
                                        <p:attrNameLst>
                                          <p:attrName>ppt_w</p:attrName>
                                        </p:attrNameLst>
                                      </p:cBhvr>
                                      <p:tavLst>
                                        <p:tav tm="0">
                                          <p:val>
                                            <p:strVal val="ppt_w"/>
                                          </p:val>
                                        </p:tav>
                                        <p:tav tm="100000">
                                          <p:val>
                                            <p:fltVal val="0"/>
                                          </p:val>
                                        </p:tav>
                                      </p:tavLst>
                                    </p:anim>
                                    <p:anim calcmode="lin" valueType="num">
                                      <p:cBhvr>
                                        <p:cTn id="131" dur="1000"/>
                                        <p:tgtEl>
                                          <p:spTgt spid="69"/>
                                        </p:tgtEl>
                                        <p:attrNameLst>
                                          <p:attrName>ppt_h</p:attrName>
                                        </p:attrNameLst>
                                      </p:cBhvr>
                                      <p:tavLst>
                                        <p:tav tm="0">
                                          <p:val>
                                            <p:strVal val="ppt_h"/>
                                          </p:val>
                                        </p:tav>
                                        <p:tav tm="100000">
                                          <p:val>
                                            <p:fltVal val="0"/>
                                          </p:val>
                                        </p:tav>
                                      </p:tavLst>
                                    </p:anim>
                                    <p:anim calcmode="lin" valueType="num">
                                      <p:cBhvr>
                                        <p:cTn id="132" dur="1000"/>
                                        <p:tgtEl>
                                          <p:spTgt spid="69"/>
                                        </p:tgtEl>
                                        <p:attrNameLst>
                                          <p:attrName>style.rotation</p:attrName>
                                        </p:attrNameLst>
                                      </p:cBhvr>
                                      <p:tavLst>
                                        <p:tav tm="0">
                                          <p:val>
                                            <p:fltVal val="0"/>
                                          </p:val>
                                        </p:tav>
                                        <p:tav tm="100000">
                                          <p:val>
                                            <p:fltVal val="90"/>
                                          </p:val>
                                        </p:tav>
                                      </p:tavLst>
                                    </p:anim>
                                    <p:animEffect transition="out" filter="fade">
                                      <p:cBhvr>
                                        <p:cTn id="133" dur="1000"/>
                                        <p:tgtEl>
                                          <p:spTgt spid="69"/>
                                        </p:tgtEl>
                                      </p:cBhvr>
                                    </p:animEffect>
                                    <p:set>
                                      <p:cBhvr>
                                        <p:cTn id="134" dur="1" fill="hold">
                                          <p:stCondLst>
                                            <p:cond delay="999"/>
                                          </p:stCondLst>
                                        </p:cTn>
                                        <p:tgtEl>
                                          <p:spTgt spid="69"/>
                                        </p:tgtEl>
                                        <p:attrNameLst>
                                          <p:attrName>style.visibility</p:attrName>
                                        </p:attrNameLst>
                                      </p:cBhvr>
                                      <p:to>
                                        <p:strVal val="hidden"/>
                                      </p:to>
                                    </p:set>
                                  </p:childTnLst>
                                </p:cTn>
                              </p:par>
                            </p:childTnLst>
                          </p:cTn>
                        </p:par>
                      </p:childTnLst>
                    </p:cTn>
                  </p:par>
                </p:childTnLst>
              </p:cTn>
              <p:nextCondLst>
                <p:cond evt="onClick" delay="0">
                  <p:tgtEl>
                    <p:spTgt spid="109"/>
                  </p:tgtEl>
                </p:cond>
              </p:nextCondLst>
            </p:seq>
            <p:seq concurrent="1" nextAc="seek">
              <p:cTn id="135" restart="whenNotActive" fill="hold" evtFilter="cancelBubble" nodeType="interactiveSeq">
                <p:stCondLst>
                  <p:cond evt="onClick" delay="0">
                    <p:tgtEl>
                      <p:spTgt spid="112"/>
                    </p:tgtEl>
                  </p:cond>
                </p:stCondLst>
                <p:endSync evt="end" delay="0">
                  <p:rtn val="all"/>
                </p:endSync>
                <p:childTnLst>
                  <p:par>
                    <p:cTn id="136" fill="hold">
                      <p:stCondLst>
                        <p:cond delay="0"/>
                      </p:stCondLst>
                      <p:childTnLst>
                        <p:par>
                          <p:cTn id="137" fill="hold">
                            <p:stCondLst>
                              <p:cond delay="0"/>
                            </p:stCondLst>
                            <p:childTnLst>
                              <p:par>
                                <p:cTn id="138" presetID="31" presetClass="exit" presetSubtype="0" fill="hold" grpId="0" nodeType="clickEffect">
                                  <p:stCondLst>
                                    <p:cond delay="0"/>
                                  </p:stCondLst>
                                  <p:childTnLst>
                                    <p:anim calcmode="lin" valueType="num">
                                      <p:cBhvr>
                                        <p:cTn id="139" dur="1000"/>
                                        <p:tgtEl>
                                          <p:spTgt spid="80"/>
                                        </p:tgtEl>
                                        <p:attrNameLst>
                                          <p:attrName>ppt_w</p:attrName>
                                        </p:attrNameLst>
                                      </p:cBhvr>
                                      <p:tavLst>
                                        <p:tav tm="0">
                                          <p:val>
                                            <p:strVal val="ppt_w"/>
                                          </p:val>
                                        </p:tav>
                                        <p:tav tm="100000">
                                          <p:val>
                                            <p:fltVal val="0"/>
                                          </p:val>
                                        </p:tav>
                                      </p:tavLst>
                                    </p:anim>
                                    <p:anim calcmode="lin" valueType="num">
                                      <p:cBhvr>
                                        <p:cTn id="140" dur="1000"/>
                                        <p:tgtEl>
                                          <p:spTgt spid="80"/>
                                        </p:tgtEl>
                                        <p:attrNameLst>
                                          <p:attrName>ppt_h</p:attrName>
                                        </p:attrNameLst>
                                      </p:cBhvr>
                                      <p:tavLst>
                                        <p:tav tm="0">
                                          <p:val>
                                            <p:strVal val="ppt_h"/>
                                          </p:val>
                                        </p:tav>
                                        <p:tav tm="100000">
                                          <p:val>
                                            <p:fltVal val="0"/>
                                          </p:val>
                                        </p:tav>
                                      </p:tavLst>
                                    </p:anim>
                                    <p:anim calcmode="lin" valueType="num">
                                      <p:cBhvr>
                                        <p:cTn id="141" dur="1000"/>
                                        <p:tgtEl>
                                          <p:spTgt spid="80"/>
                                        </p:tgtEl>
                                        <p:attrNameLst>
                                          <p:attrName>style.rotation</p:attrName>
                                        </p:attrNameLst>
                                      </p:cBhvr>
                                      <p:tavLst>
                                        <p:tav tm="0">
                                          <p:val>
                                            <p:fltVal val="0"/>
                                          </p:val>
                                        </p:tav>
                                        <p:tav tm="100000">
                                          <p:val>
                                            <p:fltVal val="90"/>
                                          </p:val>
                                        </p:tav>
                                      </p:tavLst>
                                    </p:anim>
                                    <p:animEffect transition="out" filter="fade">
                                      <p:cBhvr>
                                        <p:cTn id="142" dur="1000"/>
                                        <p:tgtEl>
                                          <p:spTgt spid="80"/>
                                        </p:tgtEl>
                                      </p:cBhvr>
                                    </p:animEffect>
                                    <p:set>
                                      <p:cBhvr>
                                        <p:cTn id="143" dur="1" fill="hold">
                                          <p:stCondLst>
                                            <p:cond delay="999"/>
                                          </p:stCondLst>
                                        </p:cTn>
                                        <p:tgtEl>
                                          <p:spTgt spid="80"/>
                                        </p:tgtEl>
                                        <p:attrNameLst>
                                          <p:attrName>style.visibility</p:attrName>
                                        </p:attrNameLst>
                                      </p:cBhvr>
                                      <p:to>
                                        <p:strVal val="hidden"/>
                                      </p:to>
                                    </p:set>
                                  </p:childTnLst>
                                </p:cTn>
                              </p:par>
                              <p:par>
                                <p:cTn id="144" presetID="31" presetClass="exit" presetSubtype="0" fill="hold" grpId="0" nodeType="withEffect">
                                  <p:stCondLst>
                                    <p:cond delay="0"/>
                                  </p:stCondLst>
                                  <p:childTnLst>
                                    <p:anim calcmode="lin" valueType="num">
                                      <p:cBhvr>
                                        <p:cTn id="145" dur="1000"/>
                                        <p:tgtEl>
                                          <p:spTgt spid="81"/>
                                        </p:tgtEl>
                                        <p:attrNameLst>
                                          <p:attrName>ppt_w</p:attrName>
                                        </p:attrNameLst>
                                      </p:cBhvr>
                                      <p:tavLst>
                                        <p:tav tm="0">
                                          <p:val>
                                            <p:strVal val="ppt_w"/>
                                          </p:val>
                                        </p:tav>
                                        <p:tav tm="100000">
                                          <p:val>
                                            <p:fltVal val="0"/>
                                          </p:val>
                                        </p:tav>
                                      </p:tavLst>
                                    </p:anim>
                                    <p:anim calcmode="lin" valueType="num">
                                      <p:cBhvr>
                                        <p:cTn id="146" dur="1000"/>
                                        <p:tgtEl>
                                          <p:spTgt spid="81"/>
                                        </p:tgtEl>
                                        <p:attrNameLst>
                                          <p:attrName>ppt_h</p:attrName>
                                        </p:attrNameLst>
                                      </p:cBhvr>
                                      <p:tavLst>
                                        <p:tav tm="0">
                                          <p:val>
                                            <p:strVal val="ppt_h"/>
                                          </p:val>
                                        </p:tav>
                                        <p:tav tm="100000">
                                          <p:val>
                                            <p:fltVal val="0"/>
                                          </p:val>
                                        </p:tav>
                                      </p:tavLst>
                                    </p:anim>
                                    <p:anim calcmode="lin" valueType="num">
                                      <p:cBhvr>
                                        <p:cTn id="147" dur="1000"/>
                                        <p:tgtEl>
                                          <p:spTgt spid="81"/>
                                        </p:tgtEl>
                                        <p:attrNameLst>
                                          <p:attrName>style.rotation</p:attrName>
                                        </p:attrNameLst>
                                      </p:cBhvr>
                                      <p:tavLst>
                                        <p:tav tm="0">
                                          <p:val>
                                            <p:fltVal val="0"/>
                                          </p:val>
                                        </p:tav>
                                        <p:tav tm="100000">
                                          <p:val>
                                            <p:fltVal val="90"/>
                                          </p:val>
                                        </p:tav>
                                      </p:tavLst>
                                    </p:anim>
                                    <p:animEffect transition="out" filter="fade">
                                      <p:cBhvr>
                                        <p:cTn id="148" dur="1000"/>
                                        <p:tgtEl>
                                          <p:spTgt spid="81"/>
                                        </p:tgtEl>
                                      </p:cBhvr>
                                    </p:animEffect>
                                    <p:set>
                                      <p:cBhvr>
                                        <p:cTn id="149" dur="1" fill="hold">
                                          <p:stCondLst>
                                            <p:cond delay="999"/>
                                          </p:stCondLst>
                                        </p:cTn>
                                        <p:tgtEl>
                                          <p:spTgt spid="81"/>
                                        </p:tgtEl>
                                        <p:attrNameLst>
                                          <p:attrName>style.visibility</p:attrName>
                                        </p:attrNameLst>
                                      </p:cBhvr>
                                      <p:to>
                                        <p:strVal val="hidden"/>
                                      </p:to>
                                    </p:set>
                                  </p:childTnLst>
                                </p:cTn>
                              </p:par>
                              <p:par>
                                <p:cTn id="150" presetID="31" presetClass="exit" presetSubtype="0" fill="hold" grpId="0" nodeType="withEffect">
                                  <p:stCondLst>
                                    <p:cond delay="0"/>
                                  </p:stCondLst>
                                  <p:childTnLst>
                                    <p:anim calcmode="lin" valueType="num">
                                      <p:cBhvr>
                                        <p:cTn id="151" dur="1000"/>
                                        <p:tgtEl>
                                          <p:spTgt spid="82"/>
                                        </p:tgtEl>
                                        <p:attrNameLst>
                                          <p:attrName>ppt_w</p:attrName>
                                        </p:attrNameLst>
                                      </p:cBhvr>
                                      <p:tavLst>
                                        <p:tav tm="0">
                                          <p:val>
                                            <p:strVal val="ppt_w"/>
                                          </p:val>
                                        </p:tav>
                                        <p:tav tm="100000">
                                          <p:val>
                                            <p:fltVal val="0"/>
                                          </p:val>
                                        </p:tav>
                                      </p:tavLst>
                                    </p:anim>
                                    <p:anim calcmode="lin" valueType="num">
                                      <p:cBhvr>
                                        <p:cTn id="152" dur="1000"/>
                                        <p:tgtEl>
                                          <p:spTgt spid="82"/>
                                        </p:tgtEl>
                                        <p:attrNameLst>
                                          <p:attrName>ppt_h</p:attrName>
                                        </p:attrNameLst>
                                      </p:cBhvr>
                                      <p:tavLst>
                                        <p:tav tm="0">
                                          <p:val>
                                            <p:strVal val="ppt_h"/>
                                          </p:val>
                                        </p:tav>
                                        <p:tav tm="100000">
                                          <p:val>
                                            <p:fltVal val="0"/>
                                          </p:val>
                                        </p:tav>
                                      </p:tavLst>
                                    </p:anim>
                                    <p:anim calcmode="lin" valueType="num">
                                      <p:cBhvr>
                                        <p:cTn id="153" dur="1000"/>
                                        <p:tgtEl>
                                          <p:spTgt spid="82"/>
                                        </p:tgtEl>
                                        <p:attrNameLst>
                                          <p:attrName>style.rotation</p:attrName>
                                        </p:attrNameLst>
                                      </p:cBhvr>
                                      <p:tavLst>
                                        <p:tav tm="0">
                                          <p:val>
                                            <p:fltVal val="0"/>
                                          </p:val>
                                        </p:tav>
                                        <p:tav tm="100000">
                                          <p:val>
                                            <p:fltVal val="90"/>
                                          </p:val>
                                        </p:tav>
                                      </p:tavLst>
                                    </p:anim>
                                    <p:animEffect transition="out" filter="fade">
                                      <p:cBhvr>
                                        <p:cTn id="154" dur="1000"/>
                                        <p:tgtEl>
                                          <p:spTgt spid="82"/>
                                        </p:tgtEl>
                                      </p:cBhvr>
                                    </p:animEffect>
                                    <p:set>
                                      <p:cBhvr>
                                        <p:cTn id="155" dur="1" fill="hold">
                                          <p:stCondLst>
                                            <p:cond delay="999"/>
                                          </p:stCondLst>
                                        </p:cTn>
                                        <p:tgtEl>
                                          <p:spTgt spid="82"/>
                                        </p:tgtEl>
                                        <p:attrNameLst>
                                          <p:attrName>style.visibility</p:attrName>
                                        </p:attrNameLst>
                                      </p:cBhvr>
                                      <p:to>
                                        <p:strVal val="hidden"/>
                                      </p:to>
                                    </p:set>
                                  </p:childTnLst>
                                </p:cTn>
                              </p:par>
                              <p:par>
                                <p:cTn id="156" presetID="31" presetClass="exit" presetSubtype="0" fill="hold" grpId="0" nodeType="withEffect">
                                  <p:stCondLst>
                                    <p:cond delay="0"/>
                                  </p:stCondLst>
                                  <p:childTnLst>
                                    <p:anim calcmode="lin" valueType="num">
                                      <p:cBhvr>
                                        <p:cTn id="157" dur="1000"/>
                                        <p:tgtEl>
                                          <p:spTgt spid="83"/>
                                        </p:tgtEl>
                                        <p:attrNameLst>
                                          <p:attrName>ppt_w</p:attrName>
                                        </p:attrNameLst>
                                      </p:cBhvr>
                                      <p:tavLst>
                                        <p:tav tm="0">
                                          <p:val>
                                            <p:strVal val="ppt_w"/>
                                          </p:val>
                                        </p:tav>
                                        <p:tav tm="100000">
                                          <p:val>
                                            <p:fltVal val="0"/>
                                          </p:val>
                                        </p:tav>
                                      </p:tavLst>
                                    </p:anim>
                                    <p:anim calcmode="lin" valueType="num">
                                      <p:cBhvr>
                                        <p:cTn id="158" dur="1000"/>
                                        <p:tgtEl>
                                          <p:spTgt spid="83"/>
                                        </p:tgtEl>
                                        <p:attrNameLst>
                                          <p:attrName>ppt_h</p:attrName>
                                        </p:attrNameLst>
                                      </p:cBhvr>
                                      <p:tavLst>
                                        <p:tav tm="0">
                                          <p:val>
                                            <p:strVal val="ppt_h"/>
                                          </p:val>
                                        </p:tav>
                                        <p:tav tm="100000">
                                          <p:val>
                                            <p:fltVal val="0"/>
                                          </p:val>
                                        </p:tav>
                                      </p:tavLst>
                                    </p:anim>
                                    <p:anim calcmode="lin" valueType="num">
                                      <p:cBhvr>
                                        <p:cTn id="159" dur="1000"/>
                                        <p:tgtEl>
                                          <p:spTgt spid="83"/>
                                        </p:tgtEl>
                                        <p:attrNameLst>
                                          <p:attrName>style.rotation</p:attrName>
                                        </p:attrNameLst>
                                      </p:cBhvr>
                                      <p:tavLst>
                                        <p:tav tm="0">
                                          <p:val>
                                            <p:fltVal val="0"/>
                                          </p:val>
                                        </p:tav>
                                        <p:tav tm="100000">
                                          <p:val>
                                            <p:fltVal val="90"/>
                                          </p:val>
                                        </p:tav>
                                      </p:tavLst>
                                    </p:anim>
                                    <p:animEffect transition="out" filter="fade">
                                      <p:cBhvr>
                                        <p:cTn id="160" dur="1000"/>
                                        <p:tgtEl>
                                          <p:spTgt spid="83"/>
                                        </p:tgtEl>
                                      </p:cBhvr>
                                    </p:animEffect>
                                    <p:set>
                                      <p:cBhvr>
                                        <p:cTn id="161" dur="1" fill="hold">
                                          <p:stCondLst>
                                            <p:cond delay="999"/>
                                          </p:stCondLst>
                                        </p:cTn>
                                        <p:tgtEl>
                                          <p:spTgt spid="83"/>
                                        </p:tgtEl>
                                        <p:attrNameLst>
                                          <p:attrName>style.visibility</p:attrName>
                                        </p:attrNameLst>
                                      </p:cBhvr>
                                      <p:to>
                                        <p:strVal val="hidden"/>
                                      </p:to>
                                    </p:set>
                                  </p:childTnLst>
                                </p:cTn>
                              </p:par>
                              <p:par>
                                <p:cTn id="162" presetID="31" presetClass="exit" presetSubtype="0" fill="hold" grpId="0" nodeType="withEffect">
                                  <p:stCondLst>
                                    <p:cond delay="0"/>
                                  </p:stCondLst>
                                  <p:childTnLst>
                                    <p:anim calcmode="lin" valueType="num">
                                      <p:cBhvr>
                                        <p:cTn id="163" dur="1000"/>
                                        <p:tgtEl>
                                          <p:spTgt spid="84"/>
                                        </p:tgtEl>
                                        <p:attrNameLst>
                                          <p:attrName>ppt_w</p:attrName>
                                        </p:attrNameLst>
                                      </p:cBhvr>
                                      <p:tavLst>
                                        <p:tav tm="0">
                                          <p:val>
                                            <p:strVal val="ppt_w"/>
                                          </p:val>
                                        </p:tav>
                                        <p:tav tm="100000">
                                          <p:val>
                                            <p:fltVal val="0"/>
                                          </p:val>
                                        </p:tav>
                                      </p:tavLst>
                                    </p:anim>
                                    <p:anim calcmode="lin" valueType="num">
                                      <p:cBhvr>
                                        <p:cTn id="164" dur="1000"/>
                                        <p:tgtEl>
                                          <p:spTgt spid="84"/>
                                        </p:tgtEl>
                                        <p:attrNameLst>
                                          <p:attrName>ppt_h</p:attrName>
                                        </p:attrNameLst>
                                      </p:cBhvr>
                                      <p:tavLst>
                                        <p:tav tm="0">
                                          <p:val>
                                            <p:strVal val="ppt_h"/>
                                          </p:val>
                                        </p:tav>
                                        <p:tav tm="100000">
                                          <p:val>
                                            <p:fltVal val="0"/>
                                          </p:val>
                                        </p:tav>
                                      </p:tavLst>
                                    </p:anim>
                                    <p:anim calcmode="lin" valueType="num">
                                      <p:cBhvr>
                                        <p:cTn id="165" dur="1000"/>
                                        <p:tgtEl>
                                          <p:spTgt spid="84"/>
                                        </p:tgtEl>
                                        <p:attrNameLst>
                                          <p:attrName>style.rotation</p:attrName>
                                        </p:attrNameLst>
                                      </p:cBhvr>
                                      <p:tavLst>
                                        <p:tav tm="0">
                                          <p:val>
                                            <p:fltVal val="0"/>
                                          </p:val>
                                        </p:tav>
                                        <p:tav tm="100000">
                                          <p:val>
                                            <p:fltVal val="90"/>
                                          </p:val>
                                        </p:tav>
                                      </p:tavLst>
                                    </p:anim>
                                    <p:animEffect transition="out" filter="fade">
                                      <p:cBhvr>
                                        <p:cTn id="166" dur="1000"/>
                                        <p:tgtEl>
                                          <p:spTgt spid="84"/>
                                        </p:tgtEl>
                                      </p:cBhvr>
                                    </p:animEffect>
                                    <p:set>
                                      <p:cBhvr>
                                        <p:cTn id="167" dur="1" fill="hold">
                                          <p:stCondLst>
                                            <p:cond delay="999"/>
                                          </p:stCondLst>
                                        </p:cTn>
                                        <p:tgtEl>
                                          <p:spTgt spid="84"/>
                                        </p:tgtEl>
                                        <p:attrNameLst>
                                          <p:attrName>style.visibility</p:attrName>
                                        </p:attrNameLst>
                                      </p:cBhvr>
                                      <p:to>
                                        <p:strVal val="hidden"/>
                                      </p:to>
                                    </p:set>
                                  </p:childTnLst>
                                </p:cTn>
                              </p:par>
                              <p:par>
                                <p:cTn id="168" presetID="31" presetClass="exit" presetSubtype="0" fill="hold" grpId="0" nodeType="withEffect">
                                  <p:stCondLst>
                                    <p:cond delay="0"/>
                                  </p:stCondLst>
                                  <p:childTnLst>
                                    <p:anim calcmode="lin" valueType="num">
                                      <p:cBhvr>
                                        <p:cTn id="169" dur="1000"/>
                                        <p:tgtEl>
                                          <p:spTgt spid="85"/>
                                        </p:tgtEl>
                                        <p:attrNameLst>
                                          <p:attrName>ppt_w</p:attrName>
                                        </p:attrNameLst>
                                      </p:cBhvr>
                                      <p:tavLst>
                                        <p:tav tm="0">
                                          <p:val>
                                            <p:strVal val="ppt_w"/>
                                          </p:val>
                                        </p:tav>
                                        <p:tav tm="100000">
                                          <p:val>
                                            <p:fltVal val="0"/>
                                          </p:val>
                                        </p:tav>
                                      </p:tavLst>
                                    </p:anim>
                                    <p:anim calcmode="lin" valueType="num">
                                      <p:cBhvr>
                                        <p:cTn id="170" dur="1000"/>
                                        <p:tgtEl>
                                          <p:spTgt spid="85"/>
                                        </p:tgtEl>
                                        <p:attrNameLst>
                                          <p:attrName>ppt_h</p:attrName>
                                        </p:attrNameLst>
                                      </p:cBhvr>
                                      <p:tavLst>
                                        <p:tav tm="0">
                                          <p:val>
                                            <p:strVal val="ppt_h"/>
                                          </p:val>
                                        </p:tav>
                                        <p:tav tm="100000">
                                          <p:val>
                                            <p:fltVal val="0"/>
                                          </p:val>
                                        </p:tav>
                                      </p:tavLst>
                                    </p:anim>
                                    <p:anim calcmode="lin" valueType="num">
                                      <p:cBhvr>
                                        <p:cTn id="171" dur="1000"/>
                                        <p:tgtEl>
                                          <p:spTgt spid="85"/>
                                        </p:tgtEl>
                                        <p:attrNameLst>
                                          <p:attrName>style.rotation</p:attrName>
                                        </p:attrNameLst>
                                      </p:cBhvr>
                                      <p:tavLst>
                                        <p:tav tm="0">
                                          <p:val>
                                            <p:fltVal val="0"/>
                                          </p:val>
                                        </p:tav>
                                        <p:tav tm="100000">
                                          <p:val>
                                            <p:fltVal val="90"/>
                                          </p:val>
                                        </p:tav>
                                      </p:tavLst>
                                    </p:anim>
                                    <p:animEffect transition="out" filter="fade">
                                      <p:cBhvr>
                                        <p:cTn id="172" dur="1000"/>
                                        <p:tgtEl>
                                          <p:spTgt spid="85"/>
                                        </p:tgtEl>
                                      </p:cBhvr>
                                    </p:animEffect>
                                    <p:set>
                                      <p:cBhvr>
                                        <p:cTn id="173" dur="1" fill="hold">
                                          <p:stCondLst>
                                            <p:cond delay="999"/>
                                          </p:stCondLst>
                                        </p:cTn>
                                        <p:tgtEl>
                                          <p:spTgt spid="85"/>
                                        </p:tgtEl>
                                        <p:attrNameLst>
                                          <p:attrName>style.visibility</p:attrName>
                                        </p:attrNameLst>
                                      </p:cBhvr>
                                      <p:to>
                                        <p:strVal val="hidden"/>
                                      </p:to>
                                    </p:set>
                                  </p:childTnLst>
                                </p:cTn>
                              </p:par>
                            </p:childTnLst>
                          </p:cTn>
                        </p:par>
                      </p:childTnLst>
                    </p:cTn>
                  </p:par>
                </p:childTnLst>
              </p:cTn>
              <p:nextCondLst>
                <p:cond evt="onClick" delay="0">
                  <p:tgtEl>
                    <p:spTgt spid="112"/>
                  </p:tgtEl>
                </p:cond>
              </p:nextCondLst>
            </p:seq>
            <p:seq concurrent="1" nextAc="seek">
              <p:cTn id="174" restart="whenNotActive" fill="hold" evtFilter="cancelBubble" nodeType="interactiveSeq">
                <p:stCondLst>
                  <p:cond evt="onClick" delay="0">
                    <p:tgtEl>
                      <p:spTgt spid="111"/>
                    </p:tgtEl>
                  </p:cond>
                </p:stCondLst>
                <p:endSync evt="end" delay="0">
                  <p:rtn val="all"/>
                </p:endSync>
                <p:childTnLst>
                  <p:par>
                    <p:cTn id="175" fill="hold">
                      <p:stCondLst>
                        <p:cond delay="0"/>
                      </p:stCondLst>
                      <p:childTnLst>
                        <p:par>
                          <p:cTn id="176" fill="hold">
                            <p:stCondLst>
                              <p:cond delay="0"/>
                            </p:stCondLst>
                            <p:childTnLst>
                              <p:par>
                                <p:cTn id="177" presetID="31" presetClass="exit" presetSubtype="0" fill="hold" grpId="0" nodeType="clickEffect">
                                  <p:stCondLst>
                                    <p:cond delay="0"/>
                                  </p:stCondLst>
                                  <p:childTnLst>
                                    <p:anim calcmode="lin" valueType="num">
                                      <p:cBhvr>
                                        <p:cTn id="178" dur="1000"/>
                                        <p:tgtEl>
                                          <p:spTgt spid="87"/>
                                        </p:tgtEl>
                                        <p:attrNameLst>
                                          <p:attrName>ppt_w</p:attrName>
                                        </p:attrNameLst>
                                      </p:cBhvr>
                                      <p:tavLst>
                                        <p:tav tm="0">
                                          <p:val>
                                            <p:strVal val="ppt_w"/>
                                          </p:val>
                                        </p:tav>
                                        <p:tav tm="100000">
                                          <p:val>
                                            <p:fltVal val="0"/>
                                          </p:val>
                                        </p:tav>
                                      </p:tavLst>
                                    </p:anim>
                                    <p:anim calcmode="lin" valueType="num">
                                      <p:cBhvr>
                                        <p:cTn id="179" dur="1000"/>
                                        <p:tgtEl>
                                          <p:spTgt spid="87"/>
                                        </p:tgtEl>
                                        <p:attrNameLst>
                                          <p:attrName>ppt_h</p:attrName>
                                        </p:attrNameLst>
                                      </p:cBhvr>
                                      <p:tavLst>
                                        <p:tav tm="0">
                                          <p:val>
                                            <p:strVal val="ppt_h"/>
                                          </p:val>
                                        </p:tav>
                                        <p:tav tm="100000">
                                          <p:val>
                                            <p:fltVal val="0"/>
                                          </p:val>
                                        </p:tav>
                                      </p:tavLst>
                                    </p:anim>
                                    <p:anim calcmode="lin" valueType="num">
                                      <p:cBhvr>
                                        <p:cTn id="180" dur="1000"/>
                                        <p:tgtEl>
                                          <p:spTgt spid="87"/>
                                        </p:tgtEl>
                                        <p:attrNameLst>
                                          <p:attrName>style.rotation</p:attrName>
                                        </p:attrNameLst>
                                      </p:cBhvr>
                                      <p:tavLst>
                                        <p:tav tm="0">
                                          <p:val>
                                            <p:fltVal val="0"/>
                                          </p:val>
                                        </p:tav>
                                        <p:tav tm="100000">
                                          <p:val>
                                            <p:fltVal val="90"/>
                                          </p:val>
                                        </p:tav>
                                      </p:tavLst>
                                    </p:anim>
                                    <p:animEffect transition="out" filter="fade">
                                      <p:cBhvr>
                                        <p:cTn id="181" dur="1000"/>
                                        <p:tgtEl>
                                          <p:spTgt spid="87"/>
                                        </p:tgtEl>
                                      </p:cBhvr>
                                    </p:animEffect>
                                    <p:set>
                                      <p:cBhvr>
                                        <p:cTn id="182" dur="1" fill="hold">
                                          <p:stCondLst>
                                            <p:cond delay="999"/>
                                          </p:stCondLst>
                                        </p:cTn>
                                        <p:tgtEl>
                                          <p:spTgt spid="87"/>
                                        </p:tgtEl>
                                        <p:attrNameLst>
                                          <p:attrName>style.visibility</p:attrName>
                                        </p:attrNameLst>
                                      </p:cBhvr>
                                      <p:to>
                                        <p:strVal val="hidden"/>
                                      </p:to>
                                    </p:set>
                                  </p:childTnLst>
                                </p:cTn>
                              </p:par>
                              <p:par>
                                <p:cTn id="183" presetID="31" presetClass="exit" presetSubtype="0" fill="hold" grpId="0" nodeType="withEffect">
                                  <p:stCondLst>
                                    <p:cond delay="0"/>
                                  </p:stCondLst>
                                  <p:childTnLst>
                                    <p:anim calcmode="lin" valueType="num">
                                      <p:cBhvr>
                                        <p:cTn id="184" dur="1000"/>
                                        <p:tgtEl>
                                          <p:spTgt spid="88"/>
                                        </p:tgtEl>
                                        <p:attrNameLst>
                                          <p:attrName>ppt_w</p:attrName>
                                        </p:attrNameLst>
                                      </p:cBhvr>
                                      <p:tavLst>
                                        <p:tav tm="0">
                                          <p:val>
                                            <p:strVal val="ppt_w"/>
                                          </p:val>
                                        </p:tav>
                                        <p:tav tm="100000">
                                          <p:val>
                                            <p:fltVal val="0"/>
                                          </p:val>
                                        </p:tav>
                                      </p:tavLst>
                                    </p:anim>
                                    <p:anim calcmode="lin" valueType="num">
                                      <p:cBhvr>
                                        <p:cTn id="185" dur="1000"/>
                                        <p:tgtEl>
                                          <p:spTgt spid="88"/>
                                        </p:tgtEl>
                                        <p:attrNameLst>
                                          <p:attrName>ppt_h</p:attrName>
                                        </p:attrNameLst>
                                      </p:cBhvr>
                                      <p:tavLst>
                                        <p:tav tm="0">
                                          <p:val>
                                            <p:strVal val="ppt_h"/>
                                          </p:val>
                                        </p:tav>
                                        <p:tav tm="100000">
                                          <p:val>
                                            <p:fltVal val="0"/>
                                          </p:val>
                                        </p:tav>
                                      </p:tavLst>
                                    </p:anim>
                                    <p:anim calcmode="lin" valueType="num">
                                      <p:cBhvr>
                                        <p:cTn id="186" dur="1000"/>
                                        <p:tgtEl>
                                          <p:spTgt spid="88"/>
                                        </p:tgtEl>
                                        <p:attrNameLst>
                                          <p:attrName>style.rotation</p:attrName>
                                        </p:attrNameLst>
                                      </p:cBhvr>
                                      <p:tavLst>
                                        <p:tav tm="0">
                                          <p:val>
                                            <p:fltVal val="0"/>
                                          </p:val>
                                        </p:tav>
                                        <p:tav tm="100000">
                                          <p:val>
                                            <p:fltVal val="90"/>
                                          </p:val>
                                        </p:tav>
                                      </p:tavLst>
                                    </p:anim>
                                    <p:animEffect transition="out" filter="fade">
                                      <p:cBhvr>
                                        <p:cTn id="187" dur="1000"/>
                                        <p:tgtEl>
                                          <p:spTgt spid="88"/>
                                        </p:tgtEl>
                                      </p:cBhvr>
                                    </p:animEffect>
                                    <p:set>
                                      <p:cBhvr>
                                        <p:cTn id="188" dur="1" fill="hold">
                                          <p:stCondLst>
                                            <p:cond delay="999"/>
                                          </p:stCondLst>
                                        </p:cTn>
                                        <p:tgtEl>
                                          <p:spTgt spid="88"/>
                                        </p:tgtEl>
                                        <p:attrNameLst>
                                          <p:attrName>style.visibility</p:attrName>
                                        </p:attrNameLst>
                                      </p:cBhvr>
                                      <p:to>
                                        <p:strVal val="hidden"/>
                                      </p:to>
                                    </p:set>
                                  </p:childTnLst>
                                </p:cTn>
                              </p:par>
                              <p:par>
                                <p:cTn id="189" presetID="31" presetClass="exit" presetSubtype="0" fill="hold" grpId="0" nodeType="withEffect">
                                  <p:stCondLst>
                                    <p:cond delay="0"/>
                                  </p:stCondLst>
                                  <p:childTnLst>
                                    <p:anim calcmode="lin" valueType="num">
                                      <p:cBhvr>
                                        <p:cTn id="190" dur="1000"/>
                                        <p:tgtEl>
                                          <p:spTgt spid="89"/>
                                        </p:tgtEl>
                                        <p:attrNameLst>
                                          <p:attrName>ppt_w</p:attrName>
                                        </p:attrNameLst>
                                      </p:cBhvr>
                                      <p:tavLst>
                                        <p:tav tm="0">
                                          <p:val>
                                            <p:strVal val="ppt_w"/>
                                          </p:val>
                                        </p:tav>
                                        <p:tav tm="100000">
                                          <p:val>
                                            <p:fltVal val="0"/>
                                          </p:val>
                                        </p:tav>
                                      </p:tavLst>
                                    </p:anim>
                                    <p:anim calcmode="lin" valueType="num">
                                      <p:cBhvr>
                                        <p:cTn id="191" dur="1000"/>
                                        <p:tgtEl>
                                          <p:spTgt spid="89"/>
                                        </p:tgtEl>
                                        <p:attrNameLst>
                                          <p:attrName>ppt_h</p:attrName>
                                        </p:attrNameLst>
                                      </p:cBhvr>
                                      <p:tavLst>
                                        <p:tav tm="0">
                                          <p:val>
                                            <p:strVal val="ppt_h"/>
                                          </p:val>
                                        </p:tav>
                                        <p:tav tm="100000">
                                          <p:val>
                                            <p:fltVal val="0"/>
                                          </p:val>
                                        </p:tav>
                                      </p:tavLst>
                                    </p:anim>
                                    <p:anim calcmode="lin" valueType="num">
                                      <p:cBhvr>
                                        <p:cTn id="192" dur="1000"/>
                                        <p:tgtEl>
                                          <p:spTgt spid="89"/>
                                        </p:tgtEl>
                                        <p:attrNameLst>
                                          <p:attrName>style.rotation</p:attrName>
                                        </p:attrNameLst>
                                      </p:cBhvr>
                                      <p:tavLst>
                                        <p:tav tm="0">
                                          <p:val>
                                            <p:fltVal val="0"/>
                                          </p:val>
                                        </p:tav>
                                        <p:tav tm="100000">
                                          <p:val>
                                            <p:fltVal val="90"/>
                                          </p:val>
                                        </p:tav>
                                      </p:tavLst>
                                    </p:anim>
                                    <p:animEffect transition="out" filter="fade">
                                      <p:cBhvr>
                                        <p:cTn id="193" dur="1000"/>
                                        <p:tgtEl>
                                          <p:spTgt spid="89"/>
                                        </p:tgtEl>
                                      </p:cBhvr>
                                    </p:animEffect>
                                    <p:set>
                                      <p:cBhvr>
                                        <p:cTn id="194" dur="1" fill="hold">
                                          <p:stCondLst>
                                            <p:cond delay="999"/>
                                          </p:stCondLst>
                                        </p:cTn>
                                        <p:tgtEl>
                                          <p:spTgt spid="89"/>
                                        </p:tgtEl>
                                        <p:attrNameLst>
                                          <p:attrName>style.visibility</p:attrName>
                                        </p:attrNameLst>
                                      </p:cBhvr>
                                      <p:to>
                                        <p:strVal val="hidden"/>
                                      </p:to>
                                    </p:set>
                                  </p:childTnLst>
                                </p:cTn>
                              </p:par>
                              <p:par>
                                <p:cTn id="195" presetID="31" presetClass="exit" presetSubtype="0" fill="hold" grpId="0" nodeType="withEffect">
                                  <p:stCondLst>
                                    <p:cond delay="0"/>
                                  </p:stCondLst>
                                  <p:childTnLst>
                                    <p:anim calcmode="lin" valueType="num">
                                      <p:cBhvr>
                                        <p:cTn id="196" dur="1000"/>
                                        <p:tgtEl>
                                          <p:spTgt spid="90"/>
                                        </p:tgtEl>
                                        <p:attrNameLst>
                                          <p:attrName>ppt_w</p:attrName>
                                        </p:attrNameLst>
                                      </p:cBhvr>
                                      <p:tavLst>
                                        <p:tav tm="0">
                                          <p:val>
                                            <p:strVal val="ppt_w"/>
                                          </p:val>
                                        </p:tav>
                                        <p:tav tm="100000">
                                          <p:val>
                                            <p:fltVal val="0"/>
                                          </p:val>
                                        </p:tav>
                                      </p:tavLst>
                                    </p:anim>
                                    <p:anim calcmode="lin" valueType="num">
                                      <p:cBhvr>
                                        <p:cTn id="197" dur="1000"/>
                                        <p:tgtEl>
                                          <p:spTgt spid="90"/>
                                        </p:tgtEl>
                                        <p:attrNameLst>
                                          <p:attrName>ppt_h</p:attrName>
                                        </p:attrNameLst>
                                      </p:cBhvr>
                                      <p:tavLst>
                                        <p:tav tm="0">
                                          <p:val>
                                            <p:strVal val="ppt_h"/>
                                          </p:val>
                                        </p:tav>
                                        <p:tav tm="100000">
                                          <p:val>
                                            <p:fltVal val="0"/>
                                          </p:val>
                                        </p:tav>
                                      </p:tavLst>
                                    </p:anim>
                                    <p:anim calcmode="lin" valueType="num">
                                      <p:cBhvr>
                                        <p:cTn id="198" dur="1000"/>
                                        <p:tgtEl>
                                          <p:spTgt spid="90"/>
                                        </p:tgtEl>
                                        <p:attrNameLst>
                                          <p:attrName>style.rotation</p:attrName>
                                        </p:attrNameLst>
                                      </p:cBhvr>
                                      <p:tavLst>
                                        <p:tav tm="0">
                                          <p:val>
                                            <p:fltVal val="0"/>
                                          </p:val>
                                        </p:tav>
                                        <p:tav tm="100000">
                                          <p:val>
                                            <p:fltVal val="90"/>
                                          </p:val>
                                        </p:tav>
                                      </p:tavLst>
                                    </p:anim>
                                    <p:animEffect transition="out" filter="fade">
                                      <p:cBhvr>
                                        <p:cTn id="199" dur="1000"/>
                                        <p:tgtEl>
                                          <p:spTgt spid="90"/>
                                        </p:tgtEl>
                                      </p:cBhvr>
                                    </p:animEffect>
                                    <p:set>
                                      <p:cBhvr>
                                        <p:cTn id="200" dur="1" fill="hold">
                                          <p:stCondLst>
                                            <p:cond delay="999"/>
                                          </p:stCondLst>
                                        </p:cTn>
                                        <p:tgtEl>
                                          <p:spTgt spid="90"/>
                                        </p:tgtEl>
                                        <p:attrNameLst>
                                          <p:attrName>style.visibility</p:attrName>
                                        </p:attrNameLst>
                                      </p:cBhvr>
                                      <p:to>
                                        <p:strVal val="hidden"/>
                                      </p:to>
                                    </p:set>
                                  </p:childTnLst>
                                </p:cTn>
                              </p:par>
                              <p:par>
                                <p:cTn id="201" presetID="31" presetClass="exit" presetSubtype="0" fill="hold" grpId="0" nodeType="withEffect">
                                  <p:stCondLst>
                                    <p:cond delay="0"/>
                                  </p:stCondLst>
                                  <p:childTnLst>
                                    <p:anim calcmode="lin" valueType="num">
                                      <p:cBhvr>
                                        <p:cTn id="202" dur="1000"/>
                                        <p:tgtEl>
                                          <p:spTgt spid="91"/>
                                        </p:tgtEl>
                                        <p:attrNameLst>
                                          <p:attrName>ppt_w</p:attrName>
                                        </p:attrNameLst>
                                      </p:cBhvr>
                                      <p:tavLst>
                                        <p:tav tm="0">
                                          <p:val>
                                            <p:strVal val="ppt_w"/>
                                          </p:val>
                                        </p:tav>
                                        <p:tav tm="100000">
                                          <p:val>
                                            <p:fltVal val="0"/>
                                          </p:val>
                                        </p:tav>
                                      </p:tavLst>
                                    </p:anim>
                                    <p:anim calcmode="lin" valueType="num">
                                      <p:cBhvr>
                                        <p:cTn id="203" dur="1000"/>
                                        <p:tgtEl>
                                          <p:spTgt spid="91"/>
                                        </p:tgtEl>
                                        <p:attrNameLst>
                                          <p:attrName>ppt_h</p:attrName>
                                        </p:attrNameLst>
                                      </p:cBhvr>
                                      <p:tavLst>
                                        <p:tav tm="0">
                                          <p:val>
                                            <p:strVal val="ppt_h"/>
                                          </p:val>
                                        </p:tav>
                                        <p:tav tm="100000">
                                          <p:val>
                                            <p:fltVal val="0"/>
                                          </p:val>
                                        </p:tav>
                                      </p:tavLst>
                                    </p:anim>
                                    <p:anim calcmode="lin" valueType="num">
                                      <p:cBhvr>
                                        <p:cTn id="204" dur="1000"/>
                                        <p:tgtEl>
                                          <p:spTgt spid="91"/>
                                        </p:tgtEl>
                                        <p:attrNameLst>
                                          <p:attrName>style.rotation</p:attrName>
                                        </p:attrNameLst>
                                      </p:cBhvr>
                                      <p:tavLst>
                                        <p:tav tm="0">
                                          <p:val>
                                            <p:fltVal val="0"/>
                                          </p:val>
                                        </p:tav>
                                        <p:tav tm="100000">
                                          <p:val>
                                            <p:fltVal val="90"/>
                                          </p:val>
                                        </p:tav>
                                      </p:tavLst>
                                    </p:anim>
                                    <p:animEffect transition="out" filter="fade">
                                      <p:cBhvr>
                                        <p:cTn id="205" dur="1000"/>
                                        <p:tgtEl>
                                          <p:spTgt spid="91"/>
                                        </p:tgtEl>
                                      </p:cBhvr>
                                    </p:animEffect>
                                    <p:set>
                                      <p:cBhvr>
                                        <p:cTn id="206" dur="1" fill="hold">
                                          <p:stCondLst>
                                            <p:cond delay="999"/>
                                          </p:stCondLst>
                                        </p:cTn>
                                        <p:tgtEl>
                                          <p:spTgt spid="91"/>
                                        </p:tgtEl>
                                        <p:attrNameLst>
                                          <p:attrName>style.visibility</p:attrName>
                                        </p:attrNameLst>
                                      </p:cBhvr>
                                      <p:to>
                                        <p:strVal val="hidden"/>
                                      </p:to>
                                    </p:set>
                                  </p:childTnLst>
                                </p:cTn>
                              </p:par>
                              <p:par>
                                <p:cTn id="207" presetID="31" presetClass="exit" presetSubtype="0" fill="hold" grpId="0" nodeType="withEffect">
                                  <p:stCondLst>
                                    <p:cond delay="0"/>
                                  </p:stCondLst>
                                  <p:childTnLst>
                                    <p:anim calcmode="lin" valueType="num">
                                      <p:cBhvr>
                                        <p:cTn id="208" dur="1000"/>
                                        <p:tgtEl>
                                          <p:spTgt spid="92"/>
                                        </p:tgtEl>
                                        <p:attrNameLst>
                                          <p:attrName>ppt_w</p:attrName>
                                        </p:attrNameLst>
                                      </p:cBhvr>
                                      <p:tavLst>
                                        <p:tav tm="0">
                                          <p:val>
                                            <p:strVal val="ppt_w"/>
                                          </p:val>
                                        </p:tav>
                                        <p:tav tm="100000">
                                          <p:val>
                                            <p:fltVal val="0"/>
                                          </p:val>
                                        </p:tav>
                                      </p:tavLst>
                                    </p:anim>
                                    <p:anim calcmode="lin" valueType="num">
                                      <p:cBhvr>
                                        <p:cTn id="209" dur="1000"/>
                                        <p:tgtEl>
                                          <p:spTgt spid="92"/>
                                        </p:tgtEl>
                                        <p:attrNameLst>
                                          <p:attrName>ppt_h</p:attrName>
                                        </p:attrNameLst>
                                      </p:cBhvr>
                                      <p:tavLst>
                                        <p:tav tm="0">
                                          <p:val>
                                            <p:strVal val="ppt_h"/>
                                          </p:val>
                                        </p:tav>
                                        <p:tav tm="100000">
                                          <p:val>
                                            <p:fltVal val="0"/>
                                          </p:val>
                                        </p:tav>
                                      </p:tavLst>
                                    </p:anim>
                                    <p:anim calcmode="lin" valueType="num">
                                      <p:cBhvr>
                                        <p:cTn id="210" dur="1000"/>
                                        <p:tgtEl>
                                          <p:spTgt spid="92"/>
                                        </p:tgtEl>
                                        <p:attrNameLst>
                                          <p:attrName>style.rotation</p:attrName>
                                        </p:attrNameLst>
                                      </p:cBhvr>
                                      <p:tavLst>
                                        <p:tav tm="0">
                                          <p:val>
                                            <p:fltVal val="0"/>
                                          </p:val>
                                        </p:tav>
                                        <p:tav tm="100000">
                                          <p:val>
                                            <p:fltVal val="90"/>
                                          </p:val>
                                        </p:tav>
                                      </p:tavLst>
                                    </p:anim>
                                    <p:animEffect transition="out" filter="fade">
                                      <p:cBhvr>
                                        <p:cTn id="211" dur="1000"/>
                                        <p:tgtEl>
                                          <p:spTgt spid="92"/>
                                        </p:tgtEl>
                                      </p:cBhvr>
                                    </p:animEffect>
                                    <p:set>
                                      <p:cBhvr>
                                        <p:cTn id="212" dur="1" fill="hold">
                                          <p:stCondLst>
                                            <p:cond delay="999"/>
                                          </p:stCondLst>
                                        </p:cTn>
                                        <p:tgtEl>
                                          <p:spTgt spid="92"/>
                                        </p:tgtEl>
                                        <p:attrNameLst>
                                          <p:attrName>style.visibility</p:attrName>
                                        </p:attrNameLst>
                                      </p:cBhvr>
                                      <p:to>
                                        <p:strVal val="hidden"/>
                                      </p:to>
                                    </p:set>
                                  </p:childTnLst>
                                </p:cTn>
                              </p:par>
                              <p:par>
                                <p:cTn id="213" presetID="31" presetClass="exit" presetSubtype="0" fill="hold" grpId="0" nodeType="withEffect">
                                  <p:stCondLst>
                                    <p:cond delay="0"/>
                                  </p:stCondLst>
                                  <p:childTnLst>
                                    <p:anim calcmode="lin" valueType="num">
                                      <p:cBhvr>
                                        <p:cTn id="214" dur="1000"/>
                                        <p:tgtEl>
                                          <p:spTgt spid="93"/>
                                        </p:tgtEl>
                                        <p:attrNameLst>
                                          <p:attrName>ppt_w</p:attrName>
                                        </p:attrNameLst>
                                      </p:cBhvr>
                                      <p:tavLst>
                                        <p:tav tm="0">
                                          <p:val>
                                            <p:strVal val="ppt_w"/>
                                          </p:val>
                                        </p:tav>
                                        <p:tav tm="100000">
                                          <p:val>
                                            <p:fltVal val="0"/>
                                          </p:val>
                                        </p:tav>
                                      </p:tavLst>
                                    </p:anim>
                                    <p:anim calcmode="lin" valueType="num">
                                      <p:cBhvr>
                                        <p:cTn id="215" dur="1000"/>
                                        <p:tgtEl>
                                          <p:spTgt spid="93"/>
                                        </p:tgtEl>
                                        <p:attrNameLst>
                                          <p:attrName>ppt_h</p:attrName>
                                        </p:attrNameLst>
                                      </p:cBhvr>
                                      <p:tavLst>
                                        <p:tav tm="0">
                                          <p:val>
                                            <p:strVal val="ppt_h"/>
                                          </p:val>
                                        </p:tav>
                                        <p:tav tm="100000">
                                          <p:val>
                                            <p:fltVal val="0"/>
                                          </p:val>
                                        </p:tav>
                                      </p:tavLst>
                                    </p:anim>
                                    <p:anim calcmode="lin" valueType="num">
                                      <p:cBhvr>
                                        <p:cTn id="216" dur="1000"/>
                                        <p:tgtEl>
                                          <p:spTgt spid="93"/>
                                        </p:tgtEl>
                                        <p:attrNameLst>
                                          <p:attrName>style.rotation</p:attrName>
                                        </p:attrNameLst>
                                      </p:cBhvr>
                                      <p:tavLst>
                                        <p:tav tm="0">
                                          <p:val>
                                            <p:fltVal val="0"/>
                                          </p:val>
                                        </p:tav>
                                        <p:tav tm="100000">
                                          <p:val>
                                            <p:fltVal val="90"/>
                                          </p:val>
                                        </p:tav>
                                      </p:tavLst>
                                    </p:anim>
                                    <p:animEffect transition="out" filter="fade">
                                      <p:cBhvr>
                                        <p:cTn id="217" dur="1000"/>
                                        <p:tgtEl>
                                          <p:spTgt spid="93"/>
                                        </p:tgtEl>
                                      </p:cBhvr>
                                    </p:animEffect>
                                    <p:set>
                                      <p:cBhvr>
                                        <p:cTn id="218" dur="1" fill="hold">
                                          <p:stCondLst>
                                            <p:cond delay="999"/>
                                          </p:stCondLst>
                                        </p:cTn>
                                        <p:tgtEl>
                                          <p:spTgt spid="93"/>
                                        </p:tgtEl>
                                        <p:attrNameLst>
                                          <p:attrName>style.visibility</p:attrName>
                                        </p:attrNameLst>
                                      </p:cBhvr>
                                      <p:to>
                                        <p:strVal val="hidden"/>
                                      </p:to>
                                    </p:set>
                                  </p:childTnLst>
                                </p:cTn>
                              </p:par>
                            </p:childTnLst>
                          </p:cTn>
                        </p:par>
                      </p:childTnLst>
                    </p:cTn>
                  </p:par>
                </p:childTnLst>
              </p:cTn>
              <p:nextCondLst>
                <p:cond evt="onClick" delay="0">
                  <p:tgtEl>
                    <p:spTgt spid="111"/>
                  </p:tgtEl>
                </p:cond>
              </p:nextCondLst>
            </p:seq>
            <p:seq concurrent="1" nextAc="seek">
              <p:cTn id="219" restart="whenNotActive" fill="hold" evtFilter="cancelBubble" nodeType="interactiveSeq">
                <p:stCondLst>
                  <p:cond evt="onClick" delay="0">
                    <p:tgtEl>
                      <p:spTgt spid="104"/>
                    </p:tgtEl>
                  </p:cond>
                </p:stCondLst>
                <p:endSync evt="end" delay="0">
                  <p:rtn val="all"/>
                </p:endSync>
                <p:childTnLst>
                  <p:par>
                    <p:cTn id="220" fill="hold">
                      <p:stCondLst>
                        <p:cond delay="0"/>
                      </p:stCondLst>
                      <p:childTnLst>
                        <p:par>
                          <p:cTn id="221" fill="hold">
                            <p:stCondLst>
                              <p:cond delay="0"/>
                            </p:stCondLst>
                            <p:childTnLst>
                              <p:par>
                                <p:cTn id="222" presetID="10" presetClass="exit" presetSubtype="0" fill="hold" grpId="0" nodeType="clickEffect">
                                  <p:stCondLst>
                                    <p:cond delay="0"/>
                                  </p:stCondLst>
                                  <p:childTnLst>
                                    <p:animEffect transition="out" filter="fade">
                                      <p:cBhvr>
                                        <p:cTn id="223" dur="500"/>
                                        <p:tgtEl>
                                          <p:spTgt spid="102"/>
                                        </p:tgtEl>
                                      </p:cBhvr>
                                    </p:animEffect>
                                    <p:set>
                                      <p:cBhvr>
                                        <p:cTn id="224" dur="1" fill="hold">
                                          <p:stCondLst>
                                            <p:cond delay="499"/>
                                          </p:stCondLst>
                                        </p:cTn>
                                        <p:tgtEl>
                                          <p:spTgt spid="102"/>
                                        </p:tgtEl>
                                        <p:attrNameLst>
                                          <p:attrName>style.visibility</p:attrName>
                                        </p:attrNameLst>
                                      </p:cBhvr>
                                      <p:to>
                                        <p:strVal val="hidden"/>
                                      </p:to>
                                    </p:set>
                                  </p:childTnLst>
                                </p:cTn>
                              </p:par>
                              <p:par>
                                <p:cTn id="225" presetID="10" presetClass="exit" presetSubtype="0" fill="hold" grpId="0" nodeType="withEffect">
                                  <p:stCondLst>
                                    <p:cond delay="0"/>
                                  </p:stCondLst>
                                  <p:childTnLst>
                                    <p:animEffect transition="out" filter="fade">
                                      <p:cBhvr>
                                        <p:cTn id="226" dur="500"/>
                                        <p:tgtEl>
                                          <p:spTgt spid="116"/>
                                        </p:tgtEl>
                                      </p:cBhvr>
                                    </p:animEffect>
                                    <p:set>
                                      <p:cBhvr>
                                        <p:cTn id="227" dur="1" fill="hold">
                                          <p:stCondLst>
                                            <p:cond delay="499"/>
                                          </p:stCondLst>
                                        </p:cTn>
                                        <p:tgtEl>
                                          <p:spTgt spid="116"/>
                                        </p:tgtEl>
                                        <p:attrNameLst>
                                          <p:attrName>style.visibility</p:attrName>
                                        </p:attrNameLst>
                                      </p:cBhvr>
                                      <p:to>
                                        <p:strVal val="hidden"/>
                                      </p:to>
                                    </p:set>
                                  </p:childTnLst>
                                </p:cTn>
                              </p:par>
                              <p:par>
                                <p:cTn id="228" presetID="10" presetClass="exit" presetSubtype="0" fill="hold" grpId="0" nodeType="withEffect">
                                  <p:stCondLst>
                                    <p:cond delay="0"/>
                                  </p:stCondLst>
                                  <p:childTnLst>
                                    <p:animEffect transition="out" filter="fade">
                                      <p:cBhvr>
                                        <p:cTn id="229" dur="500"/>
                                        <p:tgtEl>
                                          <p:spTgt spid="117"/>
                                        </p:tgtEl>
                                      </p:cBhvr>
                                    </p:animEffect>
                                    <p:set>
                                      <p:cBhvr>
                                        <p:cTn id="230" dur="1" fill="hold">
                                          <p:stCondLst>
                                            <p:cond delay="499"/>
                                          </p:stCondLst>
                                        </p:cTn>
                                        <p:tgtEl>
                                          <p:spTgt spid="117"/>
                                        </p:tgtEl>
                                        <p:attrNameLst>
                                          <p:attrName>style.visibility</p:attrName>
                                        </p:attrNameLst>
                                      </p:cBhvr>
                                      <p:to>
                                        <p:strVal val="hidden"/>
                                      </p:to>
                                    </p:set>
                                  </p:childTnLst>
                                </p:cTn>
                              </p:par>
                              <p:par>
                                <p:cTn id="231" presetID="10" presetClass="exit" presetSubtype="0" fill="hold" grpId="0" nodeType="withEffect">
                                  <p:stCondLst>
                                    <p:cond delay="0"/>
                                  </p:stCondLst>
                                  <p:childTnLst>
                                    <p:animEffect transition="out" filter="fade">
                                      <p:cBhvr>
                                        <p:cTn id="232" dur="500"/>
                                        <p:tgtEl>
                                          <p:spTgt spid="118"/>
                                        </p:tgtEl>
                                      </p:cBhvr>
                                    </p:animEffect>
                                    <p:set>
                                      <p:cBhvr>
                                        <p:cTn id="233" dur="1" fill="hold">
                                          <p:stCondLst>
                                            <p:cond delay="499"/>
                                          </p:stCondLst>
                                        </p:cTn>
                                        <p:tgtEl>
                                          <p:spTgt spid="118"/>
                                        </p:tgtEl>
                                        <p:attrNameLst>
                                          <p:attrName>style.visibility</p:attrName>
                                        </p:attrNameLst>
                                      </p:cBhvr>
                                      <p:to>
                                        <p:strVal val="hidden"/>
                                      </p:to>
                                    </p:set>
                                  </p:childTnLst>
                                </p:cTn>
                              </p:par>
                              <p:par>
                                <p:cTn id="234" presetID="6" presetClass="entr" presetSubtype="16" fill="hold" grpId="0" nodeType="withEffect">
                                  <p:stCondLst>
                                    <p:cond delay="0"/>
                                  </p:stCondLst>
                                  <p:childTnLst>
                                    <p:set>
                                      <p:cBhvr>
                                        <p:cTn id="235" dur="1" fill="hold">
                                          <p:stCondLst>
                                            <p:cond delay="0"/>
                                          </p:stCondLst>
                                        </p:cTn>
                                        <p:tgtEl>
                                          <p:spTgt spid="115"/>
                                        </p:tgtEl>
                                        <p:attrNameLst>
                                          <p:attrName>style.visibility</p:attrName>
                                        </p:attrNameLst>
                                      </p:cBhvr>
                                      <p:to>
                                        <p:strVal val="visible"/>
                                      </p:to>
                                    </p:set>
                                    <p:animEffect transition="in" filter="circle(in)">
                                      <p:cBhvr>
                                        <p:cTn id="236" dur="2000"/>
                                        <p:tgtEl>
                                          <p:spTgt spid="115"/>
                                        </p:tgtEl>
                                      </p:cBhvr>
                                    </p:animEffect>
                                  </p:childTnLst>
                                </p:cTn>
                              </p:par>
                            </p:childTnLst>
                          </p:cTn>
                        </p:par>
                      </p:childTnLst>
                    </p:cTn>
                  </p:par>
                </p:childTnLst>
              </p:cTn>
              <p:nextCondLst>
                <p:cond evt="onClick" delay="0">
                  <p:tgtEl>
                    <p:spTgt spid="104"/>
                  </p:tgtEl>
                </p:cond>
              </p:nextCondLst>
            </p:seq>
            <p:seq concurrent="1" nextAc="seek">
              <p:cTn id="237" restart="whenNotActive" fill="hold" evtFilter="cancelBubble" nodeType="interactiveSeq">
                <p:stCondLst>
                  <p:cond evt="onClick" delay="0">
                    <p:tgtEl>
                      <p:spTgt spid="105"/>
                    </p:tgtEl>
                  </p:cond>
                </p:stCondLst>
                <p:endSync evt="end" delay="0">
                  <p:rtn val="all"/>
                </p:endSync>
                <p:childTnLst>
                  <p:par>
                    <p:cTn id="238" fill="hold">
                      <p:stCondLst>
                        <p:cond delay="indefinite"/>
                      </p:stCondLst>
                      <p:childTnLst>
                        <p:par>
                          <p:cTn id="239" fill="hold">
                            <p:stCondLst>
                              <p:cond delay="0"/>
                            </p:stCondLst>
                            <p:childTnLst>
                              <p:par>
                                <p:cTn id="240" presetID="10" presetClass="exit" presetSubtype="0" fill="hold" grpId="1" nodeType="clickEffect">
                                  <p:stCondLst>
                                    <p:cond delay="0"/>
                                  </p:stCondLst>
                                  <p:childTnLst>
                                    <p:animEffect transition="out" filter="fade">
                                      <p:cBhvr>
                                        <p:cTn id="241" dur="500"/>
                                        <p:tgtEl>
                                          <p:spTgt spid="116"/>
                                        </p:tgtEl>
                                      </p:cBhvr>
                                    </p:animEffect>
                                    <p:set>
                                      <p:cBhvr>
                                        <p:cTn id="242" dur="1" fill="hold">
                                          <p:stCondLst>
                                            <p:cond delay="499"/>
                                          </p:stCondLst>
                                        </p:cTn>
                                        <p:tgtEl>
                                          <p:spTgt spid="116"/>
                                        </p:tgtEl>
                                        <p:attrNameLst>
                                          <p:attrName>style.visibility</p:attrName>
                                        </p:attrNameLst>
                                      </p:cBhvr>
                                      <p:to>
                                        <p:strVal val="hidden"/>
                                      </p:to>
                                    </p:set>
                                  </p:childTnLst>
                                </p:cTn>
                              </p:par>
                              <p:par>
                                <p:cTn id="243" presetID="10" presetClass="exit" presetSubtype="0" fill="hold" grpId="1" nodeType="withEffect">
                                  <p:stCondLst>
                                    <p:cond delay="0"/>
                                  </p:stCondLst>
                                  <p:childTnLst>
                                    <p:animEffect transition="out" filter="fade">
                                      <p:cBhvr>
                                        <p:cTn id="244" dur="500"/>
                                        <p:tgtEl>
                                          <p:spTgt spid="117"/>
                                        </p:tgtEl>
                                      </p:cBhvr>
                                    </p:animEffect>
                                    <p:set>
                                      <p:cBhvr>
                                        <p:cTn id="245" dur="1" fill="hold">
                                          <p:stCondLst>
                                            <p:cond delay="499"/>
                                          </p:stCondLst>
                                        </p:cTn>
                                        <p:tgtEl>
                                          <p:spTgt spid="117"/>
                                        </p:tgtEl>
                                        <p:attrNameLst>
                                          <p:attrName>style.visibility</p:attrName>
                                        </p:attrNameLst>
                                      </p:cBhvr>
                                      <p:to>
                                        <p:strVal val="hidden"/>
                                      </p:to>
                                    </p:set>
                                  </p:childTnLst>
                                </p:cTn>
                              </p:par>
                              <p:par>
                                <p:cTn id="246" presetID="10" presetClass="exit" presetSubtype="0" fill="hold" grpId="1" nodeType="withEffect">
                                  <p:stCondLst>
                                    <p:cond delay="0"/>
                                  </p:stCondLst>
                                  <p:childTnLst>
                                    <p:animEffect transition="out" filter="fade">
                                      <p:cBhvr>
                                        <p:cTn id="247" dur="500"/>
                                        <p:tgtEl>
                                          <p:spTgt spid="118"/>
                                        </p:tgtEl>
                                      </p:cBhvr>
                                    </p:animEffect>
                                    <p:set>
                                      <p:cBhvr>
                                        <p:cTn id="248" dur="1" fill="hold">
                                          <p:stCondLst>
                                            <p:cond delay="499"/>
                                          </p:stCondLst>
                                        </p:cTn>
                                        <p:tgtEl>
                                          <p:spTgt spid="118"/>
                                        </p:tgtEl>
                                        <p:attrNameLst>
                                          <p:attrName>style.visibility</p:attrName>
                                        </p:attrNameLst>
                                      </p:cBhvr>
                                      <p:to>
                                        <p:strVal val="hidden"/>
                                      </p:to>
                                    </p:set>
                                  </p:childTnLst>
                                </p:cTn>
                              </p:par>
                              <p:par>
                                <p:cTn id="249" presetID="10" presetClass="exit" presetSubtype="0" fill="hold" grpId="1" nodeType="withEffect">
                                  <p:stCondLst>
                                    <p:cond delay="0"/>
                                  </p:stCondLst>
                                  <p:childTnLst>
                                    <p:animEffect transition="out" filter="fade">
                                      <p:cBhvr>
                                        <p:cTn id="250" dur="500"/>
                                        <p:tgtEl>
                                          <p:spTgt spid="115"/>
                                        </p:tgtEl>
                                      </p:cBhvr>
                                    </p:animEffect>
                                    <p:set>
                                      <p:cBhvr>
                                        <p:cTn id="251" dur="1" fill="hold">
                                          <p:stCondLst>
                                            <p:cond delay="499"/>
                                          </p:stCondLst>
                                        </p:cTn>
                                        <p:tgtEl>
                                          <p:spTgt spid="115"/>
                                        </p:tgtEl>
                                        <p:attrNameLst>
                                          <p:attrName>style.visibility</p:attrName>
                                        </p:attrNameLst>
                                      </p:cBhvr>
                                      <p:to>
                                        <p:strVal val="hidden"/>
                                      </p:to>
                                    </p:set>
                                  </p:childTnLst>
                                </p:cTn>
                              </p:par>
                              <p:par>
                                <p:cTn id="252" presetID="6" presetClass="entr" presetSubtype="16" fill="hold" grpId="1" nodeType="withEffect">
                                  <p:stCondLst>
                                    <p:cond delay="0"/>
                                  </p:stCondLst>
                                  <p:childTnLst>
                                    <p:set>
                                      <p:cBhvr>
                                        <p:cTn id="253" dur="1" fill="hold">
                                          <p:stCondLst>
                                            <p:cond delay="0"/>
                                          </p:stCondLst>
                                        </p:cTn>
                                        <p:tgtEl>
                                          <p:spTgt spid="102"/>
                                        </p:tgtEl>
                                        <p:attrNameLst>
                                          <p:attrName>style.visibility</p:attrName>
                                        </p:attrNameLst>
                                      </p:cBhvr>
                                      <p:to>
                                        <p:strVal val="visible"/>
                                      </p:to>
                                    </p:set>
                                    <p:animEffect transition="in" filter="circle(in)">
                                      <p:cBhvr>
                                        <p:cTn id="254" dur="2000"/>
                                        <p:tgtEl>
                                          <p:spTgt spid="102"/>
                                        </p:tgtEl>
                                      </p:cBhvr>
                                    </p:animEffect>
                                  </p:childTnLst>
                                </p:cTn>
                              </p:par>
                            </p:childTnLst>
                          </p:cTn>
                        </p:par>
                      </p:childTnLst>
                    </p:cTn>
                  </p:par>
                </p:childTnLst>
              </p:cTn>
              <p:nextCondLst>
                <p:cond evt="onClick" delay="0">
                  <p:tgtEl>
                    <p:spTgt spid="105"/>
                  </p:tgtEl>
                </p:cond>
              </p:nextCondLst>
            </p:seq>
            <p:seq concurrent="1" nextAc="seek">
              <p:cTn id="255" restart="whenNotActive" fill="hold" evtFilter="cancelBubble" nodeType="interactiveSeq">
                <p:stCondLst>
                  <p:cond evt="onClick" delay="0">
                    <p:tgtEl>
                      <p:spTgt spid="106"/>
                    </p:tgtEl>
                  </p:cond>
                </p:stCondLst>
                <p:endSync evt="end" delay="0">
                  <p:rtn val="all"/>
                </p:endSync>
                <p:childTnLst>
                  <p:par>
                    <p:cTn id="256" fill="hold">
                      <p:stCondLst>
                        <p:cond delay="0"/>
                      </p:stCondLst>
                      <p:childTnLst>
                        <p:par>
                          <p:cTn id="257" fill="hold">
                            <p:stCondLst>
                              <p:cond delay="0"/>
                            </p:stCondLst>
                            <p:childTnLst>
                              <p:par>
                                <p:cTn id="258" presetID="16" presetClass="exit" presetSubtype="21" fill="hold" grpId="2" nodeType="clickEffect">
                                  <p:stCondLst>
                                    <p:cond delay="0"/>
                                  </p:stCondLst>
                                  <p:childTnLst>
                                    <p:animEffect transition="out" filter="barn(inVertical)">
                                      <p:cBhvr>
                                        <p:cTn id="259" dur="500"/>
                                        <p:tgtEl>
                                          <p:spTgt spid="102"/>
                                        </p:tgtEl>
                                      </p:cBhvr>
                                    </p:animEffect>
                                    <p:set>
                                      <p:cBhvr>
                                        <p:cTn id="260" dur="1" fill="hold">
                                          <p:stCondLst>
                                            <p:cond delay="499"/>
                                          </p:stCondLst>
                                        </p:cTn>
                                        <p:tgtEl>
                                          <p:spTgt spid="102"/>
                                        </p:tgtEl>
                                        <p:attrNameLst>
                                          <p:attrName>style.visibility</p:attrName>
                                        </p:attrNameLst>
                                      </p:cBhvr>
                                      <p:to>
                                        <p:strVal val="hidden"/>
                                      </p:to>
                                    </p:set>
                                  </p:childTnLst>
                                </p:cTn>
                              </p:par>
                              <p:par>
                                <p:cTn id="261" presetID="16" presetClass="exit" presetSubtype="21" fill="hold" grpId="2" nodeType="withEffect">
                                  <p:stCondLst>
                                    <p:cond delay="0"/>
                                  </p:stCondLst>
                                  <p:childTnLst>
                                    <p:animEffect transition="out" filter="barn(inVertical)">
                                      <p:cBhvr>
                                        <p:cTn id="262" dur="500"/>
                                        <p:tgtEl>
                                          <p:spTgt spid="117"/>
                                        </p:tgtEl>
                                      </p:cBhvr>
                                    </p:animEffect>
                                    <p:set>
                                      <p:cBhvr>
                                        <p:cTn id="263" dur="1" fill="hold">
                                          <p:stCondLst>
                                            <p:cond delay="499"/>
                                          </p:stCondLst>
                                        </p:cTn>
                                        <p:tgtEl>
                                          <p:spTgt spid="117"/>
                                        </p:tgtEl>
                                        <p:attrNameLst>
                                          <p:attrName>style.visibility</p:attrName>
                                        </p:attrNameLst>
                                      </p:cBhvr>
                                      <p:to>
                                        <p:strVal val="hidden"/>
                                      </p:to>
                                    </p:set>
                                  </p:childTnLst>
                                </p:cTn>
                              </p:par>
                              <p:par>
                                <p:cTn id="264" presetID="16" presetClass="exit" presetSubtype="21" fill="hold" grpId="2" nodeType="withEffect">
                                  <p:stCondLst>
                                    <p:cond delay="0"/>
                                  </p:stCondLst>
                                  <p:childTnLst>
                                    <p:animEffect transition="out" filter="barn(inVertical)">
                                      <p:cBhvr>
                                        <p:cTn id="265" dur="500"/>
                                        <p:tgtEl>
                                          <p:spTgt spid="118"/>
                                        </p:tgtEl>
                                      </p:cBhvr>
                                    </p:animEffect>
                                    <p:set>
                                      <p:cBhvr>
                                        <p:cTn id="266" dur="1" fill="hold">
                                          <p:stCondLst>
                                            <p:cond delay="499"/>
                                          </p:stCondLst>
                                        </p:cTn>
                                        <p:tgtEl>
                                          <p:spTgt spid="118"/>
                                        </p:tgtEl>
                                        <p:attrNameLst>
                                          <p:attrName>style.visibility</p:attrName>
                                        </p:attrNameLst>
                                      </p:cBhvr>
                                      <p:to>
                                        <p:strVal val="hidden"/>
                                      </p:to>
                                    </p:set>
                                  </p:childTnLst>
                                </p:cTn>
                              </p:par>
                              <p:par>
                                <p:cTn id="267" presetID="16" presetClass="exit" presetSubtype="21" fill="hold" grpId="2" nodeType="withEffect">
                                  <p:stCondLst>
                                    <p:cond delay="0"/>
                                  </p:stCondLst>
                                  <p:childTnLst>
                                    <p:animEffect transition="out" filter="barn(inVertical)">
                                      <p:cBhvr>
                                        <p:cTn id="268" dur="500"/>
                                        <p:tgtEl>
                                          <p:spTgt spid="115"/>
                                        </p:tgtEl>
                                      </p:cBhvr>
                                    </p:animEffect>
                                    <p:set>
                                      <p:cBhvr>
                                        <p:cTn id="269" dur="1" fill="hold">
                                          <p:stCondLst>
                                            <p:cond delay="499"/>
                                          </p:stCondLst>
                                        </p:cTn>
                                        <p:tgtEl>
                                          <p:spTgt spid="115"/>
                                        </p:tgtEl>
                                        <p:attrNameLst>
                                          <p:attrName>style.visibility</p:attrName>
                                        </p:attrNameLst>
                                      </p:cBhvr>
                                      <p:to>
                                        <p:strVal val="hidden"/>
                                      </p:to>
                                    </p:set>
                                  </p:childTnLst>
                                </p:cTn>
                              </p:par>
                              <p:par>
                                <p:cTn id="270" presetID="10" presetClass="entr" presetSubtype="0" fill="hold" grpId="2" nodeType="withEffect">
                                  <p:stCondLst>
                                    <p:cond delay="0"/>
                                  </p:stCondLst>
                                  <p:childTnLst>
                                    <p:set>
                                      <p:cBhvr>
                                        <p:cTn id="271" dur="1" fill="hold">
                                          <p:stCondLst>
                                            <p:cond delay="0"/>
                                          </p:stCondLst>
                                        </p:cTn>
                                        <p:tgtEl>
                                          <p:spTgt spid="116"/>
                                        </p:tgtEl>
                                        <p:attrNameLst>
                                          <p:attrName>style.visibility</p:attrName>
                                        </p:attrNameLst>
                                      </p:cBhvr>
                                      <p:to>
                                        <p:strVal val="visible"/>
                                      </p:to>
                                    </p:set>
                                    <p:animEffect transition="in" filter="fade">
                                      <p:cBhvr>
                                        <p:cTn id="272" dur="500"/>
                                        <p:tgtEl>
                                          <p:spTgt spid="116"/>
                                        </p:tgtEl>
                                      </p:cBhvr>
                                    </p:animEffect>
                                  </p:childTnLst>
                                </p:cTn>
                              </p:par>
                            </p:childTnLst>
                          </p:cTn>
                        </p:par>
                      </p:childTnLst>
                    </p:cTn>
                  </p:par>
                </p:childTnLst>
              </p:cTn>
              <p:nextCondLst>
                <p:cond evt="onClick" delay="0">
                  <p:tgtEl>
                    <p:spTgt spid="106"/>
                  </p:tgtEl>
                </p:cond>
              </p:nextCondLst>
            </p:seq>
            <p:seq concurrent="1" nextAc="seek">
              <p:cTn id="273" restart="whenNotActive" fill="hold" evtFilter="cancelBubble" nodeType="interactiveSeq">
                <p:stCondLst>
                  <p:cond evt="onClick" delay="0">
                    <p:tgtEl>
                      <p:spTgt spid="107"/>
                    </p:tgtEl>
                  </p:cond>
                </p:stCondLst>
                <p:endSync evt="end" delay="0">
                  <p:rtn val="all"/>
                </p:endSync>
                <p:childTnLst>
                  <p:par>
                    <p:cTn id="274" fill="hold">
                      <p:stCondLst>
                        <p:cond delay="0"/>
                      </p:stCondLst>
                      <p:childTnLst>
                        <p:par>
                          <p:cTn id="275" fill="hold">
                            <p:stCondLst>
                              <p:cond delay="0"/>
                            </p:stCondLst>
                            <p:childTnLst>
                              <p:par>
                                <p:cTn id="276" presetID="16" presetClass="exit" presetSubtype="21" fill="hold" grpId="3" nodeType="clickEffect">
                                  <p:stCondLst>
                                    <p:cond delay="0"/>
                                  </p:stCondLst>
                                  <p:childTnLst>
                                    <p:animEffect transition="out" filter="barn(inVertical)">
                                      <p:cBhvr>
                                        <p:cTn id="277" dur="500"/>
                                        <p:tgtEl>
                                          <p:spTgt spid="102"/>
                                        </p:tgtEl>
                                      </p:cBhvr>
                                    </p:animEffect>
                                    <p:set>
                                      <p:cBhvr>
                                        <p:cTn id="278" dur="1" fill="hold">
                                          <p:stCondLst>
                                            <p:cond delay="499"/>
                                          </p:stCondLst>
                                        </p:cTn>
                                        <p:tgtEl>
                                          <p:spTgt spid="102"/>
                                        </p:tgtEl>
                                        <p:attrNameLst>
                                          <p:attrName>style.visibility</p:attrName>
                                        </p:attrNameLst>
                                      </p:cBhvr>
                                      <p:to>
                                        <p:strVal val="hidden"/>
                                      </p:to>
                                    </p:set>
                                  </p:childTnLst>
                                </p:cTn>
                              </p:par>
                              <p:par>
                                <p:cTn id="279" presetID="16" presetClass="exit" presetSubtype="21" fill="hold" grpId="3" nodeType="withEffect">
                                  <p:stCondLst>
                                    <p:cond delay="0"/>
                                  </p:stCondLst>
                                  <p:childTnLst>
                                    <p:animEffect transition="out" filter="barn(inVertical)">
                                      <p:cBhvr>
                                        <p:cTn id="280" dur="500"/>
                                        <p:tgtEl>
                                          <p:spTgt spid="116"/>
                                        </p:tgtEl>
                                      </p:cBhvr>
                                    </p:animEffect>
                                    <p:set>
                                      <p:cBhvr>
                                        <p:cTn id="281" dur="1" fill="hold">
                                          <p:stCondLst>
                                            <p:cond delay="499"/>
                                          </p:stCondLst>
                                        </p:cTn>
                                        <p:tgtEl>
                                          <p:spTgt spid="116"/>
                                        </p:tgtEl>
                                        <p:attrNameLst>
                                          <p:attrName>style.visibility</p:attrName>
                                        </p:attrNameLst>
                                      </p:cBhvr>
                                      <p:to>
                                        <p:strVal val="hidden"/>
                                      </p:to>
                                    </p:set>
                                  </p:childTnLst>
                                </p:cTn>
                              </p:par>
                              <p:par>
                                <p:cTn id="282" presetID="16" presetClass="exit" presetSubtype="21" fill="hold" grpId="3" nodeType="withEffect">
                                  <p:stCondLst>
                                    <p:cond delay="0"/>
                                  </p:stCondLst>
                                  <p:childTnLst>
                                    <p:animEffect transition="out" filter="barn(inVertical)">
                                      <p:cBhvr>
                                        <p:cTn id="283" dur="500"/>
                                        <p:tgtEl>
                                          <p:spTgt spid="118"/>
                                        </p:tgtEl>
                                      </p:cBhvr>
                                    </p:animEffect>
                                    <p:set>
                                      <p:cBhvr>
                                        <p:cTn id="284" dur="1" fill="hold">
                                          <p:stCondLst>
                                            <p:cond delay="499"/>
                                          </p:stCondLst>
                                        </p:cTn>
                                        <p:tgtEl>
                                          <p:spTgt spid="118"/>
                                        </p:tgtEl>
                                        <p:attrNameLst>
                                          <p:attrName>style.visibility</p:attrName>
                                        </p:attrNameLst>
                                      </p:cBhvr>
                                      <p:to>
                                        <p:strVal val="hidden"/>
                                      </p:to>
                                    </p:set>
                                  </p:childTnLst>
                                </p:cTn>
                              </p:par>
                              <p:par>
                                <p:cTn id="285" presetID="16" presetClass="exit" presetSubtype="21" fill="hold" grpId="3" nodeType="withEffect">
                                  <p:stCondLst>
                                    <p:cond delay="0"/>
                                  </p:stCondLst>
                                  <p:childTnLst>
                                    <p:animEffect transition="out" filter="barn(inVertical)">
                                      <p:cBhvr>
                                        <p:cTn id="286" dur="500"/>
                                        <p:tgtEl>
                                          <p:spTgt spid="115"/>
                                        </p:tgtEl>
                                      </p:cBhvr>
                                    </p:animEffect>
                                    <p:set>
                                      <p:cBhvr>
                                        <p:cTn id="287" dur="1" fill="hold">
                                          <p:stCondLst>
                                            <p:cond delay="499"/>
                                          </p:stCondLst>
                                        </p:cTn>
                                        <p:tgtEl>
                                          <p:spTgt spid="115"/>
                                        </p:tgtEl>
                                        <p:attrNameLst>
                                          <p:attrName>style.visibility</p:attrName>
                                        </p:attrNameLst>
                                      </p:cBhvr>
                                      <p:to>
                                        <p:strVal val="hidden"/>
                                      </p:to>
                                    </p:set>
                                  </p:childTnLst>
                                </p:cTn>
                              </p:par>
                              <p:par>
                                <p:cTn id="288" presetID="10" presetClass="entr" presetSubtype="0" fill="hold" grpId="3" nodeType="withEffect">
                                  <p:stCondLst>
                                    <p:cond delay="0"/>
                                  </p:stCondLst>
                                  <p:childTnLst>
                                    <p:set>
                                      <p:cBhvr>
                                        <p:cTn id="289" dur="1" fill="hold">
                                          <p:stCondLst>
                                            <p:cond delay="0"/>
                                          </p:stCondLst>
                                        </p:cTn>
                                        <p:tgtEl>
                                          <p:spTgt spid="117"/>
                                        </p:tgtEl>
                                        <p:attrNameLst>
                                          <p:attrName>style.visibility</p:attrName>
                                        </p:attrNameLst>
                                      </p:cBhvr>
                                      <p:to>
                                        <p:strVal val="visible"/>
                                      </p:to>
                                    </p:set>
                                    <p:animEffect transition="in" filter="fade">
                                      <p:cBhvr>
                                        <p:cTn id="290" dur="500"/>
                                        <p:tgtEl>
                                          <p:spTgt spid="117"/>
                                        </p:tgtEl>
                                      </p:cBhvr>
                                    </p:animEffect>
                                  </p:childTnLst>
                                </p:cTn>
                              </p:par>
                            </p:childTnLst>
                          </p:cTn>
                        </p:par>
                      </p:childTnLst>
                    </p:cTn>
                  </p:par>
                </p:childTnLst>
              </p:cTn>
              <p:nextCondLst>
                <p:cond evt="onClick" delay="0">
                  <p:tgtEl>
                    <p:spTgt spid="107"/>
                  </p:tgtEl>
                </p:cond>
              </p:nextCondLst>
            </p:seq>
            <p:seq concurrent="1" nextAc="seek">
              <p:cTn id="291" restart="whenNotActive" fill="hold" evtFilter="cancelBubble" nodeType="interactiveSeq">
                <p:stCondLst>
                  <p:cond evt="onClick" delay="0">
                    <p:tgtEl>
                      <p:spTgt spid="108"/>
                    </p:tgtEl>
                  </p:cond>
                </p:stCondLst>
                <p:endSync evt="end" delay="0">
                  <p:rtn val="all"/>
                </p:endSync>
                <p:childTnLst>
                  <p:par>
                    <p:cTn id="292" fill="hold">
                      <p:stCondLst>
                        <p:cond delay="0"/>
                      </p:stCondLst>
                      <p:childTnLst>
                        <p:par>
                          <p:cTn id="293" fill="hold">
                            <p:stCondLst>
                              <p:cond delay="0"/>
                            </p:stCondLst>
                            <p:childTnLst>
                              <p:par>
                                <p:cTn id="294" presetID="16" presetClass="exit" presetSubtype="21" fill="hold" grpId="4" nodeType="clickEffect">
                                  <p:stCondLst>
                                    <p:cond delay="0"/>
                                  </p:stCondLst>
                                  <p:childTnLst>
                                    <p:animEffect transition="out" filter="barn(inVertical)">
                                      <p:cBhvr>
                                        <p:cTn id="295" dur="500"/>
                                        <p:tgtEl>
                                          <p:spTgt spid="102"/>
                                        </p:tgtEl>
                                      </p:cBhvr>
                                    </p:animEffect>
                                    <p:set>
                                      <p:cBhvr>
                                        <p:cTn id="296" dur="1" fill="hold">
                                          <p:stCondLst>
                                            <p:cond delay="499"/>
                                          </p:stCondLst>
                                        </p:cTn>
                                        <p:tgtEl>
                                          <p:spTgt spid="102"/>
                                        </p:tgtEl>
                                        <p:attrNameLst>
                                          <p:attrName>style.visibility</p:attrName>
                                        </p:attrNameLst>
                                      </p:cBhvr>
                                      <p:to>
                                        <p:strVal val="hidden"/>
                                      </p:to>
                                    </p:set>
                                  </p:childTnLst>
                                </p:cTn>
                              </p:par>
                              <p:par>
                                <p:cTn id="297" presetID="16" presetClass="exit" presetSubtype="21" fill="hold" grpId="4" nodeType="withEffect">
                                  <p:stCondLst>
                                    <p:cond delay="0"/>
                                  </p:stCondLst>
                                  <p:childTnLst>
                                    <p:animEffect transition="out" filter="barn(inVertical)">
                                      <p:cBhvr>
                                        <p:cTn id="298" dur="500"/>
                                        <p:tgtEl>
                                          <p:spTgt spid="116"/>
                                        </p:tgtEl>
                                      </p:cBhvr>
                                    </p:animEffect>
                                    <p:set>
                                      <p:cBhvr>
                                        <p:cTn id="299" dur="1" fill="hold">
                                          <p:stCondLst>
                                            <p:cond delay="499"/>
                                          </p:stCondLst>
                                        </p:cTn>
                                        <p:tgtEl>
                                          <p:spTgt spid="116"/>
                                        </p:tgtEl>
                                        <p:attrNameLst>
                                          <p:attrName>style.visibility</p:attrName>
                                        </p:attrNameLst>
                                      </p:cBhvr>
                                      <p:to>
                                        <p:strVal val="hidden"/>
                                      </p:to>
                                    </p:set>
                                  </p:childTnLst>
                                </p:cTn>
                              </p:par>
                              <p:par>
                                <p:cTn id="300" presetID="16" presetClass="exit" presetSubtype="21" fill="hold" grpId="4" nodeType="withEffect">
                                  <p:stCondLst>
                                    <p:cond delay="0"/>
                                  </p:stCondLst>
                                  <p:childTnLst>
                                    <p:animEffect transition="out" filter="barn(inVertical)">
                                      <p:cBhvr>
                                        <p:cTn id="301" dur="500"/>
                                        <p:tgtEl>
                                          <p:spTgt spid="117"/>
                                        </p:tgtEl>
                                      </p:cBhvr>
                                    </p:animEffect>
                                    <p:set>
                                      <p:cBhvr>
                                        <p:cTn id="302" dur="1" fill="hold">
                                          <p:stCondLst>
                                            <p:cond delay="499"/>
                                          </p:stCondLst>
                                        </p:cTn>
                                        <p:tgtEl>
                                          <p:spTgt spid="117"/>
                                        </p:tgtEl>
                                        <p:attrNameLst>
                                          <p:attrName>style.visibility</p:attrName>
                                        </p:attrNameLst>
                                      </p:cBhvr>
                                      <p:to>
                                        <p:strVal val="hidden"/>
                                      </p:to>
                                    </p:set>
                                  </p:childTnLst>
                                </p:cTn>
                              </p:par>
                              <p:par>
                                <p:cTn id="303" presetID="16" presetClass="exit" presetSubtype="21" fill="hold" grpId="4" nodeType="withEffect">
                                  <p:stCondLst>
                                    <p:cond delay="0"/>
                                  </p:stCondLst>
                                  <p:childTnLst>
                                    <p:animEffect transition="out" filter="barn(inVertical)">
                                      <p:cBhvr>
                                        <p:cTn id="304" dur="500"/>
                                        <p:tgtEl>
                                          <p:spTgt spid="115"/>
                                        </p:tgtEl>
                                      </p:cBhvr>
                                    </p:animEffect>
                                    <p:set>
                                      <p:cBhvr>
                                        <p:cTn id="305" dur="1" fill="hold">
                                          <p:stCondLst>
                                            <p:cond delay="499"/>
                                          </p:stCondLst>
                                        </p:cTn>
                                        <p:tgtEl>
                                          <p:spTgt spid="115"/>
                                        </p:tgtEl>
                                        <p:attrNameLst>
                                          <p:attrName>style.visibility</p:attrName>
                                        </p:attrNameLst>
                                      </p:cBhvr>
                                      <p:to>
                                        <p:strVal val="hidden"/>
                                      </p:to>
                                    </p:set>
                                  </p:childTnLst>
                                </p:cTn>
                              </p:par>
                              <p:par>
                                <p:cTn id="306" presetID="10" presetClass="entr" presetSubtype="0" fill="hold" grpId="4" nodeType="withEffect">
                                  <p:stCondLst>
                                    <p:cond delay="0"/>
                                  </p:stCondLst>
                                  <p:childTnLst>
                                    <p:set>
                                      <p:cBhvr>
                                        <p:cTn id="307" dur="1" fill="hold">
                                          <p:stCondLst>
                                            <p:cond delay="0"/>
                                          </p:stCondLst>
                                        </p:cTn>
                                        <p:tgtEl>
                                          <p:spTgt spid="118"/>
                                        </p:tgtEl>
                                        <p:attrNameLst>
                                          <p:attrName>style.visibility</p:attrName>
                                        </p:attrNameLst>
                                      </p:cBhvr>
                                      <p:to>
                                        <p:strVal val="visible"/>
                                      </p:to>
                                    </p:set>
                                    <p:animEffect transition="in" filter="fade">
                                      <p:cBhvr>
                                        <p:cTn id="308" dur="500"/>
                                        <p:tgtEl>
                                          <p:spTgt spid="118"/>
                                        </p:tgtEl>
                                      </p:cBhvr>
                                    </p:animEffect>
                                  </p:childTnLst>
                                </p:cTn>
                              </p:par>
                            </p:childTnLst>
                          </p:cTn>
                        </p:par>
                      </p:childTnLst>
                    </p:cTn>
                  </p:par>
                </p:childTnLst>
              </p:cTn>
              <p:nextCondLst>
                <p:cond evt="onClick" delay="0">
                  <p:tgtEl>
                    <p:spTgt spid="108"/>
                  </p:tgtEl>
                </p:cond>
              </p:nextCondLst>
            </p:seq>
          </p:childTnLst>
        </p:cTn>
      </p:par>
    </p:tnLst>
    <p:bldLst>
      <p:bldP spid="67" grpId="0" animBg="1"/>
      <p:bldP spid="68" grpId="0" animBg="1"/>
      <p:bldP spid="69" grpId="0" animBg="1"/>
      <p:bldP spid="71" grpId="0" animBg="1"/>
      <p:bldP spid="72" grpId="0" animBg="1"/>
      <p:bldP spid="73" grpId="0" animBg="1"/>
      <p:bldP spid="74" grpId="0" animBg="1"/>
      <p:bldP spid="75" grpId="0" animBg="1"/>
      <p:bldP spid="76" grpId="0" animBg="1"/>
      <p:bldP spid="77" grpId="0" animBg="1"/>
      <p:bldP spid="78" grpId="0" animBg="1"/>
      <p:bldP spid="80" grpId="0" animBg="1"/>
      <p:bldP spid="81" grpId="0" animBg="1"/>
      <p:bldP spid="82" grpId="0" animBg="1"/>
      <p:bldP spid="83" grpId="0" animBg="1"/>
      <p:bldP spid="84" grpId="0" animBg="1"/>
      <p:bldP spid="85" grpId="0" animBg="1"/>
      <p:bldP spid="87" grpId="0" animBg="1"/>
      <p:bldP spid="88" grpId="0" animBg="1"/>
      <p:bldP spid="89" grpId="0" animBg="1"/>
      <p:bldP spid="90" grpId="0" animBg="1"/>
      <p:bldP spid="91" grpId="0" animBg="1"/>
      <p:bldP spid="92" grpId="0" animBg="1"/>
      <p:bldP spid="93" grpId="0" animBg="1"/>
      <p:bldP spid="95" grpId="0" animBg="1"/>
      <p:bldP spid="96" grpId="0" animBg="1"/>
      <p:bldP spid="97" grpId="0" animBg="1"/>
      <p:bldP spid="98" grpId="0" animBg="1"/>
      <p:bldP spid="99" grpId="0" animBg="1"/>
      <p:bldP spid="100" grpId="0" animBg="1"/>
      <p:bldP spid="103" grpId="0"/>
      <p:bldP spid="115" grpId="0" animBg="1"/>
      <p:bldP spid="115" grpId="1" animBg="1"/>
      <p:bldP spid="115" grpId="2" animBg="1"/>
      <p:bldP spid="115" grpId="3" animBg="1"/>
      <p:bldP spid="115" grpId="4" animBg="1"/>
      <p:bldP spid="115" grpId="5" animBg="1"/>
      <p:bldP spid="102" grpId="0" animBg="1"/>
      <p:bldP spid="102" grpId="1" animBg="1"/>
      <p:bldP spid="102" grpId="2" animBg="1"/>
      <p:bldP spid="102" grpId="3" animBg="1"/>
      <p:bldP spid="102" grpId="4" animBg="1"/>
      <p:bldP spid="102" grpId="5" animBg="1"/>
      <p:bldP spid="116" grpId="0" animBg="1"/>
      <p:bldP spid="116" grpId="1" animBg="1"/>
      <p:bldP spid="116" grpId="2" animBg="1"/>
      <p:bldP spid="116" grpId="3" animBg="1"/>
      <p:bldP spid="116" grpId="4" animBg="1"/>
      <p:bldP spid="116" grpId="5" animBg="1"/>
      <p:bldP spid="117" grpId="0" animBg="1"/>
      <p:bldP spid="117" grpId="1" animBg="1"/>
      <p:bldP spid="117" grpId="2" animBg="1"/>
      <p:bldP spid="117" grpId="3" animBg="1"/>
      <p:bldP spid="117" grpId="4" animBg="1"/>
      <p:bldP spid="117" grpId="5" animBg="1"/>
      <p:bldP spid="118" grpId="0" animBg="1"/>
      <p:bldP spid="118" grpId="1" animBg="1"/>
      <p:bldP spid="118" grpId="2" animBg="1"/>
      <p:bldP spid="118" grpId="3" animBg="1"/>
      <p:bldP spid="118" grpId="4" animBg="1"/>
      <p:bldP spid="118" grpId="5"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737"/>
        <p:cNvGrpSpPr/>
        <p:nvPr/>
      </p:nvGrpSpPr>
      <p:grpSpPr>
        <a:xfrm>
          <a:off x="0" y="0"/>
          <a:ext cx="0" cy="0"/>
          <a:chOff x="0" y="0"/>
          <a:chExt cx="0" cy="0"/>
        </a:xfrm>
      </p:grpSpPr>
      <p:sp>
        <p:nvSpPr>
          <p:cNvPr id="5738" name="Google Shape;5738;p57"/>
          <p:cNvSpPr txBox="1">
            <a:spLocks noGrp="1"/>
          </p:cNvSpPr>
          <p:nvPr>
            <p:ph type="title"/>
          </p:nvPr>
        </p:nvSpPr>
        <p:spPr>
          <a:xfrm>
            <a:off x="1855815" y="1307100"/>
            <a:ext cx="5612781" cy="2529300"/>
          </a:xfrm>
          <a:prstGeom prst="rect">
            <a:avLst/>
          </a:prstGeom>
        </p:spPr>
        <p:txBody>
          <a:bodyPr spcFirstLastPara="1" wrap="square" lIns="91425" tIns="91425" rIns="91425" bIns="91425" anchor="ctr" anchorCtr="0">
            <a:noAutofit/>
          </a:bodyPr>
          <a:lstStyle/>
          <a:p>
            <a:pPr lvl="0"/>
            <a:r>
              <a:rPr lang="vi-VN" sz="6000" b="1" dirty="0">
                <a:latin typeface="+mj-lt"/>
                <a:ea typeface="Cambria" panose="02040503050406030204" pitchFamily="18" charset="0"/>
              </a:rPr>
              <a:t>HÌNH THÀNH KIẾN THỨC</a:t>
            </a:r>
            <a:endParaRPr sz="6000" b="1" dirty="0">
              <a:latin typeface="+mj-lt"/>
              <a:ea typeface="Cambria" panose="02040503050406030204" pitchFamily="18" charset="0"/>
            </a:endParaRPr>
          </a:p>
        </p:txBody>
      </p:sp>
      <p:grpSp>
        <p:nvGrpSpPr>
          <p:cNvPr id="5739" name="Google Shape;5739;p57"/>
          <p:cNvGrpSpPr/>
          <p:nvPr/>
        </p:nvGrpSpPr>
        <p:grpSpPr>
          <a:xfrm>
            <a:off x="290825" y="1453335"/>
            <a:ext cx="1878616" cy="2848216"/>
            <a:chOff x="290825" y="1453335"/>
            <a:chExt cx="1878616" cy="2848216"/>
          </a:xfrm>
        </p:grpSpPr>
        <p:pic>
          <p:nvPicPr>
            <p:cNvPr id="5740" name="Google Shape;5740;p57"/>
            <p:cNvPicPr preferRelativeResize="0"/>
            <p:nvPr/>
          </p:nvPicPr>
          <p:blipFill>
            <a:blip r:embed="rId3">
              <a:alphaModFix/>
            </a:blip>
            <a:stretch>
              <a:fillRect/>
            </a:stretch>
          </p:blipFill>
          <p:spPr>
            <a:xfrm>
              <a:off x="290825" y="1453335"/>
              <a:ext cx="1878616" cy="2848216"/>
            </a:xfrm>
            <a:prstGeom prst="rect">
              <a:avLst/>
            </a:prstGeom>
            <a:noFill/>
            <a:ln>
              <a:noFill/>
            </a:ln>
          </p:spPr>
        </p:pic>
        <p:pic>
          <p:nvPicPr>
            <p:cNvPr id="5741" name="Google Shape;5741;p57"/>
            <p:cNvPicPr preferRelativeResize="0"/>
            <p:nvPr/>
          </p:nvPicPr>
          <p:blipFill>
            <a:blip r:embed="rId4">
              <a:alphaModFix/>
            </a:blip>
            <a:stretch>
              <a:fillRect/>
            </a:stretch>
          </p:blipFill>
          <p:spPr>
            <a:xfrm rot="5400000">
              <a:off x="1057130" y="3130409"/>
              <a:ext cx="346013" cy="875625"/>
            </a:xfrm>
            <a:prstGeom prst="rect">
              <a:avLst/>
            </a:prstGeom>
            <a:noFill/>
            <a:ln>
              <a:noFill/>
            </a:ln>
          </p:spPr>
        </p:pic>
      </p:grpSp>
      <p:grpSp>
        <p:nvGrpSpPr>
          <p:cNvPr id="5742" name="Google Shape;5742;p57"/>
          <p:cNvGrpSpPr/>
          <p:nvPr/>
        </p:nvGrpSpPr>
        <p:grpSpPr>
          <a:xfrm>
            <a:off x="7060098" y="1402625"/>
            <a:ext cx="1996953" cy="3027630"/>
            <a:chOff x="7060098" y="1402625"/>
            <a:chExt cx="1996953" cy="3027630"/>
          </a:xfrm>
        </p:grpSpPr>
        <p:pic>
          <p:nvPicPr>
            <p:cNvPr id="5743" name="Google Shape;5743;p57"/>
            <p:cNvPicPr preferRelativeResize="0"/>
            <p:nvPr/>
          </p:nvPicPr>
          <p:blipFill>
            <a:blip r:embed="rId5">
              <a:alphaModFix/>
            </a:blip>
            <a:stretch>
              <a:fillRect/>
            </a:stretch>
          </p:blipFill>
          <p:spPr>
            <a:xfrm>
              <a:off x="7060098" y="1402625"/>
              <a:ext cx="1996953" cy="3027630"/>
            </a:xfrm>
            <a:prstGeom prst="rect">
              <a:avLst/>
            </a:prstGeom>
            <a:noFill/>
            <a:ln>
              <a:noFill/>
            </a:ln>
          </p:spPr>
        </p:pic>
        <p:pic>
          <p:nvPicPr>
            <p:cNvPr id="5744" name="Google Shape;5744;p57"/>
            <p:cNvPicPr preferRelativeResize="0"/>
            <p:nvPr/>
          </p:nvPicPr>
          <p:blipFill>
            <a:blip r:embed="rId6">
              <a:alphaModFix/>
            </a:blip>
            <a:stretch>
              <a:fillRect/>
            </a:stretch>
          </p:blipFill>
          <p:spPr>
            <a:xfrm rot="5400000">
              <a:off x="7813180" y="3330126"/>
              <a:ext cx="346013" cy="875625"/>
            </a:xfrm>
            <a:prstGeom prst="rect">
              <a:avLst/>
            </a:prstGeom>
            <a:noFill/>
            <a:ln>
              <a:noFill/>
            </a:ln>
          </p:spPr>
        </p:pic>
      </p:grpSp>
    </p:spTree>
    <p:extLst>
      <p:ext uri="{BB962C8B-B14F-4D97-AF65-F5344CB8AC3E}">
        <p14:creationId xmlns:p14="http://schemas.microsoft.com/office/powerpoint/2010/main" val="4246305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500"/>
                                  </p:stCondLst>
                                  <p:childTnLst>
                                    <p:set>
                                      <p:cBhvr>
                                        <p:cTn id="6" dur="1" fill="hold">
                                          <p:stCondLst>
                                            <p:cond delay="0"/>
                                          </p:stCondLst>
                                        </p:cTn>
                                        <p:tgtEl>
                                          <p:spTgt spid="5738"/>
                                        </p:tgtEl>
                                        <p:attrNameLst>
                                          <p:attrName>style.visibility</p:attrName>
                                        </p:attrNameLst>
                                      </p:cBhvr>
                                      <p:to>
                                        <p:strVal val="visible"/>
                                      </p:to>
                                    </p:set>
                                    <p:anim calcmode="lin" valueType="num">
                                      <p:cBhvr>
                                        <p:cTn id="7" dur="1000" fill="hold"/>
                                        <p:tgtEl>
                                          <p:spTgt spid="5738"/>
                                        </p:tgtEl>
                                        <p:attrNameLst>
                                          <p:attrName>ppt_w</p:attrName>
                                        </p:attrNameLst>
                                      </p:cBhvr>
                                      <p:tavLst>
                                        <p:tav tm="0">
                                          <p:val>
                                            <p:fltVal val="0"/>
                                          </p:val>
                                        </p:tav>
                                        <p:tav tm="100000">
                                          <p:val>
                                            <p:strVal val="#ppt_w"/>
                                          </p:val>
                                        </p:tav>
                                      </p:tavLst>
                                    </p:anim>
                                    <p:anim calcmode="lin" valueType="num">
                                      <p:cBhvr>
                                        <p:cTn id="8" dur="1000" fill="hold"/>
                                        <p:tgtEl>
                                          <p:spTgt spid="5738"/>
                                        </p:tgtEl>
                                        <p:attrNameLst>
                                          <p:attrName>ppt_h</p:attrName>
                                        </p:attrNameLst>
                                      </p:cBhvr>
                                      <p:tavLst>
                                        <p:tav tm="0">
                                          <p:val>
                                            <p:fltVal val="0"/>
                                          </p:val>
                                        </p:tav>
                                        <p:tav tm="100000">
                                          <p:val>
                                            <p:strVal val="#ppt_h"/>
                                          </p:val>
                                        </p:tav>
                                      </p:tavLst>
                                    </p:anim>
                                    <p:anim calcmode="lin" valueType="num">
                                      <p:cBhvr>
                                        <p:cTn id="9" dur="1000" fill="hold"/>
                                        <p:tgtEl>
                                          <p:spTgt spid="5738"/>
                                        </p:tgtEl>
                                        <p:attrNameLst>
                                          <p:attrName>style.rotation</p:attrName>
                                        </p:attrNameLst>
                                      </p:cBhvr>
                                      <p:tavLst>
                                        <p:tav tm="0">
                                          <p:val>
                                            <p:fltVal val="90"/>
                                          </p:val>
                                        </p:tav>
                                        <p:tav tm="100000">
                                          <p:val>
                                            <p:fltVal val="0"/>
                                          </p:val>
                                        </p:tav>
                                      </p:tavLst>
                                    </p:anim>
                                    <p:animEffect transition="in" filter="fade">
                                      <p:cBhvr>
                                        <p:cTn id="10" dur="1000"/>
                                        <p:tgtEl>
                                          <p:spTgt spid="57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467"/>
        <p:cNvGrpSpPr/>
        <p:nvPr/>
      </p:nvGrpSpPr>
      <p:grpSpPr>
        <a:xfrm>
          <a:off x="0" y="0"/>
          <a:ext cx="0" cy="0"/>
          <a:chOff x="0" y="0"/>
          <a:chExt cx="0" cy="0"/>
        </a:xfrm>
      </p:grpSpPr>
      <p:sp>
        <p:nvSpPr>
          <p:cNvPr id="5468" name="Google Shape;5468;p39"/>
          <p:cNvSpPr/>
          <p:nvPr/>
        </p:nvSpPr>
        <p:spPr>
          <a:xfrm>
            <a:off x="720000" y="540000"/>
            <a:ext cx="5217600" cy="4055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9" name="Google Shape;5469;p39"/>
          <p:cNvSpPr txBox="1">
            <a:spLocks noGrp="1"/>
          </p:cNvSpPr>
          <p:nvPr>
            <p:ph type="title"/>
          </p:nvPr>
        </p:nvSpPr>
        <p:spPr>
          <a:xfrm>
            <a:off x="881550" y="2570963"/>
            <a:ext cx="4894500" cy="936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sz="6600" b="1" dirty="0">
                <a:latin typeface="+mj-lt"/>
                <a:ea typeface="Cambria" panose="02040503050406030204" pitchFamily="18" charset="0"/>
              </a:rPr>
              <a:t>Phó từ là gì?</a:t>
            </a:r>
            <a:endParaRPr sz="6600" b="1" dirty="0">
              <a:latin typeface="+mj-lt"/>
              <a:ea typeface="Cambria" panose="02040503050406030204" pitchFamily="18" charset="0"/>
            </a:endParaRPr>
          </a:p>
        </p:txBody>
      </p:sp>
      <p:sp>
        <p:nvSpPr>
          <p:cNvPr id="5470" name="Google Shape;5470;p39"/>
          <p:cNvSpPr txBox="1">
            <a:spLocks noGrp="1"/>
          </p:cNvSpPr>
          <p:nvPr>
            <p:ph type="title" idx="2"/>
          </p:nvPr>
        </p:nvSpPr>
        <p:spPr>
          <a:xfrm>
            <a:off x="2381100" y="1221838"/>
            <a:ext cx="1895400" cy="995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latin typeface="Times New Roman" panose="02020603050405020304" pitchFamily="18" charset="0"/>
                <a:cs typeface="Times New Roman" panose="02020603050405020304" pitchFamily="18" charset="0"/>
              </a:rPr>
              <a:t>1.</a:t>
            </a:r>
            <a:endParaRPr dirty="0">
              <a:latin typeface="Times New Roman" panose="02020603050405020304" pitchFamily="18" charset="0"/>
              <a:cs typeface="Times New Roman" panose="02020603050405020304" pitchFamily="18" charset="0"/>
            </a:endParaRPr>
          </a:p>
        </p:txBody>
      </p:sp>
      <p:cxnSp>
        <p:nvCxnSpPr>
          <p:cNvPr id="5472" name="Google Shape;5472;p39"/>
          <p:cNvCxnSpPr/>
          <p:nvPr/>
        </p:nvCxnSpPr>
        <p:spPr>
          <a:xfrm>
            <a:off x="2541600" y="2403688"/>
            <a:ext cx="1574400" cy="0"/>
          </a:xfrm>
          <a:prstGeom prst="straightConnector1">
            <a:avLst/>
          </a:prstGeom>
          <a:noFill/>
          <a:ln w="19050" cap="flat" cmpd="sng">
            <a:solidFill>
              <a:schemeClr val="lt1"/>
            </a:solidFill>
            <a:prstDash val="solid"/>
            <a:round/>
            <a:headEnd type="oval" w="med" len="med"/>
            <a:tailEnd type="oval" w="med" len="med"/>
          </a:ln>
        </p:spPr>
      </p:cxnSp>
      <p:grpSp>
        <p:nvGrpSpPr>
          <p:cNvPr id="5473" name="Google Shape;5473;p39"/>
          <p:cNvGrpSpPr/>
          <p:nvPr/>
        </p:nvGrpSpPr>
        <p:grpSpPr>
          <a:xfrm>
            <a:off x="6543923" y="1150075"/>
            <a:ext cx="1996953" cy="3027630"/>
            <a:chOff x="6689473" y="1150075"/>
            <a:chExt cx="1996953" cy="3027630"/>
          </a:xfrm>
        </p:grpSpPr>
        <p:pic>
          <p:nvPicPr>
            <p:cNvPr id="5474" name="Google Shape;5474;p39"/>
            <p:cNvPicPr preferRelativeResize="0"/>
            <p:nvPr/>
          </p:nvPicPr>
          <p:blipFill>
            <a:blip r:embed="rId3">
              <a:alphaModFix/>
            </a:blip>
            <a:stretch>
              <a:fillRect/>
            </a:stretch>
          </p:blipFill>
          <p:spPr>
            <a:xfrm>
              <a:off x="6689473" y="1150075"/>
              <a:ext cx="1996953" cy="3027630"/>
            </a:xfrm>
            <a:prstGeom prst="rect">
              <a:avLst/>
            </a:prstGeom>
            <a:noFill/>
            <a:ln>
              <a:noFill/>
            </a:ln>
          </p:spPr>
        </p:pic>
        <p:pic>
          <p:nvPicPr>
            <p:cNvPr id="5475" name="Google Shape;5475;p39"/>
            <p:cNvPicPr preferRelativeResize="0"/>
            <p:nvPr/>
          </p:nvPicPr>
          <p:blipFill>
            <a:blip r:embed="rId4">
              <a:alphaModFix/>
            </a:blip>
            <a:stretch>
              <a:fillRect/>
            </a:stretch>
          </p:blipFill>
          <p:spPr>
            <a:xfrm rot="5400000">
              <a:off x="7392207" y="3114941"/>
              <a:ext cx="348586" cy="882131"/>
            </a:xfrm>
            <a:prstGeom prst="rect">
              <a:avLst/>
            </a:prstGeom>
            <a:noFill/>
            <a:ln>
              <a:noFill/>
            </a:ln>
          </p:spPr>
        </p:pic>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515"/>
        <p:cNvGrpSpPr/>
        <p:nvPr/>
      </p:nvGrpSpPr>
      <p:grpSpPr>
        <a:xfrm>
          <a:off x="0" y="0"/>
          <a:ext cx="0" cy="0"/>
          <a:chOff x="0" y="0"/>
          <a:chExt cx="0" cy="0"/>
        </a:xfrm>
      </p:grpSpPr>
      <p:sp>
        <p:nvSpPr>
          <p:cNvPr id="5516" name="Google Shape;5516;p43"/>
          <p:cNvSpPr txBox="1">
            <a:spLocks noGrp="1"/>
          </p:cNvSpPr>
          <p:nvPr>
            <p:ph type="subTitle" idx="1"/>
          </p:nvPr>
        </p:nvSpPr>
        <p:spPr>
          <a:xfrm>
            <a:off x="693499" y="1106264"/>
            <a:ext cx="2819700" cy="502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dirty="0">
                <a:latin typeface="+mj-lt"/>
                <a:ea typeface="Cambria" panose="02040503050406030204" pitchFamily="18" charset="0"/>
              </a:rPr>
              <a:t>Ngữ liệu 1:</a:t>
            </a:r>
            <a:endParaRPr dirty="0">
              <a:latin typeface="+mj-lt"/>
              <a:ea typeface="Cambria" panose="02040503050406030204" pitchFamily="18" charset="0"/>
            </a:endParaRPr>
          </a:p>
        </p:txBody>
      </p:sp>
      <p:sp>
        <p:nvSpPr>
          <p:cNvPr id="5517" name="Google Shape;5517;p43"/>
          <p:cNvSpPr txBox="1">
            <a:spLocks noGrp="1"/>
          </p:cNvSpPr>
          <p:nvPr>
            <p:ph type="subTitle" idx="2"/>
          </p:nvPr>
        </p:nvSpPr>
        <p:spPr>
          <a:xfrm>
            <a:off x="5588687" y="1106264"/>
            <a:ext cx="2819700" cy="502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dirty="0">
                <a:latin typeface="+mj-lt"/>
                <a:ea typeface="Cambria" panose="02040503050406030204" pitchFamily="18" charset="0"/>
              </a:rPr>
              <a:t>Ngữ liệu 2:</a:t>
            </a:r>
          </a:p>
        </p:txBody>
      </p:sp>
      <p:sp>
        <p:nvSpPr>
          <p:cNvPr id="5518" name="Google Shape;5518;p43"/>
          <p:cNvSpPr txBox="1">
            <a:spLocks noGrp="1"/>
          </p:cNvSpPr>
          <p:nvPr>
            <p:ph type="subTitle" idx="3"/>
          </p:nvPr>
        </p:nvSpPr>
        <p:spPr>
          <a:xfrm>
            <a:off x="454544" y="1843489"/>
            <a:ext cx="3297609" cy="1045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sz="1800" b="1" dirty="0">
                <a:solidFill>
                  <a:schemeClr val="accent6">
                    <a:lumMod val="50000"/>
                  </a:schemeClr>
                </a:solidFill>
                <a:effectLst/>
                <a:latin typeface="+mj-lt"/>
                <a:ea typeface="Cambria" panose="02040503050406030204" pitchFamily="18" charset="0"/>
                <a:cs typeface="Times New Roman" panose="02020603050405020304" pitchFamily="18" charset="0"/>
              </a:rPr>
              <a:t>Các</a:t>
            </a:r>
            <a:r>
              <a:rPr lang="vi-VN" sz="1800" dirty="0">
                <a:solidFill>
                  <a:srgbClr val="000000"/>
                </a:solidFill>
                <a:effectLst/>
                <a:latin typeface="+mj-lt"/>
                <a:ea typeface="Cambria" panose="02040503050406030204" pitchFamily="18" charset="0"/>
                <a:cs typeface="Times New Roman" panose="02020603050405020304" pitchFamily="18" charset="0"/>
              </a:rPr>
              <a:t> bạn </a:t>
            </a:r>
            <a:r>
              <a:rPr lang="vi-VN" sz="1800" b="1" dirty="0">
                <a:solidFill>
                  <a:schemeClr val="accent6">
                    <a:lumMod val="50000"/>
                  </a:schemeClr>
                </a:solidFill>
                <a:effectLst/>
                <a:latin typeface="+mj-lt"/>
                <a:ea typeface="Cambria" panose="02040503050406030204" pitchFamily="18" charset="0"/>
                <a:cs typeface="Times New Roman" panose="02020603050405020304" pitchFamily="18" charset="0"/>
              </a:rPr>
              <a:t>đang</a:t>
            </a:r>
            <a:r>
              <a:rPr lang="vi-VN" sz="1800" dirty="0">
                <a:solidFill>
                  <a:srgbClr val="000000"/>
                </a:solidFill>
                <a:effectLst/>
                <a:latin typeface="+mj-lt"/>
                <a:ea typeface="Cambria" panose="02040503050406030204" pitchFamily="18" charset="0"/>
                <a:cs typeface="Times New Roman" panose="02020603050405020304" pitchFamily="18" charset="0"/>
              </a:rPr>
              <a:t> dọn rác.</a:t>
            </a:r>
            <a:endParaRPr dirty="0">
              <a:latin typeface="+mj-lt"/>
              <a:ea typeface="Cambria" panose="02040503050406030204" pitchFamily="18" charset="0"/>
            </a:endParaRPr>
          </a:p>
        </p:txBody>
      </p:sp>
      <p:sp>
        <p:nvSpPr>
          <p:cNvPr id="5519" name="Google Shape;5519;p43"/>
          <p:cNvSpPr txBox="1">
            <a:spLocks noGrp="1"/>
          </p:cNvSpPr>
          <p:nvPr>
            <p:ph type="subTitle" idx="4"/>
          </p:nvPr>
        </p:nvSpPr>
        <p:spPr>
          <a:xfrm>
            <a:off x="5126493" y="1819963"/>
            <a:ext cx="3883212" cy="1045500"/>
          </a:xfrm>
          <a:prstGeom prst="rect">
            <a:avLst/>
          </a:prstGeom>
        </p:spPr>
        <p:txBody>
          <a:bodyPr spcFirstLastPara="1" wrap="square" lIns="91425" tIns="91425" rIns="91425" bIns="91425" anchor="t" anchorCtr="0">
            <a:noAutofit/>
          </a:bodyPr>
          <a:lstStyle/>
          <a:p>
            <a:pPr marL="0" lvl="0" indent="0" algn="l"/>
            <a:r>
              <a:rPr lang="nl-NL" sz="1800" dirty="0">
                <a:latin typeface="Times New Roman" panose="02020603050405020304" pitchFamily="18" charset="0"/>
                <a:ea typeface="Cambria" panose="02040503050406030204" pitchFamily="18" charset="0"/>
                <a:cs typeface="Times New Roman" panose="02020603050405020304" pitchFamily="18" charset="0"/>
              </a:rPr>
              <a:t>Bởi tôi ăn uống điều độ và làm việc có chừng mực nên tôi chóng lớn </a:t>
            </a:r>
            <a:r>
              <a:rPr lang="nl-NL" sz="1800" b="1" dirty="0">
                <a:solidFill>
                  <a:schemeClr val="accent6">
                    <a:lumMod val="50000"/>
                  </a:schemeClr>
                </a:solidFill>
                <a:latin typeface="Times New Roman" panose="02020603050405020304" pitchFamily="18" charset="0"/>
                <a:ea typeface="Cambria" panose="02040503050406030204" pitchFamily="18" charset="0"/>
                <a:cs typeface="Times New Roman" panose="02020603050405020304" pitchFamily="18" charset="0"/>
              </a:rPr>
              <a:t>lắm</a:t>
            </a:r>
            <a:r>
              <a:rPr lang="nl-NL" sz="1800" dirty="0">
                <a:latin typeface="Times New Roman" panose="02020603050405020304" pitchFamily="18" charset="0"/>
                <a:ea typeface="Cambria" panose="02040503050406030204" pitchFamily="18" charset="0"/>
                <a:cs typeface="Times New Roman" panose="02020603050405020304" pitchFamily="18" charset="0"/>
              </a:rPr>
              <a:t>.</a:t>
            </a:r>
          </a:p>
        </p:txBody>
      </p:sp>
      <p:cxnSp>
        <p:nvCxnSpPr>
          <p:cNvPr id="5521" name="Google Shape;5521;p43"/>
          <p:cNvCxnSpPr/>
          <p:nvPr/>
        </p:nvCxnSpPr>
        <p:spPr>
          <a:xfrm>
            <a:off x="1697899" y="1737597"/>
            <a:ext cx="810900" cy="0"/>
          </a:xfrm>
          <a:prstGeom prst="straightConnector1">
            <a:avLst/>
          </a:prstGeom>
          <a:noFill/>
          <a:ln w="19050" cap="flat" cmpd="sng">
            <a:solidFill>
              <a:schemeClr val="accent2"/>
            </a:solidFill>
            <a:prstDash val="solid"/>
            <a:round/>
            <a:headEnd type="oval" w="med" len="med"/>
            <a:tailEnd type="oval" w="med" len="med"/>
          </a:ln>
        </p:spPr>
      </p:cxnSp>
      <p:cxnSp>
        <p:nvCxnSpPr>
          <p:cNvPr id="5522" name="Google Shape;5522;p43"/>
          <p:cNvCxnSpPr/>
          <p:nvPr/>
        </p:nvCxnSpPr>
        <p:spPr>
          <a:xfrm>
            <a:off x="6593099" y="1737597"/>
            <a:ext cx="810900" cy="0"/>
          </a:xfrm>
          <a:prstGeom prst="straightConnector1">
            <a:avLst/>
          </a:prstGeom>
          <a:noFill/>
          <a:ln w="19050" cap="flat" cmpd="sng">
            <a:solidFill>
              <a:schemeClr val="accent2"/>
            </a:solidFill>
            <a:prstDash val="solid"/>
            <a:round/>
            <a:headEnd type="oval" w="med" len="med"/>
            <a:tailEnd type="oval" w="med" len="med"/>
          </a:ln>
        </p:spPr>
      </p:cxnSp>
      <p:grpSp>
        <p:nvGrpSpPr>
          <p:cNvPr id="5523" name="Google Shape;5523;p43"/>
          <p:cNvGrpSpPr/>
          <p:nvPr/>
        </p:nvGrpSpPr>
        <p:grpSpPr>
          <a:xfrm>
            <a:off x="3184503" y="-152782"/>
            <a:ext cx="2558371" cy="3363867"/>
            <a:chOff x="3308290" y="1078032"/>
            <a:chExt cx="2558371" cy="3363867"/>
          </a:xfrm>
        </p:grpSpPr>
        <p:pic>
          <p:nvPicPr>
            <p:cNvPr id="5524" name="Google Shape;5524;p43"/>
            <p:cNvPicPr preferRelativeResize="0"/>
            <p:nvPr/>
          </p:nvPicPr>
          <p:blipFill>
            <a:blip r:embed="rId4">
              <a:alphaModFix/>
            </a:blip>
            <a:stretch>
              <a:fillRect/>
            </a:stretch>
          </p:blipFill>
          <p:spPr>
            <a:xfrm rot="-687182">
              <a:off x="3588999" y="1246150"/>
              <a:ext cx="1996952" cy="3027629"/>
            </a:xfrm>
            <a:prstGeom prst="rect">
              <a:avLst/>
            </a:prstGeom>
            <a:noFill/>
            <a:ln>
              <a:noFill/>
            </a:ln>
          </p:spPr>
        </p:pic>
        <p:pic>
          <p:nvPicPr>
            <p:cNvPr id="5525" name="Google Shape;5525;p43"/>
            <p:cNvPicPr preferRelativeResize="0"/>
            <p:nvPr/>
          </p:nvPicPr>
          <p:blipFill>
            <a:blip r:embed="rId5">
              <a:alphaModFix/>
            </a:blip>
            <a:stretch>
              <a:fillRect/>
            </a:stretch>
          </p:blipFill>
          <p:spPr>
            <a:xfrm rot="5400000">
              <a:off x="4246592" y="3117776"/>
              <a:ext cx="346013" cy="875625"/>
            </a:xfrm>
            <a:prstGeom prst="rect">
              <a:avLst/>
            </a:prstGeom>
            <a:noFill/>
            <a:ln>
              <a:noFill/>
            </a:ln>
          </p:spPr>
        </p:pic>
      </p:grpSp>
      <p:grpSp>
        <p:nvGrpSpPr>
          <p:cNvPr id="4" name="Group 3">
            <a:extLst>
              <a:ext uri="{FF2B5EF4-FFF2-40B4-BE49-F238E27FC236}">
                <a16:creationId xmlns:a16="http://schemas.microsoft.com/office/drawing/2014/main" id="{AACE8945-0CE0-4F1A-8C25-8F9E092E74B7}"/>
              </a:ext>
            </a:extLst>
          </p:cNvPr>
          <p:cNvGrpSpPr/>
          <p:nvPr/>
        </p:nvGrpSpPr>
        <p:grpSpPr>
          <a:xfrm>
            <a:off x="-231097" y="2750946"/>
            <a:ext cx="9240802" cy="2732209"/>
            <a:chOff x="-231097" y="2750946"/>
            <a:chExt cx="9240802" cy="2732209"/>
          </a:xfrm>
        </p:grpSpPr>
        <p:sp>
          <p:nvSpPr>
            <p:cNvPr id="14" name="Google Shape;5493;p41">
              <a:extLst>
                <a:ext uri="{FF2B5EF4-FFF2-40B4-BE49-F238E27FC236}">
                  <a16:creationId xmlns:a16="http://schemas.microsoft.com/office/drawing/2014/main" id="{53D87C00-9D93-4945-94EA-828D05E4A4ED}"/>
                </a:ext>
              </a:extLst>
            </p:cNvPr>
            <p:cNvSpPr/>
            <p:nvPr/>
          </p:nvSpPr>
          <p:spPr>
            <a:xfrm>
              <a:off x="990874" y="2888989"/>
              <a:ext cx="7168606" cy="1683012"/>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j-lt"/>
                <a:ea typeface="Cambria" panose="02040503050406030204" pitchFamily="18" charset="0"/>
              </a:endParaRPr>
            </a:p>
          </p:txBody>
        </p:sp>
        <p:grpSp>
          <p:nvGrpSpPr>
            <p:cNvPr id="15" name="Google Shape;5496;p41">
              <a:extLst>
                <a:ext uri="{FF2B5EF4-FFF2-40B4-BE49-F238E27FC236}">
                  <a16:creationId xmlns:a16="http://schemas.microsoft.com/office/drawing/2014/main" id="{6A78BB84-77C1-4C77-B406-DF57458B0C21}"/>
                </a:ext>
              </a:extLst>
            </p:cNvPr>
            <p:cNvGrpSpPr/>
            <p:nvPr/>
          </p:nvGrpSpPr>
          <p:grpSpPr>
            <a:xfrm>
              <a:off x="7159021" y="3211085"/>
              <a:ext cx="1850684" cy="2272070"/>
              <a:chOff x="7077725" y="912622"/>
              <a:chExt cx="1878616" cy="2848216"/>
            </a:xfrm>
          </p:grpSpPr>
          <p:pic>
            <p:nvPicPr>
              <p:cNvPr id="16" name="Google Shape;5497;p41">
                <a:extLst>
                  <a:ext uri="{FF2B5EF4-FFF2-40B4-BE49-F238E27FC236}">
                    <a16:creationId xmlns:a16="http://schemas.microsoft.com/office/drawing/2014/main" id="{E353BFE1-3B46-459F-BD18-09B8D1859F44}"/>
                  </a:ext>
                </a:extLst>
              </p:cNvPr>
              <p:cNvPicPr preferRelativeResize="0"/>
              <p:nvPr/>
            </p:nvPicPr>
            <p:blipFill>
              <a:blip r:embed="rId6">
                <a:alphaModFix/>
              </a:blip>
              <a:stretch>
                <a:fillRect/>
              </a:stretch>
            </p:blipFill>
            <p:spPr>
              <a:xfrm flipH="1">
                <a:off x="7077725" y="912622"/>
                <a:ext cx="1878616" cy="2848216"/>
              </a:xfrm>
              <a:prstGeom prst="rect">
                <a:avLst/>
              </a:prstGeom>
              <a:noFill/>
              <a:ln>
                <a:noFill/>
              </a:ln>
            </p:spPr>
          </p:pic>
          <p:pic>
            <p:nvPicPr>
              <p:cNvPr id="17" name="Google Shape;5498;p41">
                <a:extLst>
                  <a:ext uri="{FF2B5EF4-FFF2-40B4-BE49-F238E27FC236}">
                    <a16:creationId xmlns:a16="http://schemas.microsoft.com/office/drawing/2014/main" id="{A5657234-8183-4A6A-80A6-8B137F29638A}"/>
                  </a:ext>
                </a:extLst>
              </p:cNvPr>
              <p:cNvPicPr preferRelativeResize="0"/>
              <p:nvPr/>
            </p:nvPicPr>
            <p:blipFill>
              <a:blip r:embed="rId7">
                <a:alphaModFix/>
              </a:blip>
              <a:stretch>
                <a:fillRect/>
              </a:stretch>
            </p:blipFill>
            <p:spPr>
              <a:xfrm rot="-5400000" flipH="1">
                <a:off x="7844024" y="2498234"/>
                <a:ext cx="346013" cy="875625"/>
              </a:xfrm>
              <a:prstGeom prst="rect">
                <a:avLst/>
              </a:prstGeom>
              <a:noFill/>
              <a:ln>
                <a:noFill/>
              </a:ln>
            </p:spPr>
          </p:pic>
        </p:grpSp>
        <p:grpSp>
          <p:nvGrpSpPr>
            <p:cNvPr id="18" name="Google Shape;5499;p41">
              <a:extLst>
                <a:ext uri="{FF2B5EF4-FFF2-40B4-BE49-F238E27FC236}">
                  <a16:creationId xmlns:a16="http://schemas.microsoft.com/office/drawing/2014/main" id="{D4ED5FAC-D60D-4C1E-A1C0-D01E2ECF0E6E}"/>
                </a:ext>
              </a:extLst>
            </p:cNvPr>
            <p:cNvGrpSpPr/>
            <p:nvPr/>
          </p:nvGrpSpPr>
          <p:grpSpPr>
            <a:xfrm>
              <a:off x="-231097" y="2750946"/>
              <a:ext cx="2896832" cy="2572579"/>
              <a:chOff x="-292614" y="567292"/>
              <a:chExt cx="2940553" cy="3538923"/>
            </a:xfrm>
          </p:grpSpPr>
          <p:pic>
            <p:nvPicPr>
              <p:cNvPr id="19" name="Google Shape;5500;p41">
                <a:extLst>
                  <a:ext uri="{FF2B5EF4-FFF2-40B4-BE49-F238E27FC236}">
                    <a16:creationId xmlns:a16="http://schemas.microsoft.com/office/drawing/2014/main" id="{CE069EE6-C493-4EC0-A07A-8CA9ECAD27CA}"/>
                  </a:ext>
                </a:extLst>
              </p:cNvPr>
              <p:cNvPicPr preferRelativeResize="0"/>
              <p:nvPr/>
            </p:nvPicPr>
            <p:blipFill>
              <a:blip r:embed="rId8">
                <a:alphaModFix/>
              </a:blip>
              <a:stretch>
                <a:fillRect/>
              </a:stretch>
            </p:blipFill>
            <p:spPr>
              <a:xfrm rot="-1245762">
                <a:off x="179186" y="822937"/>
                <a:ext cx="1996952" cy="3027631"/>
              </a:xfrm>
              <a:prstGeom prst="rect">
                <a:avLst/>
              </a:prstGeom>
              <a:noFill/>
              <a:ln>
                <a:noFill/>
              </a:ln>
            </p:spPr>
          </p:pic>
          <p:pic>
            <p:nvPicPr>
              <p:cNvPr id="20" name="Google Shape;5501;p41">
                <a:extLst>
                  <a:ext uri="{FF2B5EF4-FFF2-40B4-BE49-F238E27FC236}">
                    <a16:creationId xmlns:a16="http://schemas.microsoft.com/office/drawing/2014/main" id="{836EDEB2-23D7-4D85-8AA5-2592E3039EC0}"/>
                  </a:ext>
                </a:extLst>
              </p:cNvPr>
              <p:cNvPicPr preferRelativeResize="0"/>
              <p:nvPr/>
            </p:nvPicPr>
            <p:blipFill>
              <a:blip r:embed="rId7">
                <a:alphaModFix/>
              </a:blip>
              <a:stretch>
                <a:fillRect/>
              </a:stretch>
            </p:blipFill>
            <p:spPr>
              <a:xfrm rot="-5400000" flipH="1">
                <a:off x="946704" y="2498234"/>
                <a:ext cx="346013" cy="875625"/>
              </a:xfrm>
              <a:prstGeom prst="rect">
                <a:avLst/>
              </a:prstGeom>
              <a:noFill/>
              <a:ln>
                <a:noFill/>
              </a:ln>
            </p:spPr>
          </p:pic>
        </p:grpSp>
        <p:sp>
          <p:nvSpPr>
            <p:cNvPr id="21" name="Google Shape;5519;p43">
              <a:extLst>
                <a:ext uri="{FF2B5EF4-FFF2-40B4-BE49-F238E27FC236}">
                  <a16:creationId xmlns:a16="http://schemas.microsoft.com/office/drawing/2014/main" id="{87F665C1-3DA5-42BD-AB62-8C6CDDBC7624}"/>
                </a:ext>
              </a:extLst>
            </p:cNvPr>
            <p:cNvSpPr txBox="1">
              <a:spLocks/>
            </p:cNvSpPr>
            <p:nvPr/>
          </p:nvSpPr>
          <p:spPr>
            <a:xfrm>
              <a:off x="1591532" y="2923059"/>
              <a:ext cx="5812468" cy="10455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1"/>
                </a:buClr>
                <a:buSzPts val="1800"/>
                <a:buFont typeface="Montserrat"/>
                <a:buNone/>
                <a:defRPr sz="1400" b="0" i="0" u="none" strike="noStrike" cap="none">
                  <a:solidFill>
                    <a:schemeClr val="dk1"/>
                  </a:solidFill>
                  <a:latin typeface="Montserrat"/>
                  <a:ea typeface="Montserrat"/>
                  <a:cs typeface="Montserrat"/>
                  <a:sym typeface="Montserrat"/>
                </a:defRPr>
              </a:lvl1pPr>
              <a:lvl2pPr marL="914400" marR="0" lvl="1"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2pPr>
              <a:lvl3pPr marL="1371600" marR="0" lvl="2"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3pPr>
              <a:lvl4pPr marL="1828800" marR="0" lvl="3"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4pPr>
              <a:lvl5pPr marL="2286000" marR="0" lvl="4"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5pPr>
              <a:lvl6pPr marL="2743200" marR="0" lvl="5"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6pPr>
              <a:lvl7pPr marL="3200400" marR="0" lvl="6"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7pPr>
              <a:lvl8pPr marL="3657600" marR="0" lvl="7"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8pPr>
              <a:lvl9pPr marL="4114800" marR="0" lvl="8"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9pPr>
            </a:lstStyle>
            <a:p>
              <a:pPr marL="0" lvl="0" indent="0" algn="just">
                <a:lnSpc>
                  <a:spcPct val="110000"/>
                </a:lnSpc>
                <a:spcAft>
                  <a:spcPts val="800"/>
                </a:spcAft>
              </a:pPr>
              <a:r>
                <a:rPr lang="vi-VN" sz="1800" b="1" u="sng" dirty="0">
                  <a:solidFill>
                    <a:schemeClr val="accent6">
                      <a:lumMod val="50000"/>
                    </a:schemeClr>
                  </a:solidFill>
                  <a:effectLst/>
                  <a:latin typeface="+mj-lt"/>
                  <a:ea typeface="Cambria" panose="02040503050406030204" pitchFamily="18" charset="0"/>
                  <a:cs typeface="Times New Roman" panose="02020603050405020304" pitchFamily="18" charset="0"/>
                </a:rPr>
                <a:t>Câu hỏi:</a:t>
              </a:r>
            </a:p>
            <a:p>
              <a:pPr marL="342900" lvl="0" algn="just">
                <a:lnSpc>
                  <a:spcPct val="110000"/>
                </a:lnSpc>
                <a:spcAft>
                  <a:spcPts val="800"/>
                </a:spcAft>
                <a:buAutoNum type="arabicPeriod"/>
              </a:pPr>
              <a:r>
                <a:rPr lang="vi-VN" sz="1800" dirty="0">
                  <a:solidFill>
                    <a:srgbClr val="000000"/>
                  </a:solidFill>
                  <a:effectLst/>
                  <a:latin typeface="+mj-lt"/>
                  <a:ea typeface="Cambria" panose="02040503050406030204" pitchFamily="18" charset="0"/>
                  <a:cs typeface="Times New Roman" panose="02020603050405020304" pitchFamily="18" charset="0"/>
                </a:rPr>
                <a:t>Các từ in đậm bổ sung ý nghĩa cho từ nào? Những từ được bổ sung ý nghĩa thuộc từ loại nào?</a:t>
              </a:r>
              <a:endParaRPr lang="vi-VN" sz="1800" dirty="0">
                <a:latin typeface="+mj-lt"/>
                <a:ea typeface="Cambria" panose="02040503050406030204" pitchFamily="18" charset="0"/>
                <a:cs typeface="Times New Roman" panose="02020603050405020304" pitchFamily="18" charset="0"/>
              </a:endParaRPr>
            </a:p>
            <a:p>
              <a:pPr marL="342900" lvl="0" algn="just">
                <a:lnSpc>
                  <a:spcPct val="110000"/>
                </a:lnSpc>
                <a:spcAft>
                  <a:spcPts val="800"/>
                </a:spcAft>
                <a:buAutoNum type="arabicPeriod"/>
              </a:pPr>
              <a:r>
                <a:rPr lang="vi-VN" sz="1800" dirty="0">
                  <a:solidFill>
                    <a:srgbClr val="000000"/>
                  </a:solidFill>
                  <a:effectLst/>
                  <a:latin typeface="+mj-lt"/>
                  <a:ea typeface="Cambria" panose="02040503050406030204" pitchFamily="18" charset="0"/>
                  <a:cs typeface="Times New Roman" panose="02020603050405020304" pitchFamily="18" charset="0"/>
                </a:rPr>
                <a:t>Các từ in đậm đứng ở vị trí nào trong cụm từ?</a:t>
              </a:r>
              <a:endParaRPr lang="vi-VN" dirty="0">
                <a:latin typeface="+mj-lt"/>
                <a:ea typeface="Cambria" panose="02040503050406030204" pitchFamily="18" charset="0"/>
              </a:endParaRPr>
            </a:p>
          </p:txBody>
        </p:sp>
      </p:grpSp>
      <p:pic>
        <p:nvPicPr>
          <p:cNvPr id="23" name="Picture 12">
            <a:extLst>
              <a:ext uri="{FF2B5EF4-FFF2-40B4-BE49-F238E27FC236}">
                <a16:creationId xmlns:a16="http://schemas.microsoft.com/office/drawing/2014/main" id="{4399C44A-F20E-4EDC-AF33-9689A3AB784A}"/>
              </a:ext>
            </a:extLst>
          </p:cNvPr>
          <p:cNvPicPr>
            <a:picLocks noChangeAspect="1" noChangeArrowheads="1" noCrop="1"/>
          </p:cNvPicPr>
          <p:nvPr/>
        </p:nvPicPr>
        <p:blipFill>
          <a:blip r:embed="rId9">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440809" y="64636"/>
            <a:ext cx="1602854" cy="8805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0312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516">
                                            <p:txEl>
                                              <p:pRg st="0" end="0"/>
                                            </p:txEl>
                                          </p:spTgt>
                                        </p:tgtEl>
                                        <p:attrNameLst>
                                          <p:attrName>style.visibility</p:attrName>
                                        </p:attrNameLst>
                                      </p:cBhvr>
                                      <p:to>
                                        <p:strVal val="visible"/>
                                      </p:to>
                                    </p:set>
                                    <p:animEffect transition="in" filter="fade">
                                      <p:cBhvr>
                                        <p:cTn id="7" dur="500"/>
                                        <p:tgtEl>
                                          <p:spTgt spid="551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521"/>
                                        </p:tgtEl>
                                        <p:attrNameLst>
                                          <p:attrName>style.visibility</p:attrName>
                                        </p:attrNameLst>
                                      </p:cBhvr>
                                      <p:to>
                                        <p:strVal val="visible"/>
                                      </p:to>
                                    </p:set>
                                    <p:animEffect transition="in" filter="fade">
                                      <p:cBhvr>
                                        <p:cTn id="10" dur="500"/>
                                        <p:tgtEl>
                                          <p:spTgt spid="552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518">
                                            <p:txEl>
                                              <p:pRg st="0" end="0"/>
                                            </p:txEl>
                                          </p:spTgt>
                                        </p:tgtEl>
                                        <p:attrNameLst>
                                          <p:attrName>style.visibility</p:attrName>
                                        </p:attrNameLst>
                                      </p:cBhvr>
                                      <p:to>
                                        <p:strVal val="visible"/>
                                      </p:to>
                                    </p:set>
                                    <p:animEffect transition="in" filter="fade">
                                      <p:cBhvr>
                                        <p:cTn id="13" dur="500"/>
                                        <p:tgtEl>
                                          <p:spTgt spid="5518">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523"/>
                                        </p:tgtEl>
                                        <p:attrNameLst>
                                          <p:attrName>style.visibility</p:attrName>
                                        </p:attrNameLst>
                                      </p:cBhvr>
                                      <p:to>
                                        <p:strVal val="visible"/>
                                      </p:to>
                                    </p:set>
                                    <p:animEffect transition="in" filter="fade">
                                      <p:cBhvr>
                                        <p:cTn id="18" dur="500"/>
                                        <p:tgtEl>
                                          <p:spTgt spid="552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517">
                                            <p:txEl>
                                              <p:pRg st="0" end="0"/>
                                            </p:txEl>
                                          </p:spTgt>
                                        </p:tgtEl>
                                        <p:attrNameLst>
                                          <p:attrName>style.visibility</p:attrName>
                                        </p:attrNameLst>
                                      </p:cBhvr>
                                      <p:to>
                                        <p:strVal val="visible"/>
                                      </p:to>
                                    </p:set>
                                    <p:animEffect transition="in" filter="fade">
                                      <p:cBhvr>
                                        <p:cTn id="21" dur="500"/>
                                        <p:tgtEl>
                                          <p:spTgt spid="5517">
                                            <p:txEl>
                                              <p:pRg st="0" end="0"/>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5522"/>
                                        </p:tgtEl>
                                        <p:attrNameLst>
                                          <p:attrName>style.visibility</p:attrName>
                                        </p:attrNameLst>
                                      </p:cBhvr>
                                      <p:to>
                                        <p:strVal val="visible"/>
                                      </p:to>
                                    </p:set>
                                    <p:animEffect transition="in" filter="fade">
                                      <p:cBhvr>
                                        <p:cTn id="24" dur="500"/>
                                        <p:tgtEl>
                                          <p:spTgt spid="5522"/>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5519">
                                            <p:txEl>
                                              <p:pRg st="0" end="0"/>
                                            </p:txEl>
                                          </p:spTgt>
                                        </p:tgtEl>
                                        <p:attrNameLst>
                                          <p:attrName>style.visibility</p:attrName>
                                        </p:attrNameLst>
                                      </p:cBhvr>
                                      <p:to>
                                        <p:strVal val="visible"/>
                                      </p:to>
                                    </p:set>
                                    <p:animEffect transition="in" filter="fade">
                                      <p:cBhvr>
                                        <p:cTn id="27" dur="500"/>
                                        <p:tgtEl>
                                          <p:spTgt spid="5519">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circle(in)">
                                      <p:cBhvr>
                                        <p:cTn id="32" dur="20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31" presetClass="exit" presetSubtype="0" fill="hold" nodeType="clickEffect">
                                  <p:stCondLst>
                                    <p:cond delay="10000"/>
                                  </p:stCondLst>
                                  <p:iterate type="lt">
                                    <p:tmPct val="5000"/>
                                  </p:iterate>
                                  <p:childTnLst>
                                    <p:anim calcmode="lin" valueType="num">
                                      <p:cBhvr>
                                        <p:cTn id="36" dur="1000"/>
                                        <p:tgtEl>
                                          <p:spTgt spid="23"/>
                                        </p:tgtEl>
                                        <p:attrNameLst>
                                          <p:attrName>ppt_w</p:attrName>
                                        </p:attrNameLst>
                                      </p:cBhvr>
                                      <p:tavLst>
                                        <p:tav tm="0">
                                          <p:val>
                                            <p:strVal val="ppt_w"/>
                                          </p:val>
                                        </p:tav>
                                        <p:tav tm="100000">
                                          <p:val>
                                            <p:fltVal val="0"/>
                                          </p:val>
                                        </p:tav>
                                      </p:tavLst>
                                    </p:anim>
                                    <p:anim calcmode="lin" valueType="num">
                                      <p:cBhvr>
                                        <p:cTn id="37" dur="1000"/>
                                        <p:tgtEl>
                                          <p:spTgt spid="23"/>
                                        </p:tgtEl>
                                        <p:attrNameLst>
                                          <p:attrName>ppt_h</p:attrName>
                                        </p:attrNameLst>
                                      </p:cBhvr>
                                      <p:tavLst>
                                        <p:tav tm="0">
                                          <p:val>
                                            <p:strVal val="ppt_h"/>
                                          </p:val>
                                        </p:tav>
                                        <p:tav tm="100000">
                                          <p:val>
                                            <p:fltVal val="0"/>
                                          </p:val>
                                        </p:tav>
                                      </p:tavLst>
                                    </p:anim>
                                    <p:anim calcmode="lin" valueType="num">
                                      <p:cBhvr>
                                        <p:cTn id="38" dur="1000"/>
                                        <p:tgtEl>
                                          <p:spTgt spid="23"/>
                                        </p:tgtEl>
                                        <p:attrNameLst>
                                          <p:attrName>style.rotation</p:attrName>
                                        </p:attrNameLst>
                                      </p:cBhvr>
                                      <p:tavLst>
                                        <p:tav tm="0">
                                          <p:val>
                                            <p:fltVal val="0"/>
                                          </p:val>
                                        </p:tav>
                                        <p:tav tm="100000">
                                          <p:val>
                                            <p:fltVal val="90"/>
                                          </p:val>
                                        </p:tav>
                                      </p:tavLst>
                                    </p:anim>
                                    <p:animEffect transition="out" filter="fade">
                                      <p:cBhvr>
                                        <p:cTn id="39" dur="1000"/>
                                        <p:tgtEl>
                                          <p:spTgt spid="23"/>
                                        </p:tgtEl>
                                      </p:cBhvr>
                                    </p:animEffect>
                                    <p:set>
                                      <p:cBhvr>
                                        <p:cTn id="40" dur="1" fill="hold">
                                          <p:stCondLst>
                                            <p:cond delay="999"/>
                                          </p:stCondLst>
                                        </p:cTn>
                                        <p:tgtEl>
                                          <p:spTgt spid="23"/>
                                        </p:tgtEl>
                                        <p:attrNameLst>
                                          <p:attrName>style.visibility</p:attrName>
                                        </p:attrNameLst>
                                      </p:cBhvr>
                                      <p:to>
                                        <p:strVal val="hidden"/>
                                      </p:to>
                                    </p:set>
                                  </p:childTnLst>
                                  <p:subTnLst>
                                    <p:audio>
                                      <p:cMediaNode>
                                        <p:cTn display="0" masterRel="sameClick">
                                          <p:stCondLst>
                                            <p:cond evt="begin" delay="0">
                                              <p:tn val="35"/>
                                            </p:cond>
                                          </p:stCondLst>
                                          <p:endCondLst>
                                            <p:cond evt="onStopAudio" delay="0">
                                              <p:tgtEl>
                                                <p:sldTgt/>
                                              </p:tgtEl>
                                            </p:cond>
                                          </p:endCondLst>
                                        </p:cTn>
                                        <p:tgtEl>
                                          <p:sndTgt r:embed="rId3" name="RINGI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16" grpId="0" build="p"/>
      <p:bldP spid="5517" grpId="0" build="p"/>
      <p:bldP spid="5518" grpId="0" build="p"/>
      <p:bldP spid="5519"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798"/>
        <p:cNvGrpSpPr/>
        <p:nvPr/>
      </p:nvGrpSpPr>
      <p:grpSpPr>
        <a:xfrm>
          <a:off x="0" y="0"/>
          <a:ext cx="0" cy="0"/>
          <a:chOff x="0" y="0"/>
          <a:chExt cx="0" cy="0"/>
        </a:xfrm>
      </p:grpSpPr>
      <p:sp>
        <p:nvSpPr>
          <p:cNvPr id="5804" name="Google Shape;5804;p61"/>
          <p:cNvSpPr txBox="1">
            <a:spLocks noGrp="1"/>
          </p:cNvSpPr>
          <p:nvPr>
            <p:ph type="title"/>
          </p:nvPr>
        </p:nvSpPr>
        <p:spPr>
          <a:xfrm>
            <a:off x="720000" y="120345"/>
            <a:ext cx="7704000" cy="687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b="1" dirty="0">
                <a:solidFill>
                  <a:srgbClr val="00B050"/>
                </a:solidFill>
                <a:latin typeface="Times New Roman" panose="02020603050405020304" pitchFamily="18" charset="0"/>
                <a:cs typeface="Times New Roman" panose="02020603050405020304" pitchFamily="18" charset="0"/>
              </a:rPr>
              <a:t>1. Phó từ là gì?</a:t>
            </a:r>
            <a:endParaRPr b="1" dirty="0">
              <a:solidFill>
                <a:srgbClr val="00B050"/>
              </a:solidFill>
              <a:latin typeface="Times New Roman" panose="02020603050405020304" pitchFamily="18" charset="0"/>
              <a:cs typeface="Times New Roman" panose="02020603050405020304" pitchFamily="18" charset="0"/>
            </a:endParaRPr>
          </a:p>
        </p:txBody>
      </p:sp>
      <p:sp>
        <p:nvSpPr>
          <p:cNvPr id="18" name="Google Shape;5516;p43">
            <a:extLst>
              <a:ext uri="{FF2B5EF4-FFF2-40B4-BE49-F238E27FC236}">
                <a16:creationId xmlns:a16="http://schemas.microsoft.com/office/drawing/2014/main" id="{E8333ECD-4232-44CE-BA30-836EDD6BFFA3}"/>
              </a:ext>
            </a:extLst>
          </p:cNvPr>
          <p:cNvSpPr txBox="1">
            <a:spLocks noGrp="1"/>
          </p:cNvSpPr>
          <p:nvPr>
            <p:ph type="subTitle" idx="1"/>
          </p:nvPr>
        </p:nvSpPr>
        <p:spPr>
          <a:xfrm>
            <a:off x="0" y="673180"/>
            <a:ext cx="2819700" cy="502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b="1" dirty="0">
                <a:latin typeface="Times New Roman" panose="02020603050405020304" pitchFamily="18" charset="0"/>
                <a:ea typeface="Cambria" panose="02040503050406030204" pitchFamily="18" charset="0"/>
                <a:cs typeface="Times New Roman" panose="02020603050405020304" pitchFamily="18" charset="0"/>
              </a:rPr>
              <a:t>Ngữ liệu 1:</a:t>
            </a:r>
            <a:endParaRPr b="1" dirty="0">
              <a:latin typeface="Times New Roman" panose="02020603050405020304" pitchFamily="18" charset="0"/>
              <a:ea typeface="Cambria" panose="02040503050406030204" pitchFamily="18" charset="0"/>
              <a:cs typeface="Times New Roman" panose="02020603050405020304" pitchFamily="18" charset="0"/>
            </a:endParaRPr>
          </a:p>
        </p:txBody>
      </p:sp>
      <p:sp>
        <p:nvSpPr>
          <p:cNvPr id="19" name="Google Shape;5517;p43">
            <a:extLst>
              <a:ext uri="{FF2B5EF4-FFF2-40B4-BE49-F238E27FC236}">
                <a16:creationId xmlns:a16="http://schemas.microsoft.com/office/drawing/2014/main" id="{F132BD1E-70BC-469C-8BC6-74BF7255A20E}"/>
              </a:ext>
            </a:extLst>
          </p:cNvPr>
          <p:cNvSpPr txBox="1">
            <a:spLocks noGrp="1"/>
          </p:cNvSpPr>
          <p:nvPr>
            <p:ph type="subTitle" idx="2"/>
          </p:nvPr>
        </p:nvSpPr>
        <p:spPr>
          <a:xfrm>
            <a:off x="0" y="2186148"/>
            <a:ext cx="2819700" cy="502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b="1" dirty="0">
                <a:latin typeface="Times New Roman" panose="02020603050405020304" pitchFamily="18" charset="0"/>
                <a:ea typeface="Cambria" panose="02040503050406030204" pitchFamily="18" charset="0"/>
                <a:cs typeface="Times New Roman" panose="02020603050405020304" pitchFamily="18" charset="0"/>
              </a:rPr>
              <a:t>Ngữ liệu 2:</a:t>
            </a:r>
          </a:p>
        </p:txBody>
      </p:sp>
      <p:sp>
        <p:nvSpPr>
          <p:cNvPr id="20" name="Google Shape;5518;p43">
            <a:extLst>
              <a:ext uri="{FF2B5EF4-FFF2-40B4-BE49-F238E27FC236}">
                <a16:creationId xmlns:a16="http://schemas.microsoft.com/office/drawing/2014/main" id="{445AD9A9-DC29-41B0-96A7-1F21840D94FE}"/>
              </a:ext>
            </a:extLst>
          </p:cNvPr>
          <p:cNvSpPr txBox="1">
            <a:spLocks noGrp="1"/>
          </p:cNvSpPr>
          <p:nvPr>
            <p:ph type="subTitle" idx="3"/>
          </p:nvPr>
        </p:nvSpPr>
        <p:spPr>
          <a:xfrm>
            <a:off x="1097922" y="1154991"/>
            <a:ext cx="3297609" cy="1045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sz="1800" b="1" dirty="0">
                <a:solidFill>
                  <a:schemeClr val="accent6">
                    <a:lumMod val="50000"/>
                  </a:schemeClr>
                </a:solidFill>
                <a:effectLst/>
                <a:latin typeface="Times New Roman" panose="02020603050405020304" pitchFamily="18" charset="0"/>
                <a:ea typeface="Cambria" panose="02040503050406030204" pitchFamily="18" charset="0"/>
                <a:cs typeface="Times New Roman" panose="02020603050405020304" pitchFamily="18" charset="0"/>
              </a:rPr>
              <a:t>Các </a:t>
            </a:r>
            <a:r>
              <a:rPr lang="vi-VN" sz="18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bạn </a:t>
            </a:r>
            <a:r>
              <a:rPr lang="vi-VN" sz="1800" b="1" dirty="0">
                <a:solidFill>
                  <a:schemeClr val="accent6">
                    <a:lumMod val="50000"/>
                  </a:schemeClr>
                </a:solidFill>
                <a:effectLst/>
                <a:latin typeface="Times New Roman" panose="02020603050405020304" pitchFamily="18" charset="0"/>
                <a:ea typeface="Cambria" panose="02040503050406030204" pitchFamily="18" charset="0"/>
                <a:cs typeface="Times New Roman" panose="02020603050405020304" pitchFamily="18" charset="0"/>
              </a:rPr>
              <a:t>đang</a:t>
            </a:r>
            <a:r>
              <a:rPr lang="vi-VN" sz="18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dọn rác.</a:t>
            </a:r>
            <a:endParaRPr dirty="0">
              <a:latin typeface="Times New Roman" panose="02020603050405020304" pitchFamily="18" charset="0"/>
              <a:ea typeface="Cambria" panose="02040503050406030204" pitchFamily="18" charset="0"/>
              <a:cs typeface="Times New Roman" panose="02020603050405020304" pitchFamily="18" charset="0"/>
            </a:endParaRPr>
          </a:p>
        </p:txBody>
      </p:sp>
      <p:sp>
        <p:nvSpPr>
          <p:cNvPr id="21" name="Google Shape;5519;p43">
            <a:extLst>
              <a:ext uri="{FF2B5EF4-FFF2-40B4-BE49-F238E27FC236}">
                <a16:creationId xmlns:a16="http://schemas.microsoft.com/office/drawing/2014/main" id="{EA4F4E31-73EB-4556-A363-8DD8D3E94ED8}"/>
              </a:ext>
            </a:extLst>
          </p:cNvPr>
          <p:cNvSpPr txBox="1">
            <a:spLocks noGrp="1"/>
          </p:cNvSpPr>
          <p:nvPr>
            <p:ph type="subTitle" idx="4"/>
          </p:nvPr>
        </p:nvSpPr>
        <p:spPr>
          <a:xfrm>
            <a:off x="1143000" y="2688648"/>
            <a:ext cx="7281000" cy="1045500"/>
          </a:xfrm>
          <a:prstGeom prst="rect">
            <a:avLst/>
          </a:prstGeom>
        </p:spPr>
        <p:txBody>
          <a:bodyPr spcFirstLastPara="1" wrap="square" lIns="91425" tIns="91425" rIns="91425" bIns="91425" anchor="t" anchorCtr="0">
            <a:noAutofit/>
          </a:bodyPr>
          <a:lstStyle/>
          <a:p>
            <a:pPr marL="0" lvl="0" indent="0">
              <a:buNone/>
            </a:pPr>
            <a:r>
              <a:rPr lang="nl-NL" sz="1800" dirty="0">
                <a:latin typeface="Times New Roman" panose="02020603050405020304" pitchFamily="18" charset="0"/>
                <a:ea typeface="Cambria" panose="02040503050406030204" pitchFamily="18" charset="0"/>
                <a:cs typeface="Times New Roman" panose="02020603050405020304" pitchFamily="18" charset="0"/>
              </a:rPr>
              <a:t>Bởi </a:t>
            </a:r>
            <a:r>
              <a:rPr lang="vi-VN" sz="1800" dirty="0">
                <a:latin typeface="Times New Roman" panose="02020603050405020304" pitchFamily="18" charset="0"/>
                <a:ea typeface="Cambria" panose="02040503050406030204" pitchFamily="18" charset="0"/>
                <a:cs typeface="Times New Roman" panose="02020603050405020304" pitchFamily="18" charset="0"/>
              </a:rPr>
              <a:t>tôi ăn uống điều độ và làm việc có chừng mực nên tôi chóng lớn </a:t>
            </a:r>
            <a:r>
              <a:rPr lang="vi-VN" sz="1800" b="1" dirty="0">
                <a:solidFill>
                  <a:schemeClr val="accent6">
                    <a:lumMod val="50000"/>
                  </a:schemeClr>
                </a:solidFill>
                <a:latin typeface="Times New Roman" panose="02020603050405020304" pitchFamily="18" charset="0"/>
                <a:ea typeface="Cambria" panose="02040503050406030204" pitchFamily="18" charset="0"/>
                <a:cs typeface="Times New Roman" panose="02020603050405020304" pitchFamily="18" charset="0"/>
              </a:rPr>
              <a:t>lắm</a:t>
            </a:r>
            <a:r>
              <a:rPr lang="vi-VN" sz="1800" dirty="0">
                <a:solidFill>
                  <a:schemeClr val="accent6">
                    <a:lumMod val="50000"/>
                  </a:schemeClr>
                </a:solidFill>
                <a:latin typeface="Times New Roman" panose="02020603050405020304" pitchFamily="18" charset="0"/>
                <a:ea typeface="Cambria" panose="02040503050406030204" pitchFamily="18" charset="0"/>
                <a:cs typeface="Times New Roman" panose="02020603050405020304" pitchFamily="18" charset="0"/>
              </a:rPr>
              <a:t>.</a:t>
            </a:r>
            <a:endParaRPr sz="1800" dirty="0">
              <a:solidFill>
                <a:schemeClr val="accent6">
                  <a:lumMod val="50000"/>
                </a:schemeClr>
              </a:solidFill>
              <a:latin typeface="Times New Roman" panose="02020603050405020304" pitchFamily="18" charset="0"/>
              <a:ea typeface="Cambria" panose="02040503050406030204" pitchFamily="18" charset="0"/>
              <a:cs typeface="Times New Roman" panose="02020603050405020304" pitchFamily="18" charset="0"/>
            </a:endParaRPr>
          </a:p>
        </p:txBody>
      </p:sp>
      <p:grpSp>
        <p:nvGrpSpPr>
          <p:cNvPr id="30" name="Group 29">
            <a:extLst>
              <a:ext uri="{FF2B5EF4-FFF2-40B4-BE49-F238E27FC236}">
                <a16:creationId xmlns:a16="http://schemas.microsoft.com/office/drawing/2014/main" id="{C7614B9B-C5DB-4842-8289-C09ACC06C337}"/>
              </a:ext>
            </a:extLst>
          </p:cNvPr>
          <p:cNvGrpSpPr/>
          <p:nvPr/>
        </p:nvGrpSpPr>
        <p:grpSpPr>
          <a:xfrm>
            <a:off x="2732639" y="1529269"/>
            <a:ext cx="1123701" cy="671892"/>
            <a:chOff x="3185159" y="1538310"/>
            <a:chExt cx="1123701" cy="671892"/>
          </a:xfrm>
        </p:grpSpPr>
        <p:grpSp>
          <p:nvGrpSpPr>
            <p:cNvPr id="22" name="Group 8">
              <a:extLst>
                <a:ext uri="{FF2B5EF4-FFF2-40B4-BE49-F238E27FC236}">
                  <a16:creationId xmlns:a16="http://schemas.microsoft.com/office/drawing/2014/main" id="{1C28D722-E0A7-4AA6-8E76-148F6C375F0E}"/>
                </a:ext>
              </a:extLst>
            </p:cNvPr>
            <p:cNvGrpSpPr>
              <a:grpSpLocks/>
            </p:cNvGrpSpPr>
            <p:nvPr/>
          </p:nvGrpSpPr>
          <p:grpSpPr bwMode="auto">
            <a:xfrm>
              <a:off x="3185159" y="1538310"/>
              <a:ext cx="666501" cy="327025"/>
              <a:chOff x="3039" y="1122"/>
              <a:chExt cx="192" cy="192"/>
            </a:xfrm>
          </p:grpSpPr>
          <p:sp>
            <p:nvSpPr>
              <p:cNvPr id="23" name="Line 9">
                <a:extLst>
                  <a:ext uri="{FF2B5EF4-FFF2-40B4-BE49-F238E27FC236}">
                    <a16:creationId xmlns:a16="http://schemas.microsoft.com/office/drawing/2014/main" id="{4632718E-9991-4C94-AD7D-CCA8B345D255}"/>
                  </a:ext>
                </a:extLst>
              </p:cNvPr>
              <p:cNvSpPr>
                <a:spLocks noChangeShapeType="1"/>
              </p:cNvSpPr>
              <p:nvPr/>
            </p:nvSpPr>
            <p:spPr bwMode="auto">
              <a:xfrm>
                <a:off x="3039" y="1314"/>
                <a:ext cx="192"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nvGrpSpPr>
              <p:cNvPr id="24" name="Group 10">
                <a:extLst>
                  <a:ext uri="{FF2B5EF4-FFF2-40B4-BE49-F238E27FC236}">
                    <a16:creationId xmlns:a16="http://schemas.microsoft.com/office/drawing/2014/main" id="{F7FB51F7-AD26-48E8-AE2A-98E37155C28D}"/>
                  </a:ext>
                </a:extLst>
              </p:cNvPr>
              <p:cNvGrpSpPr>
                <a:grpSpLocks/>
              </p:cNvGrpSpPr>
              <p:nvPr/>
            </p:nvGrpSpPr>
            <p:grpSpPr bwMode="auto">
              <a:xfrm>
                <a:off x="3039" y="1122"/>
                <a:ext cx="192" cy="192"/>
                <a:chOff x="3039" y="1122"/>
                <a:chExt cx="192" cy="192"/>
              </a:xfrm>
            </p:grpSpPr>
            <p:sp>
              <p:nvSpPr>
                <p:cNvPr id="25" name="Line 11">
                  <a:extLst>
                    <a:ext uri="{FF2B5EF4-FFF2-40B4-BE49-F238E27FC236}">
                      <a16:creationId xmlns:a16="http://schemas.microsoft.com/office/drawing/2014/main" id="{922E206D-340B-4E60-AA70-C16453F16605}"/>
                    </a:ext>
                  </a:extLst>
                </p:cNvPr>
                <p:cNvSpPr>
                  <a:spLocks noChangeShapeType="1"/>
                </p:cNvSpPr>
                <p:nvPr/>
              </p:nvSpPr>
              <p:spPr bwMode="auto">
                <a:xfrm flipV="1">
                  <a:off x="3039" y="1122"/>
                  <a:ext cx="0" cy="192"/>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26" name="Line 12">
                  <a:extLst>
                    <a:ext uri="{FF2B5EF4-FFF2-40B4-BE49-F238E27FC236}">
                      <a16:creationId xmlns:a16="http://schemas.microsoft.com/office/drawing/2014/main" id="{8D9954D0-C431-4C2C-9A19-B11E7FD4AD53}"/>
                    </a:ext>
                  </a:extLst>
                </p:cNvPr>
                <p:cNvSpPr>
                  <a:spLocks noChangeShapeType="1"/>
                </p:cNvSpPr>
                <p:nvPr/>
              </p:nvSpPr>
              <p:spPr bwMode="auto">
                <a:xfrm flipH="1" flipV="1">
                  <a:off x="3231" y="1122"/>
                  <a:ext cx="0" cy="192"/>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grpSp>
        <p:cxnSp>
          <p:nvCxnSpPr>
            <p:cNvPr id="27" name="Straight Connector 26">
              <a:extLst>
                <a:ext uri="{FF2B5EF4-FFF2-40B4-BE49-F238E27FC236}">
                  <a16:creationId xmlns:a16="http://schemas.microsoft.com/office/drawing/2014/main" id="{F445A540-31E9-4C05-A3FA-258A69B022F5}"/>
                </a:ext>
              </a:extLst>
            </p:cNvPr>
            <p:cNvCxnSpPr/>
            <p:nvPr/>
          </p:nvCxnSpPr>
          <p:spPr>
            <a:xfrm>
              <a:off x="3482411" y="1544521"/>
              <a:ext cx="7385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8" name="Text Box 64">
              <a:extLst>
                <a:ext uri="{FF2B5EF4-FFF2-40B4-BE49-F238E27FC236}">
                  <a16:creationId xmlns:a16="http://schemas.microsoft.com/office/drawing/2014/main" id="{E3BBBF24-CAE3-4466-8039-DD51A9BFEFEB}"/>
                </a:ext>
              </a:extLst>
            </p:cNvPr>
            <p:cNvSpPr txBox="1">
              <a:spLocks noChangeArrowheads="1"/>
            </p:cNvSpPr>
            <p:nvPr/>
          </p:nvSpPr>
          <p:spPr bwMode="auto">
            <a:xfrm>
              <a:off x="3394460" y="1905402"/>
              <a:ext cx="914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marL="285750" indent="-285750" algn="l"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2000" b="1" dirty="0">
                  <a:solidFill>
                    <a:srgbClr val="FF0000"/>
                  </a:solidFill>
                  <a:latin typeface="Times New Roman" panose="02020603050405020304" pitchFamily="18" charset="0"/>
                  <a:cs typeface="Times New Roman" panose="02020603050405020304" pitchFamily="18" charset="0"/>
                </a:rPr>
                <a:t>ĐT</a:t>
              </a:r>
            </a:p>
          </p:txBody>
        </p:sp>
      </p:grpSp>
      <p:grpSp>
        <p:nvGrpSpPr>
          <p:cNvPr id="17" name="Group 16">
            <a:extLst>
              <a:ext uri="{FF2B5EF4-FFF2-40B4-BE49-F238E27FC236}">
                <a16:creationId xmlns:a16="http://schemas.microsoft.com/office/drawing/2014/main" id="{D7DA6AC7-AA20-45F9-B792-DBB8FB7A5CA5}"/>
              </a:ext>
            </a:extLst>
          </p:cNvPr>
          <p:cNvGrpSpPr/>
          <p:nvPr/>
        </p:nvGrpSpPr>
        <p:grpSpPr>
          <a:xfrm>
            <a:off x="6921104" y="3039676"/>
            <a:ext cx="914400" cy="611701"/>
            <a:chOff x="7139940" y="3556353"/>
            <a:chExt cx="914400" cy="611701"/>
          </a:xfrm>
        </p:grpSpPr>
        <p:cxnSp>
          <p:nvCxnSpPr>
            <p:cNvPr id="37" name="Straight Connector 36">
              <a:extLst>
                <a:ext uri="{FF2B5EF4-FFF2-40B4-BE49-F238E27FC236}">
                  <a16:creationId xmlns:a16="http://schemas.microsoft.com/office/drawing/2014/main" id="{3355DC5B-25AC-4CE6-A833-794DC3BA1A5B}"/>
                </a:ext>
              </a:extLst>
            </p:cNvPr>
            <p:cNvCxnSpPr>
              <a:cxnSpLocks/>
            </p:cNvCxnSpPr>
            <p:nvPr/>
          </p:nvCxnSpPr>
          <p:spPr>
            <a:xfrm>
              <a:off x="7443579" y="3556353"/>
              <a:ext cx="33305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8" name="Text Box 64">
              <a:extLst>
                <a:ext uri="{FF2B5EF4-FFF2-40B4-BE49-F238E27FC236}">
                  <a16:creationId xmlns:a16="http://schemas.microsoft.com/office/drawing/2014/main" id="{BBD59A98-AF68-4E85-9E75-E0F5612FF167}"/>
                </a:ext>
              </a:extLst>
            </p:cNvPr>
            <p:cNvSpPr txBox="1">
              <a:spLocks noChangeArrowheads="1"/>
            </p:cNvSpPr>
            <p:nvPr/>
          </p:nvSpPr>
          <p:spPr bwMode="auto">
            <a:xfrm>
              <a:off x="7139940" y="3863254"/>
              <a:ext cx="914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marL="285750" indent="-285750" algn="l"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vi-VN" altLang="en-US" sz="2000" b="1" dirty="0">
                  <a:solidFill>
                    <a:srgbClr val="FF0000"/>
                  </a:solidFill>
                  <a:latin typeface="Times New Roman" panose="02020603050405020304" pitchFamily="18" charset="0"/>
                  <a:cs typeface="Times New Roman" panose="02020603050405020304" pitchFamily="18" charset="0"/>
                </a:rPr>
                <a:t>T</a:t>
              </a:r>
              <a:r>
                <a:rPr lang="en-US" altLang="en-US" sz="2000" b="1" dirty="0">
                  <a:solidFill>
                    <a:srgbClr val="FF0000"/>
                  </a:solidFill>
                  <a:latin typeface="Times New Roman" panose="02020603050405020304" pitchFamily="18" charset="0"/>
                  <a:cs typeface="Times New Roman" panose="02020603050405020304" pitchFamily="18" charset="0"/>
                </a:rPr>
                <a:t>T</a:t>
              </a:r>
            </a:p>
          </p:txBody>
        </p:sp>
        <p:pic>
          <p:nvPicPr>
            <p:cNvPr id="39" name="Picture 11">
              <a:extLst>
                <a:ext uri="{FF2B5EF4-FFF2-40B4-BE49-F238E27FC236}">
                  <a16:creationId xmlns:a16="http://schemas.microsoft.com/office/drawing/2014/main" id="{6B89E08C-C489-4CE3-BC91-E2E43C9F16D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8776"/>
            <a:stretch/>
          </p:blipFill>
          <p:spPr bwMode="auto">
            <a:xfrm>
              <a:off x="7498925" y="3569694"/>
              <a:ext cx="555415" cy="293560"/>
            </a:xfrm>
            <a:prstGeom prst="rect">
              <a:avLst/>
            </a:prstGeom>
            <a:noFill/>
            <a:ln>
              <a:noFill/>
            </a:ln>
            <a:effectLst/>
            <a:extLst>
              <a:ext uri="{909E8E84-426E-40DD-AFC4-6F175D3DCCD1}">
                <a14:hiddenFill xmlns:a14="http://schemas.microsoft.com/office/drawing/2010/mai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14:hiddenFill>
              </a:ext>
              <a:ext uri="{91240B29-F687-4F45-9708-019B960494DF}">
                <a14:hiddenLine xmlns:a14="http://schemas.microsoft.com/office/drawing/2010/main" w="12700" algn="ctr">
                  <a:solidFill>
                    <a:srgbClr val="EAEAEA"/>
                  </a:solidFill>
                  <a:miter lim="800000"/>
                  <a:headEnd/>
                  <a:tailEnd/>
                </a14:hiddenLine>
              </a:ext>
              <a:ext uri="{AF507438-7753-43E0-B8FC-AC1667EBCBE1}">
                <a14:hiddenEffects xmlns:a14="http://schemas.microsoft.com/office/drawing/2010/main">
                  <a:effectLst>
                    <a:outerShdw dist="35921" dir="2700000" sy="50000" kx="2115830" algn="bl" rotWithShape="0">
                      <a:srgbClr val="C0C0C0">
                        <a:alpha val="79999"/>
                      </a:srgbClr>
                    </a:outerShdw>
                  </a:effectLst>
                </a14:hiddenEffects>
              </a:ext>
            </a:extLst>
          </p:spPr>
        </p:pic>
      </p:grpSp>
      <p:grpSp>
        <p:nvGrpSpPr>
          <p:cNvPr id="40" name="Group 39">
            <a:extLst>
              <a:ext uri="{FF2B5EF4-FFF2-40B4-BE49-F238E27FC236}">
                <a16:creationId xmlns:a16="http://schemas.microsoft.com/office/drawing/2014/main" id="{84EDCB05-AC87-453D-A45A-DE4CB00D19DA}"/>
              </a:ext>
            </a:extLst>
          </p:cNvPr>
          <p:cNvGrpSpPr/>
          <p:nvPr/>
        </p:nvGrpSpPr>
        <p:grpSpPr>
          <a:xfrm>
            <a:off x="1891995" y="3812994"/>
            <a:ext cx="5630370" cy="1045501"/>
            <a:chOff x="1836649" y="3943888"/>
            <a:chExt cx="5630370" cy="1045501"/>
          </a:xfrm>
        </p:grpSpPr>
        <p:sp>
          <p:nvSpPr>
            <p:cNvPr id="46" name="Google Shape;5460;p38">
              <a:extLst>
                <a:ext uri="{FF2B5EF4-FFF2-40B4-BE49-F238E27FC236}">
                  <a16:creationId xmlns:a16="http://schemas.microsoft.com/office/drawing/2014/main" id="{22E4DA1B-3165-47FA-B57D-0388BF6D3841}"/>
                </a:ext>
              </a:extLst>
            </p:cNvPr>
            <p:cNvSpPr/>
            <p:nvPr/>
          </p:nvSpPr>
          <p:spPr>
            <a:xfrm>
              <a:off x="1836649" y="3943888"/>
              <a:ext cx="5630370" cy="1045501"/>
            </a:xfrm>
            <a:prstGeom prst="rect">
              <a:avLst/>
            </a:prstGeom>
            <a:solidFill>
              <a:schemeClr val="accent2"/>
            </a:solidFill>
            <a:ln>
              <a:noFill/>
            </a:ln>
          </p:spPr>
          <p:txBody>
            <a:bodyPr spcFirstLastPara="1" wrap="square" lIns="91425" tIns="91425" rIns="91425" bIns="91425" anchor="ctr" anchorCtr="0">
              <a:noAutofit/>
            </a:bodyPr>
            <a:lstStyle/>
            <a:p>
              <a:pPr marL="0" lvl="0" indent="0" algn="just"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7" name="Google Shape;5462;p38">
              <a:extLst>
                <a:ext uri="{FF2B5EF4-FFF2-40B4-BE49-F238E27FC236}">
                  <a16:creationId xmlns:a16="http://schemas.microsoft.com/office/drawing/2014/main" id="{BC007339-5184-4F57-8BDC-CD6509ACDDA7}"/>
                </a:ext>
              </a:extLst>
            </p:cNvPr>
            <p:cNvSpPr txBox="1">
              <a:spLocks/>
            </p:cNvSpPr>
            <p:nvPr/>
          </p:nvSpPr>
          <p:spPr>
            <a:xfrm>
              <a:off x="1836649" y="4053886"/>
              <a:ext cx="5630370" cy="81534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2500"/>
                <a:buFont typeface="Bebas Neue"/>
                <a:buNone/>
                <a:defRPr sz="1800" b="0" i="0" u="none" strike="noStrike" cap="none">
                  <a:solidFill>
                    <a:schemeClr val="dk1"/>
                  </a:solidFill>
                  <a:latin typeface="Marcellus"/>
                  <a:ea typeface="Marcellus"/>
                  <a:cs typeface="Marcellus"/>
                  <a:sym typeface="Marcellus"/>
                </a:defRPr>
              </a:lvl1pPr>
              <a:lvl2pPr marL="914400" marR="0" lvl="1" indent="-317500"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2pPr>
              <a:lvl3pPr marL="1371600" marR="0" lvl="2" indent="-317500"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3pPr>
              <a:lvl4pPr marL="1828800" marR="0" lvl="3" indent="-317500"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4pPr>
              <a:lvl5pPr marL="2286000" marR="0" lvl="4" indent="-317500"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5pPr>
              <a:lvl6pPr marL="2743200" marR="0" lvl="5" indent="-317500"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6pPr>
              <a:lvl7pPr marL="3200400" marR="0" lvl="6" indent="-317500"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7pPr>
              <a:lvl8pPr marL="3657600" marR="0" lvl="7" indent="-317500"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8pPr>
              <a:lvl9pPr marL="4114800" marR="0" lvl="8" indent="-317500"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9pPr>
            </a:lstStyle>
            <a:p>
              <a:pPr marL="0" indent="0" algn="just"/>
              <a:r>
                <a:rPr lang="vi-VN" b="1" dirty="0">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 </a:t>
              </a:r>
              <a:r>
                <a:rPr lang="vi-VN" b="1" dirty="0">
                  <a:latin typeface="Times New Roman" panose="02020603050405020304" pitchFamily="18" charset="0"/>
                  <a:ea typeface="Cambria" panose="02040503050406030204" pitchFamily="18" charset="0"/>
                  <a:cs typeface="Times New Roman" panose="02020603050405020304" pitchFamily="18" charset="0"/>
                </a:rPr>
                <a:t>Phó từ là những từ chuyên đi kèm với danh từ, động từ, tính từ nhằm bổ sung ý nghĩa cho danh từ, động từ, tính từ</a:t>
              </a:r>
              <a:endParaRPr lang="en-US" b="1" dirty="0">
                <a:latin typeface="Times New Roman" panose="02020603050405020304" pitchFamily="18" charset="0"/>
                <a:ea typeface="Cambria" panose="02040503050406030204" pitchFamily="18" charset="0"/>
                <a:cs typeface="Times New Roman" panose="02020603050405020304" pitchFamily="18" charset="0"/>
              </a:endParaRPr>
            </a:p>
          </p:txBody>
        </p:sp>
      </p:grpSp>
      <p:pic>
        <p:nvPicPr>
          <p:cNvPr id="51" name="Google Shape;5511;p42">
            <a:extLst>
              <a:ext uri="{FF2B5EF4-FFF2-40B4-BE49-F238E27FC236}">
                <a16:creationId xmlns:a16="http://schemas.microsoft.com/office/drawing/2014/main" id="{A5A636E3-DE91-4EDA-99DB-8181E5C2621B}"/>
              </a:ext>
            </a:extLst>
          </p:cNvPr>
          <p:cNvPicPr preferRelativeResize="0"/>
          <p:nvPr/>
        </p:nvPicPr>
        <p:blipFill>
          <a:blip r:embed="rId4">
            <a:alphaModFix/>
          </a:blip>
          <a:stretch>
            <a:fillRect/>
          </a:stretch>
        </p:blipFill>
        <p:spPr>
          <a:xfrm rot="17200011">
            <a:off x="564361" y="3226086"/>
            <a:ext cx="1996952" cy="3017329"/>
          </a:xfrm>
          <a:prstGeom prst="rect">
            <a:avLst/>
          </a:prstGeom>
          <a:noFill/>
          <a:ln>
            <a:noFill/>
          </a:ln>
        </p:spPr>
      </p:pic>
      <p:grpSp>
        <p:nvGrpSpPr>
          <p:cNvPr id="29" name="Group 28">
            <a:extLst>
              <a:ext uri="{FF2B5EF4-FFF2-40B4-BE49-F238E27FC236}">
                <a16:creationId xmlns:a16="http://schemas.microsoft.com/office/drawing/2014/main" id="{3E07D828-1718-7E01-D831-00413BE11B44}"/>
              </a:ext>
            </a:extLst>
          </p:cNvPr>
          <p:cNvGrpSpPr/>
          <p:nvPr/>
        </p:nvGrpSpPr>
        <p:grpSpPr>
          <a:xfrm>
            <a:off x="1802608" y="1515672"/>
            <a:ext cx="914400" cy="680207"/>
            <a:chOff x="3086741" y="1528641"/>
            <a:chExt cx="914400" cy="680207"/>
          </a:xfrm>
        </p:grpSpPr>
        <p:grpSp>
          <p:nvGrpSpPr>
            <p:cNvPr id="31" name="Group 8">
              <a:extLst>
                <a:ext uri="{FF2B5EF4-FFF2-40B4-BE49-F238E27FC236}">
                  <a16:creationId xmlns:a16="http://schemas.microsoft.com/office/drawing/2014/main" id="{B80CBBC3-169D-E070-6509-28E0342C7260}"/>
                </a:ext>
              </a:extLst>
            </p:cNvPr>
            <p:cNvGrpSpPr>
              <a:grpSpLocks/>
            </p:cNvGrpSpPr>
            <p:nvPr/>
          </p:nvGrpSpPr>
          <p:grpSpPr bwMode="auto">
            <a:xfrm>
              <a:off x="3185156" y="1538313"/>
              <a:ext cx="367964" cy="337245"/>
              <a:chOff x="3039" y="1122"/>
              <a:chExt cx="106" cy="198"/>
            </a:xfrm>
          </p:grpSpPr>
          <p:sp>
            <p:nvSpPr>
              <p:cNvPr id="34" name="Line 9">
                <a:extLst>
                  <a:ext uri="{FF2B5EF4-FFF2-40B4-BE49-F238E27FC236}">
                    <a16:creationId xmlns:a16="http://schemas.microsoft.com/office/drawing/2014/main" id="{AF4637DD-B76C-CF48-3815-683E8FF15908}"/>
                  </a:ext>
                </a:extLst>
              </p:cNvPr>
              <p:cNvSpPr>
                <a:spLocks noChangeShapeType="1"/>
              </p:cNvSpPr>
              <p:nvPr/>
            </p:nvSpPr>
            <p:spPr bwMode="auto">
              <a:xfrm flipV="1">
                <a:off x="3039" y="1312"/>
                <a:ext cx="106" cy="2"/>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a:p>
            </p:txBody>
          </p:sp>
          <p:grpSp>
            <p:nvGrpSpPr>
              <p:cNvPr id="35" name="Group 10">
                <a:extLst>
                  <a:ext uri="{FF2B5EF4-FFF2-40B4-BE49-F238E27FC236}">
                    <a16:creationId xmlns:a16="http://schemas.microsoft.com/office/drawing/2014/main" id="{EB089451-7585-B494-665C-9DE0999058E9}"/>
                  </a:ext>
                </a:extLst>
              </p:cNvPr>
              <p:cNvGrpSpPr>
                <a:grpSpLocks/>
              </p:cNvGrpSpPr>
              <p:nvPr/>
            </p:nvGrpSpPr>
            <p:grpSpPr bwMode="auto">
              <a:xfrm>
                <a:off x="3039" y="1122"/>
                <a:ext cx="106" cy="198"/>
                <a:chOff x="3039" y="1122"/>
                <a:chExt cx="106" cy="198"/>
              </a:xfrm>
            </p:grpSpPr>
            <p:sp>
              <p:nvSpPr>
                <p:cNvPr id="36" name="Line 11">
                  <a:extLst>
                    <a:ext uri="{FF2B5EF4-FFF2-40B4-BE49-F238E27FC236}">
                      <a16:creationId xmlns:a16="http://schemas.microsoft.com/office/drawing/2014/main" id="{F4A60700-4B67-EBCD-BFA3-CF91F757C05B}"/>
                    </a:ext>
                  </a:extLst>
                </p:cNvPr>
                <p:cNvSpPr>
                  <a:spLocks noChangeShapeType="1"/>
                </p:cNvSpPr>
                <p:nvPr/>
              </p:nvSpPr>
              <p:spPr bwMode="auto">
                <a:xfrm flipV="1">
                  <a:off x="3039" y="1122"/>
                  <a:ext cx="0" cy="192"/>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41" name="Line 12">
                  <a:extLst>
                    <a:ext uri="{FF2B5EF4-FFF2-40B4-BE49-F238E27FC236}">
                      <a16:creationId xmlns:a16="http://schemas.microsoft.com/office/drawing/2014/main" id="{274DD233-5735-6E00-FED9-584ACDA09AF3}"/>
                    </a:ext>
                  </a:extLst>
                </p:cNvPr>
                <p:cNvSpPr>
                  <a:spLocks noChangeShapeType="1"/>
                </p:cNvSpPr>
                <p:nvPr/>
              </p:nvSpPr>
              <p:spPr bwMode="auto">
                <a:xfrm flipH="1" flipV="1">
                  <a:off x="3145" y="1128"/>
                  <a:ext cx="0" cy="192"/>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grpSp>
        <p:cxnSp>
          <p:nvCxnSpPr>
            <p:cNvPr id="32" name="Straight Connector 31">
              <a:extLst>
                <a:ext uri="{FF2B5EF4-FFF2-40B4-BE49-F238E27FC236}">
                  <a16:creationId xmlns:a16="http://schemas.microsoft.com/office/drawing/2014/main" id="{C58608F6-356A-FE64-3D25-D986CD3BEF8C}"/>
                </a:ext>
              </a:extLst>
            </p:cNvPr>
            <p:cNvCxnSpPr>
              <a:cxnSpLocks/>
            </p:cNvCxnSpPr>
            <p:nvPr/>
          </p:nvCxnSpPr>
          <p:spPr>
            <a:xfrm>
              <a:off x="3405702" y="1528641"/>
              <a:ext cx="31683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3" name="Text Box 64">
              <a:extLst>
                <a:ext uri="{FF2B5EF4-FFF2-40B4-BE49-F238E27FC236}">
                  <a16:creationId xmlns:a16="http://schemas.microsoft.com/office/drawing/2014/main" id="{DD2EDF4A-3750-6D99-2BBB-3FD953D67639}"/>
                </a:ext>
              </a:extLst>
            </p:cNvPr>
            <p:cNvSpPr txBox="1">
              <a:spLocks noChangeArrowheads="1"/>
            </p:cNvSpPr>
            <p:nvPr/>
          </p:nvSpPr>
          <p:spPr bwMode="auto">
            <a:xfrm>
              <a:off x="3086741" y="1904048"/>
              <a:ext cx="914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marL="285750" indent="-285750" algn="l"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lgn="l"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lgn="l"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lgn="l"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vi-VN" altLang="en-US" sz="2000" b="1" dirty="0">
                  <a:solidFill>
                    <a:srgbClr val="FF0000"/>
                  </a:solidFill>
                  <a:latin typeface="Times New Roman" panose="02020603050405020304" pitchFamily="18" charset="0"/>
                  <a:cs typeface="Times New Roman" panose="02020603050405020304" pitchFamily="18" charset="0"/>
                </a:rPr>
                <a:t>D</a:t>
              </a:r>
              <a:r>
                <a:rPr lang="en-US" altLang="en-US" sz="2000" b="1" dirty="0">
                  <a:solidFill>
                    <a:srgbClr val="FF0000"/>
                  </a:solidFill>
                  <a:latin typeface="Times New Roman" panose="02020603050405020304" pitchFamily="18" charset="0"/>
                  <a:cs typeface="Times New Roman" panose="02020603050405020304" pitchFamily="18" charset="0"/>
                </a:rPr>
                <a:t>T</a:t>
              </a:r>
            </a:p>
          </p:txBody>
        </p:sp>
      </p:grpSp>
    </p:spTree>
    <p:extLst>
      <p:ext uri="{BB962C8B-B14F-4D97-AF65-F5344CB8AC3E}">
        <p14:creationId xmlns:p14="http://schemas.microsoft.com/office/powerpoint/2010/main" val="1416847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fade">
                                      <p:cBhvr>
                                        <p:cTn id="7" dur="500"/>
                                        <p:tgtEl>
                                          <p:spTgt spid="18">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xEl>
                                              <p:pRg st="0" end="0"/>
                                            </p:txEl>
                                          </p:spTgt>
                                        </p:tgtEl>
                                        <p:attrNameLst>
                                          <p:attrName>style.visibility</p:attrName>
                                        </p:attrNameLst>
                                      </p:cBhvr>
                                      <p:to>
                                        <p:strVal val="visible"/>
                                      </p:to>
                                    </p:set>
                                    <p:animEffect transition="in" filter="fade">
                                      <p:cBhvr>
                                        <p:cTn id="10" dur="500"/>
                                        <p:tgtEl>
                                          <p:spTgt spid="20">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9">
                                            <p:txEl>
                                              <p:pRg st="0" end="0"/>
                                            </p:txEl>
                                          </p:spTgt>
                                        </p:tgtEl>
                                        <p:attrNameLst>
                                          <p:attrName>style.visibility</p:attrName>
                                        </p:attrNameLst>
                                      </p:cBhvr>
                                      <p:to>
                                        <p:strVal val="visible"/>
                                      </p:to>
                                    </p:set>
                                    <p:animEffect transition="in" filter="fade">
                                      <p:cBhvr>
                                        <p:cTn id="13" dur="500"/>
                                        <p:tgtEl>
                                          <p:spTgt spid="19">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1">
                                            <p:txEl>
                                              <p:pRg st="0" end="0"/>
                                            </p:txEl>
                                          </p:spTgt>
                                        </p:tgtEl>
                                        <p:attrNameLst>
                                          <p:attrName>style.visibility</p:attrName>
                                        </p:attrNameLst>
                                      </p:cBhvr>
                                      <p:to>
                                        <p:strVal val="visible"/>
                                      </p:to>
                                    </p:set>
                                    <p:animEffect transition="in" filter="fade">
                                      <p:cBhvr>
                                        <p:cTn id="16" dur="500"/>
                                        <p:tgtEl>
                                          <p:spTgt spid="21">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nodeType="click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wheel(1)">
                                      <p:cBhvr>
                                        <p:cTn id="21" dur="1000"/>
                                        <p:tgtEl>
                                          <p:spTgt spid="30"/>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heel(1)">
                                      <p:cBhvr>
                                        <p:cTn id="26" dur="10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nodeType="click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circle(in)">
                                      <p:cBhvr>
                                        <p:cTn id="31" dur="2000"/>
                                        <p:tgtEl>
                                          <p:spTgt spid="40"/>
                                        </p:tgtEl>
                                      </p:cBhvr>
                                    </p:animEffect>
                                  </p:childTnLst>
                                </p:cTn>
                              </p:par>
                            </p:childTnLst>
                          </p:cTn>
                        </p:par>
                      </p:childTnLst>
                    </p:cTn>
                  </p:par>
                  <p:par>
                    <p:cTn id="32" fill="hold">
                      <p:stCondLst>
                        <p:cond delay="indefinite"/>
                      </p:stCondLst>
                      <p:childTnLst>
                        <p:par>
                          <p:cTn id="33" fill="hold">
                            <p:stCondLst>
                              <p:cond delay="0"/>
                            </p:stCondLst>
                            <p:childTnLst>
                              <p:par>
                                <p:cTn id="34" presetID="21" presetClass="entr" presetSubtype="1" fill="hold" nodeType="click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wheel(1)">
                                      <p:cBhvr>
                                        <p:cTn id="36"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19" grpId="0" build="p"/>
      <p:bldP spid="20" grpId="0" build="p"/>
      <p:bldP spid="21"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467"/>
        <p:cNvGrpSpPr/>
        <p:nvPr/>
      </p:nvGrpSpPr>
      <p:grpSpPr>
        <a:xfrm>
          <a:off x="0" y="0"/>
          <a:ext cx="0" cy="0"/>
          <a:chOff x="0" y="0"/>
          <a:chExt cx="0" cy="0"/>
        </a:xfrm>
      </p:grpSpPr>
      <p:sp>
        <p:nvSpPr>
          <p:cNvPr id="5468" name="Google Shape;5468;p39"/>
          <p:cNvSpPr/>
          <p:nvPr/>
        </p:nvSpPr>
        <p:spPr>
          <a:xfrm>
            <a:off x="720000" y="540000"/>
            <a:ext cx="5217600" cy="4055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9" name="Google Shape;5469;p39"/>
          <p:cNvSpPr txBox="1">
            <a:spLocks noGrp="1"/>
          </p:cNvSpPr>
          <p:nvPr>
            <p:ph type="title"/>
          </p:nvPr>
        </p:nvSpPr>
        <p:spPr>
          <a:xfrm>
            <a:off x="881550" y="2570963"/>
            <a:ext cx="4894500" cy="936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sz="5400" b="1" dirty="0">
                <a:latin typeface="Times New Roman" panose="02020603050405020304" pitchFamily="18" charset="0"/>
                <a:ea typeface="Cambria" panose="02040503050406030204" pitchFamily="18" charset="0"/>
                <a:cs typeface="Times New Roman" panose="02020603050405020304" pitchFamily="18" charset="0"/>
              </a:rPr>
              <a:t>Các loại phó từ</a:t>
            </a:r>
            <a:endParaRPr sz="5400" b="1" dirty="0">
              <a:latin typeface="Times New Roman" panose="02020603050405020304" pitchFamily="18" charset="0"/>
              <a:ea typeface="Cambria" panose="02040503050406030204" pitchFamily="18" charset="0"/>
              <a:cs typeface="Times New Roman" panose="02020603050405020304" pitchFamily="18" charset="0"/>
            </a:endParaRPr>
          </a:p>
        </p:txBody>
      </p:sp>
      <p:sp>
        <p:nvSpPr>
          <p:cNvPr id="5470" name="Google Shape;5470;p39"/>
          <p:cNvSpPr txBox="1">
            <a:spLocks noGrp="1"/>
          </p:cNvSpPr>
          <p:nvPr>
            <p:ph type="title" idx="2"/>
          </p:nvPr>
        </p:nvSpPr>
        <p:spPr>
          <a:xfrm>
            <a:off x="2381100" y="1221838"/>
            <a:ext cx="1895400" cy="995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dirty="0">
                <a:latin typeface="Times New Roman" panose="02020603050405020304" pitchFamily="18" charset="0"/>
                <a:cs typeface="Times New Roman" panose="02020603050405020304" pitchFamily="18" charset="0"/>
              </a:rPr>
              <a:t>2</a:t>
            </a:r>
            <a:r>
              <a:rPr lang="en" dirty="0">
                <a:latin typeface="Times New Roman" panose="02020603050405020304" pitchFamily="18" charset="0"/>
                <a:cs typeface="Times New Roman" panose="02020603050405020304" pitchFamily="18" charset="0"/>
              </a:rPr>
              <a:t>.</a:t>
            </a:r>
            <a:endParaRPr dirty="0">
              <a:latin typeface="Times New Roman" panose="02020603050405020304" pitchFamily="18" charset="0"/>
              <a:cs typeface="Times New Roman" panose="02020603050405020304" pitchFamily="18" charset="0"/>
            </a:endParaRPr>
          </a:p>
        </p:txBody>
      </p:sp>
      <p:cxnSp>
        <p:nvCxnSpPr>
          <p:cNvPr id="5472" name="Google Shape;5472;p39"/>
          <p:cNvCxnSpPr/>
          <p:nvPr/>
        </p:nvCxnSpPr>
        <p:spPr>
          <a:xfrm>
            <a:off x="2541600" y="2403688"/>
            <a:ext cx="1574400" cy="0"/>
          </a:xfrm>
          <a:prstGeom prst="straightConnector1">
            <a:avLst/>
          </a:prstGeom>
          <a:noFill/>
          <a:ln w="19050" cap="flat" cmpd="sng">
            <a:solidFill>
              <a:schemeClr val="lt1"/>
            </a:solidFill>
            <a:prstDash val="solid"/>
            <a:round/>
            <a:headEnd type="oval" w="med" len="med"/>
            <a:tailEnd type="oval" w="med" len="med"/>
          </a:ln>
        </p:spPr>
      </p:cxnSp>
      <p:grpSp>
        <p:nvGrpSpPr>
          <p:cNvPr id="5473" name="Google Shape;5473;p39"/>
          <p:cNvGrpSpPr/>
          <p:nvPr/>
        </p:nvGrpSpPr>
        <p:grpSpPr>
          <a:xfrm>
            <a:off x="6543923" y="1150075"/>
            <a:ext cx="1996953" cy="3027630"/>
            <a:chOff x="6689473" y="1150075"/>
            <a:chExt cx="1996953" cy="3027630"/>
          </a:xfrm>
        </p:grpSpPr>
        <p:pic>
          <p:nvPicPr>
            <p:cNvPr id="5474" name="Google Shape;5474;p39"/>
            <p:cNvPicPr preferRelativeResize="0"/>
            <p:nvPr/>
          </p:nvPicPr>
          <p:blipFill>
            <a:blip r:embed="rId3">
              <a:alphaModFix/>
            </a:blip>
            <a:stretch>
              <a:fillRect/>
            </a:stretch>
          </p:blipFill>
          <p:spPr>
            <a:xfrm>
              <a:off x="6689473" y="1150075"/>
              <a:ext cx="1996953" cy="3027630"/>
            </a:xfrm>
            <a:prstGeom prst="rect">
              <a:avLst/>
            </a:prstGeom>
            <a:noFill/>
            <a:ln>
              <a:noFill/>
            </a:ln>
          </p:spPr>
        </p:pic>
        <p:pic>
          <p:nvPicPr>
            <p:cNvPr id="5475" name="Google Shape;5475;p39"/>
            <p:cNvPicPr preferRelativeResize="0"/>
            <p:nvPr/>
          </p:nvPicPr>
          <p:blipFill>
            <a:blip r:embed="rId4">
              <a:alphaModFix/>
            </a:blip>
            <a:stretch>
              <a:fillRect/>
            </a:stretch>
          </p:blipFill>
          <p:spPr>
            <a:xfrm rot="5400000">
              <a:off x="7392207" y="3114941"/>
              <a:ext cx="348586" cy="882131"/>
            </a:xfrm>
            <a:prstGeom prst="rect">
              <a:avLst/>
            </a:prstGeom>
            <a:noFill/>
            <a:ln>
              <a:noFill/>
            </a:ln>
          </p:spPr>
        </p:pic>
      </p:grpSp>
    </p:spTree>
    <p:extLst>
      <p:ext uri="{BB962C8B-B14F-4D97-AF65-F5344CB8AC3E}">
        <p14:creationId xmlns:p14="http://schemas.microsoft.com/office/powerpoint/2010/main" val="2299410750"/>
      </p:ext>
    </p:extLst>
  </p:cSld>
  <p:clrMapOvr>
    <a:masterClrMapping/>
  </p:clrMapOvr>
</p:sld>
</file>

<file path=ppt/theme/theme1.xml><?xml version="1.0" encoding="utf-8"?>
<a:theme xmlns:a="http://schemas.openxmlformats.org/drawingml/2006/main" name=" Cottagecore Aesthetic Style Thesis by Slidesgo">
  <a:themeElements>
    <a:clrScheme name="Simple Light">
      <a:dk1>
        <a:srgbClr val="282520"/>
      </a:dk1>
      <a:lt1>
        <a:srgbClr val="FFFFFF"/>
      </a:lt1>
      <a:dk2>
        <a:srgbClr val="595959"/>
      </a:dk2>
      <a:lt2>
        <a:srgbClr val="EEEEEE"/>
      </a:lt2>
      <a:accent1>
        <a:srgbClr val="62693A"/>
      </a:accent1>
      <a:accent2>
        <a:srgbClr val="E5D5C3"/>
      </a:accent2>
      <a:accent3>
        <a:srgbClr val="E86160"/>
      </a:accent3>
      <a:accent4>
        <a:srgbClr val="FF967C"/>
      </a:accent4>
      <a:accent5>
        <a:srgbClr val="F5AE6C"/>
      </a:accent5>
      <a:accent6>
        <a:srgbClr val="FFF6F0"/>
      </a:accent6>
      <a:hlink>
        <a:srgbClr val="28252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886</TotalTime>
  <Words>2084</Words>
  <Application>Microsoft Office PowerPoint</Application>
  <PresentationFormat>On-screen Show (16:9)</PresentationFormat>
  <Paragraphs>248</Paragraphs>
  <Slides>27</Slides>
  <Notes>21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27</vt:i4>
      </vt:variant>
    </vt:vector>
  </HeadingPairs>
  <TitlesOfParts>
    <vt:vector size="39" baseType="lpstr">
      <vt:lpstr>Work Sans</vt:lpstr>
      <vt:lpstr>Wingdings 3</vt:lpstr>
      <vt:lpstr>Times New Roman</vt:lpstr>
      <vt:lpstr>Bebas Neue</vt:lpstr>
      <vt:lpstr>Ariston</vt:lpstr>
      <vt:lpstr>Arial</vt:lpstr>
      <vt:lpstr>Wingdings</vt:lpstr>
      <vt:lpstr>Cambria</vt:lpstr>
      <vt:lpstr>Engravers MT</vt:lpstr>
      <vt:lpstr>Marcellus</vt:lpstr>
      <vt:lpstr>Montserrat</vt:lpstr>
      <vt:lpstr> Cottagecore Aesthetic Style Thesis by Slidesgo</vt:lpstr>
      <vt:lpstr>THỰC HÀNH TIẾNG VIỆT</vt:lpstr>
      <vt:lpstr>KHỞI ĐỘNG</vt:lpstr>
      <vt:lpstr>Ô CHỮ BÍ MẬT</vt:lpstr>
      <vt:lpstr>PowerPoint Presentation</vt:lpstr>
      <vt:lpstr>HÌNH THÀNH KIẾN THỨC</vt:lpstr>
      <vt:lpstr>Phó từ là gì?</vt:lpstr>
      <vt:lpstr>PowerPoint Presentation</vt:lpstr>
      <vt:lpstr>1. Phó từ là gì?</vt:lpstr>
      <vt:lpstr>Các loại phó từ</vt:lpstr>
      <vt:lpstr>PowerPoint Presentation</vt:lpstr>
      <vt:lpstr>PowerPoint Presentation</vt:lpstr>
      <vt:lpstr>PHIẾU HỌC TẬP</vt:lpstr>
      <vt:lpstr>PowerPoint Presentation</vt:lpstr>
      <vt:lpstr>LUYỆN TẬP</vt:lpstr>
      <vt:lpstr>PHIẾU HỌC TẬP</vt:lpstr>
      <vt:lpstr>PHIẾU HỌC TẬP</vt:lpstr>
      <vt:lpstr>PHIẾU HỌC TẬP</vt:lpstr>
      <vt:lpstr>a.</vt:lpstr>
      <vt:lpstr>PowerPoint Presentation</vt:lpstr>
      <vt:lpstr>Bài tập 4 Chỉ ra và nêu tác dụng của biện pháp tu từ được sử dụng trong đoạn thơ.</vt:lpstr>
      <vt:lpstr>Phả</vt:lpstr>
      <vt:lpstr>Bài tập 6 Theo em, từ dềnh dàng trong đoạn thơ sau nên được hiểu theo nghĩa nào? Dựa vào đâu em có thể xác định được như vậy?</vt:lpstr>
      <vt:lpstr>VIẾT NGẮN</vt:lpstr>
      <vt:lpstr>Về hình thức</vt:lpstr>
      <vt:lpstr>Về nội dung</vt:lpstr>
      <vt:lpstr>Bài tham khảo</vt:lpstr>
      <vt:lpstr>CHÚC CÁC EM HỌC TỐT!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THỰC HÀNH TIẾNG VIỆT</dc:title>
  <dc:creator>Duyên Huỳnh</dc:creator>
  <cp:lastModifiedBy>Duyên Huỳnh</cp:lastModifiedBy>
  <cp:revision>22</cp:revision>
  <dcterms:modified xsi:type="dcterms:W3CDTF">2022-06-24T15:18:59Z</dcterms:modified>
</cp:coreProperties>
</file>