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9" r:id="rId2"/>
    <p:sldId id="284" r:id="rId3"/>
    <p:sldId id="285" r:id="rId4"/>
    <p:sldId id="259" r:id="rId5"/>
    <p:sldId id="286" r:id="rId6"/>
    <p:sldId id="299" r:id="rId7"/>
    <p:sldId id="290" r:id="rId8"/>
    <p:sldId id="261" r:id="rId9"/>
    <p:sldId id="308" r:id="rId10"/>
    <p:sldId id="292" r:id="rId11"/>
    <p:sldId id="309" r:id="rId12"/>
    <p:sldId id="295" r:id="rId13"/>
    <p:sldId id="298" r:id="rId14"/>
    <p:sldId id="272" r:id="rId15"/>
    <p:sldId id="302" r:id="rId16"/>
    <p:sldId id="296" r:id="rId17"/>
    <p:sldId id="307" r:id="rId18"/>
    <p:sldId id="305" r:id="rId19"/>
    <p:sldId id="300" r:id="rId20"/>
    <p:sldId id="276" r:id="rId21"/>
    <p:sldId id="282" r:id="rId22"/>
    <p:sldId id="279" r:id="rId2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8E55-C319-49F2-9048-19BA8E2AB7B0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5CB099-CFCB-4C62-86A1-B5CB614C6AC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61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00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GA%20M&#7850;U\tuan%209\bai%2047%20om-%20op\huong%20dan%20viet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</a:t>
            </a:r>
            <a:r>
              <a:rPr lang="vi-V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ướ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0" y="1200150"/>
            <a:ext cx="8997530" cy="13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ong dan vie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61950"/>
            <a:ext cx="8382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1314450"/>
            <a:ext cx="5562600" cy="30289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086600" y="1200150"/>
            <a:ext cx="12954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3389626">
            <a:off x="6600825" y="561975"/>
            <a:ext cx="97155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831" y="1428751"/>
            <a:ext cx="5304969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47051"/>
            <a:ext cx="5334000" cy="140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2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3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61950"/>
            <a:ext cx="86868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71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0"/>
            <a:ext cx="4800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0"/>
            <a:ext cx="8839200" cy="449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0" b="6070"/>
          <a:stretch/>
        </p:blipFill>
        <p:spPr>
          <a:xfrm>
            <a:off x="-21064" y="-95250"/>
            <a:ext cx="7031464" cy="1879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8" y="-73251"/>
            <a:ext cx="589150" cy="5085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8" y="1805755"/>
            <a:ext cx="630375" cy="111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1639" y="548713"/>
            <a:ext cx="3614610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13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64CB5F1-3F65-418F-A062-44ACBE9DB155}"/>
              </a:ext>
            </a:extLst>
          </p:cNvPr>
          <p:cNvSpPr txBox="1"/>
          <p:nvPr/>
        </p:nvSpPr>
        <p:spPr>
          <a:xfrm>
            <a:off x="1066800" y="1657350"/>
            <a:ext cx="212212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còm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nhom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7397FC-D5A6-4B33-A609-A77711133065}"/>
              </a:ext>
            </a:extLst>
          </p:cNvPr>
          <p:cNvSpPr txBox="1"/>
          <p:nvPr/>
        </p:nvSpPr>
        <p:spPr>
          <a:xfrm>
            <a:off x="1180601" y="2190750"/>
            <a:ext cx="148639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</a:t>
            </a:r>
            <a:r>
              <a:rPr lang="en-US" sz="2800" dirty="0" err="1" smtClean="0">
                <a:latin typeface="HP-222" panose="020B0803050302020204" pitchFamily="34" charset="0"/>
              </a:rPr>
              <a:t>ắm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đồ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2AD8F9B-4921-4E7B-8573-65C5AAE1C55D}"/>
              </a:ext>
            </a:extLst>
          </p:cNvPr>
          <p:cNvSpPr txBox="1"/>
          <p:nvPr/>
        </p:nvSpPr>
        <p:spPr>
          <a:xfrm>
            <a:off x="1105399" y="32575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t</a:t>
            </a:r>
            <a:r>
              <a:rPr lang="en-US" sz="2800" dirty="0" err="1" smtClean="0">
                <a:latin typeface="HP-222" panose="020B0803050302020204" pitchFamily="34" charset="0"/>
              </a:rPr>
              <a:t>hở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hí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hóp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40780B28-CCB0-4E56-81BF-67F8F871FBC7}"/>
              </a:ext>
            </a:extLst>
          </p:cNvPr>
          <p:cNvSpPr txBox="1"/>
          <p:nvPr/>
        </p:nvSpPr>
        <p:spPr>
          <a:xfrm>
            <a:off x="1143000" y="27241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c</a:t>
            </a:r>
            <a:r>
              <a:rPr lang="en-US" sz="2800" dirty="0" err="1" smtClean="0">
                <a:latin typeface="HP-222" panose="020B0803050302020204" pitchFamily="34" charset="0"/>
              </a:rPr>
              <a:t>hả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nghe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E2119E4-FCF4-4F61-B3EA-63F8B12F7E9E}"/>
              </a:ext>
            </a:extLst>
          </p:cNvPr>
          <p:cNvSpPr txBox="1"/>
          <p:nvPr/>
        </p:nvSpPr>
        <p:spPr>
          <a:xfrm>
            <a:off x="1219200" y="3867150"/>
            <a:ext cx="148639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x</a:t>
            </a:r>
            <a:r>
              <a:rPr lang="en-US" sz="2800" dirty="0" err="1" smtClean="0">
                <a:latin typeface="HP-222" panose="020B0803050302020204" pitchFamily="34" charset="0"/>
              </a:rPr>
              <a:t>ếp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đồ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0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-19050"/>
            <a:ext cx="5915025" cy="440531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746523"/>
            <a:ext cx="3810000" cy="3774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HP-221" pitchFamily="34" charset="0"/>
              </a:rPr>
              <a:t>Lừa</a:t>
            </a:r>
            <a:r>
              <a:rPr lang="en-US" sz="2800" dirty="0" smtClean="0">
                <a:latin typeface=".VnAvant" pitchFamily="34" charset="0"/>
              </a:rPr>
              <a:t> vµ </a:t>
            </a:r>
            <a:r>
              <a:rPr lang="en-US" sz="2800" dirty="0" err="1" smtClean="0">
                <a:latin typeface="HP-221" pitchFamily="34" charset="0"/>
              </a:rPr>
              <a:t>ngựa</a:t>
            </a:r>
            <a:r>
              <a:rPr lang="en-US" sz="2800" dirty="0" smtClean="0">
                <a:latin typeface=".VnAvant" pitchFamily="34" charset="0"/>
              </a:rPr>
              <a:t> ®i </a:t>
            </a:r>
            <a:r>
              <a:rPr lang="en-US" sz="2800" dirty="0" err="1" smtClean="0">
                <a:latin typeface=".VnAvant" pitchFamily="34" charset="0"/>
              </a:rPr>
              <a:t>xa</a:t>
            </a:r>
            <a:r>
              <a:rPr lang="en-US" sz="2800" dirty="0">
                <a:latin typeface=".VnAvant" pitchFamily="34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819150"/>
            <a:ext cx="5334000" cy="44053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HP-221" pitchFamily="34" charset="0"/>
              </a:rPr>
              <a:t>Lừa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</a:t>
            </a:r>
            <a:r>
              <a:rPr lang="en-US" sz="2800" dirty="0" smtClean="0">
                <a:latin typeface=".VnAvant" pitchFamily="34" charset="0"/>
              </a:rPr>
              <a:t>× </a:t>
            </a:r>
            <a:r>
              <a:rPr lang="en-US" sz="2800" dirty="0" err="1" smtClean="0">
                <a:latin typeface=".VnAvant" pitchFamily="34" charset="0"/>
              </a:rPr>
              <a:t>cßm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nhom</a:t>
            </a:r>
            <a:r>
              <a:rPr lang="en-US" sz="2800" dirty="0" smtClean="0">
                <a:latin typeface=".VnAvant" pitchFamily="34" charset="0"/>
              </a:rPr>
              <a:t> mµ </a:t>
            </a:r>
            <a:r>
              <a:rPr lang="en-US" sz="2800" dirty="0" err="1" smtClean="0">
                <a:latin typeface=".VnAvant" pitchFamily="34" charset="0"/>
              </a:rPr>
              <a:t>chë</a:t>
            </a:r>
            <a:r>
              <a:rPr lang="en-US" sz="2800" dirty="0" smtClean="0">
                <a:latin typeface=".VnAvant" pitchFamily="34" charset="0"/>
              </a:rPr>
              <a:t>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428750"/>
            <a:ext cx="45720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L</a:t>
            </a:r>
            <a:r>
              <a:rPr lang="en-US" sz="2800" dirty="0" err="1">
                <a:latin typeface="HP-221" pitchFamily="34" charset="0"/>
              </a:rPr>
              <a:t>ừ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err="1">
                <a:latin typeface="HP-221" pitchFamily="34" charset="0"/>
              </a:rPr>
              <a:t>ự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chë</a:t>
            </a:r>
            <a:r>
              <a:rPr lang="en-US" sz="2800" dirty="0" smtClean="0">
                <a:latin typeface=".VnAvant" pitchFamily="34" charset="0"/>
              </a:rPr>
              <a:t> ®ì.             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78819"/>
            <a:ext cx="74676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smtClean="0">
                <a:latin typeface=".VnAvant" pitchFamily="34" charset="0"/>
              </a:rPr>
              <a:t>V× </a:t>
            </a:r>
            <a:r>
              <a:rPr lang="en-US" sz="2800" dirty="0" err="1" smtClean="0">
                <a:latin typeface=".VnAvant" pitchFamily="34" charset="0"/>
              </a:rPr>
              <a:t>cè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¸, </a:t>
            </a:r>
            <a:r>
              <a:rPr lang="en-US" sz="2800" dirty="0" err="1" smtClean="0">
                <a:latin typeface=".VnAvant" pitchFamily="34" charset="0"/>
              </a:rPr>
              <a:t>l</a:t>
            </a:r>
            <a:r>
              <a:rPr lang="en-US" sz="2800" dirty="0" err="1">
                <a:latin typeface="HP-221" pitchFamily="34" charset="0"/>
              </a:rPr>
              <a:t>ừ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smtClean="0">
                <a:latin typeface=".VnAvant" pitchFamily="34" charset="0"/>
              </a:rPr>
              <a:t>· </a:t>
            </a:r>
            <a:r>
              <a:rPr lang="en-US" sz="2800" dirty="0" err="1" smtClean="0">
                <a:latin typeface=".VnAvant" pitchFamily="34" charset="0"/>
              </a:rPr>
              <a:t>ra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cá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thë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hÝ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hãp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52550" y="1626395"/>
            <a:ext cx="2466975" cy="4405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91200" y="1445419"/>
            <a:ext cx="33528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err="1">
                <a:latin typeface="HP-221" pitchFamily="34" charset="0"/>
              </a:rPr>
              <a:t>ự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ch</a:t>
            </a:r>
            <a:r>
              <a:rPr lang="en-US" sz="2800" dirty="0" smtClean="0">
                <a:latin typeface=".VnAvant" pitchFamily="34" charset="0"/>
              </a:rPr>
              <a:t>¶ </a:t>
            </a:r>
            <a:r>
              <a:rPr lang="en-US" sz="2800" dirty="0" err="1" smtClean="0">
                <a:latin typeface=".VnAvant" pitchFamily="34" charset="0"/>
              </a:rPr>
              <a:t>nghe</a:t>
            </a:r>
            <a:r>
              <a:rPr lang="en-US" sz="2800" dirty="0">
                <a:latin typeface=".VnAvant" pitchFamily="34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2647950"/>
            <a:ext cx="7619999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2800" dirty="0" err="1" smtClean="0">
                <a:latin typeface=".VnAvant" pitchFamily="34" charset="0"/>
              </a:rPr>
              <a:t>ThÕ</a:t>
            </a:r>
            <a:r>
              <a:rPr lang="en-US" sz="2800" dirty="0" smtClean="0">
                <a:latin typeface=".VnAvant" pitchFamily="34" charset="0"/>
              </a:rPr>
              <a:t> lµ bµ </a:t>
            </a:r>
            <a:r>
              <a:rPr lang="en-US" sz="2800" dirty="0" err="1" smtClean="0">
                <a:latin typeface=".VnAvant" pitchFamily="34" charset="0"/>
              </a:rPr>
              <a:t>chñ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xÕp</a:t>
            </a:r>
            <a:r>
              <a:rPr lang="en-US" sz="2800" dirty="0" smtClean="0">
                <a:latin typeface=".VnAvant" pitchFamily="34" charset="0"/>
              </a:rPr>
              <a:t> ®å </a:t>
            </a:r>
            <a:r>
              <a:rPr lang="en-US" sz="2800" dirty="0" err="1" smtClean="0">
                <a:latin typeface=".VnAvant" pitchFamily="34" charset="0"/>
              </a:rPr>
              <a:t>tõ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</a:t>
            </a:r>
            <a:r>
              <a:rPr lang="en-US" sz="2800" dirty="0" err="1">
                <a:latin typeface="HP-221" pitchFamily="34" charset="0"/>
              </a:rPr>
              <a:t>ừ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 qua </a:t>
            </a:r>
            <a:r>
              <a:rPr lang="en-US" sz="2800" dirty="0" err="1" smtClean="0">
                <a:latin typeface=".VnAvant" pitchFamily="34" charset="0"/>
              </a:rPr>
              <a:t>ng</a:t>
            </a:r>
            <a:r>
              <a:rPr lang="en-US" sz="2800" dirty="0" err="1">
                <a:latin typeface="HP-221" pitchFamily="34" charset="0"/>
              </a:rPr>
              <a:t>ự</a:t>
            </a:r>
            <a:r>
              <a:rPr lang="en-US" sz="2800" dirty="0" err="1" smtClean="0">
                <a:latin typeface=".VnAvant" pitchFamily="34" charset="0"/>
              </a:rPr>
              <a:t>a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52550" y="3409950"/>
            <a:ext cx="7410450" cy="4405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i="1" dirty="0" err="1" smtClean="0">
                <a:latin typeface=".VnAvant" pitchFamily="34" charset="0"/>
              </a:rPr>
              <a:t>Pháng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theo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smtClean="0">
                <a:latin typeface=".VnAvantH" pitchFamily="34" charset="0"/>
              </a:rPr>
              <a:t>LÐP</a:t>
            </a:r>
            <a:r>
              <a:rPr lang="en-US" i="1" dirty="0" smtClean="0">
                <a:latin typeface=".VnAvant" pitchFamily="34" charset="0"/>
              </a:rPr>
              <a:t> T¤N – XT¤I (</a:t>
            </a:r>
            <a:r>
              <a:rPr lang="en-US" i="1" dirty="0" err="1" smtClean="0">
                <a:latin typeface=".VnAvant" pitchFamily="34" charset="0"/>
              </a:rPr>
              <a:t>Thµnh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V©n</a:t>
            </a:r>
            <a:r>
              <a:rPr lang="en-US" i="1" dirty="0" smtClean="0">
                <a:latin typeface=".VnAvant" pitchFamily="34" charset="0"/>
              </a:rPr>
              <a:t> </a:t>
            </a:r>
            <a:r>
              <a:rPr lang="en-US" i="1" dirty="0" err="1" smtClean="0">
                <a:latin typeface=".VnAvant" pitchFamily="34" charset="0"/>
              </a:rPr>
              <a:t>kÓ</a:t>
            </a:r>
            <a:r>
              <a:rPr lang="en-US" i="1" dirty="0" smtClean="0">
                <a:latin typeface=".VnAvant" pitchFamily="34" charset="0"/>
              </a:rPr>
              <a:t>)</a:t>
            </a:r>
            <a:endParaRPr lang="en-US" i="1" dirty="0">
              <a:latin typeface=".VnAvant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-381000" y="1445419"/>
            <a:ext cx="2743200" cy="44053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sz="2800" dirty="0" smtClean="0">
                <a:latin typeface=".VnAvant" pitchFamily="34" charset="0"/>
              </a:rPr>
              <a:t>l¾m ®å </a:t>
            </a:r>
            <a:r>
              <a:rPr lang="en-US" sz="2800" dirty="0" err="1" smtClean="0">
                <a:latin typeface=".VnAvant" pitchFamily="34" charset="0"/>
              </a:rPr>
              <a:t>qu</a:t>
            </a:r>
            <a:r>
              <a:rPr lang="en-US" sz="2800" dirty="0" smtClean="0">
                <a:latin typeface=".VnAvant" pitchFamily="34" charset="0"/>
              </a:rPr>
              <a:t>¸. 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4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819150"/>
            <a:ext cx="8686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11455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ha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nghe</a:t>
            </a:r>
            <a:r>
              <a:rPr lang="en-US" sz="2000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02973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à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lừa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ngựa</a:t>
            </a:r>
            <a:r>
              <a:rPr lang="en-US" sz="2800" smtClean="0">
                <a:solidFill>
                  <a:srgbClr val="FF0000"/>
                </a:solidFill>
                <a:latin typeface=".VnAvant" pitchFamily="34" charset="0"/>
              </a:rPr>
              <a:t>. </a:t>
            </a:r>
            <a:endParaRPr lang="en-US" sz="2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"/>
            <a:ext cx="8686800" cy="49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-381000" y="20427"/>
            <a:ext cx="2362200" cy="64632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3600" b="1" dirty="0" err="1" smtClean="0">
                <a:latin typeface=".VnAvant" pitchFamily="34" charset="0"/>
              </a:rPr>
              <a:t>Đọc</a:t>
            </a:r>
            <a:endParaRPr lang="es-E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0"/>
            <a:ext cx="4800600" cy="1276350"/>
            <a:chOff x="685800" y="457200"/>
            <a:chExt cx="7315200" cy="25146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85800" y="457200"/>
              <a:ext cx="7315200" cy="25146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D7E92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6400800" cy="139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ViÕt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b¶ng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con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6200" y="15811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1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6200" y="3554917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 smtClean="0">
                <a:latin typeface=".VnAvant" pitchFamily="34" charset="0"/>
              </a:rPr>
              <a:t>Tæ</a:t>
            </a:r>
            <a:r>
              <a:rPr lang="es-ES" sz="4400" b="1" dirty="0" smtClean="0">
                <a:latin typeface=".VnAvant" pitchFamily="34" charset="0"/>
              </a:rPr>
              <a:t> 2 </a:t>
            </a:r>
            <a:r>
              <a:rPr lang="es-ES" sz="4400" b="1" dirty="0">
                <a:latin typeface=".VnAvant" pitchFamily="34" charset="0"/>
              </a:rPr>
              <a:t>,</a:t>
            </a:r>
            <a:r>
              <a:rPr lang="es-ES" sz="4400" b="1" dirty="0" smtClean="0">
                <a:latin typeface=".VnAvant" pitchFamily="34" charset="0"/>
              </a:rPr>
              <a:t> </a:t>
            </a:r>
            <a:r>
              <a:rPr lang="es-ES" sz="4400" b="1" dirty="0">
                <a:latin typeface=".VnAvant" pitchFamily="34" charset="0"/>
              </a:rPr>
              <a:t>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7367"/>
            <a:ext cx="4754562" cy="141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246"/>
            <a:ext cx="5608512" cy="144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047829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.VnAvant" pitchFamily="34" charset="0"/>
              </a:rPr>
              <a:t>o</a:t>
            </a:r>
            <a:r>
              <a:rPr lang="en-US" sz="7200" dirty="0" err="1" smtClean="0">
                <a:solidFill>
                  <a:srgbClr val="008000"/>
                </a:solidFill>
                <a:latin typeface=".VnAvant" pitchFamily="34" charset="0"/>
              </a:rPr>
              <a:t>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924719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8000"/>
                </a:solidFill>
                <a:latin typeface=".VnAvant" pitchFamily="34" charset="0"/>
              </a:rPr>
              <a:t>op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………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352550"/>
            <a:ext cx="25146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47: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200150"/>
            <a:ext cx="29718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om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o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52400" y="2722432"/>
            <a:ext cx="41148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 ®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smtClean="0">
                <a:latin typeface=".VnAvant" pitchFamily="34" charset="0"/>
              </a:rPr>
              <a:t>®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24150"/>
            <a:ext cx="3276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äp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tæ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79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op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.VnAvant" pitchFamily="34" charset="0"/>
              </a:rPr>
              <a:t>o</a:t>
            </a:r>
            <a:endParaRPr lang="en-US" sz="4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75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123950"/>
            <a:ext cx="1882775" cy="174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71551"/>
            <a:ext cx="3352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So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s¸nh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80975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457450"/>
            <a:ext cx="1854200" cy="69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1885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m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72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</a:rPr>
              <a:t>p</a:t>
            </a:r>
            <a:endParaRPr lang="en-US" sz="54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5513"/>
            <a:ext cx="1947862" cy="148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p </a:t>
            </a:r>
            <a:r>
              <a:rPr lang="en-US" sz="2800" dirty="0" smtClean="0">
                <a:latin typeface=".VnAvant" pitchFamily="34" charset="0"/>
              </a:rPr>
              <a:t>?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7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äp</a:t>
            </a:r>
            <a:r>
              <a:rPr lang="en-US" sz="3200" dirty="0" smtClean="0">
                <a:latin typeface=".VnAvant" pitchFamily="34" charset="0"/>
              </a:rPr>
              <a:t> (</a:t>
            </a:r>
            <a:r>
              <a:rPr lang="en-US" sz="3200" dirty="0" err="1" smtClean="0">
                <a:latin typeface=".VnAvant" pitchFamily="34" charset="0"/>
              </a:rPr>
              <a:t>hæ</a:t>
            </a:r>
            <a:r>
              <a:rPr lang="en-US" sz="3200" dirty="0" smtClean="0">
                <a:latin typeface=".VnAvant" pitchFamily="34" charset="0"/>
              </a:rPr>
              <a:t>)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2876550"/>
            <a:ext cx="2371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4350"/>
            <a:ext cx="2133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531"/>
            <a:ext cx="2590800" cy="18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90550"/>
            <a:ext cx="28146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24150"/>
            <a:ext cx="2286000" cy="171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</a:t>
            </a:r>
            <a:r>
              <a:rPr lang="en-US" sz="3200" dirty="0" err="1" smtClean="0">
                <a:latin typeface=".VnAvant" pitchFamily="34" charset="0"/>
              </a:rPr>
              <a:t>hãm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</a:t>
            </a:r>
            <a:r>
              <a:rPr lang="en-US" sz="3200" dirty="0" err="1" smtClean="0">
                <a:latin typeface=".VnAvant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hám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mò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ám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mò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9580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 smtClean="0">
                <a:latin typeface=".VnAvant" pitchFamily="34" charset="0"/>
              </a:rPr>
              <a:t>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khom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x</a:t>
            </a:r>
            <a:r>
              <a:rPr lang="en-US" sz="3200" dirty="0" err="1" smtClean="0">
                <a:latin typeface=".VnAvant" pitchFamily="34" charset="0"/>
              </a:rPr>
              <a:t>ãm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</a:t>
            </a:r>
            <a:r>
              <a:rPr lang="en-US" sz="3200" dirty="0" smtClean="0">
                <a:latin typeface=".VnAvant" pitchFamily="34" charset="0"/>
              </a:rPr>
              <a:t>ª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</a:t>
            </a:r>
            <a:r>
              <a:rPr lang="en-US" sz="3200" dirty="0" smtClean="0">
                <a:latin typeface=".VnAvant" pitchFamily="34" charset="0"/>
              </a:rPr>
              <a:t>ª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938" y="4495516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g</a:t>
            </a:r>
            <a:r>
              <a:rPr lang="en-US" sz="3200" dirty="0" err="1" smtClean="0">
                <a:latin typeface=".VnAvant" pitchFamily="34" charset="0"/>
              </a:rPr>
              <a:t>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gãp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gãp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00B0F0"/>
                </a:solidFill>
                <a:latin typeface=".VnAvant" pitchFamily="34" charset="0"/>
              </a:rPr>
              <a:t>äp</a:t>
            </a:r>
            <a:r>
              <a:rPr lang="en-US" sz="3200" dirty="0" smtClean="0">
                <a:latin typeface=".VnAvant" pitchFamily="34" charset="0"/>
              </a:rPr>
              <a:t> (</a:t>
            </a:r>
            <a:r>
              <a:rPr lang="en-US" sz="3200" dirty="0" err="1" smtClean="0">
                <a:latin typeface=".VnAvant" pitchFamily="34" charset="0"/>
              </a:rPr>
              <a:t>hæ</a:t>
            </a:r>
            <a:r>
              <a:rPr lang="en-US" sz="3200" dirty="0" smtClean="0">
                <a:latin typeface=".VnAvant" pitchFamily="34" charset="0"/>
              </a:rPr>
              <a:t>)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</a:t>
            </a:r>
            <a:r>
              <a:rPr lang="en-US" sz="3200" dirty="0" err="1" smtClean="0">
                <a:solidFill>
                  <a:srgbClr val="00B0F0"/>
                </a:solidFill>
                <a:latin typeface=".VnAvant" pitchFamily="34" charset="0"/>
              </a:rPr>
              <a:t>ãp</a:t>
            </a:r>
            <a:endParaRPr lang="en-US" sz="3200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5938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a.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34315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p </a:t>
            </a:r>
            <a:r>
              <a:rPr lang="en-US" sz="2800" dirty="0" smtClean="0">
                <a:latin typeface=".VnAvant" pitchFamily="34" charset="0"/>
              </a:rPr>
              <a:t>?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210338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om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hßm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tãm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57550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bãp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chãp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ngãp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tãp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288</Words>
  <Application>Microsoft Office PowerPoint</Application>
  <PresentationFormat>On-screen Show (16:9)</PresentationFormat>
  <Paragraphs>80</Paragraphs>
  <Slides>22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98</cp:revision>
  <dcterms:created xsi:type="dcterms:W3CDTF">2020-05-18T12:48:51Z</dcterms:created>
  <dcterms:modified xsi:type="dcterms:W3CDTF">2020-08-17T13:11:18Z</dcterms:modified>
</cp:coreProperties>
</file>