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3" r:id="rId8"/>
    <p:sldId id="267" r:id="rId9"/>
    <p:sldId id="270" r:id="rId10"/>
    <p:sldId id="268" r:id="rId11"/>
    <p:sldId id="269" r:id="rId12"/>
    <p:sldId id="266" r:id="rId13"/>
    <p:sldId id="272" r:id="rId14"/>
    <p:sldId id="275" r:id="rId15"/>
    <p:sldId id="276" r:id="rId16"/>
    <p:sldId id="277" r:id="rId17"/>
    <p:sldId id="273" r:id="rId18"/>
    <p:sldId id="278" r:id="rId19"/>
    <p:sldId id="280" r:id="rId20"/>
    <p:sldId id="279" r:id="rId21"/>
    <p:sldId id="271" r:id="rId22"/>
    <p:sldId id="26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9ABC0-90D4-4110-A107-077618676E18}" type="datetimeFigureOut">
              <a:rPr lang="en-US" smtClean="0"/>
              <a:t>14-11-21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89FD-6980-47C7-9453-0588C8EF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2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9ABC0-90D4-4110-A107-077618676E18}" type="datetimeFigureOut">
              <a:rPr lang="en-US" smtClean="0"/>
              <a:t>14-11-21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89FD-6980-47C7-9453-0588C8EF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21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9ABC0-90D4-4110-A107-077618676E18}" type="datetimeFigureOut">
              <a:rPr lang="en-US" smtClean="0"/>
              <a:t>14-11-21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89FD-6980-47C7-9453-0588C8EF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8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9ABC0-90D4-4110-A107-077618676E18}" type="datetimeFigureOut">
              <a:rPr lang="en-US" smtClean="0"/>
              <a:t>14-11-21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89FD-6980-47C7-9453-0588C8EF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02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9ABC0-90D4-4110-A107-077618676E18}" type="datetimeFigureOut">
              <a:rPr lang="en-US" smtClean="0"/>
              <a:t>14-11-21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89FD-6980-47C7-9453-0588C8EF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03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9ABC0-90D4-4110-A107-077618676E18}" type="datetimeFigureOut">
              <a:rPr lang="en-US" smtClean="0"/>
              <a:t>14-11-21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89FD-6980-47C7-9453-0588C8EF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66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9ABC0-90D4-4110-A107-077618676E18}" type="datetimeFigureOut">
              <a:rPr lang="en-US" smtClean="0"/>
              <a:t>14-11-21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89FD-6980-47C7-9453-0588C8EF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29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9ABC0-90D4-4110-A107-077618676E18}" type="datetimeFigureOut">
              <a:rPr lang="en-US" smtClean="0"/>
              <a:t>14-11-21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89FD-6980-47C7-9453-0588C8EF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41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9ABC0-90D4-4110-A107-077618676E18}" type="datetimeFigureOut">
              <a:rPr lang="en-US" smtClean="0"/>
              <a:t>14-11-21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89FD-6980-47C7-9453-0588C8EF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9ABC0-90D4-4110-A107-077618676E18}" type="datetimeFigureOut">
              <a:rPr lang="en-US" smtClean="0"/>
              <a:t>14-11-21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89FD-6980-47C7-9453-0588C8EF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8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9ABC0-90D4-4110-A107-077618676E18}" type="datetimeFigureOut">
              <a:rPr lang="en-US" smtClean="0"/>
              <a:t>14-11-21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89FD-6980-47C7-9453-0588C8EF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26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9ABC0-90D4-4110-A107-077618676E18}" type="datetimeFigureOut">
              <a:rPr lang="en-US" smtClean="0"/>
              <a:t>14-11-21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989FD-6980-47C7-9453-0588C8EFB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11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329" y="0"/>
            <a:ext cx="91567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793750" y="515256"/>
            <a:ext cx="83248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 TH &amp; THCS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 LONG</a:t>
            </a:r>
            <a:endParaRPr 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1600" y="6106886"/>
            <a:ext cx="69151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VNI-Times" pitchFamily="2" charset="0"/>
              </a:rPr>
              <a:t>Phan</a:t>
            </a:r>
            <a:r>
              <a:rPr lang="en-US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VNI-Times" pitchFamily="2" charset="0"/>
              </a:rPr>
              <a:t> </a:t>
            </a:r>
            <a:r>
              <a:rPr lang="en-US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VNI-Times" pitchFamily="2" charset="0"/>
              </a:rPr>
              <a:t>Thị</a:t>
            </a:r>
            <a:r>
              <a:rPr lang="en-US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VNI-Times" pitchFamily="2" charset="0"/>
              </a:rPr>
              <a:t> </a:t>
            </a:r>
            <a:r>
              <a:rPr lang="en-US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VNI-Times" pitchFamily="2" charset="0"/>
              </a:rPr>
              <a:t>Ngọc</a:t>
            </a:r>
            <a:r>
              <a:rPr lang="en-US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VNI-Times" pitchFamily="2" charset="0"/>
              </a:rPr>
              <a:t> </a:t>
            </a:r>
            <a:r>
              <a:rPr lang="en-US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VNI-Times" pitchFamily="2" charset="0"/>
              </a:rPr>
              <a:t>Hưng</a:t>
            </a:r>
            <a:endParaRPr lang="en-US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VNI-Times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9400" y="1327749"/>
            <a:ext cx="69151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2021 </a:t>
            </a:r>
            <a:endParaRPr lang="en-US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4"/>
          <a:srcRect l="14583" t="42474" r="69391" b="18472"/>
          <a:stretch/>
        </p:blipFill>
        <p:spPr bwMode="auto">
          <a:xfrm>
            <a:off x="3276600" y="2438400"/>
            <a:ext cx="2514600" cy="32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715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8588" y="711047"/>
            <a:ext cx="426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             up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" y="86493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51388" y="2286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4" t="29762" r="40697" b="63636"/>
          <a:stretch/>
        </p:blipFill>
        <p:spPr bwMode="auto">
          <a:xfrm>
            <a:off x="2133601" y="1752601"/>
            <a:ext cx="2075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9" t="35701" r="59477" b="58617"/>
          <a:stretch/>
        </p:blipFill>
        <p:spPr bwMode="auto">
          <a:xfrm>
            <a:off x="2241532" y="2724568"/>
            <a:ext cx="1981199" cy="68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67" t="41762" r="33708" b="51988"/>
          <a:stretch/>
        </p:blipFill>
        <p:spPr bwMode="auto">
          <a:xfrm>
            <a:off x="2298401" y="3638380"/>
            <a:ext cx="1745673" cy="77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12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8588" y="711047"/>
            <a:ext cx="426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             up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" y="86493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51388" y="2286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4" t="29762" r="40697" b="63636"/>
          <a:stretch/>
        </p:blipFill>
        <p:spPr bwMode="auto">
          <a:xfrm>
            <a:off x="2133601" y="1752601"/>
            <a:ext cx="2075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9" t="35701" r="59477" b="58617"/>
          <a:stretch/>
        </p:blipFill>
        <p:spPr bwMode="auto">
          <a:xfrm>
            <a:off x="2241532" y="2724568"/>
            <a:ext cx="1981199" cy="68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67" t="41762" r="33708" b="51988"/>
          <a:stretch/>
        </p:blipFill>
        <p:spPr bwMode="auto">
          <a:xfrm>
            <a:off x="2298401" y="3638380"/>
            <a:ext cx="1745673" cy="77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5" t="47822" r="36370" b="45549"/>
          <a:stretch/>
        </p:blipFill>
        <p:spPr bwMode="auto">
          <a:xfrm>
            <a:off x="2298401" y="4572001"/>
            <a:ext cx="193983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12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8588" y="711047"/>
            <a:ext cx="426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             up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" y="86493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51388" y="2286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0" t="27083" r="54658" b="64871"/>
          <a:stretch/>
        </p:blipFill>
        <p:spPr bwMode="auto">
          <a:xfrm>
            <a:off x="1136073" y="1503438"/>
            <a:ext cx="3463636" cy="58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07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8588" y="711047"/>
            <a:ext cx="426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             up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" y="86493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51388" y="2286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8" t="27083" r="26121" b="63735"/>
          <a:stretch/>
        </p:blipFill>
        <p:spPr bwMode="auto">
          <a:xfrm>
            <a:off x="1905000" y="1752600"/>
            <a:ext cx="3699163" cy="67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29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8588" y="711047"/>
            <a:ext cx="426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             up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" y="86493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51388" y="2286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7" t="34374" r="51224" b="58334"/>
          <a:stretch/>
        </p:blipFill>
        <p:spPr bwMode="auto">
          <a:xfrm>
            <a:off x="1600200" y="2286000"/>
            <a:ext cx="413211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9" t="27083" r="76593" b="64871"/>
          <a:stretch/>
        </p:blipFill>
        <p:spPr bwMode="auto">
          <a:xfrm>
            <a:off x="1129145" y="2230802"/>
            <a:ext cx="464127" cy="58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32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8588" y="711047"/>
            <a:ext cx="426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             up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" y="86493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51388" y="2286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40624" r="32643" b="51800"/>
          <a:stretch/>
        </p:blipFill>
        <p:spPr bwMode="auto">
          <a:xfrm>
            <a:off x="1931842" y="1981200"/>
            <a:ext cx="6220691" cy="55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94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8588" y="711047"/>
            <a:ext cx="426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             up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" y="86493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51388" y="2286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7" t="46780" r="35126" b="45597"/>
          <a:stretch/>
        </p:blipFill>
        <p:spPr bwMode="auto">
          <a:xfrm>
            <a:off x="2155247" y="2268681"/>
            <a:ext cx="6226753" cy="55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5" t="41477" r="21989" b="52084"/>
          <a:stretch/>
        </p:blipFill>
        <p:spPr bwMode="auto">
          <a:xfrm>
            <a:off x="649514" y="2306779"/>
            <a:ext cx="1484086" cy="51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94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8588" y="711047"/>
            <a:ext cx="426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             up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" y="86493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51388" y="2286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53598" r="70292" b="37974"/>
          <a:stretch/>
        </p:blipFill>
        <p:spPr bwMode="auto">
          <a:xfrm>
            <a:off x="4024745" y="2431475"/>
            <a:ext cx="1765588" cy="52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6" t="47727" r="21995" b="45928"/>
          <a:stretch/>
        </p:blipFill>
        <p:spPr bwMode="auto">
          <a:xfrm>
            <a:off x="2244438" y="2421082"/>
            <a:ext cx="1794162" cy="46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29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4" t="30641" r="30213" b="55787"/>
          <a:stretch/>
        </p:blipFill>
        <p:spPr bwMode="auto">
          <a:xfrm>
            <a:off x="1123207" y="1717963"/>
            <a:ext cx="7329716" cy="125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0100" y="86493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51388" y="2286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8588" y="609600"/>
            <a:ext cx="426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             up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8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4" t="42832" r="30213" b="9325"/>
          <a:stretch/>
        </p:blipFill>
        <p:spPr bwMode="auto">
          <a:xfrm>
            <a:off x="1123207" y="1828800"/>
            <a:ext cx="7329716" cy="402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0100" y="86493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51388" y="2286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8588" y="609600"/>
            <a:ext cx="426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             up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11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66119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19399" y="1501914"/>
            <a:ext cx="4267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             up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1389" y="8382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45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4" t="26389" r="30213" b="9325"/>
          <a:stretch/>
        </p:blipFill>
        <p:spPr bwMode="auto">
          <a:xfrm>
            <a:off x="1123207" y="1360331"/>
            <a:ext cx="7329716" cy="54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0100" y="86493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51388" y="2286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8588" y="609600"/>
            <a:ext cx="426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             up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11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8588" y="711047"/>
            <a:ext cx="426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             up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" y="86493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51388" y="2286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8" t="29563" r="11093" b="27083"/>
          <a:stretch/>
        </p:blipFill>
        <p:spPr bwMode="auto">
          <a:xfrm>
            <a:off x="304800" y="1828800"/>
            <a:ext cx="8305800" cy="317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29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" y="86493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51388" y="2286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8588" y="711047"/>
            <a:ext cx="426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             up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um u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892022"/>
            <a:ext cx="8559796" cy="48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5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66119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59352" y="1510144"/>
            <a:ext cx="2108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1389" y="8382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4" t="34127" r="36638" b="26515"/>
          <a:stretch/>
        </p:blipFill>
        <p:spPr bwMode="auto">
          <a:xfrm>
            <a:off x="3423152" y="2396836"/>
            <a:ext cx="2856192" cy="26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23152" y="5257800"/>
            <a:ext cx="2444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36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66119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97475" y="1330684"/>
            <a:ext cx="2895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up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1389" y="8382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3152" y="5257800"/>
            <a:ext cx="2298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 smtClean="0"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5" t="39683" r="41335" b="26515"/>
          <a:stretch/>
        </p:blipFill>
        <p:spPr bwMode="auto">
          <a:xfrm>
            <a:off x="3423152" y="2286000"/>
            <a:ext cx="2298989" cy="24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3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600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51389" y="8382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7" t="34352" r="58502" b="49622"/>
          <a:stretch/>
        </p:blipFill>
        <p:spPr bwMode="auto">
          <a:xfrm>
            <a:off x="2278172" y="3276600"/>
            <a:ext cx="5318345" cy="2561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03743" y="1379041"/>
            <a:ext cx="426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             up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81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66119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51389" y="8382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8588" y="1447800"/>
            <a:ext cx="426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             up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3" t="25051" r="30837" b="13095"/>
          <a:stretch/>
        </p:blipFill>
        <p:spPr bwMode="auto">
          <a:xfrm>
            <a:off x="1066800" y="2217241"/>
            <a:ext cx="7620000" cy="421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81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4" t="26389" r="30213" b="9325"/>
          <a:stretch/>
        </p:blipFill>
        <p:spPr bwMode="auto">
          <a:xfrm>
            <a:off x="1123207" y="1360331"/>
            <a:ext cx="7329716" cy="54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0100" y="86493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51388" y="2286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8588" y="609600"/>
            <a:ext cx="426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             up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66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8588" y="711047"/>
            <a:ext cx="426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             up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" y="86493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51388" y="2286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4" t="29762" r="40697" b="63636"/>
          <a:stretch/>
        </p:blipFill>
        <p:spPr bwMode="auto">
          <a:xfrm>
            <a:off x="2133601" y="1752601"/>
            <a:ext cx="2075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12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8588" y="711047"/>
            <a:ext cx="426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             up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" y="86493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51388" y="2286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Thứ hai ngày 15 tháng 11 năm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4" t="29762" r="40697" b="63636"/>
          <a:stretch/>
        </p:blipFill>
        <p:spPr bwMode="auto">
          <a:xfrm>
            <a:off x="2133601" y="1752601"/>
            <a:ext cx="2075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9" t="35701" r="59477" b="58617"/>
          <a:stretch/>
        </p:blipFill>
        <p:spPr bwMode="auto">
          <a:xfrm>
            <a:off x="2241532" y="2724568"/>
            <a:ext cx="1981199" cy="68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87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297</Words>
  <Application>Microsoft Office PowerPoint</Application>
  <PresentationFormat>On-screen Show (4:3)</PresentationFormat>
  <Paragraphs>68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2021-11-14T07:38:09Z</dcterms:created>
  <dcterms:modified xsi:type="dcterms:W3CDTF">2021-11-14T08:33:48Z</dcterms:modified>
</cp:coreProperties>
</file>